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8" r:id="rId1"/>
  </p:sldMasterIdLst>
  <p:notesMasterIdLst>
    <p:notesMasterId r:id="rId42"/>
  </p:notesMasterIdLst>
  <p:handoutMasterIdLst>
    <p:handoutMasterId r:id="rId43"/>
  </p:handoutMasterIdLst>
  <p:sldIdLst>
    <p:sldId id="535" r:id="rId2"/>
    <p:sldId id="480" r:id="rId3"/>
    <p:sldId id="539" r:id="rId4"/>
    <p:sldId id="530" r:id="rId5"/>
    <p:sldId id="540" r:id="rId6"/>
    <p:sldId id="482" r:id="rId7"/>
    <p:sldId id="502" r:id="rId8"/>
    <p:sldId id="510" r:id="rId9"/>
    <p:sldId id="509" r:id="rId10"/>
    <p:sldId id="486" r:id="rId11"/>
    <p:sldId id="524" r:id="rId12"/>
    <p:sldId id="536" r:id="rId13"/>
    <p:sldId id="497" r:id="rId14"/>
    <p:sldId id="498" r:id="rId15"/>
    <p:sldId id="521" r:id="rId16"/>
    <p:sldId id="504" r:id="rId17"/>
    <p:sldId id="505" r:id="rId18"/>
    <p:sldId id="506" r:id="rId19"/>
    <p:sldId id="532" r:id="rId20"/>
    <p:sldId id="537" r:id="rId21"/>
    <p:sldId id="538" r:id="rId22"/>
    <p:sldId id="461" r:id="rId23"/>
    <p:sldId id="436" r:id="rId24"/>
    <p:sldId id="531" r:id="rId25"/>
    <p:sldId id="496" r:id="rId26"/>
    <p:sldId id="424" r:id="rId27"/>
    <p:sldId id="467" r:id="rId28"/>
    <p:sldId id="470" r:id="rId29"/>
    <p:sldId id="466" r:id="rId30"/>
    <p:sldId id="511" r:id="rId31"/>
    <p:sldId id="512" r:id="rId32"/>
    <p:sldId id="513" r:id="rId33"/>
    <p:sldId id="514" r:id="rId34"/>
    <p:sldId id="515" r:id="rId35"/>
    <p:sldId id="516" r:id="rId36"/>
    <p:sldId id="527" r:id="rId37"/>
    <p:sldId id="518" r:id="rId38"/>
    <p:sldId id="519" r:id="rId39"/>
    <p:sldId id="529" r:id="rId40"/>
    <p:sldId id="488" r:id="rId41"/>
  </p:sldIdLst>
  <p:sldSz cx="9144000" cy="6858000" type="screen4x3"/>
  <p:notesSz cx="6735763" cy="9866313"/>
  <p:defaultTextStyle>
    <a:defPPr>
      <a:defRPr lang="ja-JP"/>
    </a:defPPr>
    <a:lvl1pPr algn="l" rtl="0" fontAlgn="base">
      <a:spcBef>
        <a:spcPct val="0"/>
      </a:spcBef>
      <a:spcAft>
        <a:spcPct val="0"/>
      </a:spcAft>
      <a:defRPr kumimoji="1" sz="2000" kern="1200">
        <a:solidFill>
          <a:srgbClr val="FFFFFF"/>
        </a:solidFill>
        <a:latin typeface="ＭＳ Ｐゴシック" pitchFamily="50" charset="-128"/>
        <a:ea typeface="ＭＳ Ｐゴシック" pitchFamily="50" charset="-128"/>
        <a:cs typeface="+mn-cs"/>
      </a:defRPr>
    </a:lvl1pPr>
    <a:lvl2pPr marL="457200" algn="l" rtl="0" fontAlgn="base">
      <a:spcBef>
        <a:spcPct val="0"/>
      </a:spcBef>
      <a:spcAft>
        <a:spcPct val="0"/>
      </a:spcAft>
      <a:defRPr kumimoji="1" sz="2000" kern="1200">
        <a:solidFill>
          <a:srgbClr val="FFFFFF"/>
        </a:solidFill>
        <a:latin typeface="ＭＳ Ｐゴシック" pitchFamily="50" charset="-128"/>
        <a:ea typeface="ＭＳ Ｐゴシック" pitchFamily="50" charset="-128"/>
        <a:cs typeface="+mn-cs"/>
      </a:defRPr>
    </a:lvl2pPr>
    <a:lvl3pPr marL="914400" algn="l" rtl="0" fontAlgn="base">
      <a:spcBef>
        <a:spcPct val="0"/>
      </a:spcBef>
      <a:spcAft>
        <a:spcPct val="0"/>
      </a:spcAft>
      <a:defRPr kumimoji="1" sz="2000" kern="1200">
        <a:solidFill>
          <a:srgbClr val="FFFFFF"/>
        </a:solidFill>
        <a:latin typeface="ＭＳ Ｐゴシック" pitchFamily="50" charset="-128"/>
        <a:ea typeface="ＭＳ Ｐゴシック" pitchFamily="50" charset="-128"/>
        <a:cs typeface="+mn-cs"/>
      </a:defRPr>
    </a:lvl3pPr>
    <a:lvl4pPr marL="1371600" algn="l" rtl="0" fontAlgn="base">
      <a:spcBef>
        <a:spcPct val="0"/>
      </a:spcBef>
      <a:spcAft>
        <a:spcPct val="0"/>
      </a:spcAft>
      <a:defRPr kumimoji="1" sz="2000" kern="1200">
        <a:solidFill>
          <a:srgbClr val="FFFFFF"/>
        </a:solidFill>
        <a:latin typeface="ＭＳ Ｐゴシック" pitchFamily="50" charset="-128"/>
        <a:ea typeface="ＭＳ Ｐゴシック" pitchFamily="50" charset="-128"/>
        <a:cs typeface="+mn-cs"/>
      </a:defRPr>
    </a:lvl4pPr>
    <a:lvl5pPr marL="1828800" algn="l" rtl="0" fontAlgn="base">
      <a:spcBef>
        <a:spcPct val="0"/>
      </a:spcBef>
      <a:spcAft>
        <a:spcPct val="0"/>
      </a:spcAft>
      <a:defRPr kumimoji="1" sz="2000" kern="1200">
        <a:solidFill>
          <a:srgbClr val="FFFFFF"/>
        </a:solidFill>
        <a:latin typeface="ＭＳ Ｐゴシック" pitchFamily="50" charset="-128"/>
        <a:ea typeface="ＭＳ Ｐゴシック" pitchFamily="50" charset="-128"/>
        <a:cs typeface="+mn-cs"/>
      </a:defRPr>
    </a:lvl5pPr>
    <a:lvl6pPr marL="2286000" algn="l" defTabSz="914400" rtl="0" eaLnBrk="1" latinLnBrk="0" hangingPunct="1">
      <a:defRPr kumimoji="1" sz="2000" kern="1200">
        <a:solidFill>
          <a:srgbClr val="FFFFFF"/>
        </a:solidFill>
        <a:latin typeface="ＭＳ Ｐゴシック" pitchFamily="50" charset="-128"/>
        <a:ea typeface="ＭＳ Ｐゴシック" pitchFamily="50" charset="-128"/>
        <a:cs typeface="+mn-cs"/>
      </a:defRPr>
    </a:lvl6pPr>
    <a:lvl7pPr marL="2743200" algn="l" defTabSz="914400" rtl="0" eaLnBrk="1" latinLnBrk="0" hangingPunct="1">
      <a:defRPr kumimoji="1" sz="2000" kern="1200">
        <a:solidFill>
          <a:srgbClr val="FFFFFF"/>
        </a:solidFill>
        <a:latin typeface="ＭＳ Ｐゴシック" pitchFamily="50" charset="-128"/>
        <a:ea typeface="ＭＳ Ｐゴシック" pitchFamily="50" charset="-128"/>
        <a:cs typeface="+mn-cs"/>
      </a:defRPr>
    </a:lvl7pPr>
    <a:lvl8pPr marL="3200400" algn="l" defTabSz="914400" rtl="0" eaLnBrk="1" latinLnBrk="0" hangingPunct="1">
      <a:defRPr kumimoji="1" sz="2000" kern="1200">
        <a:solidFill>
          <a:srgbClr val="FFFFFF"/>
        </a:solidFill>
        <a:latin typeface="ＭＳ Ｐゴシック" pitchFamily="50" charset="-128"/>
        <a:ea typeface="ＭＳ Ｐゴシック" pitchFamily="50" charset="-128"/>
        <a:cs typeface="+mn-cs"/>
      </a:defRPr>
    </a:lvl8pPr>
    <a:lvl9pPr marL="3657600" algn="l" defTabSz="914400" rtl="0" eaLnBrk="1" latinLnBrk="0" hangingPunct="1">
      <a:defRPr kumimoji="1" sz="2000" kern="1200">
        <a:solidFill>
          <a:srgbClr val="FFFFFF"/>
        </a:solidFill>
        <a:latin typeface="ＭＳ Ｐゴシック" pitchFamily="50" charset="-128"/>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FF00"/>
    <a:srgbClr val="FFFF99"/>
    <a:srgbClr val="6699FF"/>
    <a:srgbClr val="00FFFF"/>
    <a:srgbClr val="99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65225" autoAdjust="0"/>
  </p:normalViewPr>
  <p:slideViewPr>
    <p:cSldViewPr snapToGrid="0">
      <p:cViewPr>
        <p:scale>
          <a:sx n="124" d="100"/>
          <a:sy n="124" d="100"/>
        </p:scale>
        <p:origin x="-72" y="108"/>
      </p:cViewPr>
      <p:guideLst>
        <p:guide orient="horz" pos="2213"/>
        <p:guide pos="2759"/>
      </p:guideLst>
    </p:cSldViewPr>
  </p:slideViewPr>
  <p:outlineViewPr>
    <p:cViewPr>
      <p:scale>
        <a:sx n="33" d="100"/>
        <a:sy n="33" d="100"/>
      </p:scale>
      <p:origin x="0" y="137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50" d="100"/>
          <a:sy n="150" d="100"/>
        </p:scale>
        <p:origin x="-870" y="-7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slide" Target="slides/slide13.xml"/><Relationship Id="rId7" Type="http://schemas.openxmlformats.org/officeDocument/2006/relationships/slide" Target="slides/slide26.xml"/><Relationship Id="rId12" Type="http://schemas.openxmlformats.org/officeDocument/2006/relationships/slide" Target="slides/slide38.xml"/><Relationship Id="rId2" Type="http://schemas.openxmlformats.org/officeDocument/2006/relationships/slide" Target="slides/slide9.xml"/><Relationship Id="rId1" Type="http://schemas.openxmlformats.org/officeDocument/2006/relationships/slide" Target="slides/slide6.xml"/><Relationship Id="rId6" Type="http://schemas.openxmlformats.org/officeDocument/2006/relationships/slide" Target="slides/slide23.xml"/><Relationship Id="rId11" Type="http://schemas.openxmlformats.org/officeDocument/2006/relationships/slide" Target="slides/slide37.xml"/><Relationship Id="rId5" Type="http://schemas.openxmlformats.org/officeDocument/2006/relationships/slide" Target="slides/slide22.xml"/><Relationship Id="rId10" Type="http://schemas.openxmlformats.org/officeDocument/2006/relationships/slide" Target="slides/slide36.xml"/><Relationship Id="rId4" Type="http://schemas.openxmlformats.org/officeDocument/2006/relationships/slide" Target="slides/slide18.xml"/><Relationship Id="rId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050"/>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644" tIns="45322" rIns="90644" bIns="45322" numCol="1" anchor="t" anchorCtr="0" compatLnSpc="1">
            <a:prstTxWarp prst="textNoShape">
              <a:avLst/>
            </a:prstTxWarp>
          </a:bodyPr>
          <a:lstStyle>
            <a:lvl1pPr algn="l">
              <a:lnSpc>
                <a:spcPct val="90000"/>
              </a:lnSpc>
              <a:defRPr sz="1200">
                <a:effectLst>
                  <a:outerShdw blurRad="38100" dist="38100" dir="2700000" algn="tl">
                    <a:srgbClr val="C0C0C0"/>
                  </a:outerShdw>
                </a:effectLst>
                <a:latin typeface="ＭＳ Ｐゴシック" pitchFamily="50" charset="-128"/>
                <a:ea typeface="ＭＳ Ｐゴシック" pitchFamily="50" charset="-128"/>
              </a:defRPr>
            </a:lvl1pPr>
          </a:lstStyle>
          <a:p>
            <a:pPr>
              <a:defRPr/>
            </a:pPr>
            <a:endParaRPr lang="en-US" altLang="ja-JP"/>
          </a:p>
        </p:txBody>
      </p:sp>
      <p:sp>
        <p:nvSpPr>
          <p:cNvPr id="204803" name="Rectangle 2051"/>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0644" tIns="45322" rIns="90644" bIns="45322" numCol="1" anchor="t" anchorCtr="0" compatLnSpc="1">
            <a:prstTxWarp prst="textNoShape">
              <a:avLst/>
            </a:prstTxWarp>
          </a:bodyPr>
          <a:lstStyle>
            <a:lvl1pPr algn="r">
              <a:lnSpc>
                <a:spcPct val="90000"/>
              </a:lnSpc>
              <a:defRPr sz="1200">
                <a:effectLst>
                  <a:outerShdw blurRad="38100" dist="38100" dir="2700000" algn="tl">
                    <a:srgbClr val="C0C0C0"/>
                  </a:outerShdw>
                </a:effectLst>
                <a:latin typeface="ＭＳ Ｐゴシック" pitchFamily="50" charset="-128"/>
                <a:ea typeface="ＭＳ Ｐゴシック" pitchFamily="50" charset="-128"/>
              </a:defRPr>
            </a:lvl1pPr>
          </a:lstStyle>
          <a:p>
            <a:pPr>
              <a:defRPr/>
            </a:pPr>
            <a:endParaRPr lang="en-US" altLang="ja-JP"/>
          </a:p>
        </p:txBody>
      </p:sp>
      <p:sp>
        <p:nvSpPr>
          <p:cNvPr id="204804" name="Rectangle 2052"/>
          <p:cNvSpPr>
            <a:spLocks noGrp="1" noChangeArrowheads="1"/>
          </p:cNvSpPr>
          <p:nvPr>
            <p:ph type="ftr" sz="quarter" idx="2"/>
          </p:nvPr>
        </p:nvSpPr>
        <p:spPr bwMode="auto">
          <a:xfrm>
            <a:off x="0" y="9372600"/>
            <a:ext cx="2919413" cy="493713"/>
          </a:xfrm>
          <a:prstGeom prst="rect">
            <a:avLst/>
          </a:prstGeom>
          <a:noFill/>
          <a:ln w="9525">
            <a:noFill/>
            <a:miter lim="800000"/>
            <a:headEnd/>
            <a:tailEnd/>
          </a:ln>
          <a:effectLst/>
        </p:spPr>
        <p:txBody>
          <a:bodyPr vert="horz" wrap="square" lIns="90644" tIns="45322" rIns="90644" bIns="45322" numCol="1" anchor="b" anchorCtr="0" compatLnSpc="1">
            <a:prstTxWarp prst="textNoShape">
              <a:avLst/>
            </a:prstTxWarp>
          </a:bodyPr>
          <a:lstStyle>
            <a:lvl1pPr algn="l">
              <a:lnSpc>
                <a:spcPct val="90000"/>
              </a:lnSpc>
              <a:defRPr sz="1200">
                <a:effectLst>
                  <a:outerShdw blurRad="38100" dist="38100" dir="2700000" algn="tl">
                    <a:srgbClr val="C0C0C0"/>
                  </a:outerShdw>
                </a:effectLst>
                <a:latin typeface="ＭＳ Ｐゴシック" pitchFamily="50" charset="-128"/>
                <a:ea typeface="ＭＳ Ｐゴシック" pitchFamily="50" charset="-128"/>
              </a:defRPr>
            </a:lvl1pPr>
          </a:lstStyle>
          <a:p>
            <a:pPr>
              <a:defRPr/>
            </a:pPr>
            <a:endParaRPr lang="en-US" altLang="ja-JP"/>
          </a:p>
        </p:txBody>
      </p:sp>
      <p:sp>
        <p:nvSpPr>
          <p:cNvPr id="204805" name="Rectangle 2053"/>
          <p:cNvSpPr>
            <a:spLocks noGrp="1" noChangeArrowheads="1"/>
          </p:cNvSpPr>
          <p:nvPr>
            <p:ph type="sldNum" sz="quarter" idx="3"/>
          </p:nvPr>
        </p:nvSpPr>
        <p:spPr bwMode="auto">
          <a:xfrm>
            <a:off x="3816350" y="9372600"/>
            <a:ext cx="2919413" cy="493713"/>
          </a:xfrm>
          <a:prstGeom prst="rect">
            <a:avLst/>
          </a:prstGeom>
          <a:noFill/>
          <a:ln w="9525">
            <a:noFill/>
            <a:miter lim="800000"/>
            <a:headEnd/>
            <a:tailEnd/>
          </a:ln>
          <a:effectLst/>
        </p:spPr>
        <p:txBody>
          <a:bodyPr vert="horz" wrap="square" lIns="90644" tIns="45322" rIns="90644" bIns="45322" numCol="1" anchor="b" anchorCtr="0" compatLnSpc="1">
            <a:prstTxWarp prst="textNoShape">
              <a:avLst/>
            </a:prstTxWarp>
          </a:bodyPr>
          <a:lstStyle>
            <a:lvl1pPr algn="r">
              <a:lnSpc>
                <a:spcPct val="90000"/>
              </a:lnSpc>
              <a:defRPr sz="1200">
                <a:effectLst>
                  <a:outerShdw blurRad="38100" dist="38100" dir="2700000" algn="tl">
                    <a:srgbClr val="C0C0C0"/>
                  </a:outerShdw>
                </a:effectLst>
                <a:latin typeface="ＭＳ Ｐゴシック" pitchFamily="50" charset="-128"/>
                <a:ea typeface="ＭＳ Ｐゴシック" pitchFamily="50" charset="-128"/>
              </a:defRPr>
            </a:lvl1pPr>
          </a:lstStyle>
          <a:p>
            <a:pPr>
              <a:defRPr/>
            </a:pPr>
            <a:fld id="{7A860951-1BDD-47ED-BACE-9FFB5940B701}" type="slidenum">
              <a:rPr lang="en-US" altLang="ja-JP"/>
              <a:pPr>
                <a:defRPr/>
              </a:pPr>
              <a:t>‹#›</a:t>
            </a:fld>
            <a:endParaRPr lang="en-US" altLang="ja-JP"/>
          </a:p>
        </p:txBody>
      </p:sp>
    </p:spTree>
    <p:extLst>
      <p:ext uri="{BB962C8B-B14F-4D97-AF65-F5344CB8AC3E}">
        <p14:creationId xmlns:p14="http://schemas.microsoft.com/office/powerpoint/2010/main" val="4121375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644" tIns="45322" rIns="90644" bIns="45322" numCol="1" anchor="t" anchorCtr="0" compatLnSpc="1">
            <a:prstTxWarp prst="textNoShape">
              <a:avLst/>
            </a:prstTxWarp>
          </a:bodyPr>
          <a:lstStyle>
            <a:lvl1pPr algn="l">
              <a:lnSpc>
                <a:spcPct val="100000"/>
              </a:lnSpc>
              <a:defRPr sz="1200">
                <a:solidFill>
                  <a:schemeClr val="tx1"/>
                </a:solidFill>
                <a:effectLst/>
                <a:latin typeface="Times New Roman" pitchFamily="18"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16350" y="0"/>
            <a:ext cx="2919413" cy="493713"/>
          </a:xfrm>
          <a:prstGeom prst="rect">
            <a:avLst/>
          </a:prstGeom>
          <a:noFill/>
          <a:ln w="9525">
            <a:noFill/>
            <a:miter lim="800000"/>
            <a:headEnd/>
            <a:tailEnd/>
          </a:ln>
          <a:effectLst/>
        </p:spPr>
        <p:txBody>
          <a:bodyPr vert="horz" wrap="square" lIns="90644" tIns="45322" rIns="90644" bIns="45322" numCol="1" anchor="t" anchorCtr="0" compatLnSpc="1">
            <a:prstTxWarp prst="textNoShape">
              <a:avLst/>
            </a:prstTxWarp>
          </a:bodyPr>
          <a:lstStyle>
            <a:lvl1pPr algn="r">
              <a:lnSpc>
                <a:spcPct val="100000"/>
              </a:lnSpc>
              <a:defRPr sz="1200">
                <a:solidFill>
                  <a:schemeClr val="tx1"/>
                </a:solidFill>
                <a:effectLst/>
                <a:latin typeface="Times New Roman" pitchFamily="18" charset="0"/>
                <a:ea typeface="ＭＳ Ｐゴシック" pitchFamily="50" charset="-128"/>
              </a:defRPr>
            </a:lvl1pPr>
          </a:lstStyle>
          <a:p>
            <a:pPr>
              <a:defRPr/>
            </a:pPr>
            <a:endParaRPr lang="en-US" altLang="ja-JP"/>
          </a:p>
        </p:txBody>
      </p:sp>
      <p:sp>
        <p:nvSpPr>
          <p:cNvPr id="53252" name="Rectangle 4"/>
          <p:cNvSpPr>
            <a:spLocks noGrp="1" noRot="1" noChangeAspect="1" noChangeArrowheads="1" noTextEdit="1"/>
          </p:cNvSpPr>
          <p:nvPr>
            <p:ph type="sldImg" idx="2"/>
          </p:nvPr>
        </p:nvSpPr>
        <p:spPr bwMode="auto">
          <a:xfrm>
            <a:off x="930275" y="741363"/>
            <a:ext cx="4929188" cy="36972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8525" y="4686300"/>
            <a:ext cx="4938713" cy="4438650"/>
          </a:xfrm>
          <a:prstGeom prst="rect">
            <a:avLst/>
          </a:prstGeom>
          <a:noFill/>
          <a:ln w="9525">
            <a:noFill/>
            <a:miter lim="800000"/>
            <a:headEnd/>
            <a:tailEnd/>
          </a:ln>
          <a:effectLst/>
        </p:spPr>
        <p:txBody>
          <a:bodyPr vert="horz" wrap="square" lIns="90644" tIns="45322" rIns="90644" bIns="45322" numCol="1" anchor="t" anchorCtr="0" compatLnSpc="1">
            <a:prstTxWarp prst="textNoShape">
              <a:avLst/>
            </a:prstTxWarp>
          </a:bodyPr>
          <a:lstStyle/>
          <a:p>
            <a:pPr lvl="0"/>
            <a:r>
              <a:rPr lang="ja-JP" altLang="en-US" noProof="0"/>
              <a:t>マスタ</a:t>
            </a:r>
            <a:r>
              <a:rPr lang="en-US" altLang="ja-JP" noProof="0"/>
              <a:t> </a:t>
            </a:r>
            <a:r>
              <a:rPr lang="ja-JP" altLang="en-US" noProof="0"/>
              <a:t>テキストの書式設定</a:t>
            </a:r>
            <a:endParaRPr lang="en-US" altLang="ja-JP" noProof="0"/>
          </a:p>
          <a:p>
            <a:pPr lvl="1"/>
            <a:r>
              <a:rPr lang="ja-JP" altLang="en-US" noProof="0"/>
              <a:t>第</a:t>
            </a:r>
            <a:r>
              <a:rPr lang="en-US" altLang="ja-JP" noProof="0"/>
              <a:t> 2 </a:t>
            </a:r>
            <a:r>
              <a:rPr lang="ja-JP" altLang="en-US" noProof="0"/>
              <a:t>レベル</a:t>
            </a:r>
            <a:endParaRPr lang="en-US" altLang="ja-JP" noProof="0"/>
          </a:p>
          <a:p>
            <a:pPr lvl="2"/>
            <a:r>
              <a:rPr lang="ja-JP" altLang="en-US" noProof="0"/>
              <a:t>第</a:t>
            </a:r>
            <a:r>
              <a:rPr lang="en-US" altLang="ja-JP" noProof="0"/>
              <a:t> 3 </a:t>
            </a:r>
            <a:r>
              <a:rPr lang="ja-JP" altLang="en-US" noProof="0"/>
              <a:t>レベル</a:t>
            </a:r>
            <a:endParaRPr lang="en-US" altLang="ja-JP" noProof="0"/>
          </a:p>
          <a:p>
            <a:pPr lvl="3"/>
            <a:r>
              <a:rPr lang="ja-JP" altLang="en-US" noProof="0"/>
              <a:t>第</a:t>
            </a:r>
            <a:r>
              <a:rPr lang="en-US" altLang="ja-JP" noProof="0"/>
              <a:t> 4 </a:t>
            </a:r>
            <a:r>
              <a:rPr lang="ja-JP" altLang="en-US" noProof="0"/>
              <a:t>レベル</a:t>
            </a:r>
            <a:endParaRPr lang="en-US" altLang="ja-JP" noProof="0"/>
          </a:p>
          <a:p>
            <a:pPr lvl="4"/>
            <a:r>
              <a:rPr lang="ja-JP" altLang="en-US" noProof="0"/>
              <a:t>第</a:t>
            </a:r>
            <a:r>
              <a:rPr lang="en-US" altLang="ja-JP" noProof="0"/>
              <a:t> 5 </a:t>
            </a:r>
            <a:r>
              <a:rPr lang="ja-JP" altLang="en-US" noProof="0"/>
              <a:t>レベル</a:t>
            </a:r>
            <a:endParaRPr lang="en-US" altLang="ja-JP" noProof="0"/>
          </a:p>
        </p:txBody>
      </p:sp>
      <p:sp>
        <p:nvSpPr>
          <p:cNvPr id="4102" name="Rectangle 6"/>
          <p:cNvSpPr>
            <a:spLocks noGrp="1" noChangeArrowheads="1"/>
          </p:cNvSpPr>
          <p:nvPr>
            <p:ph type="ftr" sz="quarter" idx="4"/>
          </p:nvPr>
        </p:nvSpPr>
        <p:spPr bwMode="auto">
          <a:xfrm>
            <a:off x="0" y="9372600"/>
            <a:ext cx="2919413" cy="493713"/>
          </a:xfrm>
          <a:prstGeom prst="rect">
            <a:avLst/>
          </a:prstGeom>
          <a:noFill/>
          <a:ln w="9525">
            <a:noFill/>
            <a:miter lim="800000"/>
            <a:headEnd/>
            <a:tailEnd/>
          </a:ln>
          <a:effectLst/>
        </p:spPr>
        <p:txBody>
          <a:bodyPr vert="horz" wrap="square" lIns="90644" tIns="45322" rIns="90644" bIns="45322" numCol="1" anchor="b" anchorCtr="0" compatLnSpc="1">
            <a:prstTxWarp prst="textNoShape">
              <a:avLst/>
            </a:prstTxWarp>
          </a:bodyPr>
          <a:lstStyle>
            <a:lvl1pPr algn="l">
              <a:lnSpc>
                <a:spcPct val="100000"/>
              </a:lnSpc>
              <a:defRPr sz="1200">
                <a:solidFill>
                  <a:schemeClr val="tx1"/>
                </a:solidFill>
                <a:effectLst/>
                <a:latin typeface="Times New Roman" pitchFamily="18"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16350" y="9372600"/>
            <a:ext cx="2919413" cy="493713"/>
          </a:xfrm>
          <a:prstGeom prst="rect">
            <a:avLst/>
          </a:prstGeom>
          <a:noFill/>
          <a:ln w="9525">
            <a:noFill/>
            <a:miter lim="800000"/>
            <a:headEnd/>
            <a:tailEnd/>
          </a:ln>
          <a:effectLst/>
        </p:spPr>
        <p:txBody>
          <a:bodyPr vert="horz" wrap="square" lIns="90644" tIns="45322" rIns="90644" bIns="45322" numCol="1" anchor="b" anchorCtr="0" compatLnSpc="1">
            <a:prstTxWarp prst="textNoShape">
              <a:avLst/>
            </a:prstTxWarp>
          </a:bodyPr>
          <a:lstStyle>
            <a:lvl1pPr algn="r">
              <a:lnSpc>
                <a:spcPct val="100000"/>
              </a:lnSpc>
              <a:defRPr sz="1200">
                <a:solidFill>
                  <a:schemeClr val="tx1"/>
                </a:solidFill>
                <a:effectLst/>
                <a:latin typeface="Times New Roman" pitchFamily="18" charset="0"/>
                <a:ea typeface="ＭＳ Ｐゴシック" pitchFamily="50" charset="-128"/>
              </a:defRPr>
            </a:lvl1pPr>
          </a:lstStyle>
          <a:p>
            <a:pPr>
              <a:defRPr/>
            </a:pPr>
            <a:fld id="{733B6DF7-9265-4A9D-A6C3-743E297BC21F}" type="slidenum">
              <a:rPr lang="en-US" altLang="ja-JP"/>
              <a:pPr>
                <a:defRPr/>
              </a:pPr>
              <a:t>‹#›</a:t>
            </a:fld>
            <a:endParaRPr lang="en-US" altLang="ja-JP"/>
          </a:p>
        </p:txBody>
      </p:sp>
    </p:spTree>
    <p:extLst>
      <p:ext uri="{BB962C8B-B14F-4D97-AF65-F5344CB8AC3E}">
        <p14:creationId xmlns:p14="http://schemas.microsoft.com/office/powerpoint/2010/main" val="4127729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明朝" charset="-128"/>
        <a:cs typeface="ＭＳ Ｐ明朝"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明朝" charset="-128"/>
        <a:cs typeface="ＭＳ Ｐ明朝" charset="-128"/>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明朝" charset="-128"/>
        <a:cs typeface="ＭＳ Ｐ明朝" charset="-128"/>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明朝" charset="-128"/>
        <a:cs typeface="ＭＳ Ｐ明朝" charset="-128"/>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明朝" charset="-128"/>
        <a:cs typeface="ＭＳ Ｐ明朝"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ja-JP" altLang="en-US" smtClean="0">
              <a:latin typeface="Times New Roman" pitchFamily="18" charset="0"/>
              <a:ea typeface="ＭＳ Ｐ明朝"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p:spPr>
        <p:txBody>
          <a:bodyPr/>
          <a:lstStyle/>
          <a:p>
            <a:endParaRPr lang="ja-JP" altLang="en-US" smtClean="0">
              <a:latin typeface="Times New Roman" pitchFamily="18" charset="0"/>
              <a:ea typeface="ＭＳ Ｐ明朝" pitchFamily="18" charset="-128"/>
            </a:endParaRPr>
          </a:p>
        </p:txBody>
      </p:sp>
      <p:sp>
        <p:nvSpPr>
          <p:cNvPr id="63492" name="スライド番号プレースホルダ 3"/>
          <p:cNvSpPr>
            <a:spLocks noGrp="1"/>
          </p:cNvSpPr>
          <p:nvPr>
            <p:ph type="sldNum" sz="quarter" idx="5"/>
          </p:nvPr>
        </p:nvSpPr>
        <p:spPr>
          <a:noFill/>
        </p:spPr>
        <p:txBody>
          <a:bodyPr/>
          <a:lstStyle/>
          <a:p>
            <a:fld id="{EBC7C169-217B-45EF-BB56-9036662D6289}" type="slidenum">
              <a:rPr lang="en-US" altLang="ja-JP" smtClean="0"/>
              <a:pPr/>
              <a:t>12</a:t>
            </a:fld>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03113E9-961C-4918-B0ED-ADBB2B441950}" type="slidenum">
              <a:rPr lang="en-US" altLang="ja-JP" smtClean="0"/>
              <a:pPr/>
              <a:t>13</a:t>
            </a:fld>
            <a:endParaRPr lang="en-US" altLang="ja-JP" smtClean="0"/>
          </a:p>
        </p:txBody>
      </p:sp>
      <p:sp>
        <p:nvSpPr>
          <p:cNvPr id="64515" name="Rectangle 2"/>
          <p:cNvSpPr>
            <a:spLocks noGrp="1" noRot="1" noChangeAspect="1" noChangeArrowheads="1" noTextEdit="1"/>
          </p:cNvSpPr>
          <p:nvPr>
            <p:ph type="sldImg"/>
          </p:nvPr>
        </p:nvSpPr>
        <p:spPr>
          <a:xfrm>
            <a:off x="901700" y="739775"/>
            <a:ext cx="4933950" cy="3700463"/>
          </a:xfrm>
          <a:ln/>
        </p:spPr>
      </p:sp>
      <p:sp>
        <p:nvSpPr>
          <p:cNvPr id="64516" name="Rectangle 3"/>
          <p:cNvSpPr>
            <a:spLocks noGrp="1" noChangeArrowheads="1"/>
          </p:cNvSpPr>
          <p:nvPr>
            <p:ph type="body" idx="1"/>
          </p:nvPr>
        </p:nvSpPr>
        <p:spPr>
          <a:xfrm>
            <a:off x="898525" y="4686300"/>
            <a:ext cx="4938713" cy="4440238"/>
          </a:xfrm>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4E6F0CE-16D3-4288-BC55-E859F6C1E03B}" type="slidenum">
              <a:rPr lang="en-US" altLang="ja-JP" smtClean="0"/>
              <a:pPr/>
              <a:t>14</a:t>
            </a:fld>
            <a:endParaRPr lang="en-US" altLang="ja-JP"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A9D01EB-A38F-4852-B1F2-D31EF04B38E0}" type="slidenum">
              <a:rPr lang="en-US" altLang="ja-JP" smtClean="0"/>
              <a:pPr/>
              <a:t>15</a:t>
            </a:fld>
            <a:endParaRPr lang="en-US" altLang="ja-JP"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7D274C1-F503-4868-9B79-39249DAE9489}" type="slidenum">
              <a:rPr lang="en-US" altLang="ja-JP" smtClean="0"/>
              <a:pPr/>
              <a:t>16</a:t>
            </a:fld>
            <a:endParaRPr lang="en-US" altLang="ja-JP" smtClean="0"/>
          </a:p>
        </p:txBody>
      </p:sp>
      <p:sp>
        <p:nvSpPr>
          <p:cNvPr id="67587" name="Rectangle 7"/>
          <p:cNvSpPr txBox="1">
            <a:spLocks noGrp="1" noChangeArrowheads="1"/>
          </p:cNvSpPr>
          <p:nvPr/>
        </p:nvSpPr>
        <p:spPr bwMode="auto">
          <a:xfrm>
            <a:off x="3816350" y="9372600"/>
            <a:ext cx="2919413" cy="493713"/>
          </a:xfrm>
          <a:prstGeom prst="rect">
            <a:avLst/>
          </a:prstGeom>
          <a:noFill/>
          <a:ln w="9525">
            <a:noFill/>
            <a:miter lim="800000"/>
            <a:headEnd/>
            <a:tailEnd/>
          </a:ln>
        </p:spPr>
        <p:txBody>
          <a:bodyPr lIns="90644" tIns="45322" rIns="90644" bIns="45322" anchor="b"/>
          <a:lstStyle/>
          <a:p>
            <a:pPr algn="r"/>
            <a:fld id="{3B693CC5-16B2-4B64-86AF-EDC86B08C18F}" type="slidenum">
              <a:rPr lang="en-US" altLang="ja-JP" sz="1200">
                <a:solidFill>
                  <a:schemeClr val="tx1"/>
                </a:solidFill>
                <a:latin typeface="Times New Roman" pitchFamily="18" charset="0"/>
              </a:rPr>
              <a:pPr algn="r"/>
              <a:t>16</a:t>
            </a:fld>
            <a:endParaRPr lang="en-US" altLang="ja-JP" sz="1200">
              <a:solidFill>
                <a:schemeClr val="tx1"/>
              </a:solidFill>
              <a:latin typeface="Times New Roman" pitchFamily="18" charset="0"/>
            </a:endParaRPr>
          </a:p>
        </p:txBody>
      </p:sp>
      <p:sp>
        <p:nvSpPr>
          <p:cNvPr id="67588" name="Rectangle 1026"/>
          <p:cNvSpPr>
            <a:spLocks noGrp="1" noRot="1" noChangeAspect="1" noChangeArrowheads="1" noTextEdit="1"/>
          </p:cNvSpPr>
          <p:nvPr>
            <p:ph type="sldImg"/>
          </p:nvPr>
        </p:nvSpPr>
        <p:spPr>
          <a:xfrm>
            <a:off x="906463" y="741363"/>
            <a:ext cx="4927600" cy="3697287"/>
          </a:xfrm>
          <a:ln/>
        </p:spPr>
      </p:sp>
      <p:sp>
        <p:nvSpPr>
          <p:cNvPr id="67589" name="Rectangle 1027"/>
          <p:cNvSpPr>
            <a:spLocks noGrp="1" noChangeArrowheads="1"/>
          </p:cNvSpPr>
          <p:nvPr>
            <p:ph type="body" idx="1"/>
          </p:nvPr>
        </p:nvSpPr>
        <p:spPr>
          <a:noFill/>
          <a:ln/>
        </p:spPr>
        <p:txBody>
          <a:bodyPr/>
          <a:lstStyle/>
          <a:p>
            <a:pPr algn="just" eaLnBrk="1" hangingPunct="1"/>
            <a:r>
              <a:rPr lang="ja-JP" altLang="en-US" smtClean="0">
                <a:latin typeface="Century" pitchFamily="18" charset="0"/>
                <a:ea typeface="ＭＳ 明朝" pitchFamily="17" charset="-128"/>
              </a:rPr>
              <a:t>まず、当社で最も多い職種であるシステムエンジニアについてです。</a:t>
            </a:r>
            <a:endParaRPr lang="ja-JP" altLang="en-US" smtClean="0">
              <a:latin typeface="Times New Roman" pitchFamily="18" charset="0"/>
              <a:ea typeface="ＭＳ Ｐ明朝" pitchFamily="18" charset="-128"/>
            </a:endParaRPr>
          </a:p>
          <a:p>
            <a:pPr algn="just" eaLnBrk="1" hangingPunct="1"/>
            <a:r>
              <a:rPr lang="ja-JP" altLang="en-US" smtClean="0">
                <a:latin typeface="Century" pitchFamily="18" charset="0"/>
                <a:ea typeface="ＭＳ 明朝" pitchFamily="17" charset="-128"/>
              </a:rPr>
              <a:t>みなさんの中にはＳＥとはずっとプログラミングをしている仕事とイメージしている方も多いかもしれません。しかし実際には、お客様とのコミュニケーションが多い仕事なんです。</a:t>
            </a:r>
          </a:p>
          <a:p>
            <a:pPr eaLnBrk="1" hangingPunct="1"/>
            <a:r>
              <a:rPr lang="ja-JP" altLang="en-US" smtClean="0">
                <a:latin typeface="Times New Roman" pitchFamily="18" charset="0"/>
                <a:ea typeface="ＭＳ Ｐ明朝" pitchFamily="18" charset="-128"/>
              </a:rPr>
              <a:t>ＳＥの仕事を、ここでは、概念つまり頭の中の世界と、実体つまり手に取れる、確認できる世界と、人間の世界、コンピュータの世界の</a:t>
            </a:r>
            <a:r>
              <a:rPr lang="en-US" altLang="ja-JP" smtClean="0">
                <a:latin typeface="Times New Roman" pitchFamily="18" charset="0"/>
                <a:ea typeface="ＭＳ Ｐ明朝" pitchFamily="18" charset="-128"/>
              </a:rPr>
              <a:t>4</a:t>
            </a:r>
            <a:r>
              <a:rPr lang="ja-JP" altLang="en-US" smtClean="0">
                <a:latin typeface="Times New Roman" pitchFamily="18" charset="0"/>
                <a:ea typeface="ＭＳ Ｐ明朝" pitchFamily="18" charset="-128"/>
              </a:rPr>
              <a:t>象限で、ご説明したいと思います。</a:t>
            </a:r>
          </a:p>
          <a:p>
            <a:pPr eaLnBrk="1" hangingPunct="1"/>
            <a:r>
              <a:rPr lang="ja-JP" altLang="en-US" smtClean="0">
                <a:latin typeface="Times New Roman" pitchFamily="18" charset="0"/>
                <a:ea typeface="ＭＳ Ｐ明朝" pitchFamily="18" charset="-128"/>
              </a:rPr>
              <a:t>まず、お客様の頭の中にあるやりたいこと、実現したいことを聞くところからヒアリングしていくところから始まります。</a:t>
            </a:r>
          </a:p>
          <a:p>
            <a:pPr eaLnBrk="1" hangingPunct="1"/>
            <a:r>
              <a:rPr lang="ja-JP" altLang="en-US" smtClean="0">
                <a:latin typeface="Times New Roman" pitchFamily="18" charset="0"/>
                <a:ea typeface="ＭＳ Ｐ明朝" pitchFamily="18" charset="-128"/>
              </a:rPr>
              <a:t>人間の言葉をそのままコンピューターは理解できないので、コンピュータの言葉に変換していくことが必要になります。その後、変換された言葉をコンピュータへの命令として積み上げていきます。</a:t>
            </a:r>
          </a:p>
          <a:p>
            <a:pPr eaLnBrk="1" hangingPunct="1"/>
            <a:r>
              <a:rPr lang="ja-JP" altLang="en-US" smtClean="0">
                <a:latin typeface="Times New Roman" pitchFamily="18" charset="0"/>
                <a:ea typeface="ＭＳ Ｐ明朝" pitchFamily="18" charset="-128"/>
              </a:rPr>
              <a:t>そして、コンピュータ上で実際にシステムが動く形になった時点で、お客様の当初のご要望が実現できているかどうかを確認していきます。</a:t>
            </a:r>
          </a:p>
          <a:p>
            <a:pPr eaLnBrk="1" hangingPunct="1"/>
            <a:endParaRPr lang="ja-JP" altLang="en-US" smtClean="0">
              <a:latin typeface="Times New Roman" pitchFamily="18" charset="0"/>
              <a:ea typeface="ＭＳ Ｐ明朝" pitchFamily="18" charset="-128"/>
            </a:endParaRPr>
          </a:p>
          <a:p>
            <a:pPr eaLnBrk="1" hangingPunct="1"/>
            <a:endParaRPr lang="ja-JP" altLang="en-US" smtClean="0">
              <a:latin typeface="Times New Roman" pitchFamily="18" charset="0"/>
              <a:ea typeface="ＭＳ Ｐ明朝" pitchFamily="18" charset="-128"/>
            </a:endParaRPr>
          </a:p>
          <a:p>
            <a:pPr eaLnBrk="1" hangingPunct="1"/>
            <a:endParaRPr lang="ja-JP" altLang="en-US" smtClean="0">
              <a:latin typeface="Times New Roman" pitchFamily="18" charset="0"/>
              <a:ea typeface="ＭＳ Ｐ明朝" pitchFamily="18" charset="-128"/>
            </a:endParaRPr>
          </a:p>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37C68B8-D593-49CC-B7AA-E4BD41EC5843}" type="slidenum">
              <a:rPr lang="en-US" altLang="ja-JP" smtClean="0"/>
              <a:pPr/>
              <a:t>17</a:t>
            </a:fld>
            <a:endParaRPr lang="en-US" altLang="ja-JP" smtClean="0"/>
          </a:p>
        </p:txBody>
      </p:sp>
      <p:sp>
        <p:nvSpPr>
          <p:cNvPr id="68611" name="Rectangle 7"/>
          <p:cNvSpPr txBox="1">
            <a:spLocks noGrp="1" noChangeArrowheads="1"/>
          </p:cNvSpPr>
          <p:nvPr/>
        </p:nvSpPr>
        <p:spPr bwMode="auto">
          <a:xfrm>
            <a:off x="3816350" y="9372600"/>
            <a:ext cx="2919413" cy="493713"/>
          </a:xfrm>
          <a:prstGeom prst="rect">
            <a:avLst/>
          </a:prstGeom>
          <a:noFill/>
          <a:ln w="9525">
            <a:noFill/>
            <a:miter lim="800000"/>
            <a:headEnd/>
            <a:tailEnd/>
          </a:ln>
        </p:spPr>
        <p:txBody>
          <a:bodyPr lIns="90644" tIns="45322" rIns="90644" bIns="45322" anchor="b"/>
          <a:lstStyle/>
          <a:p>
            <a:pPr algn="r"/>
            <a:fld id="{3BC8DD9F-15D3-4A71-97EC-BFF2FF44DEB1}" type="slidenum">
              <a:rPr lang="en-US" altLang="ja-JP" sz="1200">
                <a:solidFill>
                  <a:schemeClr val="tx1"/>
                </a:solidFill>
                <a:latin typeface="Times New Roman" pitchFamily="18" charset="0"/>
              </a:rPr>
              <a:pPr algn="r"/>
              <a:t>17</a:t>
            </a:fld>
            <a:endParaRPr lang="en-US" altLang="ja-JP" sz="1200">
              <a:solidFill>
                <a:schemeClr val="tx1"/>
              </a:solidFill>
              <a:latin typeface="Times New Roman" pitchFamily="18" charset="0"/>
            </a:endParaRPr>
          </a:p>
        </p:txBody>
      </p:sp>
      <p:sp>
        <p:nvSpPr>
          <p:cNvPr id="68612" name="Rectangle 2"/>
          <p:cNvSpPr>
            <a:spLocks noGrp="1" noRot="1" noChangeAspect="1" noChangeArrowheads="1" noTextEdit="1"/>
          </p:cNvSpPr>
          <p:nvPr>
            <p:ph type="sldImg"/>
          </p:nvPr>
        </p:nvSpPr>
        <p:spPr>
          <a:xfrm>
            <a:off x="906463" y="741363"/>
            <a:ext cx="4927600" cy="3697287"/>
          </a:xfrm>
          <a:ln/>
        </p:spPr>
      </p:sp>
      <p:sp>
        <p:nvSpPr>
          <p:cNvPr id="68613" name="Rectangle 3"/>
          <p:cNvSpPr>
            <a:spLocks noGrp="1" noChangeArrowheads="1"/>
          </p:cNvSpPr>
          <p:nvPr>
            <p:ph type="body" idx="1"/>
          </p:nvPr>
        </p:nvSpPr>
        <p:spPr>
          <a:noFill/>
          <a:ln/>
        </p:spPr>
        <p:txBody>
          <a:bodyPr/>
          <a:lstStyle/>
          <a:p>
            <a:pPr algn="just" eaLnBrk="1" hangingPunct="1"/>
            <a:r>
              <a:rPr lang="ja-JP" altLang="en-US" smtClean="0">
                <a:latin typeface="Century" pitchFamily="18" charset="0"/>
                <a:ea typeface="ＭＳ 明朝" pitchFamily="17" charset="-128"/>
              </a:rPr>
              <a:t>このプロセスを、システムの言葉では、基本計画、設計、製作、テストといいます。</a:t>
            </a:r>
          </a:p>
          <a:p>
            <a:pPr algn="just" eaLnBrk="1" hangingPunct="1"/>
            <a:endParaRPr lang="ja-JP" altLang="en-US" smtClean="0">
              <a:latin typeface="Century" pitchFamily="18" charset="0"/>
              <a:ea typeface="ＭＳ 明朝" pitchFamily="17" charset="-128"/>
            </a:endParaRPr>
          </a:p>
          <a:p>
            <a:pPr algn="just" eaLnBrk="1" hangingPunct="1"/>
            <a:r>
              <a:rPr lang="ja-JP" altLang="en-US" smtClean="0">
                <a:latin typeface="Century" pitchFamily="18" charset="0"/>
                <a:ea typeface="ＭＳ 明朝" pitchFamily="17" charset="-128"/>
              </a:rPr>
              <a:t>この</a:t>
            </a:r>
            <a:r>
              <a:rPr lang="en-US" altLang="ja-JP" smtClean="0">
                <a:latin typeface="Century" pitchFamily="18" charset="0"/>
                <a:ea typeface="ＭＳ 明朝" pitchFamily="17" charset="-128"/>
              </a:rPr>
              <a:t>4</a:t>
            </a:r>
            <a:r>
              <a:rPr lang="ja-JP" altLang="en-US" smtClean="0">
                <a:latin typeface="Century" pitchFamily="18" charset="0"/>
                <a:ea typeface="ＭＳ 明朝" pitchFamily="17" charset="-128"/>
              </a:rPr>
              <a:t>つのプロセスをまわすことが、ＳＥの大まかな仕事の流れとなります。</a:t>
            </a:r>
          </a:p>
          <a:p>
            <a:pPr algn="just" eaLnBrk="1" hangingPunct="1"/>
            <a:endParaRPr lang="ja-JP" altLang="en-US" smtClean="0">
              <a:latin typeface="Century" pitchFamily="18" charset="0"/>
              <a:ea typeface="ＭＳ 明朝" pitchFamily="17" charset="-128"/>
            </a:endParaRPr>
          </a:p>
          <a:p>
            <a:pPr algn="just" eaLnBrk="1" hangingPunct="1"/>
            <a:endParaRPr lang="ja-JP" altLang="en-US" smtClean="0">
              <a:latin typeface="Century" pitchFamily="18" charset="0"/>
              <a:ea typeface="ＭＳ 明朝" pitchFamily="17" charset="-128"/>
            </a:endParaRPr>
          </a:p>
          <a:p>
            <a:pPr algn="just" eaLnBrk="1" hangingPunct="1"/>
            <a:endParaRPr lang="ja-JP" altLang="en-US" smtClean="0">
              <a:latin typeface="Times New Roman" pitchFamily="18" charset="0"/>
              <a:ea typeface="ＭＳ Ｐ明朝" pitchFamily="18" charset="-128"/>
            </a:endParaRPr>
          </a:p>
          <a:p>
            <a:pPr eaLnBrk="1" hangingPunct="1"/>
            <a:endParaRPr lang="ja-JP" altLang="en-US" smtClean="0">
              <a:latin typeface="Times New Roman" pitchFamily="18" charset="0"/>
              <a:ea typeface="ＭＳ Ｐ明朝" pitchFamily="18" charset="-128"/>
            </a:endParaRPr>
          </a:p>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1F0EBA5-6948-4BB4-9363-30106ADA648E}" type="slidenum">
              <a:rPr lang="en-US" altLang="ja-JP" smtClean="0"/>
              <a:pPr/>
              <a:t>18</a:t>
            </a:fld>
            <a:endParaRPr lang="en-US" altLang="ja-JP" smtClean="0"/>
          </a:p>
        </p:txBody>
      </p:sp>
      <p:sp>
        <p:nvSpPr>
          <p:cNvPr id="69635" name="Rectangle 2"/>
          <p:cNvSpPr>
            <a:spLocks noGrp="1" noRot="1" noChangeAspect="1" noChangeArrowheads="1" noTextEdit="1"/>
          </p:cNvSpPr>
          <p:nvPr>
            <p:ph type="sldImg"/>
          </p:nvPr>
        </p:nvSpPr>
        <p:spPr>
          <a:xfrm>
            <a:off x="909638" y="742950"/>
            <a:ext cx="4922837" cy="3694113"/>
          </a:xfrm>
          <a:ln/>
        </p:spPr>
      </p:sp>
      <p:sp>
        <p:nvSpPr>
          <p:cNvPr id="69636" name="Rectangle 3"/>
          <p:cNvSpPr>
            <a:spLocks noGrp="1" noChangeArrowheads="1"/>
          </p:cNvSpPr>
          <p:nvPr>
            <p:ph type="body" idx="1"/>
          </p:nvPr>
        </p:nvSpPr>
        <p:spPr>
          <a:xfrm>
            <a:off x="676275" y="4686300"/>
            <a:ext cx="5383213" cy="4437063"/>
          </a:xfrm>
          <a:noFill/>
          <a:ln/>
        </p:spPr>
        <p:txBody>
          <a:bodyPr/>
          <a:lstStyle/>
          <a:p>
            <a:pPr algn="just" eaLnBrk="1" hangingPunct="1"/>
            <a:r>
              <a:rPr lang="ja-JP" altLang="en-US" smtClean="0">
                <a:latin typeface="Century" pitchFamily="18" charset="0"/>
                <a:ea typeface="ＭＳ 明朝" pitchFamily="17" charset="-128"/>
              </a:rPr>
              <a:t>そして、システムを作っておしまいではなく、作った後も運用・保守を行いつつ、システムをブラッシュアップしたり、次の新しいシステム作りの企画などに生かしていくことを通して、お客様のシステムのライフサイクルを支え続けています。だからこそ、ＳＥとはコンピューターシステムに関連したシステム・業務の分析・設計を企画、設計、製作、保守といった全体感を保ちながら統合的に行う必要があります。</a:t>
            </a:r>
          </a:p>
          <a:p>
            <a:pPr algn="just" eaLnBrk="1" hangingPunct="1"/>
            <a:r>
              <a:rPr lang="ja-JP" altLang="en-US" smtClean="0">
                <a:latin typeface="Century" pitchFamily="18" charset="0"/>
                <a:ea typeface="ＭＳ 明朝" pitchFamily="17" charset="-128"/>
              </a:rPr>
              <a:t>このようにＳＥは、お客様の要望とコンピューターシステムをつなぐ役割を果たしています。言い換えれば、人間の想いをシステムによって実現する仕事であり、システムが支えているこの社会を作る仕事だと考えています。</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85C01C2-230C-4150-AD54-0B665732AFD6}" type="slidenum">
              <a:rPr lang="en-US" altLang="ja-JP" smtClean="0"/>
              <a:pPr/>
              <a:t>19</a:t>
            </a:fld>
            <a:endParaRPr lang="en-US" altLang="ja-JP"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1792307-8F94-4073-A554-C04E44B4D1FB}" type="slidenum">
              <a:rPr lang="en-US" altLang="ja-JP" smtClean="0"/>
              <a:pPr/>
              <a:t>22</a:t>
            </a:fld>
            <a:endParaRPr lang="en-US" altLang="ja-JP" smtClean="0"/>
          </a:p>
        </p:txBody>
      </p:sp>
      <p:sp>
        <p:nvSpPr>
          <p:cNvPr id="71683" name="Rectangle 2"/>
          <p:cNvSpPr>
            <a:spLocks noGrp="1" noRot="1" noChangeAspect="1" noChangeArrowheads="1" noTextEdit="1"/>
          </p:cNvSpPr>
          <p:nvPr>
            <p:ph type="sldImg"/>
          </p:nvPr>
        </p:nvSpPr>
        <p:spPr>
          <a:xfrm>
            <a:off x="901700" y="739775"/>
            <a:ext cx="4933950" cy="3700463"/>
          </a:xfrm>
          <a:ln/>
        </p:spPr>
      </p:sp>
      <p:sp>
        <p:nvSpPr>
          <p:cNvPr id="71684" name="Rectangle 3"/>
          <p:cNvSpPr>
            <a:spLocks noGrp="1" noChangeArrowheads="1"/>
          </p:cNvSpPr>
          <p:nvPr>
            <p:ph type="body" idx="1"/>
          </p:nvPr>
        </p:nvSpPr>
        <p:spPr>
          <a:xfrm>
            <a:off x="898525" y="4686300"/>
            <a:ext cx="4938713" cy="4440238"/>
          </a:xfrm>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CC97287-75AC-46ED-B538-D6049A926364}" type="slidenum">
              <a:rPr lang="en-US" altLang="ja-JP" smtClean="0"/>
              <a:pPr/>
              <a:t>23</a:t>
            </a:fld>
            <a:endParaRPr lang="en-US" altLang="ja-JP" smtClean="0"/>
          </a:p>
        </p:txBody>
      </p:sp>
      <p:sp>
        <p:nvSpPr>
          <p:cNvPr id="72707" name="Rectangle 2"/>
          <p:cNvSpPr>
            <a:spLocks noGrp="1" noRot="1" noChangeAspect="1" noChangeArrowheads="1" noTextEdit="1"/>
          </p:cNvSpPr>
          <p:nvPr>
            <p:ph type="sldImg"/>
          </p:nvPr>
        </p:nvSpPr>
        <p:spPr>
          <a:xfrm>
            <a:off x="923925" y="752475"/>
            <a:ext cx="4935538" cy="3703638"/>
          </a:xfrm>
          <a:ln/>
        </p:spPr>
      </p:sp>
      <p:sp>
        <p:nvSpPr>
          <p:cNvPr id="72708" name="Rectangle 3"/>
          <p:cNvSpPr>
            <a:spLocks noGrp="1" noChangeArrowheads="1"/>
          </p:cNvSpPr>
          <p:nvPr>
            <p:ph type="body" idx="1"/>
          </p:nvPr>
        </p:nvSpPr>
        <p:spPr>
          <a:xfrm>
            <a:off x="903288" y="4686300"/>
            <a:ext cx="4972050" cy="4927600"/>
          </a:xfrm>
          <a:noFill/>
          <a:ln cap="flat">
            <a:solidFill>
              <a:schemeClr val="tx1"/>
            </a:solidFill>
          </a:ln>
        </p:spPr>
        <p:txBody>
          <a:bodyPr lIns="88862" tIns="44428" rIns="88862" bIns="44428"/>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CA8D534-B9D6-483A-8F6E-29D27CFC0989}" type="slidenum">
              <a:rPr lang="en-US" altLang="ja-JP" smtClean="0"/>
              <a:pPr/>
              <a:t>2</a:t>
            </a:fld>
            <a:endParaRPr lang="en-US" altLang="ja-JP"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A46A6CB-40D0-4F01-AEC2-26C86D691D02}" type="slidenum">
              <a:rPr lang="en-US" altLang="ja-JP" smtClean="0"/>
              <a:pPr/>
              <a:t>24</a:t>
            </a:fld>
            <a:endParaRPr lang="en-US" altLang="ja-JP" smtClean="0"/>
          </a:p>
        </p:txBody>
      </p:sp>
      <p:sp>
        <p:nvSpPr>
          <p:cNvPr id="73731" name="Rectangle 2"/>
          <p:cNvSpPr>
            <a:spLocks noGrp="1" noRot="1" noChangeAspect="1" noChangeArrowheads="1" noTextEdit="1"/>
          </p:cNvSpPr>
          <p:nvPr>
            <p:ph type="sldImg"/>
          </p:nvPr>
        </p:nvSpPr>
        <p:spPr>
          <a:xfrm>
            <a:off x="906463" y="741363"/>
            <a:ext cx="4927600" cy="3697287"/>
          </a:xfrm>
          <a:ln/>
        </p:spPr>
      </p:sp>
      <p:sp>
        <p:nvSpPr>
          <p:cNvPr id="73732" name="Rectangle 3"/>
          <p:cNvSpPr>
            <a:spLocks noGrp="1" noChangeArrowheads="1"/>
          </p:cNvSpPr>
          <p:nvPr>
            <p:ph type="body" idx="1"/>
          </p:nvPr>
        </p:nvSpPr>
        <p:spPr>
          <a:xfrm>
            <a:off x="673100" y="4686300"/>
            <a:ext cx="5389563" cy="4438650"/>
          </a:xfrm>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D8E8C8E-F070-4138-BE4C-C345D15B6893}" type="slidenum">
              <a:rPr lang="en-US" altLang="ja-JP" smtClean="0"/>
              <a:pPr/>
              <a:t>26</a:t>
            </a:fld>
            <a:endParaRPr lang="en-US" altLang="ja-JP" smtClean="0"/>
          </a:p>
        </p:txBody>
      </p:sp>
      <p:sp>
        <p:nvSpPr>
          <p:cNvPr id="74755" name="Rectangle 2"/>
          <p:cNvSpPr>
            <a:spLocks noGrp="1" noRot="1" noChangeAspect="1" noChangeArrowheads="1" noTextEdit="1"/>
          </p:cNvSpPr>
          <p:nvPr>
            <p:ph type="sldImg"/>
          </p:nvPr>
        </p:nvSpPr>
        <p:spPr>
          <a:xfrm>
            <a:off x="901700" y="739775"/>
            <a:ext cx="4933950" cy="3700463"/>
          </a:xfrm>
          <a:ln/>
        </p:spPr>
      </p:sp>
      <p:sp>
        <p:nvSpPr>
          <p:cNvPr id="74756" name="Rectangle 3"/>
          <p:cNvSpPr>
            <a:spLocks noGrp="1" noChangeArrowheads="1"/>
          </p:cNvSpPr>
          <p:nvPr>
            <p:ph type="body" idx="1"/>
          </p:nvPr>
        </p:nvSpPr>
        <p:spPr>
          <a:xfrm>
            <a:off x="898525" y="4686300"/>
            <a:ext cx="4938713" cy="4440238"/>
          </a:xfrm>
          <a:noFill/>
          <a:ln/>
        </p:spPr>
        <p:txBody>
          <a:bodyPr/>
          <a:lstStyle/>
          <a:p>
            <a:pPr eaLnBrk="1" hangingPunct="1"/>
            <a:r>
              <a:rPr lang="ja-JP" altLang="en-US" smtClean="0">
                <a:latin typeface="Times New Roman" pitchFamily="18" charset="0"/>
                <a:ea typeface="ＭＳ Ｐ明朝" pitchFamily="18" charset="-128"/>
              </a:rPr>
              <a:t>採用情報についてです。</a:t>
            </a:r>
            <a:endParaRPr lang="en-US" altLang="ja-JP" smtClean="0">
              <a:latin typeface="Times New Roman" pitchFamily="18" charset="0"/>
              <a:ea typeface="ＭＳ Ｐ明朝" pitchFamily="18"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ln/>
        </p:spPr>
      </p:sp>
      <p:sp>
        <p:nvSpPr>
          <p:cNvPr id="75779" name="ノート プレースホルダ 2"/>
          <p:cNvSpPr>
            <a:spLocks noGrp="1"/>
          </p:cNvSpPr>
          <p:nvPr>
            <p:ph type="body" idx="1"/>
          </p:nvPr>
        </p:nvSpPr>
        <p:spPr>
          <a:noFill/>
          <a:ln/>
        </p:spPr>
        <p:txBody>
          <a:bodyPr/>
          <a:lstStyle/>
          <a:p>
            <a:endParaRPr lang="ja-JP" altLang="en-US" smtClean="0">
              <a:latin typeface="Times New Roman" pitchFamily="18" charset="0"/>
              <a:ea typeface="ＭＳ Ｐ明朝" pitchFamily="18" charset="-128"/>
            </a:endParaRPr>
          </a:p>
        </p:txBody>
      </p:sp>
      <p:sp>
        <p:nvSpPr>
          <p:cNvPr id="75780" name="スライド番号プレースホルダ 3"/>
          <p:cNvSpPr>
            <a:spLocks noGrp="1"/>
          </p:cNvSpPr>
          <p:nvPr>
            <p:ph type="sldNum" sz="quarter" idx="5"/>
          </p:nvPr>
        </p:nvSpPr>
        <p:spPr>
          <a:noFill/>
        </p:spPr>
        <p:txBody>
          <a:bodyPr/>
          <a:lstStyle/>
          <a:p>
            <a:fld id="{AC081621-B708-4FB8-823B-6D0197857A73}" type="slidenum">
              <a:rPr lang="en-US" altLang="ja-JP" smtClean="0"/>
              <a:pPr/>
              <a:t>27</a:t>
            </a:fld>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E12BDAB-039B-4178-92DE-CC917E714284}" type="slidenum">
              <a:rPr lang="en-US" altLang="ja-JP" smtClean="0"/>
              <a:pPr/>
              <a:t>31</a:t>
            </a:fld>
            <a:endParaRPr lang="en-US" altLang="ja-JP"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EE6AD85-70BD-474C-AEEF-BFF215D60A49}" type="slidenum">
              <a:rPr lang="en-US" altLang="ja-JP" smtClean="0"/>
              <a:pPr/>
              <a:t>32</a:t>
            </a:fld>
            <a:endParaRPr lang="en-US" altLang="ja-JP" smtClean="0"/>
          </a:p>
        </p:txBody>
      </p:sp>
      <p:sp>
        <p:nvSpPr>
          <p:cNvPr id="77827" name="Rectangle 2"/>
          <p:cNvSpPr>
            <a:spLocks noGrp="1" noRot="1" noChangeAspect="1" noChangeArrowheads="1" noTextEdit="1"/>
          </p:cNvSpPr>
          <p:nvPr>
            <p:ph type="sldImg"/>
          </p:nvPr>
        </p:nvSpPr>
        <p:spPr>
          <a:xfrm>
            <a:off x="906463" y="741363"/>
            <a:ext cx="4927600" cy="3697287"/>
          </a:xfrm>
          <a:ln/>
        </p:spPr>
      </p:sp>
      <p:sp>
        <p:nvSpPr>
          <p:cNvPr id="77828" name="Rectangle 3"/>
          <p:cNvSpPr>
            <a:spLocks noGrp="1" noChangeArrowheads="1"/>
          </p:cNvSpPr>
          <p:nvPr>
            <p:ph type="body" idx="1"/>
          </p:nvPr>
        </p:nvSpPr>
        <p:spPr>
          <a:xfrm>
            <a:off x="673100" y="4686300"/>
            <a:ext cx="5389563" cy="4438650"/>
          </a:xfrm>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FA0D1FE-3C29-47F3-803B-44D13F0DEA8D}" type="slidenum">
              <a:rPr lang="en-US" altLang="ja-JP" smtClean="0"/>
              <a:pPr/>
              <a:t>33</a:t>
            </a:fld>
            <a:endParaRPr lang="en-US" altLang="ja-JP" smtClean="0"/>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xfrm>
            <a:off x="673100" y="4686300"/>
            <a:ext cx="5389563" cy="4438650"/>
          </a:xfrm>
          <a:noFill/>
          <a:ln/>
        </p:spPr>
        <p:txBody>
          <a:bodyPr/>
          <a:lstStyle/>
          <a:p>
            <a:pPr eaLnBrk="1" hangingPunct="1"/>
            <a:endParaRPr lang="en-US" altLang="ja-JP" sz="700" smtClean="0">
              <a:latin typeface="Times New Roman" pitchFamily="18" charset="0"/>
              <a:ea typeface="ＭＳ Ｐ明朝" pitchFamily="18"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D6F0F8E-A3E2-45F1-BC13-0C856273D32A}" type="slidenum">
              <a:rPr lang="en-US" altLang="ja-JP" smtClean="0"/>
              <a:pPr/>
              <a:t>34</a:t>
            </a:fld>
            <a:endParaRPr lang="en-US" altLang="ja-JP"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CBB48D3-E00E-42FC-AEC9-CB114BA1A964}" type="slidenum">
              <a:rPr lang="en-US" altLang="ja-JP" smtClean="0"/>
              <a:pPr/>
              <a:t>35</a:t>
            </a:fld>
            <a:endParaRPr lang="en-US" altLang="ja-JP" smtClean="0"/>
          </a:p>
        </p:txBody>
      </p:sp>
      <p:sp>
        <p:nvSpPr>
          <p:cNvPr id="80899" name="Rectangle 2"/>
          <p:cNvSpPr>
            <a:spLocks noGrp="1" noRot="1" noChangeAspect="1" noChangeArrowheads="1" noTextEdit="1"/>
          </p:cNvSpPr>
          <p:nvPr>
            <p:ph type="sldImg"/>
          </p:nvPr>
        </p:nvSpPr>
        <p:spPr>
          <a:xfrm>
            <a:off x="909638" y="742950"/>
            <a:ext cx="4922837" cy="3694113"/>
          </a:xfrm>
          <a:ln/>
        </p:spPr>
      </p:sp>
      <p:sp>
        <p:nvSpPr>
          <p:cNvPr id="80900" name="Rectangle 3"/>
          <p:cNvSpPr>
            <a:spLocks noGrp="1" noChangeArrowheads="1"/>
          </p:cNvSpPr>
          <p:nvPr>
            <p:ph type="body" idx="1"/>
          </p:nvPr>
        </p:nvSpPr>
        <p:spPr>
          <a:xfrm>
            <a:off x="674688" y="4686300"/>
            <a:ext cx="5386387" cy="4437063"/>
          </a:xfrm>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16946B1-1071-4895-A1B3-8BFDA7EE9A31}" type="slidenum">
              <a:rPr lang="en-US" altLang="ja-JP" smtClean="0"/>
              <a:pPr/>
              <a:t>36</a:t>
            </a:fld>
            <a:endParaRPr lang="en-US" altLang="ja-JP" smtClean="0"/>
          </a:p>
        </p:txBody>
      </p:sp>
      <p:sp>
        <p:nvSpPr>
          <p:cNvPr id="81923" name="Rectangle 2"/>
          <p:cNvSpPr>
            <a:spLocks noGrp="1" noRot="1" noChangeAspect="1" noChangeArrowheads="1" noTextEdit="1"/>
          </p:cNvSpPr>
          <p:nvPr>
            <p:ph type="sldImg"/>
          </p:nvPr>
        </p:nvSpPr>
        <p:spPr>
          <a:xfrm>
            <a:off x="903288" y="739775"/>
            <a:ext cx="4933950" cy="3700463"/>
          </a:xfrm>
          <a:ln/>
        </p:spPr>
      </p:sp>
      <p:sp>
        <p:nvSpPr>
          <p:cNvPr id="81924" name="Rectangle 3"/>
          <p:cNvSpPr>
            <a:spLocks noGrp="1" noChangeArrowheads="1"/>
          </p:cNvSpPr>
          <p:nvPr>
            <p:ph type="body" idx="1"/>
          </p:nvPr>
        </p:nvSpPr>
        <p:spPr>
          <a:xfrm>
            <a:off x="898525" y="4686300"/>
            <a:ext cx="4938713" cy="4440238"/>
          </a:xfrm>
          <a:noFill/>
          <a:ln/>
        </p:spPr>
        <p:txBody>
          <a:bodyPr/>
          <a:lstStyle/>
          <a:p>
            <a:pPr eaLnBrk="1" hangingPunct="1"/>
            <a:r>
              <a:rPr lang="ja-JP" altLang="en-US" smtClean="0">
                <a:latin typeface="Times New Roman" pitchFamily="18" charset="0"/>
                <a:ea typeface="ＭＳ Ｐ明朝" pitchFamily="18" charset="-128"/>
              </a:rPr>
              <a:t>この図は鉄の製造プロセスを示しています。</a:t>
            </a:r>
          </a:p>
          <a:p>
            <a:pPr eaLnBrk="1" hangingPunct="1"/>
            <a:r>
              <a:rPr lang="ja-JP" altLang="en-US" smtClean="0">
                <a:latin typeface="Times New Roman" pitchFamily="18" charset="0"/>
                <a:ea typeface="ＭＳ Ｐ明朝" pitchFamily="18" charset="-128"/>
              </a:rPr>
              <a:t>高炉という設備でどろどろに溶けた銑鉄を作り、転炉で成分を調整し鋼にし、連続鋳造機では冷やしながら半製品の板を作ります。その後、圧延処理やメッキ処理などを通して、鉄道のレール、ワイヤー、船のボディになる厚板、車のボディになる薄板、パイプなどの様々な形に変わっていきます。</a:t>
            </a:r>
          </a:p>
          <a:p>
            <a:pPr eaLnBrk="1" hangingPunct="1"/>
            <a:r>
              <a:rPr lang="ja-JP" altLang="en-US" smtClean="0">
                <a:latin typeface="Times New Roman" pitchFamily="18" charset="0"/>
                <a:ea typeface="ＭＳ Ｐ明朝" pitchFamily="18" charset="-128"/>
              </a:rPr>
              <a:t>製鉄所においては、数多くの巨大な設備が２４時間３６５日動いています。</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927FD37-21B4-430E-B94F-DE151A1D9A05}" type="slidenum">
              <a:rPr lang="en-US" altLang="ja-JP" smtClean="0"/>
              <a:pPr/>
              <a:t>37</a:t>
            </a:fld>
            <a:endParaRPr lang="en-US" altLang="ja-JP" smtClean="0"/>
          </a:p>
        </p:txBody>
      </p:sp>
      <p:sp>
        <p:nvSpPr>
          <p:cNvPr id="82947" name="Rectangle 2"/>
          <p:cNvSpPr>
            <a:spLocks noGrp="1" noRot="1" noChangeAspect="1" noChangeArrowheads="1" noTextEdit="1"/>
          </p:cNvSpPr>
          <p:nvPr>
            <p:ph type="sldImg"/>
          </p:nvPr>
        </p:nvSpPr>
        <p:spPr>
          <a:xfrm>
            <a:off x="903288" y="739775"/>
            <a:ext cx="4933950" cy="3700463"/>
          </a:xfrm>
          <a:ln/>
        </p:spPr>
      </p:sp>
      <p:sp>
        <p:nvSpPr>
          <p:cNvPr id="82948" name="Rectangle 3"/>
          <p:cNvSpPr>
            <a:spLocks noGrp="1" noChangeArrowheads="1"/>
          </p:cNvSpPr>
          <p:nvPr>
            <p:ph type="body" idx="1"/>
          </p:nvPr>
        </p:nvSpPr>
        <p:spPr>
          <a:xfrm>
            <a:off x="898525" y="4686300"/>
            <a:ext cx="4938713" cy="4440238"/>
          </a:xfrm>
          <a:noFill/>
          <a:ln/>
        </p:spPr>
        <p:txBody>
          <a:bodyPr/>
          <a:lstStyle/>
          <a:p>
            <a:pPr eaLnBrk="1" hangingPunct="1"/>
            <a:r>
              <a:rPr lang="ja-JP" altLang="en-US" smtClean="0">
                <a:latin typeface="Times New Roman" pitchFamily="18" charset="0"/>
                <a:ea typeface="ＭＳ Ｐ明朝" pitchFamily="18" charset="-128"/>
              </a:rPr>
              <a:t>これはシステム研究開発センターの研究トピックの一部です。１９８０年代後半に</a:t>
            </a:r>
            <a:r>
              <a:rPr lang="en-US" altLang="ja-JP" smtClean="0">
                <a:latin typeface="Times New Roman" pitchFamily="18" charset="0"/>
                <a:ea typeface="ＭＳ Ｐ明朝" pitchFamily="18" charset="-128"/>
              </a:rPr>
              <a:t>AI</a:t>
            </a:r>
            <a:r>
              <a:rPr lang="ja-JP" altLang="en-US" smtClean="0">
                <a:latin typeface="Times New Roman" pitchFamily="18" charset="0"/>
                <a:ea typeface="ＭＳ Ｐ明朝" pitchFamily="18" charset="-128"/>
              </a:rPr>
              <a:t>（人工知能）ブームがありました。数多くの企業がこのブームに乗り、研究開発や実システム適用に走り、痛い思いをした企業も多かったと聞いています。このブームが去った後にも弊社はしつこく研究開発を継続してきました。今回ご紹介したシステムはこれまで開発したシステムのごく一部ですが、このしつこさのおかげでこれらが開発できる技術力を手に入れることが出来ました。</a:t>
            </a:r>
          </a:p>
          <a:p>
            <a:pPr eaLnBrk="1" hangingPunct="1"/>
            <a:r>
              <a:rPr lang="ja-JP" altLang="en-US" smtClean="0">
                <a:latin typeface="Times New Roman" pitchFamily="18" charset="0"/>
                <a:ea typeface="ＭＳ Ｐ明朝" pitchFamily="18" charset="-128"/>
              </a:rPr>
              <a:t>実は私自身は１９８９年に新日鐵に入社し、新日鐵の研究所とシステム研究開発センターにて、ずっとこの領域の研究開発と実システム開発に従事してきました。そしてこの技術の普及を図るために、２年前に産業ソリューション事業部に異動をして現在に至ってい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1674FF3-EFE7-4622-BE8F-9D420F0C2A27}" type="slidenum">
              <a:rPr lang="en-US" altLang="ja-JP" smtClean="0"/>
              <a:pPr/>
              <a:t>4</a:t>
            </a:fld>
            <a:endParaRPr lang="en-US" altLang="ja-JP" smtClean="0"/>
          </a:p>
        </p:txBody>
      </p:sp>
      <p:sp>
        <p:nvSpPr>
          <p:cNvPr id="56323" name="Rectangle 2"/>
          <p:cNvSpPr>
            <a:spLocks noGrp="1" noRot="1" noChangeAspect="1" noChangeArrowheads="1" noTextEdit="1"/>
          </p:cNvSpPr>
          <p:nvPr>
            <p:ph type="sldImg"/>
          </p:nvPr>
        </p:nvSpPr>
        <p:spPr>
          <a:xfrm>
            <a:off x="908050" y="742950"/>
            <a:ext cx="4924425" cy="3694113"/>
          </a:xfrm>
          <a:ln/>
        </p:spPr>
      </p:sp>
      <p:sp>
        <p:nvSpPr>
          <p:cNvPr id="56324" name="Rectangle 3"/>
          <p:cNvSpPr>
            <a:spLocks noGrp="1" noChangeArrowheads="1"/>
          </p:cNvSpPr>
          <p:nvPr>
            <p:ph type="body" idx="1"/>
          </p:nvPr>
        </p:nvSpPr>
        <p:spPr>
          <a:xfrm>
            <a:off x="674688" y="4686300"/>
            <a:ext cx="5386387" cy="4437063"/>
          </a:xfrm>
          <a:noFill/>
          <a:ln/>
        </p:spPr>
        <p:txBody>
          <a:bodyPr/>
          <a:lstStyle/>
          <a:p>
            <a:pPr algn="just" eaLnBrk="1" hangingPunct="1"/>
            <a:r>
              <a:rPr lang="ja-JP" altLang="en-US" smtClean="0">
                <a:latin typeface="Century" pitchFamily="18" charset="0"/>
                <a:ea typeface="ＭＳ 明朝" pitchFamily="17" charset="-128"/>
              </a:rPr>
              <a:t>具体的なお客様の一例としては、製造・流通ではソニーさんやトヨタさん、金融ではメガバンクや証券・信託・生保、公共では文部科学省、総務省といった官公庁や公益では東京電力さんや東京大学、宇宙開発のＪＡＸＡさん、通信では</a:t>
            </a:r>
            <a:r>
              <a:rPr lang="en-US" altLang="ja-JP" smtClean="0">
                <a:latin typeface="Century" pitchFamily="18" charset="0"/>
                <a:ea typeface="ＭＳ 明朝" pitchFamily="17" charset="-128"/>
              </a:rPr>
              <a:t>KDDI</a:t>
            </a:r>
            <a:r>
              <a:rPr lang="ja-JP" altLang="en-US" smtClean="0">
                <a:latin typeface="Century" pitchFamily="18" charset="0"/>
                <a:ea typeface="ＭＳ 明朝" pitchFamily="17" charset="-128"/>
              </a:rPr>
              <a:t>さん、その他に伊勢丹さんや住友商事さんなど、幅広い業界の大手企業が私たちのお客様です。</a:t>
            </a:r>
          </a:p>
          <a:p>
            <a:pPr algn="just" eaLnBrk="1" hangingPunct="1"/>
            <a:endParaRPr lang="ja-JP" altLang="en-US" smtClean="0">
              <a:latin typeface="Century" pitchFamily="18" charset="0"/>
              <a:ea typeface="ＭＳ 明朝" pitchFamily="17" charset="-128"/>
            </a:endParaRPr>
          </a:p>
          <a:p>
            <a:pPr algn="just" eaLnBrk="1" hangingPunct="1"/>
            <a:endParaRPr lang="ja-JP" altLang="en-US" smtClean="0">
              <a:latin typeface="Century" pitchFamily="18" charset="0"/>
              <a:ea typeface="ＭＳ 明朝" pitchFamily="17" charset="-128"/>
            </a:endParaRPr>
          </a:p>
          <a:p>
            <a:pPr algn="just" eaLnBrk="1" hangingPunct="1"/>
            <a:r>
              <a:rPr lang="ja-JP" altLang="en-US" smtClean="0">
                <a:latin typeface="Century" pitchFamily="18" charset="0"/>
                <a:ea typeface="ＭＳ 明朝" pitchFamily="17" charset="-128"/>
              </a:rPr>
              <a:t>さてそれでは、なぜこのような大手企業のお客様から選ばれ続けているのか？という当社の強みの源泉についてお話します。</a:t>
            </a:r>
          </a:p>
          <a:p>
            <a:pPr algn="just" eaLnBrk="1" hangingPunct="1"/>
            <a:endParaRPr lang="ja-JP" altLang="en-US" smtClean="0">
              <a:latin typeface="Century" pitchFamily="18" charset="0"/>
              <a:ea typeface="ＭＳ 明朝" pitchFamily="17" charset="-128"/>
            </a:endParaRPr>
          </a:p>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420703F-D099-4A03-9AD1-A8ADE835A50F}" type="slidenum">
              <a:rPr lang="en-US" altLang="ja-JP" smtClean="0"/>
              <a:pPr/>
              <a:t>38</a:t>
            </a:fld>
            <a:endParaRPr lang="en-US" altLang="ja-JP" smtClean="0"/>
          </a:p>
        </p:txBody>
      </p:sp>
      <p:sp>
        <p:nvSpPr>
          <p:cNvPr id="83971" name="Rectangle 2"/>
          <p:cNvSpPr>
            <a:spLocks noGrp="1" noRot="1" noChangeAspect="1" noChangeArrowheads="1" noTextEdit="1"/>
          </p:cNvSpPr>
          <p:nvPr>
            <p:ph type="sldImg"/>
          </p:nvPr>
        </p:nvSpPr>
        <p:spPr>
          <a:xfrm>
            <a:off x="903288" y="738188"/>
            <a:ext cx="4937125" cy="3703637"/>
          </a:xfrm>
          <a:ln/>
        </p:spPr>
      </p:sp>
      <p:sp>
        <p:nvSpPr>
          <p:cNvPr id="83972" name="Rectangle 3"/>
          <p:cNvSpPr>
            <a:spLocks noGrp="1" noChangeArrowheads="1"/>
          </p:cNvSpPr>
          <p:nvPr>
            <p:ph type="body" idx="1"/>
          </p:nvPr>
        </p:nvSpPr>
        <p:spPr>
          <a:xfrm>
            <a:off x="896938" y="4932363"/>
            <a:ext cx="4941887" cy="4195762"/>
          </a:xfrm>
          <a:noFill/>
          <a:ln/>
        </p:spPr>
        <p:txBody>
          <a:bodyPr/>
          <a:lstStyle/>
          <a:p>
            <a:pPr algn="just" eaLnBrk="1" hangingPunct="1"/>
            <a:r>
              <a:rPr lang="ja-JP" altLang="en-US" smtClean="0">
                <a:latin typeface="Century" pitchFamily="18" charset="0"/>
                <a:ea typeface="ＭＳ 明朝" pitchFamily="17" charset="-128"/>
              </a:rPr>
              <a:t>そして</a:t>
            </a:r>
            <a:r>
              <a:rPr lang="en-US" altLang="ja-JP" smtClean="0">
                <a:latin typeface="Century" pitchFamily="18" charset="0"/>
                <a:ea typeface="ＭＳ 明朝" pitchFamily="17" charset="-128"/>
              </a:rPr>
              <a:t>3</a:t>
            </a:r>
            <a:r>
              <a:rPr lang="ja-JP" altLang="en-US" smtClean="0">
                <a:latin typeface="Century" pitchFamily="18" charset="0"/>
                <a:ea typeface="ＭＳ 明朝" pitchFamily="17" charset="-128"/>
              </a:rPr>
              <a:t>つ目の強みは、お客様との長い信頼関係を築く力があることです。</a:t>
            </a:r>
          </a:p>
          <a:p>
            <a:pPr algn="just" eaLnBrk="1" hangingPunct="1"/>
            <a:endParaRPr lang="ja-JP" altLang="en-US" smtClean="0">
              <a:latin typeface="Century" pitchFamily="18" charset="0"/>
              <a:ea typeface="ＭＳ 明朝" pitchFamily="17" charset="-128"/>
            </a:endParaRPr>
          </a:p>
          <a:p>
            <a:pPr algn="just" eaLnBrk="1" hangingPunct="1"/>
            <a:r>
              <a:rPr lang="ja-JP" altLang="en-US" smtClean="0">
                <a:latin typeface="Century" pitchFamily="18" charset="0"/>
                <a:ea typeface="ＭＳ 明朝" pitchFamily="17" charset="-128"/>
              </a:rPr>
              <a:t>それは、ＩＴコンサルからシステム開発だけではなく、その後の保守・運用サービスも一貫してご提供できる会社だからです。</a:t>
            </a:r>
          </a:p>
          <a:p>
            <a:pPr algn="just" eaLnBrk="1" hangingPunct="1"/>
            <a:endParaRPr lang="ja-JP" altLang="en-US" smtClean="0">
              <a:latin typeface="Century" pitchFamily="18" charset="0"/>
              <a:ea typeface="ＭＳ 明朝" pitchFamily="17" charset="-128"/>
            </a:endParaRPr>
          </a:p>
          <a:p>
            <a:pPr algn="just" eaLnBrk="1" hangingPunct="1"/>
            <a:r>
              <a:rPr lang="ja-JP" altLang="en-US" smtClean="0">
                <a:latin typeface="Century" pitchFamily="18" charset="0"/>
                <a:ea typeface="ＭＳ 明朝" pitchFamily="17" charset="-128"/>
              </a:rPr>
              <a:t>これは、長年自分たちのシステムを作って保守・運用してきたからこそ、お客様と同じ視点を持つことができる私たちの最も大きな強みでもあります。</a:t>
            </a:r>
          </a:p>
          <a:p>
            <a:pPr eaLnBrk="1" hangingPunct="1"/>
            <a:endParaRPr lang="en-US" altLang="ja-JP" smtClean="0">
              <a:latin typeface="Century" pitchFamily="18" charset="0"/>
              <a:ea typeface="ＭＳ 明朝" pitchFamily="17"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BA51A96-7578-49CD-B499-3EB1584DB88F}" type="slidenum">
              <a:rPr lang="en-US" altLang="ja-JP" smtClean="0"/>
              <a:pPr/>
              <a:t>39</a:t>
            </a:fld>
            <a:endParaRPr lang="en-US" altLang="ja-JP"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7BC2FF8-F9A8-4CAF-A496-3EB4BE1BFE72}" type="slidenum">
              <a:rPr lang="en-US" altLang="ja-JP" smtClean="0"/>
              <a:pPr/>
              <a:t>40</a:t>
            </a:fld>
            <a:endParaRPr lang="en-US" altLang="ja-JP"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37B392C-42F2-49F1-B487-9135EC8A96DF}" type="slidenum">
              <a:rPr lang="en-US" altLang="ja-JP" smtClean="0"/>
              <a:pPr/>
              <a:t>6</a:t>
            </a:fld>
            <a:endParaRPr lang="en-US" altLang="ja-JP" smtClean="0"/>
          </a:p>
        </p:txBody>
      </p:sp>
      <p:sp>
        <p:nvSpPr>
          <p:cNvPr id="57347" name="Rectangle 2"/>
          <p:cNvSpPr>
            <a:spLocks noGrp="1" noRot="1" noChangeAspect="1" noChangeArrowheads="1" noTextEdit="1"/>
          </p:cNvSpPr>
          <p:nvPr>
            <p:ph type="sldImg"/>
          </p:nvPr>
        </p:nvSpPr>
        <p:spPr>
          <a:xfrm>
            <a:off x="911225" y="742950"/>
            <a:ext cx="4916488" cy="3689350"/>
          </a:xfrm>
          <a:ln/>
        </p:spPr>
      </p:sp>
      <p:sp>
        <p:nvSpPr>
          <p:cNvPr id="57348" name="Rectangle 3"/>
          <p:cNvSpPr>
            <a:spLocks noGrp="1" noChangeArrowheads="1"/>
          </p:cNvSpPr>
          <p:nvPr>
            <p:ph type="body" idx="1"/>
          </p:nvPr>
        </p:nvSpPr>
        <p:spPr>
          <a:xfrm>
            <a:off x="895350" y="4702175"/>
            <a:ext cx="4941888" cy="4459288"/>
          </a:xfrm>
          <a:noFill/>
          <a:ln/>
        </p:spPr>
        <p:txBody>
          <a:bodyPr lIns="90507" tIns="45250" rIns="90507" bIns="45250"/>
          <a:lstStyle/>
          <a:p>
            <a:pPr eaLnBrk="1" hangingPunct="1">
              <a:buFontTx/>
              <a:buChar char="-"/>
            </a:pPr>
            <a:r>
              <a:rPr lang="en-US" altLang="ja-JP" smtClean="0">
                <a:latin typeface="Times New Roman" pitchFamily="18" charset="0"/>
                <a:ea typeface="ＭＳ Ｐ明朝" pitchFamily="18" charset="-128"/>
              </a:rPr>
              <a:t>First, let me introduce Nippon Steel Corporation.</a:t>
            </a:r>
          </a:p>
          <a:p>
            <a:pPr eaLnBrk="1" hangingPunct="1">
              <a:buFontTx/>
              <a:buChar char="-"/>
            </a:pPr>
            <a:r>
              <a:rPr lang="en-US" altLang="ja-JP" smtClean="0">
                <a:latin typeface="Times New Roman" pitchFamily="18" charset="0"/>
                <a:ea typeface="ＭＳ Ｐ明朝" pitchFamily="18" charset="-128"/>
              </a:rPr>
              <a:t>Nippon Steel Corporation, our parent company, started its business in 1901 as the Government-owned steel manufacturer.</a:t>
            </a:r>
          </a:p>
          <a:p>
            <a:pPr eaLnBrk="1" hangingPunct="1">
              <a:buFontTx/>
              <a:buChar char="-"/>
            </a:pPr>
            <a:r>
              <a:rPr lang="en-US" altLang="ja-JP" smtClean="0">
                <a:latin typeface="Times New Roman" pitchFamily="18" charset="0"/>
                <a:ea typeface="ＭＳ Ｐ明朝" pitchFamily="18" charset="-128"/>
              </a:rPr>
              <a:t>Nippon Steel is the the world’s largest steel manufacturer, but it’s also pushing a diversification strategy in Japan.</a:t>
            </a:r>
          </a:p>
          <a:p>
            <a:pPr eaLnBrk="1" hangingPunct="1">
              <a:buFontTx/>
              <a:buChar char="-"/>
            </a:pPr>
            <a:r>
              <a:rPr lang="en-US" altLang="ja-JP" smtClean="0">
                <a:latin typeface="Times New Roman" pitchFamily="18" charset="0"/>
                <a:ea typeface="ＭＳ Ｐ明朝" pitchFamily="18" charset="-128"/>
              </a:rPr>
              <a:t>In the United States, diversification in business sometimes doesn’t pay because of subsidization, while effective labor markets and capital markets exist.</a:t>
            </a:r>
          </a:p>
          <a:p>
            <a:pPr eaLnBrk="1" hangingPunct="1">
              <a:buFontTx/>
              <a:buChar char="-"/>
            </a:pPr>
            <a:r>
              <a:rPr lang="en-US" altLang="ja-JP" smtClean="0">
                <a:latin typeface="Times New Roman" pitchFamily="18" charset="0"/>
                <a:ea typeface="ＭＳ Ｐ明朝" pitchFamily="18" charset="-128"/>
              </a:rPr>
              <a:t>In Japan, there had not been such effective markets and Nippon Steel found that there was an opportunity to make money by building new businesses and by providing them with capital and human resources.   </a:t>
            </a:r>
          </a:p>
          <a:p>
            <a:pPr eaLnBrk="1" hangingPunct="1">
              <a:buFontTx/>
              <a:buChar char="-"/>
            </a:pPr>
            <a:r>
              <a:rPr lang="en-US" altLang="ja-JP" smtClean="0">
                <a:latin typeface="Times New Roman" pitchFamily="18" charset="0"/>
                <a:ea typeface="ＭＳ Ｐ明朝" pitchFamily="18" charset="-128"/>
              </a:rPr>
              <a:t>So, since 1970’s it had started several businesses and now it has 7 major businesses, Steel making, Engineering &amp; Construction, Urban development, IT Solutions, New Materials, Chemicals, Power Supply.</a:t>
            </a:r>
          </a:p>
          <a:p>
            <a:pPr eaLnBrk="1" hangingPunct="1">
              <a:buFontTx/>
              <a:buChar char="-"/>
            </a:pPr>
            <a:r>
              <a:rPr lang="en-US" altLang="ja-JP" smtClean="0">
                <a:latin typeface="Times New Roman" pitchFamily="18" charset="0"/>
                <a:ea typeface="ＭＳ Ｐ明朝" pitchFamily="18" charset="-128"/>
              </a:rPr>
              <a:t>We, NS Solutions, are the division of IT Solutions.</a:t>
            </a:r>
          </a:p>
          <a:p>
            <a:pPr eaLnBrk="1" hangingPunct="1">
              <a:buFontTx/>
              <a:buChar char="-"/>
            </a:pPr>
            <a:r>
              <a:rPr lang="en-US" altLang="ja-JP" smtClean="0">
                <a:latin typeface="Times New Roman" pitchFamily="18" charset="0"/>
                <a:ea typeface="ＭＳ Ｐ明朝" pitchFamily="18" charset="-128"/>
              </a:rPr>
              <a:t>Nippon Steel’s current revenue is around $23 billion in fiscal year 2000,  and total number of employees is around 30,0000.</a:t>
            </a:r>
          </a:p>
          <a:p>
            <a:pPr eaLnBrk="1" hangingPunct="1"/>
            <a:endParaRPr lang="en-US" altLang="ja-JP" smtClean="0">
              <a:latin typeface="Times New Roman" pitchFamily="18" charset="0"/>
              <a:ea typeface="ＭＳ Ｐ明朝" pitchFamily="18" charset="-128"/>
            </a:endParaRPr>
          </a:p>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405DFAF-1B93-411F-94FB-DFF9FC0FD4E9}" type="slidenum">
              <a:rPr lang="en-US" altLang="ja-JP" smtClean="0"/>
              <a:pPr/>
              <a:t>7</a:t>
            </a:fld>
            <a:endParaRPr lang="en-US" altLang="ja-JP"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A5F2046-F2D5-4DA7-B5B4-4D0A34D3F7E4}" type="slidenum">
              <a:rPr lang="en-US" altLang="ja-JP" smtClean="0"/>
              <a:pPr/>
              <a:t>8</a:t>
            </a:fld>
            <a:endParaRPr lang="en-US" altLang="ja-JP"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F587DB8-A7A5-4FD8-82DB-C0260038A5F1}" type="slidenum">
              <a:rPr lang="en-US" altLang="ja-JP" smtClean="0"/>
              <a:pPr/>
              <a:t>9</a:t>
            </a:fld>
            <a:endParaRPr lang="en-US" altLang="ja-JP" smtClean="0"/>
          </a:p>
        </p:txBody>
      </p:sp>
      <p:sp>
        <p:nvSpPr>
          <p:cNvPr id="60419" name="Rectangle 2"/>
          <p:cNvSpPr>
            <a:spLocks noGrp="1" noRot="1" noChangeAspect="1" noChangeArrowheads="1" noTextEdit="1"/>
          </p:cNvSpPr>
          <p:nvPr>
            <p:ph type="sldImg"/>
          </p:nvPr>
        </p:nvSpPr>
        <p:spPr>
          <a:xfrm>
            <a:off x="903288" y="739775"/>
            <a:ext cx="4933950" cy="3700463"/>
          </a:xfrm>
          <a:ln/>
        </p:spPr>
      </p:sp>
      <p:sp>
        <p:nvSpPr>
          <p:cNvPr id="60420" name="Rectangle 3"/>
          <p:cNvSpPr>
            <a:spLocks noGrp="1" noChangeArrowheads="1"/>
          </p:cNvSpPr>
          <p:nvPr>
            <p:ph type="body" idx="1"/>
          </p:nvPr>
        </p:nvSpPr>
        <p:spPr>
          <a:xfrm>
            <a:off x="898525" y="4686300"/>
            <a:ext cx="4938713" cy="4440238"/>
          </a:xfrm>
          <a:noFill/>
          <a:ln/>
        </p:spPr>
        <p:txBody>
          <a:bodyPr/>
          <a:lstStyle/>
          <a:p>
            <a:pPr eaLnBrk="1" hangingPunct="1"/>
            <a:r>
              <a:rPr lang="ja-JP" altLang="en-US" smtClean="0">
                <a:latin typeface="Times New Roman" pitchFamily="18" charset="0"/>
                <a:ea typeface="ＭＳ Ｐ明朝" pitchFamily="18" charset="-128"/>
              </a:rPr>
              <a:t>この図は鉄の製造プロセスを示しています。</a:t>
            </a:r>
          </a:p>
          <a:p>
            <a:pPr eaLnBrk="1" hangingPunct="1"/>
            <a:r>
              <a:rPr lang="ja-JP" altLang="en-US" smtClean="0">
                <a:latin typeface="Times New Roman" pitchFamily="18" charset="0"/>
                <a:ea typeface="ＭＳ Ｐ明朝" pitchFamily="18" charset="-128"/>
              </a:rPr>
              <a:t>高炉という設備でどろどろに溶けた銑鉄を作り、転炉で成分を調整し鋼にし、連続鋳造機では冷やしながら半製品の板を作ります。その後、圧延処理やメッキ処理などを通して、鉄道のレール、ワイヤー、船のボディになる厚板、車のボディになる薄板、パイプなどの様々な形に変わっていきます。</a:t>
            </a:r>
          </a:p>
          <a:p>
            <a:pPr eaLnBrk="1" hangingPunct="1"/>
            <a:r>
              <a:rPr lang="ja-JP" altLang="en-US" smtClean="0">
                <a:latin typeface="Times New Roman" pitchFamily="18" charset="0"/>
                <a:ea typeface="ＭＳ Ｐ明朝" pitchFamily="18" charset="-128"/>
              </a:rPr>
              <a:t>製鉄所においては、数多くの巨大な設備が２４時間３６５日動いています。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DA89335-1206-47C6-9BA9-32141A116EED}" type="slidenum">
              <a:rPr lang="en-US" altLang="ja-JP" smtClean="0"/>
              <a:pPr/>
              <a:t>10</a:t>
            </a:fld>
            <a:endParaRPr lang="en-US" altLang="ja-JP" smtClean="0"/>
          </a:p>
        </p:txBody>
      </p:sp>
      <p:sp>
        <p:nvSpPr>
          <p:cNvPr id="61443" name="Rectangle 2"/>
          <p:cNvSpPr>
            <a:spLocks noGrp="1" noRot="1" noChangeAspect="1" noChangeArrowheads="1" noTextEdit="1"/>
          </p:cNvSpPr>
          <p:nvPr>
            <p:ph type="sldImg"/>
          </p:nvPr>
        </p:nvSpPr>
        <p:spPr>
          <a:xfrm>
            <a:off x="909638" y="742950"/>
            <a:ext cx="4922837" cy="3694113"/>
          </a:xfrm>
          <a:ln/>
        </p:spPr>
      </p:sp>
      <p:sp>
        <p:nvSpPr>
          <p:cNvPr id="61444" name="Rectangle 3"/>
          <p:cNvSpPr>
            <a:spLocks noGrp="1" noChangeArrowheads="1"/>
          </p:cNvSpPr>
          <p:nvPr>
            <p:ph type="body" idx="1"/>
          </p:nvPr>
        </p:nvSpPr>
        <p:spPr>
          <a:xfrm>
            <a:off x="674688" y="4686300"/>
            <a:ext cx="5386387" cy="4437063"/>
          </a:xfrm>
          <a:noFill/>
          <a:ln/>
        </p:spPr>
        <p:txBody>
          <a:bodyPr/>
          <a:lstStyle/>
          <a:p>
            <a:pPr eaLnBrk="1" hangingPunct="1"/>
            <a:endParaRPr lang="en-US" altLang="ja-JP" smtClean="0">
              <a:latin typeface="Times New Roman" pitchFamily="18" charset="0"/>
              <a:ea typeface="ＭＳ Ｐ明朝" pitchFamily="1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73803D5-09BC-4987-849E-76C724DB67B8}" type="slidenum">
              <a:rPr lang="en-US" altLang="ja-JP" smtClean="0"/>
              <a:pPr/>
              <a:t>11</a:t>
            </a:fld>
            <a:endParaRPr lang="en-US" altLang="ja-JP" smtClean="0"/>
          </a:p>
        </p:txBody>
      </p:sp>
      <p:sp>
        <p:nvSpPr>
          <p:cNvPr id="62467" name="Rectangle 7"/>
          <p:cNvSpPr txBox="1">
            <a:spLocks noGrp="1" noChangeArrowheads="1"/>
          </p:cNvSpPr>
          <p:nvPr/>
        </p:nvSpPr>
        <p:spPr bwMode="auto">
          <a:xfrm>
            <a:off x="3816350" y="9372600"/>
            <a:ext cx="2919413" cy="493713"/>
          </a:xfrm>
          <a:prstGeom prst="rect">
            <a:avLst/>
          </a:prstGeom>
          <a:noFill/>
          <a:ln w="9525">
            <a:noFill/>
            <a:miter lim="800000"/>
            <a:headEnd/>
            <a:tailEnd/>
          </a:ln>
        </p:spPr>
        <p:txBody>
          <a:bodyPr lIns="90644" tIns="45322" rIns="90644" bIns="45322" anchor="b"/>
          <a:lstStyle/>
          <a:p>
            <a:pPr algn="r"/>
            <a:fld id="{8304AC35-37D5-4AA9-A694-803EC863126E}" type="slidenum">
              <a:rPr lang="en-US" altLang="ja-JP" sz="1200">
                <a:solidFill>
                  <a:schemeClr val="tx1"/>
                </a:solidFill>
                <a:latin typeface="Times New Roman" pitchFamily="18" charset="0"/>
              </a:rPr>
              <a:pPr algn="r"/>
              <a:t>11</a:t>
            </a:fld>
            <a:endParaRPr lang="en-US" altLang="ja-JP" sz="1200">
              <a:solidFill>
                <a:schemeClr val="tx1"/>
              </a:solidFill>
              <a:latin typeface="Times New Roman" pitchFamily="18"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pPr eaLnBrk="1" hangingPunct="1"/>
            <a:endParaRPr lang="ja-JP" altLang="ja-JP" smtClean="0">
              <a:latin typeface="Times New Roman" pitchFamily="18" charset="0"/>
              <a:ea typeface="ＭＳ Ｐ明朝"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dirty="0"/>
          </a:p>
        </p:txBody>
      </p:sp>
      <p:sp>
        <p:nvSpPr>
          <p:cNvPr id="5" name="Rectangle 3"/>
          <p:cNvSpPr>
            <a:spLocks noGrp="1" noChangeArrowheads="1"/>
          </p:cNvSpPr>
          <p:nvPr>
            <p:ph idx="1"/>
          </p:nvPr>
        </p:nvSpPr>
        <p:spPr bwMode="auto">
          <a:xfrm>
            <a:off x="520700" y="837586"/>
            <a:ext cx="8102600" cy="5111750"/>
          </a:xfrm>
          <a:prstGeom prst="rect">
            <a:avLst/>
          </a:prstGeom>
          <a:noFill/>
          <a:ln w="9525">
            <a:noFill/>
            <a:miter lim="800000"/>
            <a:headEnd/>
            <a:tailEnd/>
          </a:ln>
        </p:spPr>
        <p:txBody>
          <a:bodyPr/>
          <a:lstStyle>
            <a:lvl1pPr>
              <a:buFont typeface="Arial" pitchFamily="34" charset="0"/>
              <a:buNone/>
              <a:defRPr/>
            </a:lvl1pPr>
          </a:lstStyle>
          <a:p>
            <a:pPr lvl="0"/>
            <a:r>
              <a:rPr lang="ja-JP" altLang="en-US" smtClean="0"/>
              <a:t>マスタ テキストの書式設定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4925" y="1941513"/>
            <a:ext cx="4991100" cy="2062162"/>
          </a:xfrm>
          <a:prstGeom prst="rect">
            <a:avLst/>
          </a:prstGeom>
          <a:noFill/>
          <a:ln w="9525">
            <a:noFill/>
            <a:miter lim="800000"/>
            <a:headEnd/>
            <a:tailEnd/>
          </a:ln>
          <a:effectLst/>
        </p:spPr>
        <p:txBody>
          <a:bodyPr wrap="none">
            <a:spAutoFit/>
          </a:bodyPr>
          <a:lstStyle/>
          <a:p>
            <a:pPr>
              <a:defRPr/>
            </a:pPr>
            <a:r>
              <a:rPr lang="en-US" altLang="ja-JP" sz="3600" dirty="0">
                <a:solidFill>
                  <a:schemeClr val="tx1"/>
                </a:solidFill>
                <a:effectLst>
                  <a:outerShdw blurRad="38100" dist="38100" dir="2700000" algn="tl">
                    <a:srgbClr val="C0C0C0"/>
                  </a:outerShdw>
                </a:effectLst>
                <a:latin typeface="ＭＳ Ｐゴシック" charset="-128"/>
                <a:ea typeface="ＭＳ Ｐゴシック" charset="-128"/>
              </a:rPr>
              <a:t>NS Solutions</a:t>
            </a:r>
          </a:p>
          <a:p>
            <a:pPr>
              <a:defRPr/>
            </a:pPr>
            <a:r>
              <a:rPr lang="ja-JP" altLang="en-US" sz="3600" dirty="0">
                <a:solidFill>
                  <a:schemeClr val="tx1"/>
                </a:solidFill>
                <a:effectLst>
                  <a:outerShdw blurRad="38100" dist="38100" dir="2700000" algn="tl">
                    <a:srgbClr val="C0C0C0"/>
                  </a:outerShdw>
                </a:effectLst>
                <a:latin typeface="ＭＳ Ｐゴシック" charset="-128"/>
                <a:ea typeface="ＭＳ Ｐゴシック" charset="-128"/>
              </a:rPr>
              <a:t>サマーインターンシップ</a:t>
            </a:r>
          </a:p>
          <a:p>
            <a:pPr>
              <a:defRPr/>
            </a:pPr>
            <a:endParaRPr lang="ja-JP" altLang="en-US" dirty="0">
              <a:solidFill>
                <a:schemeClr val="tx1"/>
              </a:solidFill>
              <a:effectLst>
                <a:outerShdw blurRad="38100" dist="38100" dir="2700000" algn="tl">
                  <a:srgbClr val="C0C0C0"/>
                </a:outerShdw>
              </a:effectLst>
              <a:latin typeface="ＭＳ Ｐゴシック" charset="-128"/>
              <a:ea typeface="ＭＳ Ｐゴシック" charset="-128"/>
            </a:endParaRPr>
          </a:p>
          <a:p>
            <a:pPr>
              <a:defRPr/>
            </a:pPr>
            <a:r>
              <a:rPr lang="ja-JP" altLang="en-US" sz="3600" dirty="0">
                <a:solidFill>
                  <a:schemeClr val="tx1"/>
                </a:solidFill>
                <a:effectLst>
                  <a:outerShdw blurRad="38100" dist="38100" dir="2700000" algn="tl">
                    <a:srgbClr val="C0C0C0"/>
                  </a:outerShdw>
                </a:effectLst>
                <a:latin typeface="ＭＳ Ｐゴシック" charset="-128"/>
                <a:ea typeface="ＭＳ Ｐゴシック" charset="-128"/>
              </a:rPr>
              <a:t>ビジネス創出力養成講座</a:t>
            </a:r>
          </a:p>
        </p:txBody>
      </p:sp>
      <p:sp>
        <p:nvSpPr>
          <p:cNvPr id="3" name="Text Box 8"/>
          <p:cNvSpPr txBox="1">
            <a:spLocks noChangeArrowheads="1"/>
          </p:cNvSpPr>
          <p:nvPr/>
        </p:nvSpPr>
        <p:spPr bwMode="auto">
          <a:xfrm>
            <a:off x="247650" y="5373688"/>
            <a:ext cx="5692775" cy="954087"/>
          </a:xfrm>
          <a:prstGeom prst="rect">
            <a:avLst/>
          </a:prstGeom>
          <a:noFill/>
          <a:ln w="9525">
            <a:noFill/>
            <a:miter lim="800000"/>
            <a:headEnd/>
            <a:tailEnd/>
          </a:ln>
          <a:effectLst/>
        </p:spPr>
        <p:txBody>
          <a:bodyPr wrap="none">
            <a:spAutoFit/>
          </a:bodyPr>
          <a:lstStyle/>
          <a:p>
            <a:pPr algn="r">
              <a:defRPr/>
            </a:pPr>
            <a:r>
              <a:rPr lang="ja-JP" altLang="en-US" sz="2800" dirty="0">
                <a:solidFill>
                  <a:schemeClr val="tx1"/>
                </a:solidFill>
                <a:effectLst>
                  <a:outerShdw blurRad="38100" dist="38100" dir="2700000" algn="tl">
                    <a:srgbClr val="C0C0C0"/>
                  </a:outerShdw>
                </a:effectLst>
                <a:latin typeface="Times New Roman" pitchFamily="18" charset="0"/>
                <a:ea typeface="ＭＳ Ｐゴシック" charset="-128"/>
              </a:rPr>
              <a:t>新日鉄住金ソリューションズ株式会社</a:t>
            </a:r>
          </a:p>
          <a:p>
            <a:pPr algn="r">
              <a:defRPr/>
            </a:pPr>
            <a:r>
              <a:rPr lang="ja-JP" altLang="en-US" sz="2800" dirty="0">
                <a:solidFill>
                  <a:schemeClr val="tx1"/>
                </a:solidFill>
                <a:effectLst>
                  <a:outerShdw blurRad="38100" dist="38100" dir="2700000" algn="tl">
                    <a:srgbClr val="C0C0C0"/>
                  </a:outerShdw>
                </a:effectLst>
                <a:latin typeface="Times New Roman" pitchFamily="18" charset="0"/>
                <a:ea typeface="ＭＳ Ｐゴシック" charset="-128"/>
              </a:rPr>
              <a:t>人事部　採用グループ</a:t>
            </a:r>
          </a:p>
        </p:txBody>
      </p:sp>
      <p:pic>
        <p:nvPicPr>
          <p:cNvPr id="4" name="Picture 2" descr="http://www.ga.ns-sol.co.jp/press/logo/logo_t.gif"/>
          <p:cNvPicPr>
            <a:picLocks noChangeAspect="1" noChangeArrowheads="1"/>
          </p:cNvPicPr>
          <p:nvPr/>
        </p:nvPicPr>
        <p:blipFill>
          <a:blip r:embed="rId2"/>
          <a:srcRect/>
          <a:stretch>
            <a:fillRect/>
          </a:stretch>
        </p:blipFill>
        <p:spPr bwMode="auto">
          <a:xfrm>
            <a:off x="5795963" y="1557338"/>
            <a:ext cx="2519362" cy="2519362"/>
          </a:xfrm>
          <a:prstGeom prst="rect">
            <a:avLst/>
          </a:prstGeom>
          <a:noFill/>
          <a:ln w="9525">
            <a:noFill/>
            <a:miter lim="800000"/>
            <a:headEnd/>
            <a:tailEnd/>
          </a:ln>
        </p:spPr>
      </p:pic>
      <p:sp>
        <p:nvSpPr>
          <p:cNvPr id="5" name="Rectangle 3"/>
          <p:cNvSpPr>
            <a:spLocks noGrp="1" noChangeArrowheads="1"/>
          </p:cNvSpPr>
          <p:nvPr>
            <p:ph type="dt" sz="half" idx="10"/>
          </p:nvPr>
        </p:nvSpPr>
        <p:spPr>
          <a:xfrm>
            <a:off x="609600" y="6364288"/>
            <a:ext cx="1905000" cy="261937"/>
          </a:xfrm>
          <a:prstGeom prst="rect">
            <a:avLst/>
          </a:prstGeom>
        </p:spPr>
        <p:txBody>
          <a:bodyPr/>
          <a:lstStyle>
            <a:lvl1pPr>
              <a:defRPr>
                <a:latin typeface="+mn-lt"/>
                <a:ea typeface="ＭＳ Ｐゴシック" charset="-128"/>
              </a:defRPr>
            </a:lvl1pPr>
          </a:lstStyle>
          <a:p>
            <a:pPr>
              <a:defRPr/>
            </a:pPr>
            <a:endParaRPr lang="en-US" altLang="ja-JP"/>
          </a:p>
        </p:txBody>
      </p:sp>
      <p:sp>
        <p:nvSpPr>
          <p:cNvPr id="6" name="Rectangle 4"/>
          <p:cNvSpPr>
            <a:spLocks noGrp="1" noChangeArrowheads="1"/>
          </p:cNvSpPr>
          <p:nvPr>
            <p:ph type="ftr" sz="quarter" idx="11"/>
          </p:nvPr>
        </p:nvSpPr>
        <p:spPr>
          <a:xfrm>
            <a:off x="6262688" y="6364288"/>
            <a:ext cx="2271712" cy="261937"/>
          </a:xfrm>
          <a:prstGeom prst="rect">
            <a:avLst/>
          </a:prstGeom>
        </p:spPr>
        <p:txBody>
          <a:bodyPr/>
          <a:lstStyle>
            <a:lvl1pPr algn="ctr">
              <a:defRPr>
                <a:latin typeface="+mn-lt"/>
                <a:ea typeface="ＭＳ Ｐゴシック" charset="-128"/>
              </a:defRPr>
            </a:lvl1pPr>
          </a:lstStyle>
          <a:p>
            <a:pPr>
              <a:defRPr/>
            </a:pPr>
            <a:endParaRPr lang="en-US" altLang="ja-JP"/>
          </a:p>
        </p:txBody>
      </p:sp>
      <p:sp>
        <p:nvSpPr>
          <p:cNvPr id="7" name="Rectangle 5"/>
          <p:cNvSpPr>
            <a:spLocks noGrp="1" noChangeArrowheads="1"/>
          </p:cNvSpPr>
          <p:nvPr>
            <p:ph type="sldNum" sz="quarter" idx="12"/>
          </p:nvPr>
        </p:nvSpPr>
        <p:spPr bwMode="auto">
          <a:xfrm>
            <a:off x="4043363" y="6400800"/>
            <a:ext cx="1055687" cy="261938"/>
          </a:xfrm>
          <a:prstGeom prst="rect">
            <a:avLst/>
          </a:prstGeom>
          <a:ln>
            <a:miter lim="800000"/>
            <a:headEnd/>
            <a:tailEnd/>
          </a:ln>
        </p:spPr>
        <p:txBody>
          <a:bodyPr vert="horz" wrap="square" lIns="91440" tIns="45720" rIns="91440" bIns="0" numCol="1" anchor="b" anchorCtr="0" compatLnSpc="1">
            <a:prstTxWarp prst="textNoShape">
              <a:avLst/>
            </a:prstTxWarp>
          </a:bodyPr>
          <a:lstStyle>
            <a:lvl1pPr algn="r">
              <a:lnSpc>
                <a:spcPct val="100000"/>
              </a:lnSpc>
              <a:defRPr kumimoji="0" sz="800">
                <a:solidFill>
                  <a:schemeClr val="folHlink"/>
                </a:solidFill>
                <a:effectLst/>
                <a:latin typeface="+mn-lt"/>
                <a:ea typeface="+mn-ea"/>
              </a:defRPr>
            </a:lvl1pPr>
          </a:lstStyle>
          <a:p>
            <a:pPr>
              <a:defRPr/>
            </a:pPr>
            <a:fld id="{7FEC3D58-7CD9-4CAD-BF3A-5E3A0D7D20B2}" type="slidenum">
              <a:rPr lang="en-US" altLang="ja-JP"/>
              <a:pPr>
                <a:defRPr/>
              </a:pPr>
              <a:t>‹#›</a:t>
            </a:fld>
            <a:endParaRPr lang="en-US" altLang="ja-JP"/>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atin typeface="ＭＳ Ｐゴシック" charset="-128"/>
                <a:ea typeface="ＭＳ Ｐゴシック" charset="-128"/>
              </a:defRPr>
            </a:lvl1pPr>
          </a:lstStyle>
          <a:p>
            <a:pPr>
              <a:defRPr/>
            </a:pPr>
            <a:endParaRPr lang="en-US" altLang="ja-JP"/>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ＭＳ Ｐゴシック" charset="-128"/>
                <a:ea typeface="ＭＳ Ｐゴシック" charset="-128"/>
              </a:defRPr>
            </a:lvl1pPr>
          </a:lstStyle>
          <a:p>
            <a:pPr>
              <a:defRPr/>
            </a:pPr>
            <a:endParaRPr lang="en-US" altLang="ja-JP"/>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ＭＳ Ｐゴシック" charset="-128"/>
                <a:ea typeface="ＭＳ Ｐゴシック" charset="-128"/>
              </a:defRPr>
            </a:lvl1pPr>
          </a:lstStyle>
          <a:p>
            <a:pPr>
              <a:defRPr/>
            </a:pPr>
            <a:fld id="{4B6A567A-8E2E-4221-8776-F52787966EDA}" type="slidenum">
              <a:rPr lang="en-US" altLang="ja-JP"/>
              <a:pPr>
                <a:defRPr/>
              </a:pPr>
              <a:t>‹#›</a:t>
            </a:fld>
            <a:endParaRPr lang="en-US" altLang="ja-JP"/>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扉1">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p:spPr>
      </p:pic>
      <p:pic>
        <p:nvPicPr>
          <p:cNvPr id="3" name="Picture 13" descr="logo_y2"/>
          <p:cNvPicPr>
            <a:picLocks noChangeAspect="1" noChangeArrowheads="1"/>
          </p:cNvPicPr>
          <p:nvPr/>
        </p:nvPicPr>
        <p:blipFill>
          <a:blip r:embed="rId3"/>
          <a:srcRect/>
          <a:stretch>
            <a:fillRect/>
          </a:stretch>
        </p:blipFill>
        <p:spPr bwMode="auto">
          <a:xfrm>
            <a:off x="6588125" y="188913"/>
            <a:ext cx="2484438"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扉1">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扉2">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扉2">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エンディング用B">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a:defRPr b="0"/>
            </a:lvl1pPr>
            <a:lvl2pPr>
              <a:defRPr b="0"/>
            </a:lvl2pPr>
            <a:lvl3pPr>
              <a:defRPr b="0"/>
            </a:lvl3pPr>
            <a:lvl4pPr>
              <a:defRPr b="0"/>
            </a:lvl4pPr>
            <a:lvl5pPr>
              <a:defRPr b="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xfrm>
            <a:off x="609600" y="6400800"/>
            <a:ext cx="1905000" cy="228600"/>
          </a:xfrm>
          <a:prstGeom prst="rect">
            <a:avLst/>
          </a:prstGeom>
        </p:spPr>
        <p:txBody>
          <a:bodyPr/>
          <a:lstStyle>
            <a:lvl1pPr>
              <a:defRPr>
                <a:latin typeface="ＭＳ Ｐゴシック" charset="-128"/>
                <a:ea typeface="ＭＳ Ｐゴシック" charset="-128"/>
              </a:defRPr>
            </a:lvl1pPr>
          </a:lstStyle>
          <a:p>
            <a:pPr>
              <a:defRPr/>
            </a:pPr>
            <a:endParaRPr lang="en-US" altLang="ja-JP"/>
          </a:p>
        </p:txBody>
      </p:sp>
      <p:sp>
        <p:nvSpPr>
          <p:cNvPr id="5" name="Rectangle 7"/>
          <p:cNvSpPr>
            <a:spLocks noGrp="1" noChangeArrowheads="1"/>
          </p:cNvSpPr>
          <p:nvPr>
            <p:ph type="ftr" sz="quarter" idx="11"/>
          </p:nvPr>
        </p:nvSpPr>
        <p:spPr>
          <a:xfrm>
            <a:off x="6172200" y="6400800"/>
            <a:ext cx="2057400" cy="228600"/>
          </a:xfrm>
          <a:prstGeom prst="rect">
            <a:avLst/>
          </a:prstGeom>
        </p:spPr>
        <p:txBody>
          <a:bodyPr/>
          <a:lstStyle>
            <a:lvl1pPr>
              <a:defRPr>
                <a:latin typeface="ＭＳ Ｐゴシック" charset="-128"/>
                <a:ea typeface="ＭＳ Ｐゴシック" charset="-128"/>
              </a:defRPr>
            </a:lvl1pPr>
          </a:lstStyle>
          <a:p>
            <a:pPr>
              <a:defRPr/>
            </a:pPr>
            <a:endParaRPr lang="en-US" altLang="ja-JP"/>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609600" y="6400800"/>
            <a:ext cx="1905000" cy="228600"/>
          </a:xfrm>
          <a:prstGeom prst="rect">
            <a:avLst/>
          </a:prstGeom>
        </p:spPr>
        <p:txBody>
          <a:bodyPr/>
          <a:lstStyle>
            <a:lvl1pPr>
              <a:defRPr>
                <a:latin typeface="ＭＳ Ｐゴシック" charset="-128"/>
                <a:ea typeface="ＭＳ Ｐゴシック" charset="-128"/>
              </a:defRPr>
            </a:lvl1pPr>
          </a:lstStyle>
          <a:p>
            <a:pPr>
              <a:defRPr/>
            </a:pPr>
            <a:endParaRPr lang="en-US" altLang="ja-JP"/>
          </a:p>
        </p:txBody>
      </p:sp>
      <p:sp>
        <p:nvSpPr>
          <p:cNvPr id="3" name="Rectangle 7"/>
          <p:cNvSpPr>
            <a:spLocks noGrp="1" noChangeArrowheads="1"/>
          </p:cNvSpPr>
          <p:nvPr>
            <p:ph type="ftr" sz="quarter" idx="11"/>
          </p:nvPr>
        </p:nvSpPr>
        <p:spPr>
          <a:xfrm>
            <a:off x="6172200" y="6400800"/>
            <a:ext cx="2057400" cy="228600"/>
          </a:xfrm>
          <a:prstGeom prst="rect">
            <a:avLst/>
          </a:prstGeom>
        </p:spPr>
        <p:txBody>
          <a:bodyPr/>
          <a:lstStyle>
            <a:lvl1pPr>
              <a:defRPr>
                <a:latin typeface="ＭＳ Ｐゴシック" charset="-128"/>
                <a:ea typeface="ＭＳ Ｐゴシック" charset="-128"/>
              </a:defRPr>
            </a:lvl1pPr>
          </a:lstStyle>
          <a:p>
            <a:pPr>
              <a:defRPr/>
            </a:pPr>
            <a:endParaRPr lang="en-US" altLang="ja-JP"/>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28600" y="0"/>
            <a:ext cx="8686800" cy="6477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dt" sz="half" idx="10"/>
          </p:nvPr>
        </p:nvSpPr>
        <p:spPr>
          <a:xfrm>
            <a:off x="609600" y="6400800"/>
            <a:ext cx="1905000" cy="228600"/>
          </a:xfrm>
          <a:prstGeom prst="rect">
            <a:avLst/>
          </a:prstGeom>
        </p:spPr>
        <p:txBody>
          <a:bodyPr/>
          <a:lstStyle>
            <a:lvl1pPr>
              <a:defRPr>
                <a:latin typeface="ＭＳ Ｐゴシック" charset="-128"/>
                <a:ea typeface="ＭＳ Ｐゴシック" charset="-128"/>
              </a:defRPr>
            </a:lvl1pPr>
          </a:lstStyle>
          <a:p>
            <a:pPr>
              <a:defRPr/>
            </a:pPr>
            <a:endParaRPr lang="en-US" altLang="ja-JP"/>
          </a:p>
        </p:txBody>
      </p:sp>
      <p:sp>
        <p:nvSpPr>
          <p:cNvPr id="4" name="Rectangle 7"/>
          <p:cNvSpPr>
            <a:spLocks noGrp="1" noChangeArrowheads="1"/>
          </p:cNvSpPr>
          <p:nvPr>
            <p:ph type="ftr" sz="quarter" idx="11"/>
          </p:nvPr>
        </p:nvSpPr>
        <p:spPr>
          <a:xfrm>
            <a:off x="6172200" y="6400800"/>
            <a:ext cx="2057400" cy="228600"/>
          </a:xfrm>
          <a:prstGeom prst="rect">
            <a:avLst/>
          </a:prstGeom>
        </p:spPr>
        <p:txBody>
          <a:bodyPr/>
          <a:lstStyle>
            <a:lvl1pPr>
              <a:defRPr>
                <a:latin typeface="ＭＳ Ｐゴシック" charset="-128"/>
                <a:ea typeface="ＭＳ Ｐゴシック" charset="-128"/>
              </a:defRPr>
            </a:lvl1pPr>
          </a:lstStyle>
          <a:p>
            <a:pPr>
              <a:defRPr/>
            </a:pPr>
            <a:endParaRPr lang="en-US" altLang="ja-JP"/>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20700" y="44450"/>
            <a:ext cx="81026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520700" y="838200"/>
            <a:ext cx="8102600"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4" name="Rectangle 10"/>
          <p:cNvSpPr>
            <a:spLocks noChangeArrowheads="1"/>
          </p:cNvSpPr>
          <p:nvPr/>
        </p:nvSpPr>
        <p:spPr bwMode="auto">
          <a:xfrm>
            <a:off x="2828925" y="6610350"/>
            <a:ext cx="3594100" cy="230188"/>
          </a:xfrm>
          <a:prstGeom prst="rect">
            <a:avLst/>
          </a:prstGeom>
          <a:noFill/>
          <a:ln w="9525">
            <a:noFill/>
            <a:miter lim="800000"/>
            <a:headEnd/>
            <a:tailEnd/>
          </a:ln>
          <a:effectLst/>
        </p:spPr>
        <p:txBody>
          <a:bodyPr wrap="none">
            <a:spAutoFit/>
          </a:bodyPr>
          <a:lstStyle/>
          <a:p>
            <a:pPr algn="ctr">
              <a:defRPr/>
            </a:pPr>
            <a:r>
              <a:rPr lang="en-US" altLang="ja-JP" sz="900" dirty="0">
                <a:solidFill>
                  <a:schemeClr val="tx1"/>
                </a:solidFill>
                <a:latin typeface="+mn-ea"/>
                <a:ea typeface="+mn-ea"/>
                <a:cs typeface="メイリオ" pitchFamily="50" charset="-128"/>
              </a:rPr>
              <a:t>Copyright (C) 2014 NS Solutions Corporation, All Rights Reserved.</a:t>
            </a:r>
          </a:p>
        </p:txBody>
      </p:sp>
      <p:sp>
        <p:nvSpPr>
          <p:cNvPr id="2059" name="Rectangle 11"/>
          <p:cNvSpPr>
            <a:spLocks noChangeArrowheads="1"/>
          </p:cNvSpPr>
          <p:nvPr/>
        </p:nvSpPr>
        <p:spPr bwMode="auto">
          <a:xfrm>
            <a:off x="8075613" y="6584950"/>
            <a:ext cx="1087437" cy="228600"/>
          </a:xfrm>
          <a:prstGeom prst="rect">
            <a:avLst/>
          </a:prstGeom>
          <a:noFill/>
          <a:ln w="9525">
            <a:noFill/>
            <a:miter lim="800000"/>
            <a:headEnd/>
            <a:tailEnd/>
          </a:ln>
          <a:effectLst/>
        </p:spPr>
        <p:txBody>
          <a:bodyPr tIns="72000" bIns="0"/>
          <a:lstStyle/>
          <a:p>
            <a:pPr algn="ctr">
              <a:defRPr/>
            </a:pPr>
            <a:fld id="{811348B3-5684-4445-89D4-7CD5EA6314CF}" type="slidenum">
              <a:rPr kumimoji="0" lang="ja-JP" altLang="en-US" sz="1000">
                <a:solidFill>
                  <a:schemeClr val="tx1"/>
                </a:solidFill>
                <a:latin typeface="+mn-ea"/>
                <a:ea typeface="+mn-ea"/>
              </a:rPr>
              <a:pPr algn="ctr">
                <a:defRPr/>
              </a:pPr>
              <a:t>‹#›</a:t>
            </a:fld>
            <a:endParaRPr kumimoji="0" lang="en-US" altLang="ja-JP" sz="1000" dirty="0">
              <a:solidFill>
                <a:schemeClr val="tx1"/>
              </a:solidFill>
              <a:latin typeface="+mn-ea"/>
              <a:ea typeface="+mn-ea"/>
            </a:endParaRPr>
          </a:p>
        </p:txBody>
      </p:sp>
      <p:sp>
        <p:nvSpPr>
          <p:cNvPr id="15" name="正方形/長方形 14"/>
          <p:cNvSpPr/>
          <p:nvPr/>
        </p:nvSpPr>
        <p:spPr bwMode="auto">
          <a:xfrm>
            <a:off x="0" y="638175"/>
            <a:ext cx="9144000" cy="36513"/>
          </a:xfrm>
          <a:prstGeom prst="rect">
            <a:avLst/>
          </a:prstGeom>
          <a:solidFill>
            <a:srgbClr val="FF0000"/>
          </a:solidFill>
          <a:ln w="9525" cap="flat" cmpd="sng" algn="ctr">
            <a:noFill/>
            <a:prstDash val="solid"/>
            <a:round/>
            <a:headEnd type="none" w="med" len="med"/>
            <a:tailEnd type="triangle" w="med" len="med"/>
          </a:ln>
          <a:effectLst/>
        </p:spPr>
        <p:txBody>
          <a:bodyPr/>
          <a:lstStyle/>
          <a:p>
            <a:pPr algn="ctr">
              <a:lnSpc>
                <a:spcPct val="80000"/>
              </a:lnSpc>
              <a:spcBef>
                <a:spcPct val="20000"/>
              </a:spcBef>
              <a:buFont typeface="Wingdings" pitchFamily="2" charset="2"/>
              <a:buNone/>
              <a:defRPr/>
            </a:pPr>
            <a:endParaRPr lang="ja-JP" altLang="en-US" sz="1200">
              <a:latin typeface="+mn-ea"/>
              <a:ea typeface="+mn-ea"/>
            </a:endParaRPr>
          </a:p>
        </p:txBody>
      </p:sp>
      <p:pic>
        <p:nvPicPr>
          <p:cNvPr id="4103" name="Picture 3"/>
          <p:cNvPicPr>
            <a:picLocks noChangeAspect="1" noChangeArrowheads="1"/>
          </p:cNvPicPr>
          <p:nvPr/>
        </p:nvPicPr>
        <p:blipFill>
          <a:blip r:embed="rId13"/>
          <a:srcRect/>
          <a:stretch>
            <a:fillRect/>
          </a:stretch>
        </p:blipFill>
        <p:spPr bwMode="auto">
          <a:xfrm>
            <a:off x="-9525" y="6265863"/>
            <a:ext cx="9163050" cy="314325"/>
          </a:xfrm>
          <a:prstGeom prst="rect">
            <a:avLst/>
          </a:prstGeom>
          <a:noFill/>
          <a:ln w="9525">
            <a:noFill/>
            <a:miter lim="800000"/>
            <a:headEnd/>
            <a:tailEnd/>
          </a:ln>
        </p:spPr>
      </p:pic>
      <p:pic>
        <p:nvPicPr>
          <p:cNvPr id="4104" name="Picture 13" descr="logo_y2"/>
          <p:cNvPicPr>
            <a:picLocks noChangeAspect="1" noChangeArrowheads="1"/>
          </p:cNvPicPr>
          <p:nvPr/>
        </p:nvPicPr>
        <p:blipFill>
          <a:blip r:embed="rId14"/>
          <a:srcRect/>
          <a:stretch>
            <a:fillRect/>
          </a:stretch>
        </p:blipFill>
        <p:spPr bwMode="auto">
          <a:xfrm>
            <a:off x="7634288" y="188913"/>
            <a:ext cx="1438275" cy="265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kumimoji="1" sz="3600">
          <a:solidFill>
            <a:schemeClr val="tx2"/>
          </a:solidFill>
          <a:latin typeface="+mn-ea"/>
          <a:ea typeface="+mn-ea"/>
          <a:cs typeface="メイリオ" pitchFamily="50" charset="-128"/>
        </a:defRPr>
      </a:lvl1pPr>
      <a:lvl2pPr algn="l"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cs typeface="メイリオ" pitchFamily="50" charset="-128"/>
        </a:defRPr>
      </a:lvl2pPr>
      <a:lvl3pPr algn="l"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cs typeface="メイリオ" pitchFamily="50" charset="-128"/>
        </a:defRPr>
      </a:lvl3pPr>
      <a:lvl4pPr algn="l"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cs typeface="メイリオ" pitchFamily="50" charset="-128"/>
        </a:defRPr>
      </a:lvl4pPr>
      <a:lvl5pPr algn="l"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cs typeface="メイリオ" pitchFamily="50" charset="-128"/>
        </a:defRPr>
      </a:lvl5pPr>
      <a:lvl6pPr marL="457200" algn="l" rtl="0" eaLnBrk="1" fontAlgn="base" hangingPunct="1">
        <a:spcBef>
          <a:spcPct val="0"/>
        </a:spcBef>
        <a:spcAft>
          <a:spcPct val="0"/>
        </a:spcAft>
        <a:defRPr kumimoji="1" sz="2800" b="1">
          <a:solidFill>
            <a:schemeClr val="tx2"/>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2800" b="1">
          <a:solidFill>
            <a:schemeClr val="tx2"/>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2800" b="1">
          <a:solidFill>
            <a:schemeClr val="tx2"/>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2800" b="1">
          <a:solidFill>
            <a:schemeClr val="tx2"/>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2400">
          <a:solidFill>
            <a:schemeClr val="tx1"/>
          </a:solidFill>
          <a:latin typeface="+mn-ea"/>
          <a:ea typeface="+mn-ea"/>
          <a:cs typeface="メイリオ" pitchFamily="50" charset="-128"/>
        </a:defRPr>
      </a:lvl1pPr>
      <a:lvl2pPr marL="742950" indent="-285750" algn="l" rtl="0" eaLnBrk="0" fontAlgn="base" hangingPunct="0">
        <a:spcBef>
          <a:spcPct val="20000"/>
        </a:spcBef>
        <a:spcAft>
          <a:spcPct val="0"/>
        </a:spcAft>
        <a:buChar char="–"/>
        <a:defRPr kumimoji="1" sz="2000">
          <a:solidFill>
            <a:schemeClr val="tx1"/>
          </a:solidFill>
          <a:latin typeface="+mn-ea"/>
          <a:ea typeface="+mn-ea"/>
          <a:cs typeface="メイリオ" pitchFamily="50" charset="-128"/>
        </a:defRPr>
      </a:lvl2pPr>
      <a:lvl3pPr marL="1143000" indent="-228600" algn="l" rtl="0" eaLnBrk="0" fontAlgn="base" hangingPunct="0">
        <a:spcBef>
          <a:spcPct val="20000"/>
        </a:spcBef>
        <a:spcAft>
          <a:spcPct val="0"/>
        </a:spcAft>
        <a:buChar char="•"/>
        <a:defRPr kumimoji="1" sz="2000">
          <a:solidFill>
            <a:schemeClr val="tx1"/>
          </a:solidFill>
          <a:latin typeface="+mn-ea"/>
          <a:ea typeface="+mn-ea"/>
          <a:cs typeface="メイリオ" pitchFamily="50" charset="-128"/>
        </a:defRPr>
      </a:lvl3pPr>
      <a:lvl4pPr marL="1600200" indent="-228600" algn="l" rtl="0" eaLnBrk="0" fontAlgn="base" hangingPunct="0">
        <a:spcBef>
          <a:spcPct val="20000"/>
        </a:spcBef>
        <a:spcAft>
          <a:spcPct val="0"/>
        </a:spcAft>
        <a:buChar char="–"/>
        <a:defRPr kumimoji="1">
          <a:solidFill>
            <a:schemeClr val="tx1"/>
          </a:solidFill>
          <a:latin typeface="+mn-ea"/>
          <a:ea typeface="+mn-ea"/>
          <a:cs typeface="メイリオ" pitchFamily="50" charset="-128"/>
        </a:defRPr>
      </a:lvl4pPr>
      <a:lvl5pPr marL="2057400" indent="-228600" algn="l" rtl="0" eaLnBrk="0" fontAlgn="base" hangingPunct="0">
        <a:spcBef>
          <a:spcPct val="20000"/>
        </a:spcBef>
        <a:spcAft>
          <a:spcPct val="0"/>
        </a:spcAft>
        <a:buChar char="»"/>
        <a:defRPr kumimoji="1">
          <a:solidFill>
            <a:schemeClr val="tx1"/>
          </a:solidFill>
          <a:latin typeface="+mn-ea"/>
          <a:ea typeface="+mn-ea"/>
          <a:cs typeface="メイリオ" pitchFamily="50" charset="-128"/>
        </a:defRPr>
      </a:lvl5pPr>
      <a:lvl6pPr marL="2514600" indent="-228600" algn="l" rtl="0" eaLnBrk="1" fontAlgn="base" hangingPunct="1">
        <a:spcBef>
          <a:spcPct val="20000"/>
        </a:spcBef>
        <a:spcAft>
          <a:spcPct val="0"/>
        </a:spcAft>
        <a:buChar char="»"/>
        <a:defRPr kumimoji="1" sz="1200">
          <a:solidFill>
            <a:schemeClr val="tx1"/>
          </a:solidFill>
          <a:latin typeface="+mn-lt"/>
          <a:ea typeface="+mn-ea"/>
        </a:defRPr>
      </a:lvl6pPr>
      <a:lvl7pPr marL="2971800" indent="-228600" algn="l" rtl="0" eaLnBrk="1" fontAlgn="base" hangingPunct="1">
        <a:spcBef>
          <a:spcPct val="20000"/>
        </a:spcBef>
        <a:spcAft>
          <a:spcPct val="0"/>
        </a:spcAft>
        <a:buChar char="»"/>
        <a:defRPr kumimoji="1" sz="1200">
          <a:solidFill>
            <a:schemeClr val="tx1"/>
          </a:solidFill>
          <a:latin typeface="+mn-lt"/>
          <a:ea typeface="+mn-ea"/>
        </a:defRPr>
      </a:lvl7pPr>
      <a:lvl8pPr marL="3429000" indent="-228600" algn="l" rtl="0" eaLnBrk="1" fontAlgn="base" hangingPunct="1">
        <a:spcBef>
          <a:spcPct val="20000"/>
        </a:spcBef>
        <a:spcAft>
          <a:spcPct val="0"/>
        </a:spcAft>
        <a:buChar char="»"/>
        <a:defRPr kumimoji="1" sz="1200">
          <a:solidFill>
            <a:schemeClr val="tx1"/>
          </a:solidFill>
          <a:latin typeface="+mn-lt"/>
          <a:ea typeface="+mn-ea"/>
        </a:defRPr>
      </a:lvl8pPr>
      <a:lvl9pPr marL="3886200" indent="-228600" algn="l" rtl="0" eaLnBrk="1" fontAlgn="base" hangingPunct="1">
        <a:spcBef>
          <a:spcPct val="20000"/>
        </a:spcBef>
        <a:spcAft>
          <a:spcPct val="0"/>
        </a:spcAft>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27.emf"/><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amanetairako.sakura.ne.jp/kokiA16_1.htm" TargetMode="External"/><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215900" y="265113"/>
            <a:ext cx="7164388" cy="647700"/>
          </a:xfrm>
          <a:prstGeom prst="rect">
            <a:avLst/>
          </a:prstGeom>
          <a:noFill/>
          <a:ln w="9525">
            <a:noFill/>
            <a:miter lim="800000"/>
            <a:headEnd/>
            <a:tailEnd/>
          </a:ln>
        </p:spPr>
        <p:txBody>
          <a:bodyPr anchor="ctr"/>
          <a:lstStyle/>
          <a:p>
            <a:endParaRPr lang="ja-JP" altLang="en-US" sz="2400">
              <a:solidFill>
                <a:schemeClr val="tx2"/>
              </a:solidFill>
              <a:latin typeface="HGPｺﾞｼｯｸE" pitchFamily="50" charset="-128"/>
              <a:ea typeface="HGPｺﾞｼｯｸE" pitchFamily="50" charset="-128"/>
            </a:endParaRPr>
          </a:p>
        </p:txBody>
      </p:sp>
      <p:sp>
        <p:nvSpPr>
          <p:cNvPr id="39938" name="テキスト ボックス 5"/>
          <p:cNvSpPr txBox="1">
            <a:spLocks noChangeArrowheads="1"/>
          </p:cNvSpPr>
          <p:nvPr/>
        </p:nvSpPr>
        <p:spPr bwMode="auto">
          <a:xfrm>
            <a:off x="609600" y="2581275"/>
            <a:ext cx="8102600" cy="1200150"/>
          </a:xfrm>
          <a:prstGeom prst="rect">
            <a:avLst/>
          </a:prstGeom>
          <a:noFill/>
          <a:ln w="9525">
            <a:noFill/>
            <a:miter lim="800000"/>
            <a:headEnd/>
            <a:tailEnd/>
          </a:ln>
        </p:spPr>
        <p:txBody>
          <a:bodyPr>
            <a:spAutoFit/>
          </a:bodyPr>
          <a:lstStyle/>
          <a:p>
            <a:pPr algn="ctr">
              <a:defRPr/>
            </a:pPr>
            <a:r>
              <a:rPr lang="en-US" altLang="ja-JP" sz="3600" i="1" dirty="0">
                <a:solidFill>
                  <a:schemeClr val="bg1"/>
                </a:solidFill>
                <a:latin typeface="+mn-ea"/>
                <a:ea typeface="+mn-ea"/>
              </a:rPr>
              <a:t>NS Solutions</a:t>
            </a:r>
          </a:p>
          <a:p>
            <a:pPr algn="ctr">
              <a:defRPr/>
            </a:pPr>
            <a:r>
              <a:rPr lang="ko-KR" altLang="en-US" sz="3600" i="1" dirty="0">
                <a:solidFill>
                  <a:schemeClr val="bg1"/>
                </a:solidFill>
                <a:latin typeface="+mn-ea"/>
                <a:ea typeface="+mn-ea"/>
              </a:rPr>
              <a:t>회사소개</a:t>
            </a:r>
            <a:endParaRPr lang="en-US" altLang="ja-JP" sz="3600" i="1" dirty="0">
              <a:solidFill>
                <a:schemeClr val="bg1"/>
              </a:solidFill>
              <a:latin typeface="+mn-ea"/>
              <a:ea typeface="+mn-ea"/>
            </a:endParaRPr>
          </a:p>
        </p:txBody>
      </p:sp>
      <p:sp>
        <p:nvSpPr>
          <p:cNvPr id="5" name="Text Box 6"/>
          <p:cNvSpPr txBox="1">
            <a:spLocks noChangeArrowheads="1"/>
          </p:cNvSpPr>
          <p:nvPr/>
        </p:nvSpPr>
        <p:spPr bwMode="auto">
          <a:xfrm>
            <a:off x="4241800" y="5511800"/>
            <a:ext cx="4611688" cy="1200150"/>
          </a:xfrm>
          <a:prstGeom prst="rect">
            <a:avLst/>
          </a:prstGeom>
          <a:noFill/>
          <a:ln w="9525">
            <a:noFill/>
            <a:miter lim="800000"/>
            <a:headEnd/>
            <a:tailEnd/>
          </a:ln>
          <a:effectLst/>
        </p:spPr>
        <p:txBody>
          <a:bodyPr wrap="none">
            <a:spAutoFit/>
          </a:bodyPr>
          <a:lstStyle/>
          <a:p>
            <a:pPr algn="r">
              <a:defRPr/>
            </a:pPr>
            <a:r>
              <a:rPr lang="ko-KR" altLang="en-US" sz="2400" b="1" dirty="0" err="1">
                <a:solidFill>
                  <a:schemeClr val="tx1"/>
                </a:solidFill>
                <a:effectLst>
                  <a:outerShdw blurRad="38100" dist="38100" dir="2700000" algn="tl">
                    <a:srgbClr val="C0C0C0"/>
                  </a:outerShdw>
                </a:effectLst>
                <a:latin typeface="+mn-ea"/>
                <a:ea typeface="+mn-ea"/>
              </a:rPr>
              <a:t>신일철스미킨솔루션즈</a:t>
            </a:r>
            <a:r>
              <a:rPr lang="ko-KR" altLang="en-US" sz="2400" b="1" dirty="0">
                <a:solidFill>
                  <a:schemeClr val="tx1"/>
                </a:solidFill>
                <a:effectLst>
                  <a:outerShdw blurRad="38100" dist="38100" dir="2700000" algn="tl">
                    <a:srgbClr val="C0C0C0"/>
                  </a:outerShdw>
                </a:effectLst>
                <a:latin typeface="+mn-ea"/>
                <a:ea typeface="+mn-ea"/>
              </a:rPr>
              <a:t> 주식회사 </a:t>
            </a:r>
            <a:endParaRPr lang="en-US" altLang="ko-KR" sz="2400" b="1" dirty="0">
              <a:solidFill>
                <a:schemeClr val="tx1"/>
              </a:solidFill>
              <a:effectLst>
                <a:outerShdw blurRad="38100" dist="38100" dir="2700000" algn="tl">
                  <a:srgbClr val="C0C0C0"/>
                </a:outerShdw>
              </a:effectLst>
              <a:latin typeface="+mn-ea"/>
              <a:ea typeface="+mn-ea"/>
            </a:endParaRPr>
          </a:p>
          <a:p>
            <a:pPr algn="r">
              <a:defRPr/>
            </a:pPr>
            <a:r>
              <a:rPr lang="ko-KR" altLang="en-US" sz="2400" b="1" dirty="0">
                <a:solidFill>
                  <a:schemeClr val="tx1"/>
                </a:solidFill>
                <a:effectLst>
                  <a:outerShdw blurRad="38100" dist="38100" dir="2700000" algn="tl">
                    <a:srgbClr val="C0C0C0"/>
                  </a:outerShdw>
                </a:effectLst>
                <a:latin typeface="+mn-ea"/>
                <a:ea typeface="+mn-ea"/>
              </a:rPr>
              <a:t>인사부 채용그룹</a:t>
            </a:r>
            <a:endParaRPr lang="en-US" altLang="ko-KR" sz="2400" b="1" dirty="0">
              <a:solidFill>
                <a:schemeClr val="tx1"/>
              </a:solidFill>
              <a:effectLst>
                <a:outerShdw blurRad="38100" dist="38100" dir="2700000" algn="tl">
                  <a:srgbClr val="C0C0C0"/>
                </a:outerShdw>
              </a:effectLst>
              <a:latin typeface="+mn-ea"/>
              <a:ea typeface="+mn-ea"/>
            </a:endParaRPr>
          </a:p>
          <a:p>
            <a:pPr algn="r">
              <a:defRPr/>
            </a:pPr>
            <a:r>
              <a:rPr lang="en-US" altLang="ko-KR" sz="2400" b="1" dirty="0">
                <a:solidFill>
                  <a:schemeClr val="tx1"/>
                </a:solidFill>
                <a:effectLst>
                  <a:outerShdw blurRad="38100" dist="38100" dir="2700000" algn="tl">
                    <a:srgbClr val="C0C0C0"/>
                  </a:outerShdw>
                </a:effectLst>
                <a:latin typeface="+mn-ea"/>
                <a:ea typeface="+mn-ea"/>
              </a:rPr>
              <a:t>2014 </a:t>
            </a:r>
            <a:r>
              <a:rPr lang="ko-KR" altLang="en-US" sz="2400" b="1" dirty="0">
                <a:solidFill>
                  <a:schemeClr val="tx1"/>
                </a:solidFill>
                <a:effectLst>
                  <a:outerShdw blurRad="38100" dist="38100" dir="2700000" algn="tl">
                    <a:srgbClr val="C0C0C0"/>
                  </a:outerShdw>
                </a:effectLst>
                <a:latin typeface="+mn-ea"/>
                <a:ea typeface="+mn-ea"/>
              </a:rPr>
              <a:t>년 </a:t>
            </a:r>
            <a:r>
              <a:rPr lang="en-US" altLang="ko-KR" sz="2400" b="1" dirty="0">
                <a:solidFill>
                  <a:schemeClr val="tx1"/>
                </a:solidFill>
                <a:effectLst>
                  <a:outerShdw blurRad="38100" dist="38100" dir="2700000" algn="tl">
                    <a:srgbClr val="C0C0C0"/>
                  </a:outerShdw>
                </a:effectLst>
                <a:latin typeface="+mn-ea"/>
                <a:ea typeface="+mn-ea"/>
              </a:rPr>
              <a:t>9 </a:t>
            </a:r>
            <a:r>
              <a:rPr lang="ko-KR" altLang="en-US" sz="2400" b="1" dirty="0">
                <a:solidFill>
                  <a:schemeClr val="tx1"/>
                </a:solidFill>
                <a:effectLst>
                  <a:outerShdw blurRad="38100" dist="38100" dir="2700000" algn="tl">
                    <a:srgbClr val="C0C0C0"/>
                  </a:outerShdw>
                </a:effectLst>
                <a:latin typeface="+mn-ea"/>
                <a:ea typeface="+mn-ea"/>
              </a:rPr>
              <a:t>월</a:t>
            </a:r>
            <a:endParaRPr lang="en-US" altLang="ko-KR" sz="2400" b="1" dirty="0">
              <a:solidFill>
                <a:schemeClr val="tx1"/>
              </a:solidFill>
              <a:effectLst>
                <a:outerShdw blurRad="38100" dist="38100" dir="2700000" algn="tl">
                  <a:srgbClr val="C0C0C0"/>
                </a:outerShdw>
              </a:effectLst>
              <a:latin typeface="+mn-ea"/>
              <a:ea typeface="+mn-ea"/>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1026"/>
          <p:cNvSpPr>
            <a:spLocks noChangeArrowheads="1"/>
          </p:cNvSpPr>
          <p:nvPr/>
        </p:nvSpPr>
        <p:spPr bwMode="auto">
          <a:xfrm>
            <a:off x="468313" y="2687638"/>
            <a:ext cx="8382000" cy="1208087"/>
          </a:xfrm>
          <a:prstGeom prst="rect">
            <a:avLst/>
          </a:prstGeom>
          <a:noFill/>
          <a:ln w="9525">
            <a:noFill/>
            <a:miter lim="800000"/>
            <a:headEnd/>
            <a:tailEnd/>
          </a:ln>
        </p:spPr>
        <p:txBody>
          <a:bodyPr/>
          <a:lstStyle/>
          <a:p>
            <a:pPr marL="342900" indent="-342900" algn="ctr">
              <a:spcBef>
                <a:spcPct val="20000"/>
              </a:spcBef>
              <a:defRPr/>
            </a:pPr>
            <a:r>
              <a:rPr lang="en-US" altLang="ja-JP" sz="5400" b="1" dirty="0">
                <a:solidFill>
                  <a:srgbClr val="333333"/>
                </a:solidFill>
                <a:effectLst>
                  <a:outerShdw blurRad="38100" dist="38100" dir="2700000" algn="tl">
                    <a:srgbClr val="C0C0C0"/>
                  </a:outerShdw>
                </a:effectLst>
                <a:latin typeface="+mj-lt"/>
                <a:ea typeface="Gulim" pitchFamily="34" charset="-127"/>
              </a:rPr>
              <a:t>NS Solutions </a:t>
            </a:r>
            <a:r>
              <a:rPr lang="ko-KR" altLang="en-US" sz="5400" b="1" dirty="0">
                <a:solidFill>
                  <a:srgbClr val="333333"/>
                </a:solidFill>
                <a:effectLst>
                  <a:outerShdw blurRad="38100" dist="38100" dir="2700000" algn="tl">
                    <a:srgbClr val="C0C0C0"/>
                  </a:outerShdw>
                </a:effectLst>
                <a:latin typeface="+mj-ea"/>
                <a:ea typeface="+mj-ea"/>
              </a:rPr>
              <a:t>의 미래</a:t>
            </a:r>
            <a:endParaRPr lang="en-US" altLang="ja-JP" sz="5400" b="1" dirty="0">
              <a:solidFill>
                <a:srgbClr val="333333"/>
              </a:solidFill>
              <a:effectLst>
                <a:outerShdw blurRad="38100" dist="38100" dir="2700000" algn="tl">
                  <a:srgbClr val="C0C0C0"/>
                </a:outerShdw>
              </a:effectLst>
              <a:latin typeface="+mj-ea"/>
              <a:ea typeface="+mj-ea"/>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57" name="AutoShape 49"/>
          <p:cNvSpPr>
            <a:spLocks noChangeArrowheads="1"/>
          </p:cNvSpPr>
          <p:nvPr/>
        </p:nvSpPr>
        <p:spPr bwMode="gray">
          <a:xfrm>
            <a:off x="1138238" y="1828800"/>
            <a:ext cx="5480050" cy="1735138"/>
          </a:xfrm>
          <a:prstGeom prst="roundRect">
            <a:avLst>
              <a:gd name="adj" fmla="val 16667"/>
            </a:avLst>
          </a:prstGeom>
          <a:solidFill>
            <a:srgbClr val="EAEAEA"/>
          </a:solidFill>
          <a:ln w="28575">
            <a:solidFill>
              <a:schemeClr val="bg2"/>
            </a:solidFill>
            <a:round/>
            <a:headEnd/>
            <a:tailEnd/>
          </a:ln>
          <a:effectLst>
            <a:outerShdw dist="35921" dir="2700000" algn="ctr" rotWithShape="0">
              <a:srgbClr val="808080"/>
            </a:outerShdw>
          </a:effectLst>
        </p:spPr>
        <p:txBody>
          <a:bodyPr wrap="none" lIns="35941" tIns="35941" rIns="35941" bIns="35941"/>
          <a:lstStyle/>
          <a:p>
            <a:pPr algn="ctr">
              <a:lnSpc>
                <a:spcPct val="90000"/>
              </a:lnSpc>
              <a:defRPr/>
            </a:pPr>
            <a:endParaRPr lang="ja-JP" altLang="ja-JP" sz="2800">
              <a:solidFill>
                <a:schemeClr val="tx1"/>
              </a:solidFill>
              <a:effectLst>
                <a:outerShdw blurRad="38100" dist="38100" dir="2700000" algn="tl">
                  <a:srgbClr val="FFFFFF"/>
                </a:outerShdw>
              </a:effectLst>
            </a:endParaRPr>
          </a:p>
        </p:txBody>
      </p:sp>
      <p:sp>
        <p:nvSpPr>
          <p:cNvPr id="401413" name="AutoShape 5"/>
          <p:cNvSpPr>
            <a:spLocks noChangeArrowheads="1"/>
          </p:cNvSpPr>
          <p:nvPr/>
        </p:nvSpPr>
        <p:spPr bwMode="gray">
          <a:xfrm>
            <a:off x="652463" y="4029075"/>
            <a:ext cx="984250" cy="2087563"/>
          </a:xfrm>
          <a:prstGeom prst="roundRect">
            <a:avLst>
              <a:gd name="adj" fmla="val 16667"/>
            </a:avLst>
          </a:prstGeom>
          <a:solidFill>
            <a:srgbClr val="C0C0C0"/>
          </a:solidFill>
          <a:ln w="28575">
            <a:noFill/>
            <a:round/>
            <a:headEnd/>
            <a:tailEnd/>
          </a:ln>
          <a:effectLst>
            <a:outerShdw dist="35921" dir="2700000" algn="ctr" rotWithShape="0">
              <a:srgbClr val="808080"/>
            </a:outerShdw>
          </a:effectLst>
        </p:spPr>
        <p:txBody>
          <a:bodyPr wrap="none" lIns="35941" tIns="35941" rIns="35941" bIns="35941"/>
          <a:lstStyle/>
          <a:p>
            <a:pPr algn="ctr">
              <a:lnSpc>
                <a:spcPct val="90000"/>
              </a:lnSpc>
              <a:defRPr/>
            </a:pPr>
            <a:r>
              <a:rPr lang="ko-KR" altLang="en-US" sz="2800" dirty="0">
                <a:solidFill>
                  <a:schemeClr val="tx1"/>
                </a:solidFill>
                <a:effectLst>
                  <a:outerShdw blurRad="38100" dist="38100" dir="2700000" algn="tl">
                    <a:srgbClr val="FFFFFF"/>
                  </a:outerShdw>
                </a:effectLst>
              </a:rPr>
              <a:t>제조</a:t>
            </a:r>
            <a:endParaRPr lang="ja-JP" altLang="en-US" sz="2800" dirty="0">
              <a:solidFill>
                <a:schemeClr val="tx1"/>
              </a:solidFill>
              <a:effectLst>
                <a:outerShdw blurRad="38100" dist="38100" dir="2700000" algn="tl">
                  <a:srgbClr val="FFFFFF"/>
                </a:outerShdw>
              </a:effectLst>
            </a:endParaRPr>
          </a:p>
        </p:txBody>
      </p:sp>
      <p:sp>
        <p:nvSpPr>
          <p:cNvPr id="401422" name="AutoShape 14"/>
          <p:cNvSpPr>
            <a:spLocks noChangeArrowheads="1"/>
          </p:cNvSpPr>
          <p:nvPr/>
        </p:nvSpPr>
        <p:spPr bwMode="gray">
          <a:xfrm>
            <a:off x="1770063" y="4029075"/>
            <a:ext cx="984250" cy="2087563"/>
          </a:xfrm>
          <a:prstGeom prst="roundRect">
            <a:avLst>
              <a:gd name="adj" fmla="val 16667"/>
            </a:avLst>
          </a:prstGeom>
          <a:solidFill>
            <a:srgbClr val="C0C0C0"/>
          </a:solidFill>
          <a:ln w="28575">
            <a:noFill/>
            <a:round/>
            <a:headEnd/>
            <a:tailEnd/>
          </a:ln>
          <a:effectLst>
            <a:outerShdw dist="35921" dir="2700000" algn="ctr" rotWithShape="0">
              <a:srgbClr val="808080"/>
            </a:outerShdw>
          </a:effectLst>
        </p:spPr>
        <p:txBody>
          <a:bodyPr wrap="none" lIns="35941" tIns="35941" rIns="35941" bIns="35941"/>
          <a:lstStyle/>
          <a:p>
            <a:pPr algn="ctr">
              <a:lnSpc>
                <a:spcPct val="90000"/>
              </a:lnSpc>
              <a:defRPr/>
            </a:pPr>
            <a:r>
              <a:rPr lang="ko-KR" altLang="en-US" sz="2800" dirty="0">
                <a:solidFill>
                  <a:schemeClr val="tx1"/>
                </a:solidFill>
                <a:effectLst>
                  <a:outerShdw blurRad="38100" dist="38100" dir="2700000" algn="tl">
                    <a:srgbClr val="FFFFFF"/>
                  </a:outerShdw>
                </a:effectLst>
              </a:rPr>
              <a:t>금융</a:t>
            </a:r>
            <a:endParaRPr lang="ja-JP" altLang="en-US" sz="2800" dirty="0">
              <a:solidFill>
                <a:schemeClr val="tx1"/>
              </a:solidFill>
              <a:effectLst>
                <a:outerShdw blurRad="38100" dist="38100" dir="2700000" algn="tl">
                  <a:srgbClr val="FFFFFF"/>
                </a:outerShdw>
              </a:effectLst>
            </a:endParaRPr>
          </a:p>
        </p:txBody>
      </p:sp>
      <p:sp>
        <p:nvSpPr>
          <p:cNvPr id="401424" name="AutoShape 16"/>
          <p:cNvSpPr>
            <a:spLocks noChangeArrowheads="1"/>
          </p:cNvSpPr>
          <p:nvPr/>
        </p:nvSpPr>
        <p:spPr bwMode="gray">
          <a:xfrm>
            <a:off x="2886075" y="4029075"/>
            <a:ext cx="984250" cy="2087563"/>
          </a:xfrm>
          <a:prstGeom prst="roundRect">
            <a:avLst>
              <a:gd name="adj" fmla="val 16667"/>
            </a:avLst>
          </a:prstGeom>
          <a:solidFill>
            <a:srgbClr val="C0C0C0"/>
          </a:solidFill>
          <a:ln w="28575">
            <a:noFill/>
            <a:round/>
            <a:headEnd/>
            <a:tailEnd/>
          </a:ln>
          <a:effectLst>
            <a:outerShdw dist="35921" dir="2700000" algn="ctr" rotWithShape="0">
              <a:srgbClr val="808080"/>
            </a:outerShdw>
          </a:effectLst>
        </p:spPr>
        <p:txBody>
          <a:bodyPr wrap="none" lIns="35941" tIns="35941" rIns="35941" bIns="35941"/>
          <a:lstStyle/>
          <a:p>
            <a:pPr algn="ctr">
              <a:lnSpc>
                <a:spcPct val="90000"/>
              </a:lnSpc>
              <a:defRPr/>
            </a:pPr>
            <a:r>
              <a:rPr lang="ko-KR" altLang="en-US" sz="2800" dirty="0">
                <a:solidFill>
                  <a:schemeClr val="tx1"/>
                </a:solidFill>
                <a:effectLst>
                  <a:outerShdw blurRad="38100" dist="38100" dir="2700000" algn="tl">
                    <a:srgbClr val="FFFFFF"/>
                  </a:outerShdw>
                </a:effectLst>
              </a:rPr>
              <a:t>유통</a:t>
            </a:r>
            <a:endParaRPr lang="ja-JP" altLang="en-US" sz="2800" dirty="0">
              <a:solidFill>
                <a:schemeClr val="tx1"/>
              </a:solidFill>
              <a:effectLst>
                <a:outerShdw blurRad="38100" dist="38100" dir="2700000" algn="tl">
                  <a:srgbClr val="FFFFFF"/>
                </a:outerShdw>
              </a:effectLst>
            </a:endParaRPr>
          </a:p>
        </p:txBody>
      </p:sp>
      <p:sp>
        <p:nvSpPr>
          <p:cNvPr id="401426" name="AutoShape 18"/>
          <p:cNvSpPr>
            <a:spLocks noChangeArrowheads="1"/>
          </p:cNvSpPr>
          <p:nvPr/>
        </p:nvSpPr>
        <p:spPr bwMode="gray">
          <a:xfrm>
            <a:off x="3959225" y="4029075"/>
            <a:ext cx="984250" cy="2087563"/>
          </a:xfrm>
          <a:prstGeom prst="roundRect">
            <a:avLst>
              <a:gd name="adj" fmla="val 16667"/>
            </a:avLst>
          </a:prstGeom>
          <a:solidFill>
            <a:srgbClr val="C0C0C0"/>
          </a:solidFill>
          <a:ln w="28575">
            <a:noFill/>
            <a:round/>
            <a:headEnd/>
            <a:tailEnd/>
          </a:ln>
          <a:effectLst>
            <a:outerShdw dist="35921" dir="2700000" algn="ctr" rotWithShape="0">
              <a:srgbClr val="808080"/>
            </a:outerShdw>
          </a:effectLst>
        </p:spPr>
        <p:txBody>
          <a:bodyPr wrap="none" lIns="35941" tIns="35941" rIns="35941" bIns="35941"/>
          <a:lstStyle/>
          <a:p>
            <a:pPr algn="ctr">
              <a:lnSpc>
                <a:spcPct val="90000"/>
              </a:lnSpc>
              <a:defRPr/>
            </a:pPr>
            <a:r>
              <a:rPr lang="ko-KR" altLang="en-US" sz="2800" dirty="0">
                <a:solidFill>
                  <a:schemeClr val="tx1"/>
                </a:solidFill>
                <a:effectLst>
                  <a:outerShdw blurRad="38100" dist="38100" dir="2700000" algn="tl">
                    <a:srgbClr val="FFFFFF"/>
                  </a:outerShdw>
                </a:effectLst>
              </a:rPr>
              <a:t>공공</a:t>
            </a:r>
            <a:endParaRPr lang="ja-JP" altLang="en-US" sz="2800" dirty="0">
              <a:solidFill>
                <a:schemeClr val="tx1"/>
              </a:solidFill>
              <a:effectLst>
                <a:outerShdw blurRad="38100" dist="38100" dir="2700000" algn="tl">
                  <a:srgbClr val="FFFFFF"/>
                </a:outerShdw>
              </a:effectLst>
            </a:endParaRPr>
          </a:p>
        </p:txBody>
      </p:sp>
      <p:sp>
        <p:nvSpPr>
          <p:cNvPr id="401428" name="AutoShape 20"/>
          <p:cNvSpPr>
            <a:spLocks noChangeArrowheads="1"/>
          </p:cNvSpPr>
          <p:nvPr/>
        </p:nvSpPr>
        <p:spPr bwMode="gray">
          <a:xfrm>
            <a:off x="5067300" y="4029075"/>
            <a:ext cx="984250" cy="2087563"/>
          </a:xfrm>
          <a:prstGeom prst="roundRect">
            <a:avLst>
              <a:gd name="adj" fmla="val 16667"/>
            </a:avLst>
          </a:prstGeom>
          <a:solidFill>
            <a:srgbClr val="C0C0C0"/>
          </a:solidFill>
          <a:ln w="28575">
            <a:noFill/>
            <a:round/>
            <a:headEnd/>
            <a:tailEnd/>
          </a:ln>
          <a:effectLst>
            <a:outerShdw dist="35921" dir="2700000" algn="ctr" rotWithShape="0">
              <a:srgbClr val="808080"/>
            </a:outerShdw>
          </a:effectLst>
        </p:spPr>
        <p:txBody>
          <a:bodyPr wrap="none" lIns="35941" tIns="35941" rIns="35941" bIns="35941"/>
          <a:lstStyle/>
          <a:p>
            <a:pPr algn="ctr">
              <a:lnSpc>
                <a:spcPct val="90000"/>
              </a:lnSpc>
              <a:defRPr/>
            </a:pPr>
            <a:r>
              <a:rPr lang="ko-KR" altLang="en-US" sz="2800" dirty="0">
                <a:solidFill>
                  <a:schemeClr val="tx1"/>
                </a:solidFill>
                <a:effectLst>
                  <a:outerShdw blurRad="38100" dist="38100" dir="2700000" algn="tl">
                    <a:srgbClr val="FFFFFF"/>
                  </a:outerShdw>
                </a:effectLst>
              </a:rPr>
              <a:t>사회</a:t>
            </a:r>
            <a:endParaRPr lang="ja-JP" altLang="en-US" sz="2800" dirty="0">
              <a:solidFill>
                <a:schemeClr val="tx1"/>
              </a:solidFill>
              <a:effectLst>
                <a:outerShdw blurRad="38100" dist="38100" dir="2700000" algn="tl">
                  <a:srgbClr val="FFFFFF"/>
                </a:outerShdw>
              </a:effectLst>
            </a:endParaRPr>
          </a:p>
        </p:txBody>
      </p:sp>
      <p:sp>
        <p:nvSpPr>
          <p:cNvPr id="401438" name="Text Box 30"/>
          <p:cNvSpPr txBox="1">
            <a:spLocks noChangeArrowheads="1"/>
          </p:cNvSpPr>
          <p:nvPr/>
        </p:nvSpPr>
        <p:spPr bwMode="auto">
          <a:xfrm>
            <a:off x="104775" y="39688"/>
            <a:ext cx="3297238" cy="523875"/>
          </a:xfrm>
          <a:prstGeom prst="rect">
            <a:avLst/>
          </a:prstGeom>
          <a:noFill/>
          <a:ln w="6350">
            <a:noFill/>
            <a:miter lim="800000"/>
            <a:headEnd/>
            <a:tailEnd/>
          </a:ln>
          <a:effectLst/>
        </p:spPr>
        <p:txBody>
          <a:bodyPr wrap="none">
            <a:spAutoFit/>
          </a:bodyPr>
          <a:lstStyle/>
          <a:p>
            <a:pPr>
              <a:defRPr/>
            </a:pPr>
            <a:r>
              <a:rPr lang="ko-KR" altLang="en-US" sz="2800" b="1" dirty="0">
                <a:solidFill>
                  <a:srgbClr val="333333"/>
                </a:solidFill>
                <a:effectLst>
                  <a:outerShdw blurRad="38100" dist="38100" dir="2700000" algn="tl">
                    <a:srgbClr val="C0C0C0"/>
                  </a:outerShdw>
                </a:effectLst>
                <a:latin typeface="+mj-ea"/>
                <a:ea typeface="+mj-ea"/>
              </a:rPr>
              <a:t>개별 솔루션의 추구</a:t>
            </a:r>
            <a:endParaRPr lang="ja-JP" altLang="en-US" sz="2800" b="1" dirty="0">
              <a:solidFill>
                <a:srgbClr val="333333"/>
              </a:solidFill>
              <a:effectLst>
                <a:outerShdw blurRad="38100" dist="38100" dir="2700000" algn="tl">
                  <a:srgbClr val="C0C0C0"/>
                </a:outerShdw>
              </a:effectLst>
              <a:latin typeface="+mj-ea"/>
              <a:ea typeface="+mj-ea"/>
            </a:endParaRPr>
          </a:p>
        </p:txBody>
      </p:sp>
      <p:sp>
        <p:nvSpPr>
          <p:cNvPr id="401447" name="AutoShape 39"/>
          <p:cNvSpPr>
            <a:spLocks noChangeArrowheads="1"/>
          </p:cNvSpPr>
          <p:nvPr/>
        </p:nvSpPr>
        <p:spPr bwMode="gray">
          <a:xfrm>
            <a:off x="342900" y="755650"/>
            <a:ext cx="8528050" cy="890588"/>
          </a:xfrm>
          <a:prstGeom prst="roundRect">
            <a:avLst>
              <a:gd name="adj" fmla="val 16667"/>
            </a:avLst>
          </a:prstGeom>
          <a:gradFill rotWithShape="0">
            <a:gsLst>
              <a:gs pos="0">
                <a:srgbClr val="FFFFFF"/>
              </a:gs>
              <a:gs pos="100000">
                <a:srgbClr val="EAEAEA"/>
              </a:gs>
            </a:gsLst>
            <a:path path="shape">
              <a:fillToRect l="50000" t="50000" r="50000" b="50000"/>
            </a:path>
          </a:gradFill>
          <a:ln w="28575">
            <a:solidFill>
              <a:schemeClr val="bg2"/>
            </a:solidFill>
            <a:round/>
            <a:headEnd/>
            <a:tailEnd/>
          </a:ln>
          <a:effectLst/>
        </p:spPr>
        <p:txBody>
          <a:bodyPr wrap="none" lIns="35941" tIns="35941" rIns="35941" bIns="35941"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25610" name="Text Box 40"/>
          <p:cNvSpPr txBox="1">
            <a:spLocks noChangeArrowheads="1"/>
          </p:cNvSpPr>
          <p:nvPr/>
        </p:nvSpPr>
        <p:spPr bwMode="gray">
          <a:xfrm>
            <a:off x="1425575" y="777875"/>
            <a:ext cx="6365875" cy="847725"/>
          </a:xfrm>
          <a:prstGeom prst="rect">
            <a:avLst/>
          </a:prstGeom>
          <a:noFill/>
          <a:ln w="28575">
            <a:noFill/>
            <a:miter lim="800000"/>
            <a:headEnd/>
            <a:tailEnd/>
          </a:ln>
        </p:spPr>
        <p:txBody>
          <a:bodyPr wrap="none" lIns="35941" tIns="35941" rIns="35941" bIns="35941">
            <a:spAutoFit/>
          </a:bodyPr>
          <a:lstStyle/>
          <a:p>
            <a:pPr algn="ctr">
              <a:lnSpc>
                <a:spcPct val="90000"/>
              </a:lnSpc>
            </a:pPr>
            <a:r>
              <a:rPr lang="ko-KR" altLang="en-US" sz="2800">
                <a:solidFill>
                  <a:srgbClr val="333333"/>
                </a:solidFill>
                <a:latin typeface="Gulim" pitchFamily="34" charset="-127"/>
                <a:ea typeface="Gulim" pitchFamily="34" charset="-127"/>
              </a:rPr>
              <a:t>고도의 지적 업무에 첨단 </a:t>
            </a:r>
            <a:r>
              <a:rPr lang="en-US" altLang="ko-KR" sz="2800">
                <a:solidFill>
                  <a:srgbClr val="333333"/>
                </a:solidFill>
                <a:latin typeface="Gulim" pitchFamily="34" charset="-127"/>
                <a:ea typeface="Gulim" pitchFamily="34" charset="-127"/>
              </a:rPr>
              <a:t>IT</a:t>
            </a:r>
            <a:r>
              <a:rPr lang="ko-KR" altLang="en-US" sz="2800">
                <a:solidFill>
                  <a:srgbClr val="333333"/>
                </a:solidFill>
                <a:latin typeface="Gulim" pitchFamily="34" charset="-127"/>
                <a:ea typeface="Gulim" pitchFamily="34" charset="-127"/>
              </a:rPr>
              <a:t>를</a:t>
            </a:r>
            <a:r>
              <a:rPr lang="en-US" altLang="ko-KR" sz="2800">
                <a:solidFill>
                  <a:srgbClr val="333333"/>
                </a:solidFill>
                <a:latin typeface="Gulim" pitchFamily="34" charset="-127"/>
                <a:ea typeface="Gulim" pitchFamily="34" charset="-127"/>
              </a:rPr>
              <a:t> </a:t>
            </a:r>
            <a:r>
              <a:rPr lang="ko-KR" altLang="en-US" sz="2800">
                <a:solidFill>
                  <a:srgbClr val="333333"/>
                </a:solidFill>
                <a:latin typeface="Gulim" pitchFamily="34" charset="-127"/>
                <a:ea typeface="Gulim" pitchFamily="34" charset="-127"/>
              </a:rPr>
              <a:t>적용하여</a:t>
            </a:r>
            <a:endParaRPr lang="ja-JP" altLang="en-US" sz="2800">
              <a:solidFill>
                <a:srgbClr val="333333"/>
              </a:solidFill>
              <a:latin typeface="Gulim" pitchFamily="34" charset="-127"/>
              <a:ea typeface="Gulim" pitchFamily="34" charset="-127"/>
            </a:endParaRPr>
          </a:p>
          <a:p>
            <a:pPr algn="ctr">
              <a:lnSpc>
                <a:spcPct val="90000"/>
              </a:lnSpc>
            </a:pPr>
            <a:r>
              <a:rPr lang="ko-KR" altLang="en-US" sz="2800">
                <a:solidFill>
                  <a:srgbClr val="FF0066"/>
                </a:solidFill>
                <a:latin typeface="Gulim" pitchFamily="34" charset="-127"/>
                <a:ea typeface="Gulim" pitchFamily="34" charset="-127"/>
              </a:rPr>
              <a:t>고객사의 지속적인 경쟁우위를 실현</a:t>
            </a:r>
            <a:endParaRPr lang="ja-JP" altLang="en-US" sz="2800">
              <a:solidFill>
                <a:srgbClr val="FF0066"/>
              </a:solidFill>
              <a:latin typeface="Gulim" pitchFamily="34" charset="-127"/>
              <a:ea typeface="Gulim" pitchFamily="34" charset="-127"/>
            </a:endParaRPr>
          </a:p>
        </p:txBody>
      </p:sp>
      <p:sp>
        <p:nvSpPr>
          <p:cNvPr id="25611" name="Rectangle 41"/>
          <p:cNvSpPr>
            <a:spLocks noChangeArrowheads="1"/>
          </p:cNvSpPr>
          <p:nvPr/>
        </p:nvSpPr>
        <p:spPr bwMode="gray">
          <a:xfrm>
            <a:off x="5946775" y="4845050"/>
            <a:ext cx="3119438" cy="935038"/>
          </a:xfrm>
          <a:prstGeom prst="rect">
            <a:avLst/>
          </a:prstGeom>
          <a:noFill/>
          <a:ln w="28575">
            <a:noFill/>
            <a:miter lim="800000"/>
            <a:headEnd/>
            <a:tailEnd/>
          </a:ln>
        </p:spPr>
        <p:txBody>
          <a:bodyPr lIns="35941" tIns="35941" rIns="35941" bIns="35941">
            <a:spAutoFit/>
          </a:bodyPr>
          <a:lstStyle/>
          <a:p>
            <a:pPr algn="ctr">
              <a:lnSpc>
                <a:spcPct val="80000"/>
              </a:lnSpc>
              <a:spcBef>
                <a:spcPct val="40000"/>
              </a:spcBef>
            </a:pPr>
            <a:r>
              <a:rPr lang="ko-KR" altLang="en-US" sz="2800" b="1">
                <a:solidFill>
                  <a:srgbClr val="FF0066"/>
                </a:solidFill>
                <a:latin typeface="Gulim" pitchFamily="34" charset="-127"/>
                <a:ea typeface="Gulim" pitchFamily="34" charset="-127"/>
              </a:rPr>
              <a:t>고객이 이익을</a:t>
            </a:r>
            <a:endParaRPr lang="en-US" altLang="ko-KR" sz="2800" b="1">
              <a:solidFill>
                <a:srgbClr val="FF0066"/>
              </a:solidFill>
              <a:latin typeface="Gulim" pitchFamily="34" charset="-127"/>
              <a:ea typeface="Gulim" pitchFamily="34" charset="-127"/>
            </a:endParaRPr>
          </a:p>
          <a:p>
            <a:pPr algn="ctr">
              <a:lnSpc>
                <a:spcPct val="80000"/>
              </a:lnSpc>
              <a:spcBef>
                <a:spcPct val="40000"/>
              </a:spcBef>
            </a:pPr>
            <a:r>
              <a:rPr lang="ko-KR" altLang="en-US" sz="2800" b="1">
                <a:solidFill>
                  <a:srgbClr val="FF0066"/>
                </a:solidFill>
                <a:latin typeface="Gulim" pitchFamily="34" charset="-127"/>
                <a:ea typeface="Gulim" pitchFamily="34" charset="-127"/>
              </a:rPr>
              <a:t>창출하는 원천</a:t>
            </a:r>
            <a:endParaRPr lang="en-US" altLang="ko-KR" sz="2800" b="1">
              <a:solidFill>
                <a:srgbClr val="FF0066"/>
              </a:solidFill>
              <a:latin typeface="Gulim" pitchFamily="34" charset="-127"/>
              <a:ea typeface="Gulim" pitchFamily="34" charset="-127"/>
            </a:endParaRPr>
          </a:p>
        </p:txBody>
      </p:sp>
      <p:sp>
        <p:nvSpPr>
          <p:cNvPr id="401450" name="AutoShape 42"/>
          <p:cNvSpPr>
            <a:spLocks noChangeArrowheads="1"/>
          </p:cNvSpPr>
          <p:nvPr/>
        </p:nvSpPr>
        <p:spPr bwMode="gray">
          <a:xfrm>
            <a:off x="315913" y="4760913"/>
            <a:ext cx="5943600" cy="1066800"/>
          </a:xfrm>
          <a:prstGeom prst="roundRect">
            <a:avLst>
              <a:gd name="adj" fmla="val 16667"/>
            </a:avLst>
          </a:prstGeom>
          <a:noFill/>
          <a:ln w="38100">
            <a:solidFill>
              <a:srgbClr val="FF0066"/>
            </a:solidFill>
            <a:round/>
            <a:headEnd/>
            <a:tailEnd/>
          </a:ln>
          <a:effectLst/>
        </p:spPr>
        <p:txBody>
          <a:bodyPr wrap="none" lIns="35941" tIns="35941" rIns="35941" bIns="35941"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14349" name="Rectangle 43"/>
          <p:cNvSpPr>
            <a:spLocks noChangeArrowheads="1"/>
          </p:cNvSpPr>
          <p:nvPr/>
        </p:nvSpPr>
        <p:spPr bwMode="gray">
          <a:xfrm>
            <a:off x="3144838" y="1998663"/>
            <a:ext cx="3209925" cy="409575"/>
          </a:xfrm>
          <a:prstGeom prst="rect">
            <a:avLst/>
          </a:prstGeom>
          <a:gradFill rotWithShape="0">
            <a:gsLst>
              <a:gs pos="0">
                <a:srgbClr val="FFFFFF"/>
              </a:gs>
              <a:gs pos="100000">
                <a:srgbClr val="EAEAEA"/>
              </a:gs>
            </a:gsLst>
            <a:path path="shape">
              <a:fillToRect l="50000" t="50000" r="50000" b="50000"/>
            </a:path>
          </a:gradFill>
          <a:ln w="28575">
            <a:solidFill>
              <a:schemeClr val="bg2"/>
            </a:solidFill>
            <a:miter lim="800000"/>
            <a:headEnd/>
            <a:tailEnd/>
          </a:ln>
          <a:effectLst>
            <a:outerShdw dist="35921" dir="2700000" algn="ctr" rotWithShape="0">
              <a:srgbClr val="808080"/>
            </a:outerShdw>
          </a:effectLst>
        </p:spPr>
        <p:txBody>
          <a:bodyPr wrap="none" lIns="35941" tIns="35941" rIns="35941" bIns="35941"/>
          <a:lstStyle/>
          <a:p>
            <a:pPr algn="ctr">
              <a:lnSpc>
                <a:spcPct val="90000"/>
              </a:lnSpc>
              <a:defRPr/>
            </a:pPr>
            <a:r>
              <a:rPr lang="ko-KR" altLang="en-US" sz="2400">
                <a:solidFill>
                  <a:srgbClr val="333333"/>
                </a:solidFill>
                <a:latin typeface="Gulim" pitchFamily="34" charset="-127"/>
                <a:ea typeface="Gulim" pitchFamily="34" charset="-127"/>
              </a:rPr>
              <a:t>마케팅</a:t>
            </a:r>
            <a:endParaRPr lang="ja-JP" altLang="en-US" sz="2400">
              <a:solidFill>
                <a:srgbClr val="333333"/>
              </a:solidFill>
              <a:latin typeface="Gulim" pitchFamily="34" charset="-127"/>
              <a:ea typeface="Gulim" pitchFamily="34" charset="-127"/>
            </a:endParaRPr>
          </a:p>
        </p:txBody>
      </p:sp>
      <p:sp>
        <p:nvSpPr>
          <p:cNvPr id="14350" name="Rectangle 44"/>
          <p:cNvSpPr>
            <a:spLocks noChangeArrowheads="1"/>
          </p:cNvSpPr>
          <p:nvPr/>
        </p:nvSpPr>
        <p:spPr bwMode="gray">
          <a:xfrm>
            <a:off x="3144838" y="2522538"/>
            <a:ext cx="3209925" cy="409575"/>
          </a:xfrm>
          <a:prstGeom prst="rect">
            <a:avLst/>
          </a:prstGeom>
          <a:gradFill rotWithShape="0">
            <a:gsLst>
              <a:gs pos="0">
                <a:srgbClr val="FFFFFF"/>
              </a:gs>
              <a:gs pos="100000">
                <a:srgbClr val="EAEAEA"/>
              </a:gs>
            </a:gsLst>
            <a:path path="shape">
              <a:fillToRect l="50000" t="50000" r="50000" b="50000"/>
            </a:path>
          </a:gradFill>
          <a:ln w="28575">
            <a:solidFill>
              <a:schemeClr val="bg2"/>
            </a:solidFill>
            <a:miter lim="800000"/>
            <a:headEnd/>
            <a:tailEnd/>
          </a:ln>
          <a:effectLst>
            <a:outerShdw dist="35921" dir="2700000" algn="ctr" rotWithShape="0">
              <a:srgbClr val="808080"/>
            </a:outerShdw>
          </a:effectLst>
        </p:spPr>
        <p:txBody>
          <a:bodyPr wrap="none" lIns="35941" tIns="35941" rIns="35941" bIns="35941"/>
          <a:lstStyle/>
          <a:p>
            <a:pPr algn="ctr">
              <a:lnSpc>
                <a:spcPct val="90000"/>
              </a:lnSpc>
              <a:defRPr/>
            </a:pPr>
            <a:r>
              <a:rPr lang="ko-KR" altLang="en-US" sz="2400">
                <a:solidFill>
                  <a:srgbClr val="333333"/>
                </a:solidFill>
                <a:latin typeface="Gulim" pitchFamily="34" charset="-127"/>
                <a:ea typeface="Gulim" pitchFamily="34" charset="-127"/>
              </a:rPr>
              <a:t>연구개발</a:t>
            </a:r>
            <a:endParaRPr lang="ja-JP" altLang="en-US" sz="2400">
              <a:solidFill>
                <a:srgbClr val="333333"/>
              </a:solidFill>
              <a:latin typeface="Gulim" pitchFamily="34" charset="-127"/>
              <a:ea typeface="Gulim" pitchFamily="34" charset="-127"/>
            </a:endParaRPr>
          </a:p>
        </p:txBody>
      </p:sp>
      <p:sp>
        <p:nvSpPr>
          <p:cNvPr id="14351" name="Rectangle 45"/>
          <p:cNvSpPr>
            <a:spLocks noChangeArrowheads="1"/>
          </p:cNvSpPr>
          <p:nvPr/>
        </p:nvSpPr>
        <p:spPr bwMode="gray">
          <a:xfrm>
            <a:off x="3144838" y="3027363"/>
            <a:ext cx="3209925" cy="409575"/>
          </a:xfrm>
          <a:prstGeom prst="rect">
            <a:avLst/>
          </a:prstGeom>
          <a:gradFill rotWithShape="0">
            <a:gsLst>
              <a:gs pos="0">
                <a:srgbClr val="FFFFFF"/>
              </a:gs>
              <a:gs pos="100000">
                <a:srgbClr val="EAEAEA"/>
              </a:gs>
            </a:gsLst>
            <a:path path="shape">
              <a:fillToRect l="50000" t="50000" r="50000" b="50000"/>
            </a:path>
          </a:gradFill>
          <a:ln w="28575">
            <a:solidFill>
              <a:schemeClr val="bg2"/>
            </a:solidFill>
            <a:miter lim="800000"/>
            <a:headEnd/>
            <a:tailEnd/>
          </a:ln>
          <a:effectLst>
            <a:outerShdw dist="35921" dir="2700000" algn="ctr" rotWithShape="0">
              <a:srgbClr val="808080"/>
            </a:outerShdw>
          </a:effectLst>
        </p:spPr>
        <p:txBody>
          <a:bodyPr wrap="none" lIns="35941" tIns="35941" rIns="35941" bIns="35941"/>
          <a:lstStyle/>
          <a:p>
            <a:pPr algn="ctr">
              <a:lnSpc>
                <a:spcPct val="90000"/>
              </a:lnSpc>
              <a:defRPr/>
            </a:pPr>
            <a:r>
              <a:rPr lang="ko-KR" altLang="en-US" sz="2400">
                <a:solidFill>
                  <a:srgbClr val="333333"/>
                </a:solidFill>
                <a:latin typeface="Gulim" pitchFamily="34" charset="-127"/>
                <a:ea typeface="Gulim" pitchFamily="34" charset="-127"/>
              </a:rPr>
              <a:t>경영관리</a:t>
            </a:r>
            <a:endParaRPr lang="ja-JP" altLang="en-US" sz="2400">
              <a:solidFill>
                <a:srgbClr val="333333"/>
              </a:solidFill>
              <a:latin typeface="Gulim" pitchFamily="34" charset="-127"/>
              <a:ea typeface="Gulim" pitchFamily="34" charset="-127"/>
            </a:endParaRPr>
          </a:p>
        </p:txBody>
      </p:sp>
      <p:sp>
        <p:nvSpPr>
          <p:cNvPr id="401455" name="Text Box 47"/>
          <p:cNvSpPr txBox="1">
            <a:spLocks noChangeArrowheads="1"/>
          </p:cNvSpPr>
          <p:nvPr/>
        </p:nvSpPr>
        <p:spPr bwMode="gray">
          <a:xfrm>
            <a:off x="1179513" y="2251075"/>
            <a:ext cx="1851025" cy="958850"/>
          </a:xfrm>
          <a:prstGeom prst="rect">
            <a:avLst/>
          </a:prstGeom>
          <a:noFill/>
          <a:ln w="28575">
            <a:noFill/>
            <a:miter lim="800000"/>
            <a:headEnd/>
            <a:tailEnd/>
          </a:ln>
          <a:effectLst/>
        </p:spPr>
        <p:txBody>
          <a:bodyPr wrap="none" lIns="35941" tIns="35941" rIns="35941" bIns="35941">
            <a:spAutoFit/>
          </a:bodyPr>
          <a:lstStyle/>
          <a:p>
            <a:pPr algn="ctr">
              <a:lnSpc>
                <a:spcPct val="90000"/>
              </a:lnSpc>
              <a:defRPr/>
            </a:pPr>
            <a:r>
              <a:rPr lang="ko-KR" altLang="en-US" sz="3200" b="1">
                <a:solidFill>
                  <a:srgbClr val="FF0066"/>
                </a:solidFill>
                <a:effectLst>
                  <a:outerShdw blurRad="38100" dist="38100" dir="2700000" algn="tl">
                    <a:srgbClr val="C0C0C0"/>
                  </a:outerShdw>
                </a:effectLst>
                <a:latin typeface="Gulim" pitchFamily="34" charset="-127"/>
                <a:ea typeface="Gulim" pitchFamily="34" charset="-127"/>
              </a:rPr>
              <a:t>고도의</a:t>
            </a:r>
            <a:endParaRPr lang="en-US" altLang="ko-KR" sz="3200" b="1">
              <a:solidFill>
                <a:srgbClr val="FF0066"/>
              </a:solidFill>
              <a:effectLst>
                <a:outerShdw blurRad="38100" dist="38100" dir="2700000" algn="tl">
                  <a:srgbClr val="C0C0C0"/>
                </a:outerShdw>
              </a:effectLst>
              <a:latin typeface="Gulim" pitchFamily="34" charset="-127"/>
              <a:ea typeface="Gulim" pitchFamily="34" charset="-127"/>
            </a:endParaRPr>
          </a:p>
          <a:p>
            <a:pPr algn="ctr">
              <a:lnSpc>
                <a:spcPct val="90000"/>
              </a:lnSpc>
              <a:defRPr/>
            </a:pPr>
            <a:r>
              <a:rPr lang="ko-KR" altLang="en-US" sz="3200" b="1">
                <a:solidFill>
                  <a:srgbClr val="FF0066"/>
                </a:solidFill>
                <a:effectLst>
                  <a:outerShdw blurRad="38100" dist="38100" dir="2700000" algn="tl">
                    <a:srgbClr val="C0C0C0"/>
                  </a:outerShdw>
                </a:effectLst>
                <a:latin typeface="Gulim" pitchFamily="34" charset="-127"/>
                <a:ea typeface="Gulim" pitchFamily="34" charset="-127"/>
              </a:rPr>
              <a:t>지적 업무</a:t>
            </a:r>
            <a:endParaRPr lang="ja-JP" altLang="en-US" sz="3200" b="1">
              <a:solidFill>
                <a:srgbClr val="FF0066"/>
              </a:solidFill>
              <a:effectLst>
                <a:outerShdw blurRad="38100" dist="38100" dir="2700000" algn="tl">
                  <a:srgbClr val="C0C0C0"/>
                </a:outerShdw>
              </a:effectLst>
              <a:latin typeface="Gulim" pitchFamily="34" charset="-127"/>
              <a:ea typeface="Gulim" pitchFamily="34" charset="-127"/>
            </a:endParaRPr>
          </a:p>
        </p:txBody>
      </p:sp>
      <p:sp>
        <p:nvSpPr>
          <p:cNvPr id="401456" name="Text Box 48"/>
          <p:cNvSpPr txBox="1">
            <a:spLocks noChangeArrowheads="1"/>
          </p:cNvSpPr>
          <p:nvPr/>
        </p:nvSpPr>
        <p:spPr bwMode="gray">
          <a:xfrm>
            <a:off x="6675438" y="2397125"/>
            <a:ext cx="2216150" cy="682625"/>
          </a:xfrm>
          <a:prstGeom prst="rect">
            <a:avLst/>
          </a:prstGeom>
          <a:noFill/>
          <a:ln w="28575">
            <a:noFill/>
            <a:miter lim="800000"/>
            <a:headEnd/>
            <a:tailEnd/>
          </a:ln>
          <a:effectLst/>
        </p:spPr>
        <p:txBody>
          <a:bodyPr wrap="none" lIns="35941" tIns="35941" rIns="35941" bIns="35941">
            <a:spAutoFit/>
          </a:bodyPr>
          <a:lstStyle/>
          <a:p>
            <a:pPr algn="ctr">
              <a:lnSpc>
                <a:spcPct val="90000"/>
              </a:lnSpc>
              <a:defRPr/>
            </a:pPr>
            <a:r>
              <a:rPr lang="ja-JP" altLang="en-US" sz="4400">
                <a:solidFill>
                  <a:srgbClr val="FF0066"/>
                </a:solidFill>
                <a:effectLst>
                  <a:outerShdw blurRad="38100" dist="38100" dir="2700000" algn="tl">
                    <a:srgbClr val="C0C0C0"/>
                  </a:outerShdw>
                </a:effectLst>
                <a:latin typeface="HGS創英角ｺﾞｼｯｸUB" pitchFamily="50" charset="-128"/>
                <a:ea typeface="HGS創英角ｺﾞｼｯｸUB" pitchFamily="50" charset="-128"/>
              </a:rPr>
              <a:t>＋</a:t>
            </a:r>
            <a:r>
              <a:rPr lang="ko-KR" altLang="en-US" sz="4400" b="1" u="sng">
                <a:solidFill>
                  <a:srgbClr val="FF0066"/>
                </a:solidFill>
                <a:effectLst>
                  <a:outerShdw blurRad="38100" dist="38100" dir="2700000" algn="tl">
                    <a:srgbClr val="C0C0C0"/>
                  </a:outerShdw>
                </a:effectLst>
                <a:latin typeface="Gulim" pitchFamily="34" charset="-127"/>
                <a:ea typeface="Gulim" pitchFamily="34" charset="-127"/>
              </a:rPr>
              <a:t>첨단</a:t>
            </a:r>
            <a:r>
              <a:rPr lang="en-US" altLang="ko-KR" sz="4400" b="1" u="sng">
                <a:solidFill>
                  <a:srgbClr val="FF0066"/>
                </a:solidFill>
                <a:effectLst>
                  <a:outerShdw blurRad="38100" dist="38100" dir="2700000" algn="tl">
                    <a:srgbClr val="C0C0C0"/>
                  </a:outerShdw>
                </a:effectLst>
                <a:latin typeface="Gulim" pitchFamily="34" charset="-127"/>
                <a:ea typeface="Gulim" pitchFamily="34" charset="-127"/>
              </a:rPr>
              <a:t>IT</a:t>
            </a:r>
            <a:endParaRPr lang="en-US" altLang="ja-JP" sz="4400" b="1" u="sng">
              <a:solidFill>
                <a:srgbClr val="FF0066"/>
              </a:solidFill>
              <a:effectLst>
                <a:outerShdw blurRad="38100" dist="38100" dir="2700000" algn="tl">
                  <a:srgbClr val="C0C0C0"/>
                </a:outerShdw>
              </a:effectLst>
              <a:latin typeface="Gulim" pitchFamily="34" charset="-127"/>
              <a:ea typeface="Gulim" pitchFamily="34" charset="-127"/>
            </a:endParaRPr>
          </a:p>
        </p:txBody>
      </p:sp>
      <p:sp>
        <p:nvSpPr>
          <p:cNvPr id="401458" name="Line 50"/>
          <p:cNvSpPr>
            <a:spLocks noChangeShapeType="1"/>
          </p:cNvSpPr>
          <p:nvPr/>
        </p:nvSpPr>
        <p:spPr bwMode="gray">
          <a:xfrm flipV="1">
            <a:off x="411163" y="3522663"/>
            <a:ext cx="752475" cy="1181100"/>
          </a:xfrm>
          <a:prstGeom prst="line">
            <a:avLst/>
          </a:prstGeom>
          <a:noFill/>
          <a:ln w="28575">
            <a:solidFill>
              <a:srgbClr val="FF0066"/>
            </a:solidFill>
            <a:round/>
            <a:headEnd/>
            <a:tailEnd/>
          </a:ln>
          <a:effectLst/>
        </p:spPr>
        <p:txBody>
          <a:bodyPr lIns="35941" tIns="35941" rIns="35941" bIns="35941"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401459" name="Line 51"/>
          <p:cNvSpPr>
            <a:spLocks noChangeShapeType="1"/>
          </p:cNvSpPr>
          <p:nvPr/>
        </p:nvSpPr>
        <p:spPr bwMode="gray">
          <a:xfrm flipV="1">
            <a:off x="6221413" y="3484563"/>
            <a:ext cx="419100" cy="1219200"/>
          </a:xfrm>
          <a:prstGeom prst="line">
            <a:avLst/>
          </a:prstGeom>
          <a:noFill/>
          <a:ln w="28575">
            <a:solidFill>
              <a:srgbClr val="FF0066"/>
            </a:solidFill>
            <a:round/>
            <a:headEnd/>
            <a:tailEnd/>
          </a:ln>
          <a:effectLst/>
        </p:spPr>
        <p:txBody>
          <a:bodyPr lIns="35941" tIns="35941" rIns="35941" bIns="35941"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25" name="Oval 3"/>
          <p:cNvSpPr>
            <a:spLocks noChangeArrowheads="1"/>
          </p:cNvSpPr>
          <p:nvPr/>
        </p:nvSpPr>
        <p:spPr bwMode="gray">
          <a:xfrm>
            <a:off x="720725" y="4872038"/>
            <a:ext cx="865188" cy="912812"/>
          </a:xfrm>
          <a:prstGeom prst="ellipse">
            <a:avLst/>
          </a:prstGeom>
          <a:solidFill>
            <a:srgbClr val="333333"/>
          </a:solidFill>
          <a:ln>
            <a:noFill/>
          </a:ln>
          <a:effectLst>
            <a:outerShdw blurRad="63500" dist="38099" dir="2700000" algn="ctr" rotWithShape="0">
              <a:srgbClr val="000000">
                <a:alpha val="74997"/>
              </a:srgbClr>
            </a:outerShdw>
          </a:effectLst>
          <a:extLst/>
        </p:spPr>
        <p:txBody>
          <a:bodyPr wrap="none" lIns="35941" tIns="35941" rIns="35941" bIns="35941" anchor="ctr"/>
          <a:lstStyle/>
          <a:p>
            <a:pPr algn="ctr">
              <a:lnSpc>
                <a:spcPct val="90000"/>
              </a:lnSpc>
              <a:defRPr/>
            </a:pPr>
            <a:r>
              <a:rPr lang="en-US" altLang="ja-JP" dirty="0">
                <a:effectLst>
                  <a:outerShdw blurRad="38100" dist="38100" dir="2700000" algn="tl">
                    <a:srgbClr val="000000"/>
                  </a:outerShdw>
                </a:effectLst>
                <a:latin typeface="+mj-lt"/>
              </a:rPr>
              <a:t>Core</a:t>
            </a:r>
          </a:p>
          <a:p>
            <a:pPr algn="ctr">
              <a:lnSpc>
                <a:spcPct val="90000"/>
              </a:lnSpc>
              <a:defRPr/>
            </a:pPr>
            <a:r>
              <a:rPr lang="en-US" altLang="ja-JP" dirty="0">
                <a:effectLst>
                  <a:outerShdw blurRad="38100" dist="38100" dir="2700000" algn="tl">
                    <a:srgbClr val="000000"/>
                  </a:outerShdw>
                </a:effectLst>
                <a:latin typeface="+mj-lt"/>
              </a:rPr>
              <a:t>Business</a:t>
            </a:r>
          </a:p>
        </p:txBody>
      </p:sp>
      <p:sp>
        <p:nvSpPr>
          <p:cNvPr id="26" name="Oval 15"/>
          <p:cNvSpPr>
            <a:spLocks noChangeArrowheads="1"/>
          </p:cNvSpPr>
          <p:nvPr/>
        </p:nvSpPr>
        <p:spPr bwMode="gray">
          <a:xfrm>
            <a:off x="1838325" y="4872038"/>
            <a:ext cx="865188" cy="912812"/>
          </a:xfrm>
          <a:prstGeom prst="ellipse">
            <a:avLst/>
          </a:prstGeom>
          <a:solidFill>
            <a:srgbClr val="333333"/>
          </a:solidFill>
          <a:ln>
            <a:noFill/>
          </a:ln>
          <a:effectLst>
            <a:outerShdw blurRad="63500" dist="38099" dir="2700000" algn="ctr" rotWithShape="0">
              <a:srgbClr val="000000">
                <a:alpha val="74997"/>
              </a:srgbClr>
            </a:outerShdw>
          </a:effectLst>
          <a:extLst/>
        </p:spPr>
        <p:txBody>
          <a:bodyPr wrap="none" lIns="35941" tIns="35941" rIns="35941" bIns="35941" anchor="ctr"/>
          <a:lstStyle/>
          <a:p>
            <a:pPr algn="ctr">
              <a:lnSpc>
                <a:spcPct val="90000"/>
              </a:lnSpc>
              <a:defRPr/>
            </a:pPr>
            <a:r>
              <a:rPr lang="en-US" altLang="ja-JP">
                <a:effectLst>
                  <a:outerShdw blurRad="38100" dist="38100" dir="2700000" algn="tl">
                    <a:srgbClr val="000000"/>
                  </a:outerShdw>
                </a:effectLst>
                <a:latin typeface="+mj-lt"/>
              </a:rPr>
              <a:t>Core</a:t>
            </a:r>
          </a:p>
          <a:p>
            <a:pPr algn="ctr">
              <a:lnSpc>
                <a:spcPct val="90000"/>
              </a:lnSpc>
              <a:defRPr/>
            </a:pPr>
            <a:r>
              <a:rPr lang="en-US" altLang="ja-JP">
                <a:effectLst>
                  <a:outerShdw blurRad="38100" dist="38100" dir="2700000" algn="tl">
                    <a:srgbClr val="000000"/>
                  </a:outerShdw>
                </a:effectLst>
                <a:latin typeface="+mj-lt"/>
              </a:rPr>
              <a:t>Business</a:t>
            </a:r>
          </a:p>
        </p:txBody>
      </p:sp>
      <p:sp>
        <p:nvSpPr>
          <p:cNvPr id="27" name="Oval 17"/>
          <p:cNvSpPr>
            <a:spLocks noChangeArrowheads="1"/>
          </p:cNvSpPr>
          <p:nvPr/>
        </p:nvSpPr>
        <p:spPr bwMode="gray">
          <a:xfrm>
            <a:off x="2954338" y="4872038"/>
            <a:ext cx="865187" cy="912812"/>
          </a:xfrm>
          <a:prstGeom prst="ellipse">
            <a:avLst/>
          </a:prstGeom>
          <a:solidFill>
            <a:srgbClr val="333333"/>
          </a:solidFill>
          <a:ln>
            <a:noFill/>
          </a:ln>
          <a:effectLst>
            <a:outerShdw blurRad="63500" dist="38099" dir="2700000" algn="ctr" rotWithShape="0">
              <a:srgbClr val="000000">
                <a:alpha val="74997"/>
              </a:srgbClr>
            </a:outerShdw>
          </a:effectLst>
          <a:extLst/>
        </p:spPr>
        <p:txBody>
          <a:bodyPr wrap="none" lIns="35941" tIns="35941" rIns="35941" bIns="35941" anchor="ctr"/>
          <a:lstStyle/>
          <a:p>
            <a:pPr algn="ctr">
              <a:lnSpc>
                <a:spcPct val="90000"/>
              </a:lnSpc>
              <a:defRPr/>
            </a:pPr>
            <a:r>
              <a:rPr lang="en-US" altLang="ja-JP">
                <a:effectLst>
                  <a:outerShdw blurRad="38100" dist="38100" dir="2700000" algn="tl">
                    <a:srgbClr val="000000"/>
                  </a:outerShdw>
                </a:effectLst>
                <a:latin typeface="+mj-lt"/>
              </a:rPr>
              <a:t>Core</a:t>
            </a:r>
          </a:p>
          <a:p>
            <a:pPr algn="ctr">
              <a:lnSpc>
                <a:spcPct val="90000"/>
              </a:lnSpc>
              <a:defRPr/>
            </a:pPr>
            <a:r>
              <a:rPr lang="en-US" altLang="ja-JP">
                <a:effectLst>
                  <a:outerShdw blurRad="38100" dist="38100" dir="2700000" algn="tl">
                    <a:srgbClr val="000000"/>
                  </a:outerShdw>
                </a:effectLst>
                <a:latin typeface="+mj-lt"/>
              </a:rPr>
              <a:t>Business</a:t>
            </a:r>
          </a:p>
        </p:txBody>
      </p:sp>
      <p:sp>
        <p:nvSpPr>
          <p:cNvPr id="28" name="Oval 19"/>
          <p:cNvSpPr>
            <a:spLocks noChangeArrowheads="1"/>
          </p:cNvSpPr>
          <p:nvPr/>
        </p:nvSpPr>
        <p:spPr bwMode="gray">
          <a:xfrm>
            <a:off x="4027488" y="4872038"/>
            <a:ext cx="865187" cy="912812"/>
          </a:xfrm>
          <a:prstGeom prst="ellipse">
            <a:avLst/>
          </a:prstGeom>
          <a:solidFill>
            <a:srgbClr val="333333"/>
          </a:solidFill>
          <a:ln>
            <a:noFill/>
          </a:ln>
          <a:effectLst>
            <a:outerShdw blurRad="63500" dist="38099" dir="2700000" algn="ctr" rotWithShape="0">
              <a:srgbClr val="000000">
                <a:alpha val="74997"/>
              </a:srgbClr>
            </a:outerShdw>
          </a:effectLst>
          <a:extLst/>
        </p:spPr>
        <p:txBody>
          <a:bodyPr wrap="none" lIns="35941" tIns="35941" rIns="35941" bIns="35941" anchor="ctr"/>
          <a:lstStyle/>
          <a:p>
            <a:pPr algn="ctr">
              <a:lnSpc>
                <a:spcPct val="90000"/>
              </a:lnSpc>
              <a:defRPr/>
            </a:pPr>
            <a:r>
              <a:rPr lang="en-US" altLang="ja-JP">
                <a:effectLst>
                  <a:outerShdw blurRad="38100" dist="38100" dir="2700000" algn="tl">
                    <a:srgbClr val="000000"/>
                  </a:outerShdw>
                </a:effectLst>
                <a:latin typeface="+mj-lt"/>
              </a:rPr>
              <a:t>Core</a:t>
            </a:r>
          </a:p>
          <a:p>
            <a:pPr algn="ctr">
              <a:lnSpc>
                <a:spcPct val="90000"/>
              </a:lnSpc>
              <a:defRPr/>
            </a:pPr>
            <a:r>
              <a:rPr lang="en-US" altLang="ja-JP">
                <a:effectLst>
                  <a:outerShdw blurRad="38100" dist="38100" dir="2700000" algn="tl">
                    <a:srgbClr val="000000"/>
                  </a:outerShdw>
                </a:effectLst>
                <a:latin typeface="+mj-lt"/>
              </a:rPr>
              <a:t>Business</a:t>
            </a:r>
          </a:p>
        </p:txBody>
      </p:sp>
      <p:sp>
        <p:nvSpPr>
          <p:cNvPr id="29" name="Oval 21"/>
          <p:cNvSpPr>
            <a:spLocks noChangeArrowheads="1"/>
          </p:cNvSpPr>
          <p:nvPr/>
        </p:nvSpPr>
        <p:spPr bwMode="gray">
          <a:xfrm>
            <a:off x="5135563" y="4872038"/>
            <a:ext cx="865187" cy="912812"/>
          </a:xfrm>
          <a:prstGeom prst="ellipse">
            <a:avLst/>
          </a:prstGeom>
          <a:solidFill>
            <a:srgbClr val="333333"/>
          </a:solidFill>
          <a:ln>
            <a:noFill/>
          </a:ln>
          <a:effectLst>
            <a:outerShdw blurRad="63500" dist="38099" dir="2700000" algn="ctr" rotWithShape="0">
              <a:srgbClr val="000000">
                <a:alpha val="74997"/>
              </a:srgbClr>
            </a:outerShdw>
          </a:effectLst>
          <a:extLst/>
        </p:spPr>
        <p:txBody>
          <a:bodyPr wrap="none" lIns="35941" tIns="35941" rIns="35941" bIns="35941" anchor="ctr"/>
          <a:lstStyle/>
          <a:p>
            <a:pPr algn="ctr">
              <a:lnSpc>
                <a:spcPct val="90000"/>
              </a:lnSpc>
              <a:defRPr/>
            </a:pPr>
            <a:r>
              <a:rPr lang="en-US" altLang="ja-JP">
                <a:effectLst>
                  <a:outerShdw blurRad="38100" dist="38100" dir="2700000" algn="tl">
                    <a:srgbClr val="000000"/>
                  </a:outerShdw>
                </a:effectLst>
                <a:latin typeface="+mj-lt"/>
              </a:rPr>
              <a:t>Core</a:t>
            </a:r>
          </a:p>
          <a:p>
            <a:pPr algn="ctr">
              <a:lnSpc>
                <a:spcPct val="90000"/>
              </a:lnSpc>
              <a:defRPr/>
            </a:pPr>
            <a:r>
              <a:rPr lang="en-US" altLang="ja-JP">
                <a:effectLst>
                  <a:outerShdw blurRad="38100" dist="38100" dir="2700000" algn="tl">
                    <a:srgbClr val="000000"/>
                  </a:outerShdw>
                </a:effectLst>
                <a:latin typeface="+mj-lt"/>
              </a:rPr>
              <a:t>Business</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p:txBody>
          <a:bodyPr/>
          <a:lstStyle/>
          <a:p>
            <a:pPr eaLnBrk="1" hangingPunct="1"/>
            <a:r>
              <a:rPr lang="en-US" altLang="ja-JP" dirty="0" smtClean="0"/>
              <a:t>NSSOL</a:t>
            </a:r>
            <a:r>
              <a:rPr lang="ko-KR" altLang="en-US" dirty="0" smtClean="0"/>
              <a:t>의 글로벌전개</a:t>
            </a:r>
            <a:endParaRPr lang="ja-JP" altLang="en-US" dirty="0" smtClean="0"/>
          </a:p>
        </p:txBody>
      </p:sp>
      <p:sp>
        <p:nvSpPr>
          <p:cNvPr id="698" name="正方形/長方形 697"/>
          <p:cNvSpPr/>
          <p:nvPr/>
        </p:nvSpPr>
        <p:spPr>
          <a:xfrm>
            <a:off x="2693988" y="981075"/>
            <a:ext cx="3678237" cy="71438"/>
          </a:xfrm>
          <a:prstGeom prst="rect">
            <a:avLst/>
          </a:prstGeom>
          <a:solidFill>
            <a:srgbClr val="FFCCCC"/>
          </a:solidFill>
          <a:ln w="25400" cap="flat" cmpd="sng" algn="ctr">
            <a:noFill/>
            <a:prstDash val="solid"/>
          </a:ln>
          <a:effectLst/>
        </p:spPr>
        <p:txBody>
          <a:bodyPr anchor="ctr"/>
          <a:lstStyle/>
          <a:p>
            <a:pPr algn="ctr" fontAlgn="auto">
              <a:spcBef>
                <a:spcPts val="0"/>
              </a:spcBef>
              <a:spcAft>
                <a:spcPts val="0"/>
              </a:spcAft>
              <a:defRPr/>
            </a:pPr>
            <a:endParaRPr lang="ja-JP" altLang="en-US" sz="3200" kern="0">
              <a:solidFill>
                <a:sysClr val="window" lastClr="FFFFFF"/>
              </a:solidFill>
              <a:latin typeface="メイリオ"/>
              <a:ea typeface="メイリオ"/>
            </a:endParaRPr>
          </a:p>
        </p:txBody>
      </p:sp>
      <p:sp>
        <p:nvSpPr>
          <p:cNvPr id="699" name="正方形/長方形 698"/>
          <p:cNvSpPr/>
          <p:nvPr/>
        </p:nvSpPr>
        <p:spPr>
          <a:xfrm>
            <a:off x="1901825" y="1341438"/>
            <a:ext cx="5334000" cy="71437"/>
          </a:xfrm>
          <a:prstGeom prst="rect">
            <a:avLst/>
          </a:prstGeom>
          <a:solidFill>
            <a:srgbClr val="FFCCCC"/>
          </a:solidFill>
          <a:ln w="25400" cap="flat" cmpd="sng" algn="ctr">
            <a:noFill/>
            <a:prstDash val="solid"/>
          </a:ln>
          <a:effectLst/>
        </p:spPr>
        <p:txBody>
          <a:bodyPr anchor="ctr"/>
          <a:lstStyle/>
          <a:p>
            <a:pPr algn="ctr" fontAlgn="auto">
              <a:spcBef>
                <a:spcPts val="0"/>
              </a:spcBef>
              <a:spcAft>
                <a:spcPts val="0"/>
              </a:spcAft>
              <a:defRPr/>
            </a:pPr>
            <a:endParaRPr lang="ja-JP" altLang="en-US" sz="3200" kern="0">
              <a:solidFill>
                <a:sysClr val="window" lastClr="FFFFFF"/>
              </a:solidFill>
              <a:latin typeface="メイリオ"/>
              <a:ea typeface="メイリオ"/>
            </a:endParaRPr>
          </a:p>
        </p:txBody>
      </p:sp>
      <p:sp>
        <p:nvSpPr>
          <p:cNvPr id="700" name="Freeform 2"/>
          <p:cNvSpPr>
            <a:spLocks/>
          </p:cNvSpPr>
          <p:nvPr/>
        </p:nvSpPr>
        <p:spPr bwMode="auto">
          <a:xfrm>
            <a:off x="1230313" y="2887663"/>
            <a:ext cx="42862" cy="57150"/>
          </a:xfrm>
          <a:custGeom>
            <a:avLst/>
            <a:gdLst/>
            <a:ahLst/>
            <a:cxnLst>
              <a:cxn ang="0">
                <a:pos x="17" y="5"/>
              </a:cxn>
              <a:cxn ang="0">
                <a:pos x="12" y="0"/>
              </a:cxn>
              <a:cxn ang="0">
                <a:pos x="12" y="1"/>
              </a:cxn>
              <a:cxn ang="0">
                <a:pos x="2" y="10"/>
              </a:cxn>
              <a:cxn ang="0">
                <a:pos x="0" y="21"/>
              </a:cxn>
              <a:cxn ang="0">
                <a:pos x="4" y="24"/>
              </a:cxn>
              <a:cxn ang="0">
                <a:pos x="12" y="30"/>
              </a:cxn>
              <a:cxn ang="0">
                <a:pos x="16" y="19"/>
              </a:cxn>
              <a:cxn ang="0">
                <a:pos x="21" y="20"/>
              </a:cxn>
              <a:cxn ang="0">
                <a:pos x="17" y="5"/>
              </a:cxn>
            </a:cxnLst>
            <a:rect l="0" t="0" r="r" b="b"/>
            <a:pathLst>
              <a:path w="22" h="30">
                <a:moveTo>
                  <a:pt x="17" y="5"/>
                </a:moveTo>
                <a:cubicBezTo>
                  <a:pt x="15" y="3"/>
                  <a:pt x="13" y="1"/>
                  <a:pt x="12" y="0"/>
                </a:cubicBezTo>
                <a:cubicBezTo>
                  <a:pt x="12" y="1"/>
                  <a:pt x="12" y="1"/>
                  <a:pt x="12" y="1"/>
                </a:cubicBezTo>
                <a:cubicBezTo>
                  <a:pt x="11" y="5"/>
                  <a:pt x="2" y="5"/>
                  <a:pt x="2" y="10"/>
                </a:cubicBezTo>
                <a:cubicBezTo>
                  <a:pt x="1" y="13"/>
                  <a:pt x="1" y="17"/>
                  <a:pt x="0" y="21"/>
                </a:cubicBezTo>
                <a:cubicBezTo>
                  <a:pt x="2" y="22"/>
                  <a:pt x="3" y="23"/>
                  <a:pt x="4" y="24"/>
                </a:cubicBezTo>
                <a:cubicBezTo>
                  <a:pt x="7" y="27"/>
                  <a:pt x="10" y="28"/>
                  <a:pt x="12" y="30"/>
                </a:cubicBezTo>
                <a:cubicBezTo>
                  <a:pt x="12" y="25"/>
                  <a:pt x="13" y="19"/>
                  <a:pt x="16" y="19"/>
                </a:cubicBezTo>
                <a:cubicBezTo>
                  <a:pt x="18" y="19"/>
                  <a:pt x="19" y="19"/>
                  <a:pt x="21" y="20"/>
                </a:cubicBezTo>
                <a:cubicBezTo>
                  <a:pt x="22" y="15"/>
                  <a:pt x="20" y="10"/>
                  <a:pt x="17"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01" name="Freeform 3"/>
          <p:cNvSpPr>
            <a:spLocks/>
          </p:cNvSpPr>
          <p:nvPr/>
        </p:nvSpPr>
        <p:spPr bwMode="auto">
          <a:xfrm>
            <a:off x="1239838" y="2809875"/>
            <a:ext cx="103187" cy="128588"/>
          </a:xfrm>
          <a:custGeom>
            <a:avLst/>
            <a:gdLst/>
            <a:ahLst/>
            <a:cxnLst>
              <a:cxn ang="0">
                <a:pos x="46" y="42"/>
              </a:cxn>
              <a:cxn ang="0">
                <a:pos x="48" y="30"/>
              </a:cxn>
              <a:cxn ang="0">
                <a:pos x="34" y="26"/>
              </a:cxn>
              <a:cxn ang="0">
                <a:pos x="30" y="17"/>
              </a:cxn>
              <a:cxn ang="0">
                <a:pos x="26" y="12"/>
              </a:cxn>
              <a:cxn ang="0">
                <a:pos x="20" y="4"/>
              </a:cxn>
              <a:cxn ang="0">
                <a:pos x="0" y="6"/>
              </a:cxn>
              <a:cxn ang="0">
                <a:pos x="5" y="23"/>
              </a:cxn>
              <a:cxn ang="0">
                <a:pos x="7" y="41"/>
              </a:cxn>
              <a:cxn ang="0">
                <a:pos x="12" y="46"/>
              </a:cxn>
              <a:cxn ang="0">
                <a:pos x="16" y="61"/>
              </a:cxn>
              <a:cxn ang="0">
                <a:pos x="23" y="68"/>
              </a:cxn>
              <a:cxn ang="0">
                <a:pos x="47" y="62"/>
              </a:cxn>
              <a:cxn ang="0">
                <a:pos x="47" y="62"/>
              </a:cxn>
              <a:cxn ang="0">
                <a:pos x="46" y="59"/>
              </a:cxn>
              <a:cxn ang="0">
                <a:pos x="51" y="51"/>
              </a:cxn>
              <a:cxn ang="0">
                <a:pos x="46" y="42"/>
              </a:cxn>
            </a:cxnLst>
            <a:rect l="0" t="0" r="r" b="b"/>
            <a:pathLst>
              <a:path w="54" h="68">
                <a:moveTo>
                  <a:pt x="46" y="42"/>
                </a:moveTo>
                <a:cubicBezTo>
                  <a:pt x="44" y="39"/>
                  <a:pt x="47" y="34"/>
                  <a:pt x="48" y="30"/>
                </a:cubicBezTo>
                <a:cubicBezTo>
                  <a:pt x="49" y="27"/>
                  <a:pt x="38" y="27"/>
                  <a:pt x="34" y="26"/>
                </a:cubicBezTo>
                <a:cubicBezTo>
                  <a:pt x="30" y="25"/>
                  <a:pt x="32" y="18"/>
                  <a:pt x="30" y="17"/>
                </a:cubicBezTo>
                <a:cubicBezTo>
                  <a:pt x="27" y="16"/>
                  <a:pt x="26" y="15"/>
                  <a:pt x="26" y="12"/>
                </a:cubicBezTo>
                <a:cubicBezTo>
                  <a:pt x="26" y="8"/>
                  <a:pt x="22" y="8"/>
                  <a:pt x="20" y="4"/>
                </a:cubicBezTo>
                <a:cubicBezTo>
                  <a:pt x="11" y="0"/>
                  <a:pt x="0" y="6"/>
                  <a:pt x="0" y="6"/>
                </a:cubicBezTo>
                <a:cubicBezTo>
                  <a:pt x="0" y="6"/>
                  <a:pt x="4" y="17"/>
                  <a:pt x="5" y="23"/>
                </a:cubicBezTo>
                <a:cubicBezTo>
                  <a:pt x="7" y="28"/>
                  <a:pt x="7" y="37"/>
                  <a:pt x="7" y="41"/>
                </a:cubicBezTo>
                <a:cubicBezTo>
                  <a:pt x="8" y="42"/>
                  <a:pt x="10" y="44"/>
                  <a:pt x="12" y="46"/>
                </a:cubicBezTo>
                <a:cubicBezTo>
                  <a:pt x="15" y="51"/>
                  <a:pt x="17" y="56"/>
                  <a:pt x="16" y="61"/>
                </a:cubicBezTo>
                <a:cubicBezTo>
                  <a:pt x="20" y="64"/>
                  <a:pt x="23" y="68"/>
                  <a:pt x="23" y="68"/>
                </a:cubicBezTo>
                <a:cubicBezTo>
                  <a:pt x="31" y="65"/>
                  <a:pt x="47" y="62"/>
                  <a:pt x="47" y="62"/>
                </a:cubicBezTo>
                <a:cubicBezTo>
                  <a:pt x="47" y="62"/>
                  <a:pt x="47" y="62"/>
                  <a:pt x="47" y="62"/>
                </a:cubicBezTo>
                <a:cubicBezTo>
                  <a:pt x="46" y="61"/>
                  <a:pt x="46" y="60"/>
                  <a:pt x="46" y="59"/>
                </a:cubicBezTo>
                <a:cubicBezTo>
                  <a:pt x="45" y="55"/>
                  <a:pt x="49" y="53"/>
                  <a:pt x="51" y="51"/>
                </a:cubicBezTo>
                <a:cubicBezTo>
                  <a:pt x="54" y="48"/>
                  <a:pt x="47" y="46"/>
                  <a:pt x="46" y="4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02" name="Freeform 4"/>
          <p:cNvSpPr>
            <a:spLocks/>
          </p:cNvSpPr>
          <p:nvPr/>
        </p:nvSpPr>
        <p:spPr bwMode="auto">
          <a:xfrm>
            <a:off x="3552825" y="4337050"/>
            <a:ext cx="1022350" cy="769938"/>
          </a:xfrm>
          <a:custGeom>
            <a:avLst/>
            <a:gdLst/>
            <a:ahLst/>
            <a:cxnLst>
              <a:cxn ang="0">
                <a:pos x="250" y="7"/>
              </a:cxn>
              <a:cxn ang="0">
                <a:pos x="258" y="21"/>
              </a:cxn>
              <a:cxn ang="0">
                <a:pos x="233" y="24"/>
              </a:cxn>
              <a:cxn ang="0">
                <a:pos x="221" y="45"/>
              </a:cxn>
              <a:cxn ang="0">
                <a:pos x="217" y="58"/>
              </a:cxn>
              <a:cxn ang="0">
                <a:pos x="194" y="48"/>
              </a:cxn>
              <a:cxn ang="0">
                <a:pos x="181" y="46"/>
              </a:cxn>
              <a:cxn ang="0">
                <a:pos x="168" y="50"/>
              </a:cxn>
              <a:cxn ang="0">
                <a:pos x="161" y="58"/>
              </a:cxn>
              <a:cxn ang="0">
                <a:pos x="158" y="64"/>
              </a:cxn>
              <a:cxn ang="0">
                <a:pos x="155" y="78"/>
              </a:cxn>
              <a:cxn ang="0">
                <a:pos x="144" y="85"/>
              </a:cxn>
              <a:cxn ang="0">
                <a:pos x="136" y="88"/>
              </a:cxn>
              <a:cxn ang="0">
                <a:pos x="122" y="97"/>
              </a:cxn>
              <a:cxn ang="0">
                <a:pos x="95" y="124"/>
              </a:cxn>
              <a:cxn ang="0">
                <a:pos x="62" y="134"/>
              </a:cxn>
              <a:cxn ang="0">
                <a:pos x="29" y="148"/>
              </a:cxn>
              <a:cxn ang="0">
                <a:pos x="16" y="151"/>
              </a:cxn>
              <a:cxn ang="0">
                <a:pos x="8" y="183"/>
              </a:cxn>
              <a:cxn ang="0">
                <a:pos x="8" y="205"/>
              </a:cxn>
              <a:cxn ang="0">
                <a:pos x="0" y="205"/>
              </a:cxn>
              <a:cxn ang="0">
                <a:pos x="19" y="245"/>
              </a:cxn>
              <a:cxn ang="0">
                <a:pos x="37" y="292"/>
              </a:cxn>
              <a:cxn ang="0">
                <a:pos x="29" y="319"/>
              </a:cxn>
              <a:cxn ang="0">
                <a:pos x="56" y="340"/>
              </a:cxn>
              <a:cxn ang="0">
                <a:pos x="92" y="324"/>
              </a:cxn>
              <a:cxn ang="0">
                <a:pos x="145" y="314"/>
              </a:cxn>
              <a:cxn ang="0">
                <a:pos x="192" y="297"/>
              </a:cxn>
              <a:cxn ang="0">
                <a:pos x="257" y="295"/>
              </a:cxn>
              <a:cxn ang="0">
                <a:pos x="280" y="311"/>
              </a:cxn>
              <a:cxn ang="0">
                <a:pos x="293" y="322"/>
              </a:cxn>
              <a:cxn ang="0">
                <a:pos x="302" y="333"/>
              </a:cxn>
              <a:cxn ang="0">
                <a:pos x="328" y="305"/>
              </a:cxn>
              <a:cxn ang="0">
                <a:pos x="328" y="321"/>
              </a:cxn>
              <a:cxn ang="0">
                <a:pos x="319" y="342"/>
              </a:cxn>
              <a:cxn ang="0">
                <a:pos x="337" y="339"/>
              </a:cxn>
              <a:cxn ang="0">
                <a:pos x="352" y="364"/>
              </a:cxn>
              <a:cxn ang="0">
                <a:pos x="376" y="389"/>
              </a:cxn>
              <a:cxn ang="0">
                <a:pos x="415" y="389"/>
              </a:cxn>
              <a:cxn ang="0">
                <a:pos x="423" y="391"/>
              </a:cxn>
              <a:cxn ang="0">
                <a:pos x="441" y="401"/>
              </a:cxn>
              <a:cxn ang="0">
                <a:pos x="487" y="377"/>
              </a:cxn>
              <a:cxn ang="0">
                <a:pos x="510" y="314"/>
              </a:cxn>
              <a:cxn ang="0">
                <a:pos x="528" y="272"/>
              </a:cxn>
              <a:cxn ang="0">
                <a:pos x="534" y="241"/>
              </a:cxn>
              <a:cxn ang="0">
                <a:pos x="529" y="207"/>
              </a:cxn>
              <a:cxn ang="0">
                <a:pos x="523" y="198"/>
              </a:cxn>
              <a:cxn ang="0">
                <a:pos x="497" y="161"/>
              </a:cxn>
              <a:cxn ang="0">
                <a:pos x="481" y="146"/>
              </a:cxn>
              <a:cxn ang="0">
                <a:pos x="466" y="127"/>
              </a:cxn>
              <a:cxn ang="0">
                <a:pos x="440" y="113"/>
              </a:cxn>
              <a:cxn ang="0">
                <a:pos x="433" y="83"/>
              </a:cxn>
              <a:cxn ang="0">
                <a:pos x="416" y="49"/>
              </a:cxn>
              <a:cxn ang="0">
                <a:pos x="397" y="19"/>
              </a:cxn>
              <a:cxn ang="0">
                <a:pos x="384" y="16"/>
              </a:cxn>
              <a:cxn ang="0">
                <a:pos x="378" y="37"/>
              </a:cxn>
              <a:cxn ang="0">
                <a:pos x="376" y="69"/>
              </a:cxn>
              <a:cxn ang="0">
                <a:pos x="343" y="84"/>
              </a:cxn>
              <a:cxn ang="0">
                <a:pos x="308" y="63"/>
              </a:cxn>
              <a:cxn ang="0">
                <a:pos x="304" y="44"/>
              </a:cxn>
              <a:cxn ang="0">
                <a:pos x="311" y="29"/>
              </a:cxn>
              <a:cxn ang="0">
                <a:pos x="306" y="23"/>
              </a:cxn>
              <a:cxn ang="0">
                <a:pos x="290" y="21"/>
              </a:cxn>
            </a:cxnLst>
            <a:rect l="0" t="0" r="r" b="b"/>
            <a:pathLst>
              <a:path w="536" h="404">
                <a:moveTo>
                  <a:pt x="266" y="14"/>
                </a:moveTo>
                <a:cubicBezTo>
                  <a:pt x="261" y="13"/>
                  <a:pt x="261" y="11"/>
                  <a:pt x="259" y="9"/>
                </a:cubicBezTo>
                <a:cubicBezTo>
                  <a:pt x="256" y="8"/>
                  <a:pt x="250" y="5"/>
                  <a:pt x="250" y="7"/>
                </a:cubicBezTo>
                <a:cubicBezTo>
                  <a:pt x="249" y="8"/>
                  <a:pt x="251" y="10"/>
                  <a:pt x="254" y="11"/>
                </a:cubicBezTo>
                <a:cubicBezTo>
                  <a:pt x="257" y="12"/>
                  <a:pt x="258" y="9"/>
                  <a:pt x="258" y="14"/>
                </a:cubicBezTo>
                <a:cubicBezTo>
                  <a:pt x="258" y="19"/>
                  <a:pt x="262" y="20"/>
                  <a:pt x="258" y="21"/>
                </a:cubicBezTo>
                <a:cubicBezTo>
                  <a:pt x="254" y="22"/>
                  <a:pt x="247" y="23"/>
                  <a:pt x="244" y="22"/>
                </a:cubicBezTo>
                <a:cubicBezTo>
                  <a:pt x="242" y="20"/>
                  <a:pt x="242" y="21"/>
                  <a:pt x="240" y="22"/>
                </a:cubicBezTo>
                <a:cubicBezTo>
                  <a:pt x="238" y="24"/>
                  <a:pt x="235" y="23"/>
                  <a:pt x="233" y="24"/>
                </a:cubicBezTo>
                <a:cubicBezTo>
                  <a:pt x="232" y="25"/>
                  <a:pt x="231" y="29"/>
                  <a:pt x="229" y="31"/>
                </a:cubicBezTo>
                <a:cubicBezTo>
                  <a:pt x="227" y="33"/>
                  <a:pt x="227" y="36"/>
                  <a:pt x="225" y="37"/>
                </a:cubicBezTo>
                <a:cubicBezTo>
                  <a:pt x="224" y="38"/>
                  <a:pt x="223" y="42"/>
                  <a:pt x="221" y="45"/>
                </a:cubicBezTo>
                <a:cubicBezTo>
                  <a:pt x="219" y="48"/>
                  <a:pt x="218" y="48"/>
                  <a:pt x="218" y="50"/>
                </a:cubicBezTo>
                <a:cubicBezTo>
                  <a:pt x="218" y="52"/>
                  <a:pt x="222" y="55"/>
                  <a:pt x="221" y="57"/>
                </a:cubicBezTo>
                <a:cubicBezTo>
                  <a:pt x="220" y="59"/>
                  <a:pt x="220" y="60"/>
                  <a:pt x="217" y="58"/>
                </a:cubicBezTo>
                <a:cubicBezTo>
                  <a:pt x="213" y="56"/>
                  <a:pt x="207" y="56"/>
                  <a:pt x="206" y="57"/>
                </a:cubicBezTo>
                <a:cubicBezTo>
                  <a:pt x="204" y="58"/>
                  <a:pt x="200" y="67"/>
                  <a:pt x="200" y="64"/>
                </a:cubicBezTo>
                <a:cubicBezTo>
                  <a:pt x="200" y="61"/>
                  <a:pt x="197" y="52"/>
                  <a:pt x="194" y="48"/>
                </a:cubicBezTo>
                <a:cubicBezTo>
                  <a:pt x="191" y="45"/>
                  <a:pt x="189" y="46"/>
                  <a:pt x="187" y="44"/>
                </a:cubicBezTo>
                <a:cubicBezTo>
                  <a:pt x="185" y="42"/>
                  <a:pt x="186" y="39"/>
                  <a:pt x="184" y="41"/>
                </a:cubicBezTo>
                <a:cubicBezTo>
                  <a:pt x="183" y="43"/>
                  <a:pt x="184" y="46"/>
                  <a:pt x="181" y="46"/>
                </a:cubicBezTo>
                <a:cubicBezTo>
                  <a:pt x="178" y="46"/>
                  <a:pt x="176" y="43"/>
                  <a:pt x="175" y="46"/>
                </a:cubicBezTo>
                <a:cubicBezTo>
                  <a:pt x="173" y="50"/>
                  <a:pt x="174" y="53"/>
                  <a:pt x="171" y="53"/>
                </a:cubicBezTo>
                <a:cubicBezTo>
                  <a:pt x="169" y="52"/>
                  <a:pt x="169" y="51"/>
                  <a:pt x="168" y="50"/>
                </a:cubicBezTo>
                <a:cubicBezTo>
                  <a:pt x="168" y="49"/>
                  <a:pt x="166" y="52"/>
                  <a:pt x="165" y="53"/>
                </a:cubicBezTo>
                <a:cubicBezTo>
                  <a:pt x="164" y="53"/>
                  <a:pt x="163" y="51"/>
                  <a:pt x="162" y="53"/>
                </a:cubicBezTo>
                <a:cubicBezTo>
                  <a:pt x="160" y="55"/>
                  <a:pt x="159" y="58"/>
                  <a:pt x="161" y="58"/>
                </a:cubicBezTo>
                <a:cubicBezTo>
                  <a:pt x="163" y="58"/>
                  <a:pt x="164" y="60"/>
                  <a:pt x="161" y="60"/>
                </a:cubicBezTo>
                <a:cubicBezTo>
                  <a:pt x="158" y="60"/>
                  <a:pt x="156" y="61"/>
                  <a:pt x="158" y="62"/>
                </a:cubicBezTo>
                <a:cubicBezTo>
                  <a:pt x="159" y="63"/>
                  <a:pt x="161" y="64"/>
                  <a:pt x="158" y="64"/>
                </a:cubicBezTo>
                <a:cubicBezTo>
                  <a:pt x="155" y="64"/>
                  <a:pt x="154" y="66"/>
                  <a:pt x="154" y="68"/>
                </a:cubicBezTo>
                <a:cubicBezTo>
                  <a:pt x="154" y="70"/>
                  <a:pt x="153" y="75"/>
                  <a:pt x="155" y="75"/>
                </a:cubicBezTo>
                <a:cubicBezTo>
                  <a:pt x="158" y="75"/>
                  <a:pt x="159" y="78"/>
                  <a:pt x="155" y="78"/>
                </a:cubicBezTo>
                <a:cubicBezTo>
                  <a:pt x="151" y="78"/>
                  <a:pt x="143" y="76"/>
                  <a:pt x="142" y="75"/>
                </a:cubicBezTo>
                <a:cubicBezTo>
                  <a:pt x="140" y="74"/>
                  <a:pt x="137" y="79"/>
                  <a:pt x="139" y="81"/>
                </a:cubicBezTo>
                <a:cubicBezTo>
                  <a:pt x="141" y="82"/>
                  <a:pt x="144" y="83"/>
                  <a:pt x="144" y="85"/>
                </a:cubicBezTo>
                <a:cubicBezTo>
                  <a:pt x="144" y="88"/>
                  <a:pt x="143" y="89"/>
                  <a:pt x="142" y="88"/>
                </a:cubicBezTo>
                <a:cubicBezTo>
                  <a:pt x="141" y="86"/>
                  <a:pt x="140" y="89"/>
                  <a:pt x="140" y="90"/>
                </a:cubicBezTo>
                <a:cubicBezTo>
                  <a:pt x="140" y="92"/>
                  <a:pt x="137" y="90"/>
                  <a:pt x="136" y="88"/>
                </a:cubicBezTo>
                <a:cubicBezTo>
                  <a:pt x="135" y="86"/>
                  <a:pt x="134" y="79"/>
                  <a:pt x="132" y="79"/>
                </a:cubicBezTo>
                <a:cubicBezTo>
                  <a:pt x="130" y="79"/>
                  <a:pt x="125" y="84"/>
                  <a:pt x="124" y="88"/>
                </a:cubicBezTo>
                <a:cubicBezTo>
                  <a:pt x="122" y="92"/>
                  <a:pt x="121" y="96"/>
                  <a:pt x="122" y="97"/>
                </a:cubicBezTo>
                <a:cubicBezTo>
                  <a:pt x="122" y="99"/>
                  <a:pt x="124" y="101"/>
                  <a:pt x="122" y="102"/>
                </a:cubicBezTo>
                <a:cubicBezTo>
                  <a:pt x="121" y="103"/>
                  <a:pt x="115" y="110"/>
                  <a:pt x="112" y="114"/>
                </a:cubicBezTo>
                <a:cubicBezTo>
                  <a:pt x="109" y="118"/>
                  <a:pt x="101" y="123"/>
                  <a:pt x="95" y="124"/>
                </a:cubicBezTo>
                <a:cubicBezTo>
                  <a:pt x="90" y="125"/>
                  <a:pt x="83" y="125"/>
                  <a:pt x="80" y="126"/>
                </a:cubicBezTo>
                <a:cubicBezTo>
                  <a:pt x="78" y="127"/>
                  <a:pt x="79" y="128"/>
                  <a:pt x="75" y="130"/>
                </a:cubicBezTo>
                <a:cubicBezTo>
                  <a:pt x="72" y="131"/>
                  <a:pt x="65" y="132"/>
                  <a:pt x="62" y="134"/>
                </a:cubicBezTo>
                <a:cubicBezTo>
                  <a:pt x="60" y="135"/>
                  <a:pt x="60" y="135"/>
                  <a:pt x="57" y="135"/>
                </a:cubicBezTo>
                <a:cubicBezTo>
                  <a:pt x="54" y="135"/>
                  <a:pt x="43" y="138"/>
                  <a:pt x="39" y="142"/>
                </a:cubicBezTo>
                <a:cubicBezTo>
                  <a:pt x="36" y="145"/>
                  <a:pt x="32" y="148"/>
                  <a:pt x="29" y="148"/>
                </a:cubicBezTo>
                <a:cubicBezTo>
                  <a:pt x="26" y="148"/>
                  <a:pt x="21" y="152"/>
                  <a:pt x="20" y="155"/>
                </a:cubicBezTo>
                <a:cubicBezTo>
                  <a:pt x="19" y="158"/>
                  <a:pt x="19" y="163"/>
                  <a:pt x="18" y="159"/>
                </a:cubicBezTo>
                <a:cubicBezTo>
                  <a:pt x="16" y="156"/>
                  <a:pt x="18" y="148"/>
                  <a:pt x="16" y="151"/>
                </a:cubicBezTo>
                <a:cubicBezTo>
                  <a:pt x="13" y="154"/>
                  <a:pt x="11" y="161"/>
                  <a:pt x="11" y="164"/>
                </a:cubicBezTo>
                <a:cubicBezTo>
                  <a:pt x="11" y="166"/>
                  <a:pt x="13" y="166"/>
                  <a:pt x="11" y="169"/>
                </a:cubicBezTo>
                <a:cubicBezTo>
                  <a:pt x="9" y="173"/>
                  <a:pt x="8" y="179"/>
                  <a:pt x="8" y="183"/>
                </a:cubicBezTo>
                <a:cubicBezTo>
                  <a:pt x="8" y="188"/>
                  <a:pt x="13" y="196"/>
                  <a:pt x="14" y="201"/>
                </a:cubicBezTo>
                <a:cubicBezTo>
                  <a:pt x="16" y="206"/>
                  <a:pt x="18" y="216"/>
                  <a:pt x="15" y="214"/>
                </a:cubicBezTo>
                <a:cubicBezTo>
                  <a:pt x="13" y="212"/>
                  <a:pt x="8" y="203"/>
                  <a:pt x="8" y="205"/>
                </a:cubicBezTo>
                <a:cubicBezTo>
                  <a:pt x="8" y="206"/>
                  <a:pt x="12" y="213"/>
                  <a:pt x="12" y="214"/>
                </a:cubicBezTo>
                <a:cubicBezTo>
                  <a:pt x="12" y="215"/>
                  <a:pt x="10" y="218"/>
                  <a:pt x="8" y="216"/>
                </a:cubicBezTo>
                <a:cubicBezTo>
                  <a:pt x="6" y="213"/>
                  <a:pt x="0" y="202"/>
                  <a:pt x="0" y="205"/>
                </a:cubicBezTo>
                <a:cubicBezTo>
                  <a:pt x="1" y="208"/>
                  <a:pt x="6" y="216"/>
                  <a:pt x="10" y="219"/>
                </a:cubicBezTo>
                <a:cubicBezTo>
                  <a:pt x="13" y="223"/>
                  <a:pt x="16" y="228"/>
                  <a:pt x="16" y="233"/>
                </a:cubicBezTo>
                <a:cubicBezTo>
                  <a:pt x="17" y="238"/>
                  <a:pt x="17" y="242"/>
                  <a:pt x="19" y="245"/>
                </a:cubicBezTo>
                <a:cubicBezTo>
                  <a:pt x="21" y="248"/>
                  <a:pt x="28" y="253"/>
                  <a:pt x="28" y="259"/>
                </a:cubicBezTo>
                <a:cubicBezTo>
                  <a:pt x="28" y="265"/>
                  <a:pt x="27" y="270"/>
                  <a:pt x="29" y="274"/>
                </a:cubicBezTo>
                <a:cubicBezTo>
                  <a:pt x="31" y="278"/>
                  <a:pt x="37" y="286"/>
                  <a:pt x="37" y="292"/>
                </a:cubicBezTo>
                <a:cubicBezTo>
                  <a:pt x="37" y="297"/>
                  <a:pt x="35" y="302"/>
                  <a:pt x="35" y="306"/>
                </a:cubicBezTo>
                <a:cubicBezTo>
                  <a:pt x="35" y="310"/>
                  <a:pt x="37" y="314"/>
                  <a:pt x="36" y="315"/>
                </a:cubicBezTo>
                <a:cubicBezTo>
                  <a:pt x="35" y="316"/>
                  <a:pt x="32" y="315"/>
                  <a:pt x="29" y="319"/>
                </a:cubicBezTo>
                <a:cubicBezTo>
                  <a:pt x="27" y="322"/>
                  <a:pt x="25" y="327"/>
                  <a:pt x="28" y="327"/>
                </a:cubicBezTo>
                <a:cubicBezTo>
                  <a:pt x="30" y="328"/>
                  <a:pt x="35" y="332"/>
                  <a:pt x="39" y="334"/>
                </a:cubicBezTo>
                <a:cubicBezTo>
                  <a:pt x="43" y="337"/>
                  <a:pt x="49" y="340"/>
                  <a:pt x="56" y="340"/>
                </a:cubicBezTo>
                <a:cubicBezTo>
                  <a:pt x="62" y="340"/>
                  <a:pt x="70" y="335"/>
                  <a:pt x="76" y="332"/>
                </a:cubicBezTo>
                <a:cubicBezTo>
                  <a:pt x="83" y="329"/>
                  <a:pt x="85" y="331"/>
                  <a:pt x="85" y="330"/>
                </a:cubicBezTo>
                <a:cubicBezTo>
                  <a:pt x="86" y="328"/>
                  <a:pt x="88" y="324"/>
                  <a:pt x="92" y="324"/>
                </a:cubicBezTo>
                <a:cubicBezTo>
                  <a:pt x="95" y="324"/>
                  <a:pt x="101" y="322"/>
                  <a:pt x="108" y="322"/>
                </a:cubicBezTo>
                <a:cubicBezTo>
                  <a:pt x="114" y="322"/>
                  <a:pt x="132" y="325"/>
                  <a:pt x="137" y="324"/>
                </a:cubicBezTo>
                <a:cubicBezTo>
                  <a:pt x="141" y="322"/>
                  <a:pt x="142" y="318"/>
                  <a:pt x="145" y="314"/>
                </a:cubicBezTo>
                <a:cubicBezTo>
                  <a:pt x="148" y="311"/>
                  <a:pt x="154" y="309"/>
                  <a:pt x="160" y="306"/>
                </a:cubicBezTo>
                <a:cubicBezTo>
                  <a:pt x="166" y="302"/>
                  <a:pt x="170" y="300"/>
                  <a:pt x="174" y="300"/>
                </a:cubicBezTo>
                <a:cubicBezTo>
                  <a:pt x="177" y="300"/>
                  <a:pt x="186" y="300"/>
                  <a:pt x="192" y="297"/>
                </a:cubicBezTo>
                <a:cubicBezTo>
                  <a:pt x="198" y="294"/>
                  <a:pt x="209" y="289"/>
                  <a:pt x="219" y="289"/>
                </a:cubicBezTo>
                <a:cubicBezTo>
                  <a:pt x="230" y="289"/>
                  <a:pt x="237" y="286"/>
                  <a:pt x="240" y="287"/>
                </a:cubicBezTo>
                <a:cubicBezTo>
                  <a:pt x="244" y="288"/>
                  <a:pt x="252" y="295"/>
                  <a:pt x="257" y="295"/>
                </a:cubicBezTo>
                <a:cubicBezTo>
                  <a:pt x="262" y="296"/>
                  <a:pt x="267" y="297"/>
                  <a:pt x="272" y="298"/>
                </a:cubicBezTo>
                <a:cubicBezTo>
                  <a:pt x="276" y="300"/>
                  <a:pt x="282" y="299"/>
                  <a:pt x="280" y="303"/>
                </a:cubicBezTo>
                <a:cubicBezTo>
                  <a:pt x="279" y="306"/>
                  <a:pt x="278" y="311"/>
                  <a:pt x="280" y="311"/>
                </a:cubicBezTo>
                <a:cubicBezTo>
                  <a:pt x="282" y="310"/>
                  <a:pt x="281" y="309"/>
                  <a:pt x="283" y="312"/>
                </a:cubicBezTo>
                <a:cubicBezTo>
                  <a:pt x="286" y="314"/>
                  <a:pt x="288" y="314"/>
                  <a:pt x="289" y="317"/>
                </a:cubicBezTo>
                <a:cubicBezTo>
                  <a:pt x="290" y="320"/>
                  <a:pt x="293" y="320"/>
                  <a:pt x="293" y="322"/>
                </a:cubicBezTo>
                <a:cubicBezTo>
                  <a:pt x="294" y="325"/>
                  <a:pt x="295" y="328"/>
                  <a:pt x="295" y="330"/>
                </a:cubicBezTo>
                <a:cubicBezTo>
                  <a:pt x="295" y="332"/>
                  <a:pt x="300" y="338"/>
                  <a:pt x="302" y="339"/>
                </a:cubicBezTo>
                <a:cubicBezTo>
                  <a:pt x="304" y="340"/>
                  <a:pt x="299" y="336"/>
                  <a:pt x="302" y="333"/>
                </a:cubicBezTo>
                <a:cubicBezTo>
                  <a:pt x="306" y="330"/>
                  <a:pt x="314" y="322"/>
                  <a:pt x="317" y="320"/>
                </a:cubicBezTo>
                <a:cubicBezTo>
                  <a:pt x="320" y="319"/>
                  <a:pt x="319" y="317"/>
                  <a:pt x="322" y="314"/>
                </a:cubicBezTo>
                <a:cubicBezTo>
                  <a:pt x="325" y="311"/>
                  <a:pt x="328" y="307"/>
                  <a:pt x="328" y="305"/>
                </a:cubicBezTo>
                <a:cubicBezTo>
                  <a:pt x="328" y="304"/>
                  <a:pt x="329" y="305"/>
                  <a:pt x="329" y="309"/>
                </a:cubicBezTo>
                <a:cubicBezTo>
                  <a:pt x="330" y="313"/>
                  <a:pt x="328" y="313"/>
                  <a:pt x="329" y="316"/>
                </a:cubicBezTo>
                <a:cubicBezTo>
                  <a:pt x="329" y="320"/>
                  <a:pt x="331" y="318"/>
                  <a:pt x="328" y="321"/>
                </a:cubicBezTo>
                <a:cubicBezTo>
                  <a:pt x="325" y="325"/>
                  <a:pt x="324" y="328"/>
                  <a:pt x="324" y="332"/>
                </a:cubicBezTo>
                <a:cubicBezTo>
                  <a:pt x="323" y="336"/>
                  <a:pt x="322" y="338"/>
                  <a:pt x="319" y="339"/>
                </a:cubicBezTo>
                <a:cubicBezTo>
                  <a:pt x="316" y="340"/>
                  <a:pt x="316" y="342"/>
                  <a:pt x="319" y="342"/>
                </a:cubicBezTo>
                <a:cubicBezTo>
                  <a:pt x="322" y="342"/>
                  <a:pt x="326" y="343"/>
                  <a:pt x="327" y="337"/>
                </a:cubicBezTo>
                <a:cubicBezTo>
                  <a:pt x="329" y="332"/>
                  <a:pt x="328" y="325"/>
                  <a:pt x="330" y="327"/>
                </a:cubicBezTo>
                <a:cubicBezTo>
                  <a:pt x="331" y="329"/>
                  <a:pt x="338" y="335"/>
                  <a:pt x="337" y="339"/>
                </a:cubicBezTo>
                <a:cubicBezTo>
                  <a:pt x="335" y="343"/>
                  <a:pt x="330" y="348"/>
                  <a:pt x="334" y="348"/>
                </a:cubicBezTo>
                <a:cubicBezTo>
                  <a:pt x="338" y="349"/>
                  <a:pt x="339" y="346"/>
                  <a:pt x="343" y="349"/>
                </a:cubicBezTo>
                <a:cubicBezTo>
                  <a:pt x="347" y="351"/>
                  <a:pt x="354" y="360"/>
                  <a:pt x="352" y="364"/>
                </a:cubicBezTo>
                <a:cubicBezTo>
                  <a:pt x="351" y="369"/>
                  <a:pt x="350" y="372"/>
                  <a:pt x="354" y="376"/>
                </a:cubicBezTo>
                <a:cubicBezTo>
                  <a:pt x="357" y="380"/>
                  <a:pt x="356" y="380"/>
                  <a:pt x="363" y="383"/>
                </a:cubicBezTo>
                <a:cubicBezTo>
                  <a:pt x="369" y="387"/>
                  <a:pt x="373" y="386"/>
                  <a:pt x="376" y="389"/>
                </a:cubicBezTo>
                <a:cubicBezTo>
                  <a:pt x="379" y="391"/>
                  <a:pt x="377" y="387"/>
                  <a:pt x="384" y="390"/>
                </a:cubicBezTo>
                <a:cubicBezTo>
                  <a:pt x="391" y="393"/>
                  <a:pt x="399" y="400"/>
                  <a:pt x="403" y="398"/>
                </a:cubicBezTo>
                <a:cubicBezTo>
                  <a:pt x="407" y="397"/>
                  <a:pt x="412" y="393"/>
                  <a:pt x="415" y="389"/>
                </a:cubicBezTo>
                <a:cubicBezTo>
                  <a:pt x="417" y="384"/>
                  <a:pt x="421" y="381"/>
                  <a:pt x="422" y="384"/>
                </a:cubicBezTo>
                <a:cubicBezTo>
                  <a:pt x="423" y="386"/>
                  <a:pt x="419" y="388"/>
                  <a:pt x="420" y="390"/>
                </a:cubicBezTo>
                <a:cubicBezTo>
                  <a:pt x="421" y="392"/>
                  <a:pt x="423" y="393"/>
                  <a:pt x="423" y="391"/>
                </a:cubicBezTo>
                <a:cubicBezTo>
                  <a:pt x="424" y="389"/>
                  <a:pt x="425" y="385"/>
                  <a:pt x="426" y="388"/>
                </a:cubicBezTo>
                <a:cubicBezTo>
                  <a:pt x="427" y="391"/>
                  <a:pt x="434" y="394"/>
                  <a:pt x="437" y="398"/>
                </a:cubicBezTo>
                <a:cubicBezTo>
                  <a:pt x="441" y="403"/>
                  <a:pt x="441" y="404"/>
                  <a:pt x="441" y="401"/>
                </a:cubicBezTo>
                <a:cubicBezTo>
                  <a:pt x="441" y="397"/>
                  <a:pt x="446" y="397"/>
                  <a:pt x="450" y="393"/>
                </a:cubicBezTo>
                <a:cubicBezTo>
                  <a:pt x="454" y="388"/>
                  <a:pt x="456" y="383"/>
                  <a:pt x="464" y="383"/>
                </a:cubicBezTo>
                <a:cubicBezTo>
                  <a:pt x="472" y="383"/>
                  <a:pt x="486" y="381"/>
                  <a:pt x="487" y="377"/>
                </a:cubicBezTo>
                <a:cubicBezTo>
                  <a:pt x="488" y="374"/>
                  <a:pt x="487" y="367"/>
                  <a:pt x="488" y="363"/>
                </a:cubicBezTo>
                <a:cubicBezTo>
                  <a:pt x="489" y="360"/>
                  <a:pt x="495" y="344"/>
                  <a:pt x="497" y="338"/>
                </a:cubicBezTo>
                <a:cubicBezTo>
                  <a:pt x="500" y="332"/>
                  <a:pt x="502" y="321"/>
                  <a:pt x="510" y="314"/>
                </a:cubicBezTo>
                <a:cubicBezTo>
                  <a:pt x="517" y="307"/>
                  <a:pt x="520" y="303"/>
                  <a:pt x="520" y="300"/>
                </a:cubicBezTo>
                <a:cubicBezTo>
                  <a:pt x="520" y="296"/>
                  <a:pt x="523" y="292"/>
                  <a:pt x="526" y="288"/>
                </a:cubicBezTo>
                <a:cubicBezTo>
                  <a:pt x="528" y="285"/>
                  <a:pt x="526" y="277"/>
                  <a:pt x="528" y="272"/>
                </a:cubicBezTo>
                <a:cubicBezTo>
                  <a:pt x="529" y="267"/>
                  <a:pt x="533" y="263"/>
                  <a:pt x="532" y="260"/>
                </a:cubicBezTo>
                <a:cubicBezTo>
                  <a:pt x="531" y="257"/>
                  <a:pt x="531" y="255"/>
                  <a:pt x="532" y="254"/>
                </a:cubicBezTo>
                <a:cubicBezTo>
                  <a:pt x="533" y="252"/>
                  <a:pt x="536" y="245"/>
                  <a:pt x="534" y="241"/>
                </a:cubicBezTo>
                <a:cubicBezTo>
                  <a:pt x="533" y="236"/>
                  <a:pt x="530" y="232"/>
                  <a:pt x="530" y="228"/>
                </a:cubicBezTo>
                <a:cubicBezTo>
                  <a:pt x="530" y="224"/>
                  <a:pt x="529" y="221"/>
                  <a:pt x="528" y="217"/>
                </a:cubicBezTo>
                <a:cubicBezTo>
                  <a:pt x="526" y="213"/>
                  <a:pt x="530" y="209"/>
                  <a:pt x="529" y="207"/>
                </a:cubicBezTo>
                <a:cubicBezTo>
                  <a:pt x="529" y="206"/>
                  <a:pt x="530" y="204"/>
                  <a:pt x="531" y="203"/>
                </a:cubicBezTo>
                <a:cubicBezTo>
                  <a:pt x="531" y="201"/>
                  <a:pt x="532" y="194"/>
                  <a:pt x="531" y="195"/>
                </a:cubicBezTo>
                <a:cubicBezTo>
                  <a:pt x="531" y="197"/>
                  <a:pt x="528" y="205"/>
                  <a:pt x="523" y="198"/>
                </a:cubicBezTo>
                <a:cubicBezTo>
                  <a:pt x="518" y="192"/>
                  <a:pt x="515" y="184"/>
                  <a:pt x="513" y="183"/>
                </a:cubicBezTo>
                <a:cubicBezTo>
                  <a:pt x="510" y="182"/>
                  <a:pt x="502" y="178"/>
                  <a:pt x="500" y="174"/>
                </a:cubicBezTo>
                <a:cubicBezTo>
                  <a:pt x="497" y="169"/>
                  <a:pt x="500" y="162"/>
                  <a:pt x="497" y="161"/>
                </a:cubicBezTo>
                <a:cubicBezTo>
                  <a:pt x="494" y="160"/>
                  <a:pt x="489" y="156"/>
                  <a:pt x="488" y="157"/>
                </a:cubicBezTo>
                <a:cubicBezTo>
                  <a:pt x="488" y="158"/>
                  <a:pt x="487" y="160"/>
                  <a:pt x="485" y="159"/>
                </a:cubicBezTo>
                <a:cubicBezTo>
                  <a:pt x="483" y="157"/>
                  <a:pt x="484" y="151"/>
                  <a:pt x="481" y="146"/>
                </a:cubicBezTo>
                <a:cubicBezTo>
                  <a:pt x="477" y="142"/>
                  <a:pt x="472" y="137"/>
                  <a:pt x="472" y="136"/>
                </a:cubicBezTo>
                <a:cubicBezTo>
                  <a:pt x="472" y="134"/>
                  <a:pt x="473" y="133"/>
                  <a:pt x="474" y="133"/>
                </a:cubicBezTo>
                <a:cubicBezTo>
                  <a:pt x="475" y="133"/>
                  <a:pt x="471" y="131"/>
                  <a:pt x="466" y="127"/>
                </a:cubicBezTo>
                <a:cubicBezTo>
                  <a:pt x="462" y="123"/>
                  <a:pt x="461" y="125"/>
                  <a:pt x="458" y="122"/>
                </a:cubicBezTo>
                <a:cubicBezTo>
                  <a:pt x="455" y="120"/>
                  <a:pt x="455" y="120"/>
                  <a:pt x="452" y="120"/>
                </a:cubicBezTo>
                <a:cubicBezTo>
                  <a:pt x="448" y="119"/>
                  <a:pt x="440" y="116"/>
                  <a:pt x="440" y="113"/>
                </a:cubicBezTo>
                <a:cubicBezTo>
                  <a:pt x="439" y="109"/>
                  <a:pt x="440" y="107"/>
                  <a:pt x="438" y="103"/>
                </a:cubicBezTo>
                <a:cubicBezTo>
                  <a:pt x="435" y="100"/>
                  <a:pt x="438" y="100"/>
                  <a:pt x="437" y="96"/>
                </a:cubicBezTo>
                <a:cubicBezTo>
                  <a:pt x="436" y="91"/>
                  <a:pt x="437" y="87"/>
                  <a:pt x="433" y="83"/>
                </a:cubicBezTo>
                <a:cubicBezTo>
                  <a:pt x="430" y="80"/>
                  <a:pt x="429" y="82"/>
                  <a:pt x="428" y="77"/>
                </a:cubicBezTo>
                <a:cubicBezTo>
                  <a:pt x="427" y="72"/>
                  <a:pt x="427" y="63"/>
                  <a:pt x="425" y="59"/>
                </a:cubicBezTo>
                <a:cubicBezTo>
                  <a:pt x="423" y="56"/>
                  <a:pt x="417" y="51"/>
                  <a:pt x="416" y="49"/>
                </a:cubicBezTo>
                <a:cubicBezTo>
                  <a:pt x="414" y="47"/>
                  <a:pt x="414" y="50"/>
                  <a:pt x="412" y="50"/>
                </a:cubicBezTo>
                <a:cubicBezTo>
                  <a:pt x="410" y="50"/>
                  <a:pt x="404" y="44"/>
                  <a:pt x="404" y="37"/>
                </a:cubicBezTo>
                <a:cubicBezTo>
                  <a:pt x="404" y="29"/>
                  <a:pt x="399" y="24"/>
                  <a:pt x="397" y="19"/>
                </a:cubicBezTo>
                <a:cubicBezTo>
                  <a:pt x="395" y="14"/>
                  <a:pt x="390" y="6"/>
                  <a:pt x="390" y="3"/>
                </a:cubicBezTo>
                <a:cubicBezTo>
                  <a:pt x="389" y="0"/>
                  <a:pt x="387" y="3"/>
                  <a:pt x="386" y="5"/>
                </a:cubicBezTo>
                <a:cubicBezTo>
                  <a:pt x="386" y="7"/>
                  <a:pt x="387" y="12"/>
                  <a:pt x="384" y="16"/>
                </a:cubicBezTo>
                <a:cubicBezTo>
                  <a:pt x="381" y="20"/>
                  <a:pt x="376" y="23"/>
                  <a:pt x="378" y="25"/>
                </a:cubicBezTo>
                <a:cubicBezTo>
                  <a:pt x="379" y="26"/>
                  <a:pt x="383" y="26"/>
                  <a:pt x="381" y="28"/>
                </a:cubicBezTo>
                <a:cubicBezTo>
                  <a:pt x="379" y="30"/>
                  <a:pt x="378" y="33"/>
                  <a:pt x="378" y="37"/>
                </a:cubicBezTo>
                <a:cubicBezTo>
                  <a:pt x="378" y="41"/>
                  <a:pt x="375" y="43"/>
                  <a:pt x="376" y="44"/>
                </a:cubicBezTo>
                <a:cubicBezTo>
                  <a:pt x="378" y="46"/>
                  <a:pt x="378" y="51"/>
                  <a:pt x="378" y="52"/>
                </a:cubicBezTo>
                <a:cubicBezTo>
                  <a:pt x="378" y="54"/>
                  <a:pt x="378" y="60"/>
                  <a:pt x="376" y="69"/>
                </a:cubicBezTo>
                <a:cubicBezTo>
                  <a:pt x="375" y="77"/>
                  <a:pt x="371" y="91"/>
                  <a:pt x="365" y="95"/>
                </a:cubicBezTo>
                <a:cubicBezTo>
                  <a:pt x="360" y="98"/>
                  <a:pt x="356" y="97"/>
                  <a:pt x="351" y="93"/>
                </a:cubicBezTo>
                <a:cubicBezTo>
                  <a:pt x="347" y="90"/>
                  <a:pt x="345" y="85"/>
                  <a:pt x="343" y="84"/>
                </a:cubicBezTo>
                <a:cubicBezTo>
                  <a:pt x="340" y="83"/>
                  <a:pt x="329" y="80"/>
                  <a:pt x="325" y="76"/>
                </a:cubicBezTo>
                <a:cubicBezTo>
                  <a:pt x="321" y="72"/>
                  <a:pt x="319" y="70"/>
                  <a:pt x="317" y="70"/>
                </a:cubicBezTo>
                <a:cubicBezTo>
                  <a:pt x="314" y="70"/>
                  <a:pt x="310" y="66"/>
                  <a:pt x="308" y="63"/>
                </a:cubicBezTo>
                <a:cubicBezTo>
                  <a:pt x="305" y="61"/>
                  <a:pt x="300" y="59"/>
                  <a:pt x="299" y="58"/>
                </a:cubicBezTo>
                <a:cubicBezTo>
                  <a:pt x="298" y="57"/>
                  <a:pt x="295" y="57"/>
                  <a:pt x="296" y="54"/>
                </a:cubicBezTo>
                <a:cubicBezTo>
                  <a:pt x="298" y="52"/>
                  <a:pt x="302" y="45"/>
                  <a:pt x="304" y="44"/>
                </a:cubicBezTo>
                <a:cubicBezTo>
                  <a:pt x="306" y="42"/>
                  <a:pt x="308" y="42"/>
                  <a:pt x="306" y="40"/>
                </a:cubicBezTo>
                <a:cubicBezTo>
                  <a:pt x="304" y="39"/>
                  <a:pt x="305" y="34"/>
                  <a:pt x="308" y="34"/>
                </a:cubicBezTo>
                <a:cubicBezTo>
                  <a:pt x="311" y="34"/>
                  <a:pt x="308" y="32"/>
                  <a:pt x="311" y="29"/>
                </a:cubicBezTo>
                <a:cubicBezTo>
                  <a:pt x="314" y="26"/>
                  <a:pt x="318" y="23"/>
                  <a:pt x="316" y="21"/>
                </a:cubicBezTo>
                <a:cubicBezTo>
                  <a:pt x="314" y="19"/>
                  <a:pt x="312" y="16"/>
                  <a:pt x="310" y="18"/>
                </a:cubicBezTo>
                <a:cubicBezTo>
                  <a:pt x="308" y="20"/>
                  <a:pt x="308" y="25"/>
                  <a:pt x="306" y="23"/>
                </a:cubicBezTo>
                <a:cubicBezTo>
                  <a:pt x="305" y="22"/>
                  <a:pt x="303" y="21"/>
                  <a:pt x="303" y="19"/>
                </a:cubicBezTo>
                <a:cubicBezTo>
                  <a:pt x="303" y="17"/>
                  <a:pt x="303" y="15"/>
                  <a:pt x="300" y="18"/>
                </a:cubicBezTo>
                <a:cubicBezTo>
                  <a:pt x="297" y="21"/>
                  <a:pt x="295" y="22"/>
                  <a:pt x="290" y="21"/>
                </a:cubicBezTo>
                <a:cubicBezTo>
                  <a:pt x="285" y="20"/>
                  <a:pt x="272" y="14"/>
                  <a:pt x="266" y="1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03" name="Freeform 5"/>
          <p:cNvSpPr>
            <a:spLocks/>
          </p:cNvSpPr>
          <p:nvPr/>
        </p:nvSpPr>
        <p:spPr bwMode="auto">
          <a:xfrm>
            <a:off x="625475" y="2390775"/>
            <a:ext cx="196850" cy="303213"/>
          </a:xfrm>
          <a:custGeom>
            <a:avLst/>
            <a:gdLst/>
            <a:ahLst/>
            <a:cxnLst>
              <a:cxn ang="0">
                <a:pos x="29" y="1"/>
              </a:cxn>
              <a:cxn ang="0">
                <a:pos x="13" y="2"/>
              </a:cxn>
              <a:cxn ang="0">
                <a:pos x="11" y="9"/>
              </a:cxn>
              <a:cxn ang="0">
                <a:pos x="4" y="19"/>
              </a:cxn>
              <a:cxn ang="0">
                <a:pos x="5" y="34"/>
              </a:cxn>
              <a:cxn ang="0">
                <a:pos x="12" y="37"/>
              </a:cxn>
              <a:cxn ang="0">
                <a:pos x="10" y="41"/>
              </a:cxn>
              <a:cxn ang="0">
                <a:pos x="6" y="47"/>
              </a:cxn>
              <a:cxn ang="0">
                <a:pos x="1" y="53"/>
              </a:cxn>
              <a:cxn ang="0">
                <a:pos x="6" y="57"/>
              </a:cxn>
              <a:cxn ang="0">
                <a:pos x="10" y="58"/>
              </a:cxn>
              <a:cxn ang="0">
                <a:pos x="12" y="56"/>
              </a:cxn>
              <a:cxn ang="0">
                <a:pos x="13" y="52"/>
              </a:cxn>
              <a:cxn ang="0">
                <a:pos x="16" y="52"/>
              </a:cxn>
              <a:cxn ang="0">
                <a:pos x="16" y="64"/>
              </a:cxn>
              <a:cxn ang="0">
                <a:pos x="20" y="72"/>
              </a:cxn>
              <a:cxn ang="0">
                <a:pos x="33" y="69"/>
              </a:cxn>
              <a:cxn ang="0">
                <a:pos x="35" y="78"/>
              </a:cxn>
              <a:cxn ang="0">
                <a:pos x="42" y="85"/>
              </a:cxn>
              <a:cxn ang="0">
                <a:pos x="41" y="99"/>
              </a:cxn>
              <a:cxn ang="0">
                <a:pos x="23" y="101"/>
              </a:cxn>
              <a:cxn ang="0">
                <a:pos x="27" y="108"/>
              </a:cxn>
              <a:cxn ang="0">
                <a:pos x="24" y="113"/>
              </a:cxn>
              <a:cxn ang="0">
                <a:pos x="13" y="125"/>
              </a:cxn>
              <a:cxn ang="0">
                <a:pos x="23" y="126"/>
              </a:cxn>
              <a:cxn ang="0">
                <a:pos x="30" y="131"/>
              </a:cxn>
              <a:cxn ang="0">
                <a:pos x="46" y="128"/>
              </a:cxn>
              <a:cxn ang="0">
                <a:pos x="37" y="137"/>
              </a:cxn>
              <a:cxn ang="0">
                <a:pos x="23" y="137"/>
              </a:cxn>
              <a:cxn ang="0">
                <a:pos x="18" y="144"/>
              </a:cxn>
              <a:cxn ang="0">
                <a:pos x="7" y="155"/>
              </a:cxn>
              <a:cxn ang="0">
                <a:pos x="13" y="156"/>
              </a:cxn>
              <a:cxn ang="0">
                <a:pos x="28" y="151"/>
              </a:cxn>
              <a:cxn ang="0">
                <a:pos x="40" y="144"/>
              </a:cxn>
              <a:cxn ang="0">
                <a:pos x="58" y="144"/>
              </a:cxn>
              <a:cxn ang="0">
                <a:pos x="80" y="143"/>
              </a:cxn>
              <a:cxn ang="0">
                <a:pos x="96" y="134"/>
              </a:cxn>
              <a:cxn ang="0">
                <a:pos x="96" y="123"/>
              </a:cxn>
              <a:cxn ang="0">
                <a:pos x="93" y="106"/>
              </a:cxn>
              <a:cxn ang="0">
                <a:pos x="82" y="104"/>
              </a:cxn>
              <a:cxn ang="0">
                <a:pos x="72" y="92"/>
              </a:cxn>
              <a:cxn ang="0">
                <a:pos x="76" y="83"/>
              </a:cxn>
              <a:cxn ang="0">
                <a:pos x="54" y="56"/>
              </a:cxn>
              <a:cxn ang="0">
                <a:pos x="34" y="51"/>
              </a:cxn>
              <a:cxn ang="0">
                <a:pos x="43" y="44"/>
              </a:cxn>
              <a:cxn ang="0">
                <a:pos x="49" y="35"/>
              </a:cxn>
              <a:cxn ang="0">
                <a:pos x="48" y="18"/>
              </a:cxn>
              <a:cxn ang="0">
                <a:pos x="25" y="21"/>
              </a:cxn>
              <a:cxn ang="0">
                <a:pos x="28" y="17"/>
              </a:cxn>
              <a:cxn ang="0">
                <a:pos x="35" y="8"/>
              </a:cxn>
            </a:cxnLst>
            <a:rect l="0" t="0" r="r" b="b"/>
            <a:pathLst>
              <a:path w="103" h="159">
                <a:moveTo>
                  <a:pt x="37" y="2"/>
                </a:moveTo>
                <a:cubicBezTo>
                  <a:pt x="35" y="1"/>
                  <a:pt x="31" y="0"/>
                  <a:pt x="29" y="1"/>
                </a:cubicBezTo>
                <a:cubicBezTo>
                  <a:pt x="26" y="2"/>
                  <a:pt x="26" y="2"/>
                  <a:pt x="21" y="2"/>
                </a:cubicBezTo>
                <a:cubicBezTo>
                  <a:pt x="17" y="2"/>
                  <a:pt x="13" y="0"/>
                  <a:pt x="13" y="2"/>
                </a:cubicBezTo>
                <a:cubicBezTo>
                  <a:pt x="13" y="5"/>
                  <a:pt x="15" y="8"/>
                  <a:pt x="11" y="8"/>
                </a:cubicBezTo>
                <a:cubicBezTo>
                  <a:pt x="7" y="8"/>
                  <a:pt x="11" y="8"/>
                  <a:pt x="11" y="9"/>
                </a:cubicBezTo>
                <a:cubicBezTo>
                  <a:pt x="12" y="10"/>
                  <a:pt x="11" y="14"/>
                  <a:pt x="9" y="14"/>
                </a:cubicBezTo>
                <a:cubicBezTo>
                  <a:pt x="6" y="15"/>
                  <a:pt x="4" y="16"/>
                  <a:pt x="4" y="19"/>
                </a:cubicBezTo>
                <a:cubicBezTo>
                  <a:pt x="5" y="22"/>
                  <a:pt x="7" y="22"/>
                  <a:pt x="7" y="25"/>
                </a:cubicBezTo>
                <a:cubicBezTo>
                  <a:pt x="7" y="28"/>
                  <a:pt x="5" y="33"/>
                  <a:pt x="5" y="34"/>
                </a:cubicBezTo>
                <a:cubicBezTo>
                  <a:pt x="5" y="36"/>
                  <a:pt x="5" y="38"/>
                  <a:pt x="7" y="39"/>
                </a:cubicBezTo>
                <a:cubicBezTo>
                  <a:pt x="9" y="39"/>
                  <a:pt x="11" y="38"/>
                  <a:pt x="12" y="37"/>
                </a:cubicBezTo>
                <a:cubicBezTo>
                  <a:pt x="13" y="36"/>
                  <a:pt x="11" y="37"/>
                  <a:pt x="11" y="38"/>
                </a:cubicBezTo>
                <a:cubicBezTo>
                  <a:pt x="10" y="38"/>
                  <a:pt x="10" y="41"/>
                  <a:pt x="10" y="41"/>
                </a:cubicBezTo>
                <a:cubicBezTo>
                  <a:pt x="11" y="41"/>
                  <a:pt x="12" y="42"/>
                  <a:pt x="10" y="43"/>
                </a:cubicBezTo>
                <a:cubicBezTo>
                  <a:pt x="8" y="43"/>
                  <a:pt x="8" y="47"/>
                  <a:pt x="6" y="47"/>
                </a:cubicBezTo>
                <a:cubicBezTo>
                  <a:pt x="5" y="48"/>
                  <a:pt x="2" y="48"/>
                  <a:pt x="1" y="50"/>
                </a:cubicBezTo>
                <a:cubicBezTo>
                  <a:pt x="0" y="51"/>
                  <a:pt x="0" y="54"/>
                  <a:pt x="1" y="53"/>
                </a:cubicBezTo>
                <a:cubicBezTo>
                  <a:pt x="2" y="52"/>
                  <a:pt x="5" y="49"/>
                  <a:pt x="6" y="51"/>
                </a:cubicBezTo>
                <a:cubicBezTo>
                  <a:pt x="6" y="53"/>
                  <a:pt x="8" y="56"/>
                  <a:pt x="6" y="57"/>
                </a:cubicBezTo>
                <a:cubicBezTo>
                  <a:pt x="4" y="58"/>
                  <a:pt x="3" y="63"/>
                  <a:pt x="4" y="62"/>
                </a:cubicBezTo>
                <a:cubicBezTo>
                  <a:pt x="6" y="61"/>
                  <a:pt x="8" y="57"/>
                  <a:pt x="10" y="58"/>
                </a:cubicBezTo>
                <a:cubicBezTo>
                  <a:pt x="11" y="59"/>
                  <a:pt x="13" y="63"/>
                  <a:pt x="13" y="61"/>
                </a:cubicBezTo>
                <a:cubicBezTo>
                  <a:pt x="13" y="58"/>
                  <a:pt x="13" y="59"/>
                  <a:pt x="12" y="56"/>
                </a:cubicBezTo>
                <a:cubicBezTo>
                  <a:pt x="12" y="53"/>
                  <a:pt x="10" y="52"/>
                  <a:pt x="9" y="51"/>
                </a:cubicBezTo>
                <a:cubicBezTo>
                  <a:pt x="8" y="49"/>
                  <a:pt x="12" y="51"/>
                  <a:pt x="13" y="52"/>
                </a:cubicBezTo>
                <a:cubicBezTo>
                  <a:pt x="14" y="52"/>
                  <a:pt x="15" y="51"/>
                  <a:pt x="17" y="51"/>
                </a:cubicBezTo>
                <a:cubicBezTo>
                  <a:pt x="19" y="50"/>
                  <a:pt x="17" y="50"/>
                  <a:pt x="16" y="52"/>
                </a:cubicBezTo>
                <a:cubicBezTo>
                  <a:pt x="15" y="54"/>
                  <a:pt x="15" y="54"/>
                  <a:pt x="16" y="57"/>
                </a:cubicBezTo>
                <a:cubicBezTo>
                  <a:pt x="17" y="60"/>
                  <a:pt x="18" y="62"/>
                  <a:pt x="16" y="64"/>
                </a:cubicBezTo>
                <a:cubicBezTo>
                  <a:pt x="14" y="67"/>
                  <a:pt x="14" y="70"/>
                  <a:pt x="14" y="72"/>
                </a:cubicBezTo>
                <a:cubicBezTo>
                  <a:pt x="15" y="73"/>
                  <a:pt x="17" y="73"/>
                  <a:pt x="20" y="72"/>
                </a:cubicBezTo>
                <a:cubicBezTo>
                  <a:pt x="22" y="71"/>
                  <a:pt x="21" y="72"/>
                  <a:pt x="25" y="72"/>
                </a:cubicBezTo>
                <a:cubicBezTo>
                  <a:pt x="28" y="72"/>
                  <a:pt x="28" y="68"/>
                  <a:pt x="33" y="69"/>
                </a:cubicBezTo>
                <a:cubicBezTo>
                  <a:pt x="39" y="69"/>
                  <a:pt x="40" y="69"/>
                  <a:pt x="38" y="70"/>
                </a:cubicBezTo>
                <a:cubicBezTo>
                  <a:pt x="35" y="72"/>
                  <a:pt x="34" y="75"/>
                  <a:pt x="35" y="78"/>
                </a:cubicBezTo>
                <a:cubicBezTo>
                  <a:pt x="36" y="81"/>
                  <a:pt x="37" y="86"/>
                  <a:pt x="38" y="85"/>
                </a:cubicBezTo>
                <a:cubicBezTo>
                  <a:pt x="39" y="83"/>
                  <a:pt x="42" y="85"/>
                  <a:pt x="42" y="85"/>
                </a:cubicBezTo>
                <a:cubicBezTo>
                  <a:pt x="42" y="85"/>
                  <a:pt x="40" y="91"/>
                  <a:pt x="40" y="94"/>
                </a:cubicBezTo>
                <a:cubicBezTo>
                  <a:pt x="41" y="97"/>
                  <a:pt x="44" y="98"/>
                  <a:pt x="41" y="99"/>
                </a:cubicBezTo>
                <a:cubicBezTo>
                  <a:pt x="38" y="100"/>
                  <a:pt x="33" y="101"/>
                  <a:pt x="30" y="101"/>
                </a:cubicBezTo>
                <a:cubicBezTo>
                  <a:pt x="26" y="101"/>
                  <a:pt x="24" y="99"/>
                  <a:pt x="23" y="101"/>
                </a:cubicBezTo>
                <a:cubicBezTo>
                  <a:pt x="23" y="103"/>
                  <a:pt x="20" y="104"/>
                  <a:pt x="21" y="106"/>
                </a:cubicBezTo>
                <a:cubicBezTo>
                  <a:pt x="21" y="107"/>
                  <a:pt x="25" y="106"/>
                  <a:pt x="27" y="108"/>
                </a:cubicBezTo>
                <a:cubicBezTo>
                  <a:pt x="29" y="110"/>
                  <a:pt x="24" y="110"/>
                  <a:pt x="23" y="111"/>
                </a:cubicBezTo>
                <a:cubicBezTo>
                  <a:pt x="21" y="112"/>
                  <a:pt x="23" y="111"/>
                  <a:pt x="24" y="113"/>
                </a:cubicBezTo>
                <a:cubicBezTo>
                  <a:pt x="26" y="114"/>
                  <a:pt x="23" y="117"/>
                  <a:pt x="21" y="119"/>
                </a:cubicBezTo>
                <a:cubicBezTo>
                  <a:pt x="18" y="122"/>
                  <a:pt x="15" y="124"/>
                  <a:pt x="13" y="125"/>
                </a:cubicBezTo>
                <a:cubicBezTo>
                  <a:pt x="10" y="127"/>
                  <a:pt x="13" y="131"/>
                  <a:pt x="16" y="130"/>
                </a:cubicBezTo>
                <a:cubicBezTo>
                  <a:pt x="19" y="129"/>
                  <a:pt x="21" y="127"/>
                  <a:pt x="23" y="126"/>
                </a:cubicBezTo>
                <a:cubicBezTo>
                  <a:pt x="24" y="126"/>
                  <a:pt x="22" y="127"/>
                  <a:pt x="24" y="129"/>
                </a:cubicBezTo>
                <a:cubicBezTo>
                  <a:pt x="26" y="130"/>
                  <a:pt x="25" y="129"/>
                  <a:pt x="30" y="131"/>
                </a:cubicBezTo>
                <a:cubicBezTo>
                  <a:pt x="35" y="132"/>
                  <a:pt x="36" y="133"/>
                  <a:pt x="39" y="132"/>
                </a:cubicBezTo>
                <a:cubicBezTo>
                  <a:pt x="42" y="131"/>
                  <a:pt x="47" y="125"/>
                  <a:pt x="46" y="128"/>
                </a:cubicBezTo>
                <a:cubicBezTo>
                  <a:pt x="45" y="131"/>
                  <a:pt x="45" y="132"/>
                  <a:pt x="43" y="134"/>
                </a:cubicBezTo>
                <a:cubicBezTo>
                  <a:pt x="41" y="136"/>
                  <a:pt x="40" y="137"/>
                  <a:pt x="37" y="137"/>
                </a:cubicBezTo>
                <a:cubicBezTo>
                  <a:pt x="34" y="137"/>
                  <a:pt x="34" y="135"/>
                  <a:pt x="31" y="136"/>
                </a:cubicBezTo>
                <a:cubicBezTo>
                  <a:pt x="28" y="137"/>
                  <a:pt x="25" y="139"/>
                  <a:pt x="23" y="137"/>
                </a:cubicBezTo>
                <a:cubicBezTo>
                  <a:pt x="21" y="136"/>
                  <a:pt x="22" y="133"/>
                  <a:pt x="21" y="135"/>
                </a:cubicBezTo>
                <a:cubicBezTo>
                  <a:pt x="19" y="137"/>
                  <a:pt x="22" y="142"/>
                  <a:pt x="18" y="144"/>
                </a:cubicBezTo>
                <a:cubicBezTo>
                  <a:pt x="15" y="147"/>
                  <a:pt x="13" y="152"/>
                  <a:pt x="10" y="153"/>
                </a:cubicBezTo>
                <a:cubicBezTo>
                  <a:pt x="7" y="154"/>
                  <a:pt x="4" y="155"/>
                  <a:pt x="7" y="155"/>
                </a:cubicBezTo>
                <a:cubicBezTo>
                  <a:pt x="10" y="155"/>
                  <a:pt x="13" y="156"/>
                  <a:pt x="12" y="156"/>
                </a:cubicBezTo>
                <a:cubicBezTo>
                  <a:pt x="10" y="157"/>
                  <a:pt x="11" y="159"/>
                  <a:pt x="13" y="156"/>
                </a:cubicBezTo>
                <a:cubicBezTo>
                  <a:pt x="16" y="153"/>
                  <a:pt x="19" y="151"/>
                  <a:pt x="22" y="151"/>
                </a:cubicBezTo>
                <a:cubicBezTo>
                  <a:pt x="25" y="150"/>
                  <a:pt x="26" y="150"/>
                  <a:pt x="28" y="151"/>
                </a:cubicBezTo>
                <a:cubicBezTo>
                  <a:pt x="30" y="152"/>
                  <a:pt x="32" y="152"/>
                  <a:pt x="33" y="150"/>
                </a:cubicBezTo>
                <a:cubicBezTo>
                  <a:pt x="35" y="147"/>
                  <a:pt x="35" y="144"/>
                  <a:pt x="40" y="144"/>
                </a:cubicBezTo>
                <a:cubicBezTo>
                  <a:pt x="46" y="144"/>
                  <a:pt x="48" y="148"/>
                  <a:pt x="50" y="146"/>
                </a:cubicBezTo>
                <a:cubicBezTo>
                  <a:pt x="53" y="145"/>
                  <a:pt x="54" y="144"/>
                  <a:pt x="58" y="144"/>
                </a:cubicBezTo>
                <a:cubicBezTo>
                  <a:pt x="61" y="145"/>
                  <a:pt x="60" y="147"/>
                  <a:pt x="64" y="146"/>
                </a:cubicBezTo>
                <a:cubicBezTo>
                  <a:pt x="67" y="145"/>
                  <a:pt x="74" y="143"/>
                  <a:pt x="80" y="143"/>
                </a:cubicBezTo>
                <a:cubicBezTo>
                  <a:pt x="87" y="143"/>
                  <a:pt x="92" y="141"/>
                  <a:pt x="95" y="138"/>
                </a:cubicBezTo>
                <a:cubicBezTo>
                  <a:pt x="97" y="135"/>
                  <a:pt x="100" y="135"/>
                  <a:pt x="96" y="134"/>
                </a:cubicBezTo>
                <a:cubicBezTo>
                  <a:pt x="93" y="134"/>
                  <a:pt x="84" y="134"/>
                  <a:pt x="86" y="132"/>
                </a:cubicBezTo>
                <a:cubicBezTo>
                  <a:pt x="89" y="130"/>
                  <a:pt x="93" y="126"/>
                  <a:pt x="96" y="123"/>
                </a:cubicBezTo>
                <a:cubicBezTo>
                  <a:pt x="99" y="120"/>
                  <a:pt x="103" y="115"/>
                  <a:pt x="102" y="112"/>
                </a:cubicBezTo>
                <a:cubicBezTo>
                  <a:pt x="101" y="108"/>
                  <a:pt x="96" y="106"/>
                  <a:pt x="93" y="106"/>
                </a:cubicBezTo>
                <a:cubicBezTo>
                  <a:pt x="90" y="106"/>
                  <a:pt x="86" y="108"/>
                  <a:pt x="83" y="108"/>
                </a:cubicBezTo>
                <a:cubicBezTo>
                  <a:pt x="80" y="107"/>
                  <a:pt x="81" y="106"/>
                  <a:pt x="82" y="104"/>
                </a:cubicBezTo>
                <a:cubicBezTo>
                  <a:pt x="83" y="103"/>
                  <a:pt x="83" y="98"/>
                  <a:pt x="80" y="95"/>
                </a:cubicBezTo>
                <a:cubicBezTo>
                  <a:pt x="76" y="93"/>
                  <a:pt x="74" y="93"/>
                  <a:pt x="72" y="92"/>
                </a:cubicBezTo>
                <a:cubicBezTo>
                  <a:pt x="70" y="90"/>
                  <a:pt x="75" y="91"/>
                  <a:pt x="78" y="91"/>
                </a:cubicBezTo>
                <a:cubicBezTo>
                  <a:pt x="80" y="90"/>
                  <a:pt x="80" y="86"/>
                  <a:pt x="76" y="83"/>
                </a:cubicBezTo>
                <a:cubicBezTo>
                  <a:pt x="72" y="80"/>
                  <a:pt x="67" y="79"/>
                  <a:pt x="64" y="75"/>
                </a:cubicBezTo>
                <a:cubicBezTo>
                  <a:pt x="61" y="72"/>
                  <a:pt x="58" y="60"/>
                  <a:pt x="54" y="56"/>
                </a:cubicBezTo>
                <a:cubicBezTo>
                  <a:pt x="49" y="52"/>
                  <a:pt x="47" y="49"/>
                  <a:pt x="44" y="50"/>
                </a:cubicBezTo>
                <a:cubicBezTo>
                  <a:pt x="42" y="50"/>
                  <a:pt x="40" y="53"/>
                  <a:pt x="34" y="51"/>
                </a:cubicBezTo>
                <a:cubicBezTo>
                  <a:pt x="29" y="49"/>
                  <a:pt x="32" y="48"/>
                  <a:pt x="35" y="48"/>
                </a:cubicBezTo>
                <a:cubicBezTo>
                  <a:pt x="38" y="48"/>
                  <a:pt x="47" y="44"/>
                  <a:pt x="43" y="44"/>
                </a:cubicBezTo>
                <a:cubicBezTo>
                  <a:pt x="39" y="44"/>
                  <a:pt x="32" y="44"/>
                  <a:pt x="38" y="42"/>
                </a:cubicBezTo>
                <a:cubicBezTo>
                  <a:pt x="44" y="39"/>
                  <a:pt x="45" y="44"/>
                  <a:pt x="49" y="35"/>
                </a:cubicBezTo>
                <a:cubicBezTo>
                  <a:pt x="53" y="26"/>
                  <a:pt x="57" y="24"/>
                  <a:pt x="55" y="21"/>
                </a:cubicBezTo>
                <a:cubicBezTo>
                  <a:pt x="53" y="18"/>
                  <a:pt x="52" y="18"/>
                  <a:pt x="48" y="18"/>
                </a:cubicBezTo>
                <a:cubicBezTo>
                  <a:pt x="44" y="17"/>
                  <a:pt x="34" y="18"/>
                  <a:pt x="33" y="18"/>
                </a:cubicBezTo>
                <a:cubicBezTo>
                  <a:pt x="31" y="18"/>
                  <a:pt x="26" y="21"/>
                  <a:pt x="25" y="21"/>
                </a:cubicBezTo>
                <a:cubicBezTo>
                  <a:pt x="23" y="21"/>
                  <a:pt x="22" y="21"/>
                  <a:pt x="25" y="19"/>
                </a:cubicBezTo>
                <a:cubicBezTo>
                  <a:pt x="28" y="18"/>
                  <a:pt x="31" y="18"/>
                  <a:pt x="28" y="17"/>
                </a:cubicBezTo>
                <a:cubicBezTo>
                  <a:pt x="24" y="15"/>
                  <a:pt x="21" y="17"/>
                  <a:pt x="24" y="15"/>
                </a:cubicBezTo>
                <a:cubicBezTo>
                  <a:pt x="27" y="13"/>
                  <a:pt x="32" y="9"/>
                  <a:pt x="35" y="8"/>
                </a:cubicBezTo>
                <a:cubicBezTo>
                  <a:pt x="38" y="6"/>
                  <a:pt x="43" y="2"/>
                  <a:pt x="37"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04" name="Freeform 12"/>
          <p:cNvSpPr>
            <a:spLocks/>
          </p:cNvSpPr>
          <p:nvPr/>
        </p:nvSpPr>
        <p:spPr bwMode="auto">
          <a:xfrm>
            <a:off x="2058988" y="1595438"/>
            <a:ext cx="449262" cy="312737"/>
          </a:xfrm>
          <a:custGeom>
            <a:avLst/>
            <a:gdLst/>
            <a:ahLst/>
            <a:cxnLst>
              <a:cxn ang="0">
                <a:pos x="208" y="1"/>
              </a:cxn>
              <a:cxn ang="0">
                <a:pos x="193" y="10"/>
              </a:cxn>
              <a:cxn ang="0">
                <a:pos x="173" y="15"/>
              </a:cxn>
              <a:cxn ang="0">
                <a:pos x="129" y="19"/>
              </a:cxn>
              <a:cxn ang="0">
                <a:pos x="123" y="24"/>
              </a:cxn>
              <a:cxn ang="0">
                <a:pos x="103" y="28"/>
              </a:cxn>
              <a:cxn ang="0">
                <a:pos x="90" y="37"/>
              </a:cxn>
              <a:cxn ang="0">
                <a:pos x="77" y="43"/>
              </a:cxn>
              <a:cxn ang="0">
                <a:pos x="67" y="50"/>
              </a:cxn>
              <a:cxn ang="0">
                <a:pos x="63" y="53"/>
              </a:cxn>
              <a:cxn ang="0">
                <a:pos x="60" y="59"/>
              </a:cxn>
              <a:cxn ang="0">
                <a:pos x="56" y="63"/>
              </a:cxn>
              <a:cxn ang="0">
                <a:pos x="58" y="66"/>
              </a:cxn>
              <a:cxn ang="0">
                <a:pos x="53" y="73"/>
              </a:cxn>
              <a:cxn ang="0">
                <a:pos x="51" y="75"/>
              </a:cxn>
              <a:cxn ang="0">
                <a:pos x="36" y="82"/>
              </a:cxn>
              <a:cxn ang="0">
                <a:pos x="44" y="86"/>
              </a:cxn>
              <a:cxn ang="0">
                <a:pos x="39" y="91"/>
              </a:cxn>
              <a:cxn ang="0">
                <a:pos x="32" y="96"/>
              </a:cxn>
              <a:cxn ang="0">
                <a:pos x="23" y="105"/>
              </a:cxn>
              <a:cxn ang="0">
                <a:pos x="15" y="111"/>
              </a:cxn>
              <a:cxn ang="0">
                <a:pos x="16" y="119"/>
              </a:cxn>
              <a:cxn ang="0">
                <a:pos x="9" y="125"/>
              </a:cxn>
              <a:cxn ang="0">
                <a:pos x="5" y="141"/>
              </a:cxn>
              <a:cxn ang="0">
                <a:pos x="19" y="142"/>
              </a:cxn>
              <a:cxn ang="0">
                <a:pos x="26" y="142"/>
              </a:cxn>
              <a:cxn ang="0">
                <a:pos x="29" y="145"/>
              </a:cxn>
              <a:cxn ang="0">
                <a:pos x="30" y="150"/>
              </a:cxn>
              <a:cxn ang="0">
                <a:pos x="27" y="157"/>
              </a:cxn>
              <a:cxn ang="0">
                <a:pos x="46" y="162"/>
              </a:cxn>
              <a:cxn ang="0">
                <a:pos x="68" y="161"/>
              </a:cxn>
              <a:cxn ang="0">
                <a:pos x="80" y="161"/>
              </a:cxn>
              <a:cxn ang="0">
                <a:pos x="55" y="134"/>
              </a:cxn>
              <a:cxn ang="0">
                <a:pos x="51" y="120"/>
              </a:cxn>
              <a:cxn ang="0">
                <a:pos x="55" y="112"/>
              </a:cxn>
              <a:cxn ang="0">
                <a:pos x="63" y="106"/>
              </a:cxn>
              <a:cxn ang="0">
                <a:pos x="67" y="99"/>
              </a:cxn>
              <a:cxn ang="0">
                <a:pos x="60" y="95"/>
              </a:cxn>
              <a:cxn ang="0">
                <a:pos x="76" y="94"/>
              </a:cxn>
              <a:cxn ang="0">
                <a:pos x="80" y="90"/>
              </a:cxn>
              <a:cxn ang="0">
                <a:pos x="73" y="82"/>
              </a:cxn>
              <a:cxn ang="0">
                <a:pos x="84" y="79"/>
              </a:cxn>
              <a:cxn ang="0">
                <a:pos x="93" y="73"/>
              </a:cxn>
              <a:cxn ang="0">
                <a:pos x="94" y="67"/>
              </a:cxn>
              <a:cxn ang="0">
                <a:pos x="106" y="60"/>
              </a:cxn>
              <a:cxn ang="0">
                <a:pos x="110" y="58"/>
              </a:cxn>
              <a:cxn ang="0">
                <a:pos x="118" y="53"/>
              </a:cxn>
              <a:cxn ang="0">
                <a:pos x="138" y="43"/>
              </a:cxn>
              <a:cxn ang="0">
                <a:pos x="217" y="20"/>
              </a:cxn>
              <a:cxn ang="0">
                <a:pos x="222" y="2"/>
              </a:cxn>
            </a:cxnLst>
            <a:rect l="0" t="0" r="r" b="b"/>
            <a:pathLst>
              <a:path w="235" h="164">
                <a:moveTo>
                  <a:pt x="222" y="2"/>
                </a:moveTo>
                <a:cubicBezTo>
                  <a:pt x="217" y="2"/>
                  <a:pt x="212" y="0"/>
                  <a:pt x="208" y="1"/>
                </a:cubicBezTo>
                <a:cubicBezTo>
                  <a:pt x="204" y="3"/>
                  <a:pt x="196" y="6"/>
                  <a:pt x="194" y="8"/>
                </a:cubicBezTo>
                <a:cubicBezTo>
                  <a:pt x="191" y="9"/>
                  <a:pt x="193" y="10"/>
                  <a:pt x="193" y="10"/>
                </a:cubicBezTo>
                <a:cubicBezTo>
                  <a:pt x="194" y="11"/>
                  <a:pt x="195" y="10"/>
                  <a:pt x="191" y="11"/>
                </a:cubicBezTo>
                <a:cubicBezTo>
                  <a:pt x="187" y="12"/>
                  <a:pt x="178" y="14"/>
                  <a:pt x="173" y="15"/>
                </a:cubicBezTo>
                <a:cubicBezTo>
                  <a:pt x="168" y="16"/>
                  <a:pt x="152" y="22"/>
                  <a:pt x="146" y="21"/>
                </a:cubicBezTo>
                <a:cubicBezTo>
                  <a:pt x="140" y="20"/>
                  <a:pt x="131" y="19"/>
                  <a:pt x="129" y="19"/>
                </a:cubicBezTo>
                <a:cubicBezTo>
                  <a:pt x="128" y="19"/>
                  <a:pt x="119" y="23"/>
                  <a:pt x="123" y="23"/>
                </a:cubicBezTo>
                <a:cubicBezTo>
                  <a:pt x="127" y="23"/>
                  <a:pt x="129" y="24"/>
                  <a:pt x="123" y="24"/>
                </a:cubicBezTo>
                <a:cubicBezTo>
                  <a:pt x="117" y="24"/>
                  <a:pt x="119" y="28"/>
                  <a:pt x="113" y="28"/>
                </a:cubicBezTo>
                <a:cubicBezTo>
                  <a:pt x="107" y="28"/>
                  <a:pt x="105" y="29"/>
                  <a:pt x="103" y="28"/>
                </a:cubicBezTo>
                <a:cubicBezTo>
                  <a:pt x="101" y="27"/>
                  <a:pt x="102" y="27"/>
                  <a:pt x="98" y="30"/>
                </a:cubicBezTo>
                <a:cubicBezTo>
                  <a:pt x="95" y="33"/>
                  <a:pt x="95" y="37"/>
                  <a:pt x="90" y="37"/>
                </a:cubicBezTo>
                <a:cubicBezTo>
                  <a:pt x="85" y="37"/>
                  <a:pt x="83" y="36"/>
                  <a:pt x="82" y="38"/>
                </a:cubicBezTo>
                <a:cubicBezTo>
                  <a:pt x="80" y="41"/>
                  <a:pt x="80" y="43"/>
                  <a:pt x="77" y="43"/>
                </a:cubicBezTo>
                <a:cubicBezTo>
                  <a:pt x="74" y="43"/>
                  <a:pt x="72" y="43"/>
                  <a:pt x="71" y="46"/>
                </a:cubicBezTo>
                <a:cubicBezTo>
                  <a:pt x="69" y="49"/>
                  <a:pt x="71" y="50"/>
                  <a:pt x="67" y="50"/>
                </a:cubicBezTo>
                <a:cubicBezTo>
                  <a:pt x="64" y="50"/>
                  <a:pt x="62" y="47"/>
                  <a:pt x="61" y="49"/>
                </a:cubicBezTo>
                <a:cubicBezTo>
                  <a:pt x="59" y="50"/>
                  <a:pt x="60" y="53"/>
                  <a:pt x="63" y="53"/>
                </a:cubicBezTo>
                <a:cubicBezTo>
                  <a:pt x="65" y="53"/>
                  <a:pt x="72" y="53"/>
                  <a:pt x="68" y="54"/>
                </a:cubicBezTo>
                <a:cubicBezTo>
                  <a:pt x="64" y="55"/>
                  <a:pt x="56" y="59"/>
                  <a:pt x="60" y="59"/>
                </a:cubicBezTo>
                <a:cubicBezTo>
                  <a:pt x="64" y="59"/>
                  <a:pt x="76" y="61"/>
                  <a:pt x="72" y="61"/>
                </a:cubicBezTo>
                <a:cubicBezTo>
                  <a:pt x="68" y="61"/>
                  <a:pt x="57" y="62"/>
                  <a:pt x="56" y="63"/>
                </a:cubicBezTo>
                <a:cubicBezTo>
                  <a:pt x="54" y="63"/>
                  <a:pt x="55" y="64"/>
                  <a:pt x="58" y="65"/>
                </a:cubicBezTo>
                <a:cubicBezTo>
                  <a:pt x="61" y="65"/>
                  <a:pt x="61" y="66"/>
                  <a:pt x="58" y="66"/>
                </a:cubicBezTo>
                <a:cubicBezTo>
                  <a:pt x="55" y="66"/>
                  <a:pt x="49" y="69"/>
                  <a:pt x="53" y="70"/>
                </a:cubicBezTo>
                <a:cubicBezTo>
                  <a:pt x="56" y="72"/>
                  <a:pt x="56" y="73"/>
                  <a:pt x="53" y="73"/>
                </a:cubicBezTo>
                <a:cubicBezTo>
                  <a:pt x="49" y="73"/>
                  <a:pt x="46" y="74"/>
                  <a:pt x="51" y="75"/>
                </a:cubicBezTo>
                <a:cubicBezTo>
                  <a:pt x="55" y="75"/>
                  <a:pt x="57" y="75"/>
                  <a:pt x="51" y="75"/>
                </a:cubicBezTo>
                <a:cubicBezTo>
                  <a:pt x="44" y="76"/>
                  <a:pt x="45" y="77"/>
                  <a:pt x="43" y="80"/>
                </a:cubicBezTo>
                <a:cubicBezTo>
                  <a:pt x="41" y="82"/>
                  <a:pt x="39" y="81"/>
                  <a:pt x="36" y="82"/>
                </a:cubicBezTo>
                <a:cubicBezTo>
                  <a:pt x="33" y="83"/>
                  <a:pt x="32" y="86"/>
                  <a:pt x="34" y="87"/>
                </a:cubicBezTo>
                <a:cubicBezTo>
                  <a:pt x="36" y="87"/>
                  <a:pt x="39" y="86"/>
                  <a:pt x="44" y="86"/>
                </a:cubicBezTo>
                <a:cubicBezTo>
                  <a:pt x="49" y="86"/>
                  <a:pt x="52" y="88"/>
                  <a:pt x="48" y="88"/>
                </a:cubicBezTo>
                <a:cubicBezTo>
                  <a:pt x="43" y="88"/>
                  <a:pt x="41" y="88"/>
                  <a:pt x="39" y="91"/>
                </a:cubicBezTo>
                <a:cubicBezTo>
                  <a:pt x="38" y="94"/>
                  <a:pt x="41" y="94"/>
                  <a:pt x="38" y="96"/>
                </a:cubicBezTo>
                <a:cubicBezTo>
                  <a:pt x="35" y="97"/>
                  <a:pt x="37" y="96"/>
                  <a:pt x="32" y="96"/>
                </a:cubicBezTo>
                <a:cubicBezTo>
                  <a:pt x="28" y="97"/>
                  <a:pt x="23" y="99"/>
                  <a:pt x="23" y="101"/>
                </a:cubicBezTo>
                <a:cubicBezTo>
                  <a:pt x="24" y="104"/>
                  <a:pt x="26" y="105"/>
                  <a:pt x="23" y="105"/>
                </a:cubicBezTo>
                <a:cubicBezTo>
                  <a:pt x="20" y="105"/>
                  <a:pt x="15" y="107"/>
                  <a:pt x="14" y="108"/>
                </a:cubicBezTo>
                <a:cubicBezTo>
                  <a:pt x="13" y="109"/>
                  <a:pt x="11" y="110"/>
                  <a:pt x="15" y="111"/>
                </a:cubicBezTo>
                <a:cubicBezTo>
                  <a:pt x="18" y="112"/>
                  <a:pt x="21" y="109"/>
                  <a:pt x="19" y="113"/>
                </a:cubicBezTo>
                <a:cubicBezTo>
                  <a:pt x="18" y="117"/>
                  <a:pt x="16" y="117"/>
                  <a:pt x="16" y="119"/>
                </a:cubicBezTo>
                <a:cubicBezTo>
                  <a:pt x="16" y="121"/>
                  <a:pt x="16" y="122"/>
                  <a:pt x="14" y="123"/>
                </a:cubicBezTo>
                <a:cubicBezTo>
                  <a:pt x="12" y="125"/>
                  <a:pt x="13" y="125"/>
                  <a:pt x="9" y="125"/>
                </a:cubicBezTo>
                <a:cubicBezTo>
                  <a:pt x="4" y="125"/>
                  <a:pt x="1" y="127"/>
                  <a:pt x="0" y="130"/>
                </a:cubicBezTo>
                <a:cubicBezTo>
                  <a:pt x="0" y="133"/>
                  <a:pt x="0" y="141"/>
                  <a:pt x="5" y="141"/>
                </a:cubicBezTo>
                <a:cubicBezTo>
                  <a:pt x="9" y="141"/>
                  <a:pt x="11" y="139"/>
                  <a:pt x="15" y="140"/>
                </a:cubicBezTo>
                <a:cubicBezTo>
                  <a:pt x="18" y="142"/>
                  <a:pt x="15" y="142"/>
                  <a:pt x="19" y="142"/>
                </a:cubicBezTo>
                <a:cubicBezTo>
                  <a:pt x="23" y="142"/>
                  <a:pt x="24" y="140"/>
                  <a:pt x="24" y="140"/>
                </a:cubicBezTo>
                <a:cubicBezTo>
                  <a:pt x="24" y="140"/>
                  <a:pt x="25" y="140"/>
                  <a:pt x="26" y="142"/>
                </a:cubicBezTo>
                <a:cubicBezTo>
                  <a:pt x="27" y="144"/>
                  <a:pt x="30" y="144"/>
                  <a:pt x="31" y="144"/>
                </a:cubicBezTo>
                <a:cubicBezTo>
                  <a:pt x="33" y="144"/>
                  <a:pt x="31" y="145"/>
                  <a:pt x="29" y="145"/>
                </a:cubicBezTo>
                <a:cubicBezTo>
                  <a:pt x="28" y="146"/>
                  <a:pt x="27" y="147"/>
                  <a:pt x="31" y="147"/>
                </a:cubicBezTo>
                <a:cubicBezTo>
                  <a:pt x="36" y="147"/>
                  <a:pt x="32" y="149"/>
                  <a:pt x="30" y="150"/>
                </a:cubicBezTo>
                <a:cubicBezTo>
                  <a:pt x="28" y="150"/>
                  <a:pt x="28" y="153"/>
                  <a:pt x="28" y="154"/>
                </a:cubicBezTo>
                <a:cubicBezTo>
                  <a:pt x="28" y="156"/>
                  <a:pt x="28" y="157"/>
                  <a:pt x="27" y="157"/>
                </a:cubicBezTo>
                <a:cubicBezTo>
                  <a:pt x="25" y="157"/>
                  <a:pt x="26" y="157"/>
                  <a:pt x="31" y="158"/>
                </a:cubicBezTo>
                <a:cubicBezTo>
                  <a:pt x="37" y="160"/>
                  <a:pt x="42" y="161"/>
                  <a:pt x="46" y="162"/>
                </a:cubicBezTo>
                <a:cubicBezTo>
                  <a:pt x="51" y="164"/>
                  <a:pt x="47" y="162"/>
                  <a:pt x="52" y="162"/>
                </a:cubicBezTo>
                <a:cubicBezTo>
                  <a:pt x="57" y="162"/>
                  <a:pt x="65" y="161"/>
                  <a:pt x="68" y="161"/>
                </a:cubicBezTo>
                <a:cubicBezTo>
                  <a:pt x="70" y="161"/>
                  <a:pt x="70" y="161"/>
                  <a:pt x="74" y="162"/>
                </a:cubicBezTo>
                <a:cubicBezTo>
                  <a:pt x="78" y="163"/>
                  <a:pt x="80" y="163"/>
                  <a:pt x="80" y="161"/>
                </a:cubicBezTo>
                <a:cubicBezTo>
                  <a:pt x="79" y="159"/>
                  <a:pt x="77" y="158"/>
                  <a:pt x="73" y="156"/>
                </a:cubicBezTo>
                <a:cubicBezTo>
                  <a:pt x="69" y="154"/>
                  <a:pt x="55" y="138"/>
                  <a:pt x="55" y="134"/>
                </a:cubicBezTo>
                <a:cubicBezTo>
                  <a:pt x="54" y="130"/>
                  <a:pt x="54" y="129"/>
                  <a:pt x="54" y="127"/>
                </a:cubicBezTo>
                <a:cubicBezTo>
                  <a:pt x="54" y="125"/>
                  <a:pt x="53" y="122"/>
                  <a:pt x="51" y="120"/>
                </a:cubicBezTo>
                <a:cubicBezTo>
                  <a:pt x="48" y="117"/>
                  <a:pt x="49" y="117"/>
                  <a:pt x="50" y="116"/>
                </a:cubicBezTo>
                <a:cubicBezTo>
                  <a:pt x="52" y="115"/>
                  <a:pt x="57" y="113"/>
                  <a:pt x="55" y="112"/>
                </a:cubicBezTo>
                <a:cubicBezTo>
                  <a:pt x="53" y="111"/>
                  <a:pt x="53" y="109"/>
                  <a:pt x="58" y="109"/>
                </a:cubicBezTo>
                <a:cubicBezTo>
                  <a:pt x="62" y="109"/>
                  <a:pt x="67" y="109"/>
                  <a:pt x="63" y="106"/>
                </a:cubicBezTo>
                <a:cubicBezTo>
                  <a:pt x="59" y="104"/>
                  <a:pt x="56" y="105"/>
                  <a:pt x="59" y="103"/>
                </a:cubicBezTo>
                <a:cubicBezTo>
                  <a:pt x="63" y="101"/>
                  <a:pt x="74" y="102"/>
                  <a:pt x="67" y="99"/>
                </a:cubicBezTo>
                <a:cubicBezTo>
                  <a:pt x="61" y="97"/>
                  <a:pt x="60" y="96"/>
                  <a:pt x="57" y="96"/>
                </a:cubicBezTo>
                <a:cubicBezTo>
                  <a:pt x="54" y="95"/>
                  <a:pt x="56" y="93"/>
                  <a:pt x="60" y="95"/>
                </a:cubicBezTo>
                <a:cubicBezTo>
                  <a:pt x="65" y="96"/>
                  <a:pt x="67" y="97"/>
                  <a:pt x="70" y="96"/>
                </a:cubicBezTo>
                <a:cubicBezTo>
                  <a:pt x="74" y="94"/>
                  <a:pt x="78" y="97"/>
                  <a:pt x="76" y="94"/>
                </a:cubicBezTo>
                <a:cubicBezTo>
                  <a:pt x="74" y="91"/>
                  <a:pt x="69" y="88"/>
                  <a:pt x="73" y="88"/>
                </a:cubicBezTo>
                <a:cubicBezTo>
                  <a:pt x="77" y="89"/>
                  <a:pt x="80" y="91"/>
                  <a:pt x="80" y="90"/>
                </a:cubicBezTo>
                <a:cubicBezTo>
                  <a:pt x="80" y="88"/>
                  <a:pt x="84" y="87"/>
                  <a:pt x="79" y="86"/>
                </a:cubicBezTo>
                <a:cubicBezTo>
                  <a:pt x="73" y="84"/>
                  <a:pt x="67" y="82"/>
                  <a:pt x="73" y="82"/>
                </a:cubicBezTo>
                <a:cubicBezTo>
                  <a:pt x="78" y="83"/>
                  <a:pt x="84" y="86"/>
                  <a:pt x="85" y="84"/>
                </a:cubicBezTo>
                <a:cubicBezTo>
                  <a:pt x="85" y="82"/>
                  <a:pt x="87" y="82"/>
                  <a:pt x="84" y="79"/>
                </a:cubicBezTo>
                <a:cubicBezTo>
                  <a:pt x="80" y="76"/>
                  <a:pt x="79" y="74"/>
                  <a:pt x="82" y="76"/>
                </a:cubicBezTo>
                <a:cubicBezTo>
                  <a:pt x="85" y="78"/>
                  <a:pt x="92" y="76"/>
                  <a:pt x="93" y="73"/>
                </a:cubicBezTo>
                <a:cubicBezTo>
                  <a:pt x="94" y="70"/>
                  <a:pt x="101" y="72"/>
                  <a:pt x="98" y="69"/>
                </a:cubicBezTo>
                <a:cubicBezTo>
                  <a:pt x="94" y="67"/>
                  <a:pt x="89" y="67"/>
                  <a:pt x="94" y="67"/>
                </a:cubicBezTo>
                <a:cubicBezTo>
                  <a:pt x="99" y="67"/>
                  <a:pt x="104" y="65"/>
                  <a:pt x="104" y="62"/>
                </a:cubicBezTo>
                <a:cubicBezTo>
                  <a:pt x="103" y="60"/>
                  <a:pt x="105" y="59"/>
                  <a:pt x="106" y="60"/>
                </a:cubicBezTo>
                <a:cubicBezTo>
                  <a:pt x="108" y="62"/>
                  <a:pt x="111" y="65"/>
                  <a:pt x="111" y="62"/>
                </a:cubicBezTo>
                <a:cubicBezTo>
                  <a:pt x="111" y="60"/>
                  <a:pt x="106" y="58"/>
                  <a:pt x="110" y="58"/>
                </a:cubicBezTo>
                <a:cubicBezTo>
                  <a:pt x="114" y="58"/>
                  <a:pt x="119" y="58"/>
                  <a:pt x="120" y="57"/>
                </a:cubicBezTo>
                <a:cubicBezTo>
                  <a:pt x="121" y="55"/>
                  <a:pt x="121" y="53"/>
                  <a:pt x="118" y="53"/>
                </a:cubicBezTo>
                <a:cubicBezTo>
                  <a:pt x="116" y="52"/>
                  <a:pt x="116" y="53"/>
                  <a:pt x="120" y="51"/>
                </a:cubicBezTo>
                <a:cubicBezTo>
                  <a:pt x="124" y="49"/>
                  <a:pt x="132" y="45"/>
                  <a:pt x="138" y="43"/>
                </a:cubicBezTo>
                <a:cubicBezTo>
                  <a:pt x="145" y="41"/>
                  <a:pt x="166" y="36"/>
                  <a:pt x="172" y="34"/>
                </a:cubicBezTo>
                <a:cubicBezTo>
                  <a:pt x="178" y="31"/>
                  <a:pt x="208" y="24"/>
                  <a:pt x="217" y="20"/>
                </a:cubicBezTo>
                <a:cubicBezTo>
                  <a:pt x="225" y="16"/>
                  <a:pt x="235" y="9"/>
                  <a:pt x="233" y="7"/>
                </a:cubicBezTo>
                <a:cubicBezTo>
                  <a:pt x="232" y="4"/>
                  <a:pt x="228" y="1"/>
                  <a:pt x="222"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05" name="Freeform 17"/>
          <p:cNvSpPr>
            <a:spLocks/>
          </p:cNvSpPr>
          <p:nvPr/>
        </p:nvSpPr>
        <p:spPr bwMode="auto">
          <a:xfrm>
            <a:off x="4392613" y="1668463"/>
            <a:ext cx="123825" cy="44450"/>
          </a:xfrm>
          <a:custGeom>
            <a:avLst/>
            <a:gdLst/>
            <a:ahLst/>
            <a:cxnLst>
              <a:cxn ang="0">
                <a:pos x="13" y="7"/>
              </a:cxn>
              <a:cxn ang="0">
                <a:pos x="11" y="4"/>
              </a:cxn>
              <a:cxn ang="0">
                <a:pos x="8" y="3"/>
              </a:cxn>
              <a:cxn ang="0">
                <a:pos x="4" y="11"/>
              </a:cxn>
              <a:cxn ang="0">
                <a:pos x="11" y="14"/>
              </a:cxn>
              <a:cxn ang="0">
                <a:pos x="18" y="17"/>
              </a:cxn>
              <a:cxn ang="0">
                <a:pos x="34" y="22"/>
              </a:cxn>
              <a:cxn ang="0">
                <a:pos x="55" y="22"/>
              </a:cxn>
              <a:cxn ang="0">
                <a:pos x="64" y="14"/>
              </a:cxn>
              <a:cxn ang="0">
                <a:pos x="61" y="16"/>
              </a:cxn>
              <a:cxn ang="0">
                <a:pos x="56" y="13"/>
              </a:cxn>
              <a:cxn ang="0">
                <a:pos x="44" y="9"/>
              </a:cxn>
              <a:cxn ang="0">
                <a:pos x="38" y="10"/>
              </a:cxn>
              <a:cxn ang="0">
                <a:pos x="33" y="6"/>
              </a:cxn>
              <a:cxn ang="0">
                <a:pos x="21" y="6"/>
              </a:cxn>
              <a:cxn ang="0">
                <a:pos x="13" y="7"/>
              </a:cxn>
            </a:cxnLst>
            <a:rect l="0" t="0" r="r" b="b"/>
            <a:pathLst>
              <a:path w="65" h="23">
                <a:moveTo>
                  <a:pt x="13" y="7"/>
                </a:moveTo>
                <a:cubicBezTo>
                  <a:pt x="11" y="7"/>
                  <a:pt x="13" y="4"/>
                  <a:pt x="11" y="4"/>
                </a:cubicBezTo>
                <a:cubicBezTo>
                  <a:pt x="10" y="3"/>
                  <a:pt x="10" y="0"/>
                  <a:pt x="8" y="3"/>
                </a:cubicBezTo>
                <a:cubicBezTo>
                  <a:pt x="5" y="6"/>
                  <a:pt x="0" y="11"/>
                  <a:pt x="4" y="11"/>
                </a:cubicBezTo>
                <a:cubicBezTo>
                  <a:pt x="8" y="11"/>
                  <a:pt x="8" y="11"/>
                  <a:pt x="11" y="14"/>
                </a:cubicBezTo>
                <a:cubicBezTo>
                  <a:pt x="13" y="17"/>
                  <a:pt x="13" y="17"/>
                  <a:pt x="18" y="17"/>
                </a:cubicBezTo>
                <a:cubicBezTo>
                  <a:pt x="22" y="18"/>
                  <a:pt x="27" y="22"/>
                  <a:pt x="34" y="22"/>
                </a:cubicBezTo>
                <a:cubicBezTo>
                  <a:pt x="41" y="23"/>
                  <a:pt x="50" y="23"/>
                  <a:pt x="55" y="22"/>
                </a:cubicBezTo>
                <a:cubicBezTo>
                  <a:pt x="60" y="20"/>
                  <a:pt x="65" y="16"/>
                  <a:pt x="64" y="14"/>
                </a:cubicBezTo>
                <a:cubicBezTo>
                  <a:pt x="63" y="13"/>
                  <a:pt x="63" y="15"/>
                  <a:pt x="61" y="16"/>
                </a:cubicBezTo>
                <a:cubicBezTo>
                  <a:pt x="59" y="16"/>
                  <a:pt x="58" y="14"/>
                  <a:pt x="56" y="13"/>
                </a:cubicBezTo>
                <a:cubicBezTo>
                  <a:pt x="54" y="12"/>
                  <a:pt x="46" y="9"/>
                  <a:pt x="44" y="9"/>
                </a:cubicBezTo>
                <a:cubicBezTo>
                  <a:pt x="42" y="10"/>
                  <a:pt x="41" y="11"/>
                  <a:pt x="38" y="10"/>
                </a:cubicBezTo>
                <a:cubicBezTo>
                  <a:pt x="35" y="9"/>
                  <a:pt x="36" y="7"/>
                  <a:pt x="33" y="6"/>
                </a:cubicBezTo>
                <a:cubicBezTo>
                  <a:pt x="30" y="6"/>
                  <a:pt x="23" y="6"/>
                  <a:pt x="21" y="6"/>
                </a:cubicBezTo>
                <a:cubicBezTo>
                  <a:pt x="20" y="7"/>
                  <a:pt x="16" y="7"/>
                  <a:pt x="13" y="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06" name="Freeform 18"/>
          <p:cNvSpPr>
            <a:spLocks/>
          </p:cNvSpPr>
          <p:nvPr/>
        </p:nvSpPr>
        <p:spPr bwMode="auto">
          <a:xfrm>
            <a:off x="4240213" y="1752600"/>
            <a:ext cx="101600" cy="38100"/>
          </a:xfrm>
          <a:custGeom>
            <a:avLst/>
            <a:gdLst/>
            <a:ahLst/>
            <a:cxnLst>
              <a:cxn ang="0">
                <a:pos x="4" y="15"/>
              </a:cxn>
              <a:cxn ang="0">
                <a:pos x="18" y="15"/>
              </a:cxn>
              <a:cxn ang="0">
                <a:pos x="43" y="19"/>
              </a:cxn>
              <a:cxn ang="0">
                <a:pos x="47" y="12"/>
              </a:cxn>
              <a:cxn ang="0">
                <a:pos x="24" y="2"/>
              </a:cxn>
              <a:cxn ang="0">
                <a:pos x="12" y="6"/>
              </a:cxn>
              <a:cxn ang="0">
                <a:pos x="5" y="11"/>
              </a:cxn>
              <a:cxn ang="0">
                <a:pos x="4" y="15"/>
              </a:cxn>
            </a:cxnLst>
            <a:rect l="0" t="0" r="r" b="b"/>
            <a:pathLst>
              <a:path w="53" h="20">
                <a:moveTo>
                  <a:pt x="4" y="15"/>
                </a:moveTo>
                <a:cubicBezTo>
                  <a:pt x="8" y="15"/>
                  <a:pt x="12" y="13"/>
                  <a:pt x="18" y="15"/>
                </a:cubicBezTo>
                <a:cubicBezTo>
                  <a:pt x="23" y="17"/>
                  <a:pt x="37" y="20"/>
                  <a:pt x="43" y="19"/>
                </a:cubicBezTo>
                <a:cubicBezTo>
                  <a:pt x="49" y="18"/>
                  <a:pt x="53" y="16"/>
                  <a:pt x="47" y="12"/>
                </a:cubicBezTo>
                <a:cubicBezTo>
                  <a:pt x="41" y="8"/>
                  <a:pt x="31" y="0"/>
                  <a:pt x="24" y="2"/>
                </a:cubicBezTo>
                <a:cubicBezTo>
                  <a:pt x="17" y="3"/>
                  <a:pt x="14" y="5"/>
                  <a:pt x="12" y="6"/>
                </a:cubicBezTo>
                <a:cubicBezTo>
                  <a:pt x="10" y="8"/>
                  <a:pt x="10" y="11"/>
                  <a:pt x="5" y="11"/>
                </a:cubicBezTo>
                <a:cubicBezTo>
                  <a:pt x="0" y="11"/>
                  <a:pt x="0" y="15"/>
                  <a:pt x="4" y="1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07" name="Freeform 19"/>
          <p:cNvSpPr>
            <a:spLocks/>
          </p:cNvSpPr>
          <p:nvPr/>
        </p:nvSpPr>
        <p:spPr bwMode="auto">
          <a:xfrm>
            <a:off x="4243388" y="1735138"/>
            <a:ext cx="33337" cy="19050"/>
          </a:xfrm>
          <a:custGeom>
            <a:avLst/>
            <a:gdLst/>
            <a:ahLst/>
            <a:cxnLst>
              <a:cxn ang="0">
                <a:pos x="6" y="10"/>
              </a:cxn>
              <a:cxn ang="0">
                <a:pos x="1" y="3"/>
              </a:cxn>
              <a:cxn ang="0">
                <a:pos x="7" y="0"/>
              </a:cxn>
              <a:cxn ang="0">
                <a:pos x="16" y="5"/>
              </a:cxn>
              <a:cxn ang="0">
                <a:pos x="6" y="10"/>
              </a:cxn>
            </a:cxnLst>
            <a:rect l="0" t="0" r="r" b="b"/>
            <a:pathLst>
              <a:path w="17" h="10">
                <a:moveTo>
                  <a:pt x="6" y="10"/>
                </a:moveTo>
                <a:cubicBezTo>
                  <a:pt x="1" y="10"/>
                  <a:pt x="0" y="5"/>
                  <a:pt x="1" y="3"/>
                </a:cubicBezTo>
                <a:cubicBezTo>
                  <a:pt x="3" y="2"/>
                  <a:pt x="3" y="0"/>
                  <a:pt x="7" y="0"/>
                </a:cubicBezTo>
                <a:cubicBezTo>
                  <a:pt x="11" y="0"/>
                  <a:pt x="17" y="3"/>
                  <a:pt x="16" y="5"/>
                </a:cubicBezTo>
                <a:cubicBezTo>
                  <a:pt x="14" y="6"/>
                  <a:pt x="11" y="9"/>
                  <a:pt x="6" y="1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08" name="Freeform 20"/>
          <p:cNvSpPr>
            <a:spLocks/>
          </p:cNvSpPr>
          <p:nvPr/>
        </p:nvSpPr>
        <p:spPr bwMode="auto">
          <a:xfrm>
            <a:off x="4129088" y="1660525"/>
            <a:ext cx="17462" cy="26988"/>
          </a:xfrm>
          <a:custGeom>
            <a:avLst/>
            <a:gdLst/>
            <a:ahLst/>
            <a:cxnLst>
              <a:cxn ang="0">
                <a:pos x="2" y="6"/>
              </a:cxn>
              <a:cxn ang="0">
                <a:pos x="5" y="1"/>
              </a:cxn>
              <a:cxn ang="0">
                <a:pos x="8" y="7"/>
              </a:cxn>
              <a:cxn ang="0">
                <a:pos x="2" y="11"/>
              </a:cxn>
              <a:cxn ang="0">
                <a:pos x="2" y="6"/>
              </a:cxn>
            </a:cxnLst>
            <a:rect l="0" t="0" r="r" b="b"/>
            <a:pathLst>
              <a:path w="9" h="14">
                <a:moveTo>
                  <a:pt x="2" y="6"/>
                </a:moveTo>
                <a:cubicBezTo>
                  <a:pt x="0" y="5"/>
                  <a:pt x="3" y="0"/>
                  <a:pt x="5" y="1"/>
                </a:cubicBezTo>
                <a:cubicBezTo>
                  <a:pt x="7" y="2"/>
                  <a:pt x="9" y="4"/>
                  <a:pt x="8" y="7"/>
                </a:cubicBezTo>
                <a:cubicBezTo>
                  <a:pt x="6" y="10"/>
                  <a:pt x="1" y="14"/>
                  <a:pt x="2" y="11"/>
                </a:cubicBezTo>
                <a:cubicBezTo>
                  <a:pt x="3" y="9"/>
                  <a:pt x="3" y="7"/>
                  <a:pt x="2" y="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09" name="Freeform 21"/>
          <p:cNvSpPr>
            <a:spLocks/>
          </p:cNvSpPr>
          <p:nvPr/>
        </p:nvSpPr>
        <p:spPr bwMode="auto">
          <a:xfrm>
            <a:off x="4127500" y="1736725"/>
            <a:ext cx="20638" cy="20638"/>
          </a:xfrm>
          <a:custGeom>
            <a:avLst/>
            <a:gdLst/>
            <a:ahLst/>
            <a:cxnLst>
              <a:cxn ang="0">
                <a:pos x="11" y="9"/>
              </a:cxn>
              <a:cxn ang="0">
                <a:pos x="2" y="1"/>
              </a:cxn>
              <a:cxn ang="0">
                <a:pos x="11" y="9"/>
              </a:cxn>
            </a:cxnLst>
            <a:rect l="0" t="0" r="r" b="b"/>
            <a:pathLst>
              <a:path w="11" h="11">
                <a:moveTo>
                  <a:pt x="11" y="9"/>
                </a:moveTo>
                <a:cubicBezTo>
                  <a:pt x="11" y="7"/>
                  <a:pt x="4" y="0"/>
                  <a:pt x="2" y="1"/>
                </a:cubicBezTo>
                <a:cubicBezTo>
                  <a:pt x="0" y="2"/>
                  <a:pt x="10" y="11"/>
                  <a:pt x="11" y="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10" name="Freeform 22"/>
          <p:cNvSpPr>
            <a:spLocks/>
          </p:cNvSpPr>
          <p:nvPr/>
        </p:nvSpPr>
        <p:spPr bwMode="auto">
          <a:xfrm>
            <a:off x="4456113" y="1554163"/>
            <a:ext cx="23812" cy="12700"/>
          </a:xfrm>
          <a:custGeom>
            <a:avLst/>
            <a:gdLst/>
            <a:ahLst/>
            <a:cxnLst>
              <a:cxn ang="0">
                <a:pos x="12" y="4"/>
              </a:cxn>
              <a:cxn ang="0">
                <a:pos x="1" y="5"/>
              </a:cxn>
              <a:cxn ang="0">
                <a:pos x="12" y="4"/>
              </a:cxn>
            </a:cxnLst>
            <a:rect l="0" t="0" r="r" b="b"/>
            <a:pathLst>
              <a:path w="13" h="6">
                <a:moveTo>
                  <a:pt x="12" y="4"/>
                </a:moveTo>
                <a:cubicBezTo>
                  <a:pt x="12" y="0"/>
                  <a:pt x="0" y="3"/>
                  <a:pt x="1" y="5"/>
                </a:cubicBezTo>
                <a:cubicBezTo>
                  <a:pt x="1" y="6"/>
                  <a:pt x="13" y="6"/>
                  <a:pt x="12"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11" name="Freeform 23"/>
          <p:cNvSpPr>
            <a:spLocks/>
          </p:cNvSpPr>
          <p:nvPr/>
        </p:nvSpPr>
        <p:spPr bwMode="auto">
          <a:xfrm>
            <a:off x="4167188" y="1636713"/>
            <a:ext cx="209550" cy="80962"/>
          </a:xfrm>
          <a:custGeom>
            <a:avLst/>
            <a:gdLst/>
            <a:ahLst/>
            <a:cxnLst>
              <a:cxn ang="0">
                <a:pos x="88" y="12"/>
              </a:cxn>
              <a:cxn ang="0">
                <a:pos x="80" y="12"/>
              </a:cxn>
              <a:cxn ang="0">
                <a:pos x="63" y="4"/>
              </a:cxn>
              <a:cxn ang="0">
                <a:pos x="60" y="5"/>
              </a:cxn>
              <a:cxn ang="0">
                <a:pos x="54" y="8"/>
              </a:cxn>
              <a:cxn ang="0">
                <a:pos x="52" y="17"/>
              </a:cxn>
              <a:cxn ang="0">
                <a:pos x="42" y="12"/>
              </a:cxn>
              <a:cxn ang="0">
                <a:pos x="33" y="7"/>
              </a:cxn>
              <a:cxn ang="0">
                <a:pos x="24" y="2"/>
              </a:cxn>
              <a:cxn ang="0">
                <a:pos x="12" y="6"/>
              </a:cxn>
              <a:cxn ang="0">
                <a:pos x="8" y="11"/>
              </a:cxn>
              <a:cxn ang="0">
                <a:pos x="3" y="14"/>
              </a:cxn>
              <a:cxn ang="0">
                <a:pos x="3" y="17"/>
              </a:cxn>
              <a:cxn ang="0">
                <a:pos x="2" y="26"/>
              </a:cxn>
              <a:cxn ang="0">
                <a:pos x="10" y="34"/>
              </a:cxn>
              <a:cxn ang="0">
                <a:pos x="31" y="42"/>
              </a:cxn>
              <a:cxn ang="0">
                <a:pos x="36" y="36"/>
              </a:cxn>
              <a:cxn ang="0">
                <a:pos x="39" y="39"/>
              </a:cxn>
              <a:cxn ang="0">
                <a:pos x="51" y="36"/>
              </a:cxn>
              <a:cxn ang="0">
                <a:pos x="66" y="34"/>
              </a:cxn>
              <a:cxn ang="0">
                <a:pos x="71" y="38"/>
              </a:cxn>
              <a:cxn ang="0">
                <a:pos x="84" y="36"/>
              </a:cxn>
              <a:cxn ang="0">
                <a:pos x="86" y="33"/>
              </a:cxn>
              <a:cxn ang="0">
                <a:pos x="98" y="32"/>
              </a:cxn>
              <a:cxn ang="0">
                <a:pos x="103" y="28"/>
              </a:cxn>
              <a:cxn ang="0">
                <a:pos x="103" y="25"/>
              </a:cxn>
              <a:cxn ang="0">
                <a:pos x="105" y="23"/>
              </a:cxn>
              <a:cxn ang="0">
                <a:pos x="108" y="19"/>
              </a:cxn>
              <a:cxn ang="0">
                <a:pos x="88" y="12"/>
              </a:cxn>
            </a:cxnLst>
            <a:rect l="0" t="0" r="r" b="b"/>
            <a:pathLst>
              <a:path w="110" h="43">
                <a:moveTo>
                  <a:pt x="88" y="12"/>
                </a:moveTo>
                <a:cubicBezTo>
                  <a:pt x="83" y="10"/>
                  <a:pt x="85" y="13"/>
                  <a:pt x="80" y="12"/>
                </a:cubicBezTo>
                <a:cubicBezTo>
                  <a:pt x="76" y="10"/>
                  <a:pt x="68" y="7"/>
                  <a:pt x="63" y="4"/>
                </a:cubicBezTo>
                <a:cubicBezTo>
                  <a:pt x="58" y="0"/>
                  <a:pt x="60" y="3"/>
                  <a:pt x="60" y="5"/>
                </a:cubicBezTo>
                <a:cubicBezTo>
                  <a:pt x="59" y="6"/>
                  <a:pt x="55" y="5"/>
                  <a:pt x="54" y="8"/>
                </a:cubicBezTo>
                <a:cubicBezTo>
                  <a:pt x="52" y="11"/>
                  <a:pt x="54" y="16"/>
                  <a:pt x="52" y="17"/>
                </a:cubicBezTo>
                <a:cubicBezTo>
                  <a:pt x="50" y="18"/>
                  <a:pt x="46" y="13"/>
                  <a:pt x="42" y="12"/>
                </a:cubicBezTo>
                <a:cubicBezTo>
                  <a:pt x="39" y="12"/>
                  <a:pt x="38" y="9"/>
                  <a:pt x="33" y="7"/>
                </a:cubicBezTo>
                <a:cubicBezTo>
                  <a:pt x="27" y="5"/>
                  <a:pt x="26" y="2"/>
                  <a:pt x="24" y="2"/>
                </a:cubicBezTo>
                <a:cubicBezTo>
                  <a:pt x="22" y="3"/>
                  <a:pt x="16" y="5"/>
                  <a:pt x="12" y="6"/>
                </a:cubicBezTo>
                <a:cubicBezTo>
                  <a:pt x="7" y="8"/>
                  <a:pt x="8" y="8"/>
                  <a:pt x="8" y="11"/>
                </a:cubicBezTo>
                <a:cubicBezTo>
                  <a:pt x="8" y="13"/>
                  <a:pt x="6" y="13"/>
                  <a:pt x="3" y="14"/>
                </a:cubicBezTo>
                <a:cubicBezTo>
                  <a:pt x="0" y="15"/>
                  <a:pt x="2" y="15"/>
                  <a:pt x="3" y="17"/>
                </a:cubicBezTo>
                <a:cubicBezTo>
                  <a:pt x="5" y="19"/>
                  <a:pt x="3" y="23"/>
                  <a:pt x="2" y="26"/>
                </a:cubicBezTo>
                <a:cubicBezTo>
                  <a:pt x="0" y="28"/>
                  <a:pt x="8" y="32"/>
                  <a:pt x="10" y="34"/>
                </a:cubicBezTo>
                <a:cubicBezTo>
                  <a:pt x="13" y="36"/>
                  <a:pt x="26" y="41"/>
                  <a:pt x="31" y="42"/>
                </a:cubicBezTo>
                <a:cubicBezTo>
                  <a:pt x="36" y="43"/>
                  <a:pt x="35" y="37"/>
                  <a:pt x="36" y="36"/>
                </a:cubicBezTo>
                <a:cubicBezTo>
                  <a:pt x="38" y="35"/>
                  <a:pt x="38" y="37"/>
                  <a:pt x="39" y="39"/>
                </a:cubicBezTo>
                <a:cubicBezTo>
                  <a:pt x="41" y="41"/>
                  <a:pt x="47" y="37"/>
                  <a:pt x="51" y="36"/>
                </a:cubicBezTo>
                <a:cubicBezTo>
                  <a:pt x="56" y="36"/>
                  <a:pt x="62" y="34"/>
                  <a:pt x="66" y="34"/>
                </a:cubicBezTo>
                <a:cubicBezTo>
                  <a:pt x="69" y="34"/>
                  <a:pt x="68" y="37"/>
                  <a:pt x="71" y="38"/>
                </a:cubicBezTo>
                <a:cubicBezTo>
                  <a:pt x="75" y="39"/>
                  <a:pt x="78" y="36"/>
                  <a:pt x="84" y="36"/>
                </a:cubicBezTo>
                <a:cubicBezTo>
                  <a:pt x="90" y="36"/>
                  <a:pt x="86" y="35"/>
                  <a:pt x="86" y="33"/>
                </a:cubicBezTo>
                <a:cubicBezTo>
                  <a:pt x="86" y="31"/>
                  <a:pt x="92" y="32"/>
                  <a:pt x="98" y="32"/>
                </a:cubicBezTo>
                <a:cubicBezTo>
                  <a:pt x="104" y="32"/>
                  <a:pt x="101" y="30"/>
                  <a:pt x="103" y="28"/>
                </a:cubicBezTo>
                <a:cubicBezTo>
                  <a:pt x="105" y="26"/>
                  <a:pt x="105" y="26"/>
                  <a:pt x="103" y="25"/>
                </a:cubicBezTo>
                <a:cubicBezTo>
                  <a:pt x="101" y="25"/>
                  <a:pt x="102" y="23"/>
                  <a:pt x="105" y="23"/>
                </a:cubicBezTo>
                <a:cubicBezTo>
                  <a:pt x="108" y="22"/>
                  <a:pt x="107" y="19"/>
                  <a:pt x="108" y="19"/>
                </a:cubicBezTo>
                <a:cubicBezTo>
                  <a:pt x="110" y="18"/>
                  <a:pt x="94" y="13"/>
                  <a:pt x="88" y="1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12" name="Freeform 24"/>
          <p:cNvSpPr>
            <a:spLocks/>
          </p:cNvSpPr>
          <p:nvPr/>
        </p:nvSpPr>
        <p:spPr bwMode="auto">
          <a:xfrm>
            <a:off x="4295775" y="1665288"/>
            <a:ext cx="28575" cy="39687"/>
          </a:xfrm>
          <a:custGeom>
            <a:avLst/>
            <a:gdLst/>
            <a:ahLst/>
            <a:cxnLst>
              <a:cxn ang="0">
                <a:pos x="13" y="15"/>
              </a:cxn>
              <a:cxn ang="0">
                <a:pos x="2" y="4"/>
              </a:cxn>
              <a:cxn ang="0">
                <a:pos x="11" y="0"/>
              </a:cxn>
              <a:cxn ang="0">
                <a:pos x="7" y="7"/>
              </a:cxn>
              <a:cxn ang="0">
                <a:pos x="10" y="12"/>
              </a:cxn>
              <a:cxn ang="0">
                <a:pos x="13" y="15"/>
              </a:cxn>
            </a:cxnLst>
            <a:rect l="0" t="0" r="r" b="b"/>
            <a:pathLst>
              <a:path w="15" h="21">
                <a:moveTo>
                  <a:pt x="13" y="15"/>
                </a:moveTo>
                <a:cubicBezTo>
                  <a:pt x="11" y="21"/>
                  <a:pt x="3" y="8"/>
                  <a:pt x="2" y="4"/>
                </a:cubicBezTo>
                <a:cubicBezTo>
                  <a:pt x="0" y="0"/>
                  <a:pt x="7" y="0"/>
                  <a:pt x="11" y="0"/>
                </a:cubicBezTo>
                <a:cubicBezTo>
                  <a:pt x="15" y="1"/>
                  <a:pt x="8" y="5"/>
                  <a:pt x="7" y="7"/>
                </a:cubicBezTo>
                <a:cubicBezTo>
                  <a:pt x="6" y="8"/>
                  <a:pt x="8" y="10"/>
                  <a:pt x="10" y="12"/>
                </a:cubicBezTo>
                <a:cubicBezTo>
                  <a:pt x="11" y="13"/>
                  <a:pt x="13" y="14"/>
                  <a:pt x="13" y="1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13" name="Freeform 25"/>
          <p:cNvSpPr>
            <a:spLocks/>
          </p:cNvSpPr>
          <p:nvPr/>
        </p:nvSpPr>
        <p:spPr bwMode="auto">
          <a:xfrm>
            <a:off x="4941888" y="1936750"/>
            <a:ext cx="44450" cy="22225"/>
          </a:xfrm>
          <a:custGeom>
            <a:avLst/>
            <a:gdLst/>
            <a:ahLst/>
            <a:cxnLst>
              <a:cxn ang="0">
                <a:pos x="8" y="10"/>
              </a:cxn>
              <a:cxn ang="0">
                <a:pos x="2" y="5"/>
              </a:cxn>
              <a:cxn ang="0">
                <a:pos x="7" y="1"/>
              </a:cxn>
              <a:cxn ang="0">
                <a:pos x="21" y="5"/>
              </a:cxn>
              <a:cxn ang="0">
                <a:pos x="18" y="10"/>
              </a:cxn>
              <a:cxn ang="0">
                <a:pos x="8" y="10"/>
              </a:cxn>
            </a:cxnLst>
            <a:rect l="0" t="0" r="r" b="b"/>
            <a:pathLst>
              <a:path w="23" h="11">
                <a:moveTo>
                  <a:pt x="8" y="10"/>
                </a:moveTo>
                <a:cubicBezTo>
                  <a:pt x="4" y="7"/>
                  <a:pt x="0" y="7"/>
                  <a:pt x="2" y="5"/>
                </a:cubicBezTo>
                <a:cubicBezTo>
                  <a:pt x="3" y="3"/>
                  <a:pt x="2" y="0"/>
                  <a:pt x="7" y="1"/>
                </a:cubicBezTo>
                <a:cubicBezTo>
                  <a:pt x="12" y="2"/>
                  <a:pt x="22" y="3"/>
                  <a:pt x="21" y="5"/>
                </a:cubicBezTo>
                <a:cubicBezTo>
                  <a:pt x="20" y="7"/>
                  <a:pt x="23" y="11"/>
                  <a:pt x="18" y="10"/>
                </a:cubicBezTo>
                <a:cubicBezTo>
                  <a:pt x="14" y="10"/>
                  <a:pt x="10" y="11"/>
                  <a:pt x="8" y="1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14" name="Freeform 26"/>
          <p:cNvSpPr>
            <a:spLocks/>
          </p:cNvSpPr>
          <p:nvPr/>
        </p:nvSpPr>
        <p:spPr bwMode="auto">
          <a:xfrm>
            <a:off x="5213350" y="1863725"/>
            <a:ext cx="103188" cy="39688"/>
          </a:xfrm>
          <a:custGeom>
            <a:avLst/>
            <a:gdLst/>
            <a:ahLst/>
            <a:cxnLst>
              <a:cxn ang="0">
                <a:pos x="23" y="18"/>
              </a:cxn>
              <a:cxn ang="0">
                <a:pos x="9" y="20"/>
              </a:cxn>
              <a:cxn ang="0">
                <a:pos x="5" y="12"/>
              </a:cxn>
              <a:cxn ang="0">
                <a:pos x="31" y="2"/>
              </a:cxn>
              <a:cxn ang="0">
                <a:pos x="53" y="9"/>
              </a:cxn>
              <a:cxn ang="0">
                <a:pos x="23" y="18"/>
              </a:cxn>
            </a:cxnLst>
            <a:rect l="0" t="0" r="r" b="b"/>
            <a:pathLst>
              <a:path w="54" h="21">
                <a:moveTo>
                  <a:pt x="23" y="18"/>
                </a:moveTo>
                <a:cubicBezTo>
                  <a:pt x="16" y="18"/>
                  <a:pt x="15" y="21"/>
                  <a:pt x="9" y="20"/>
                </a:cubicBezTo>
                <a:cubicBezTo>
                  <a:pt x="3" y="19"/>
                  <a:pt x="0" y="17"/>
                  <a:pt x="5" y="12"/>
                </a:cubicBezTo>
                <a:cubicBezTo>
                  <a:pt x="9" y="7"/>
                  <a:pt x="23" y="0"/>
                  <a:pt x="31" y="2"/>
                </a:cubicBezTo>
                <a:cubicBezTo>
                  <a:pt x="39" y="4"/>
                  <a:pt x="53" y="9"/>
                  <a:pt x="53" y="9"/>
                </a:cubicBezTo>
                <a:cubicBezTo>
                  <a:pt x="53" y="9"/>
                  <a:pt x="54" y="19"/>
                  <a:pt x="23" y="1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15" name="Freeform 27"/>
          <p:cNvSpPr>
            <a:spLocks/>
          </p:cNvSpPr>
          <p:nvPr/>
        </p:nvSpPr>
        <p:spPr bwMode="auto">
          <a:xfrm>
            <a:off x="5449888" y="2206625"/>
            <a:ext cx="93662" cy="33338"/>
          </a:xfrm>
          <a:custGeom>
            <a:avLst/>
            <a:gdLst/>
            <a:ahLst/>
            <a:cxnLst>
              <a:cxn ang="0">
                <a:pos x="43" y="12"/>
              </a:cxn>
              <a:cxn ang="0">
                <a:pos x="29" y="15"/>
              </a:cxn>
              <a:cxn ang="0">
                <a:pos x="16" y="7"/>
              </a:cxn>
              <a:cxn ang="0">
                <a:pos x="7" y="7"/>
              </a:cxn>
              <a:cxn ang="0">
                <a:pos x="8" y="1"/>
              </a:cxn>
              <a:cxn ang="0">
                <a:pos x="23" y="0"/>
              </a:cxn>
              <a:cxn ang="0">
                <a:pos x="33" y="4"/>
              </a:cxn>
              <a:cxn ang="0">
                <a:pos x="43" y="12"/>
              </a:cxn>
            </a:cxnLst>
            <a:rect l="0" t="0" r="r" b="b"/>
            <a:pathLst>
              <a:path w="49" h="18">
                <a:moveTo>
                  <a:pt x="43" y="12"/>
                </a:moveTo>
                <a:cubicBezTo>
                  <a:pt x="38" y="12"/>
                  <a:pt x="33" y="18"/>
                  <a:pt x="29" y="15"/>
                </a:cubicBezTo>
                <a:cubicBezTo>
                  <a:pt x="24" y="13"/>
                  <a:pt x="23" y="7"/>
                  <a:pt x="16" y="7"/>
                </a:cubicBezTo>
                <a:cubicBezTo>
                  <a:pt x="10" y="7"/>
                  <a:pt x="8" y="11"/>
                  <a:pt x="7" y="7"/>
                </a:cubicBezTo>
                <a:cubicBezTo>
                  <a:pt x="6" y="4"/>
                  <a:pt x="0" y="1"/>
                  <a:pt x="8" y="1"/>
                </a:cubicBezTo>
                <a:cubicBezTo>
                  <a:pt x="15" y="1"/>
                  <a:pt x="17" y="0"/>
                  <a:pt x="23" y="0"/>
                </a:cubicBezTo>
                <a:cubicBezTo>
                  <a:pt x="28" y="0"/>
                  <a:pt x="27" y="2"/>
                  <a:pt x="33" y="4"/>
                </a:cubicBezTo>
                <a:cubicBezTo>
                  <a:pt x="39" y="6"/>
                  <a:pt x="49" y="11"/>
                  <a:pt x="43" y="1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16" name="Freeform 28"/>
          <p:cNvSpPr>
            <a:spLocks/>
          </p:cNvSpPr>
          <p:nvPr/>
        </p:nvSpPr>
        <p:spPr bwMode="auto">
          <a:xfrm>
            <a:off x="4832350" y="2379663"/>
            <a:ext cx="38100" cy="20637"/>
          </a:xfrm>
          <a:custGeom>
            <a:avLst/>
            <a:gdLst/>
            <a:ahLst/>
            <a:cxnLst>
              <a:cxn ang="0">
                <a:pos x="16" y="5"/>
              </a:cxn>
              <a:cxn ang="0">
                <a:pos x="13" y="1"/>
              </a:cxn>
              <a:cxn ang="0">
                <a:pos x="5" y="4"/>
              </a:cxn>
              <a:cxn ang="0">
                <a:pos x="3" y="11"/>
              </a:cxn>
              <a:cxn ang="0">
                <a:pos x="16" y="5"/>
              </a:cxn>
            </a:cxnLst>
            <a:rect l="0" t="0" r="r" b="b"/>
            <a:pathLst>
              <a:path w="20" h="11">
                <a:moveTo>
                  <a:pt x="16" y="5"/>
                </a:moveTo>
                <a:cubicBezTo>
                  <a:pt x="20" y="5"/>
                  <a:pt x="16" y="0"/>
                  <a:pt x="13" y="1"/>
                </a:cubicBezTo>
                <a:cubicBezTo>
                  <a:pt x="11" y="1"/>
                  <a:pt x="5" y="1"/>
                  <a:pt x="5" y="4"/>
                </a:cubicBezTo>
                <a:cubicBezTo>
                  <a:pt x="4" y="8"/>
                  <a:pt x="6" y="10"/>
                  <a:pt x="3" y="11"/>
                </a:cubicBezTo>
                <a:cubicBezTo>
                  <a:pt x="0" y="11"/>
                  <a:pt x="11" y="6"/>
                  <a:pt x="16"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17" name="Freeform 29"/>
          <p:cNvSpPr>
            <a:spLocks/>
          </p:cNvSpPr>
          <p:nvPr/>
        </p:nvSpPr>
        <p:spPr bwMode="auto">
          <a:xfrm>
            <a:off x="4173538" y="2522538"/>
            <a:ext cx="19050" cy="15875"/>
          </a:xfrm>
          <a:custGeom>
            <a:avLst/>
            <a:gdLst/>
            <a:ahLst/>
            <a:cxnLst>
              <a:cxn ang="0">
                <a:pos x="6" y="8"/>
              </a:cxn>
              <a:cxn ang="0">
                <a:pos x="1" y="3"/>
              </a:cxn>
              <a:cxn ang="0">
                <a:pos x="8" y="0"/>
              </a:cxn>
              <a:cxn ang="0">
                <a:pos x="6" y="8"/>
              </a:cxn>
            </a:cxnLst>
            <a:rect l="0" t="0" r="r" b="b"/>
            <a:pathLst>
              <a:path w="10" h="8">
                <a:moveTo>
                  <a:pt x="6" y="8"/>
                </a:moveTo>
                <a:cubicBezTo>
                  <a:pt x="3" y="8"/>
                  <a:pt x="0" y="6"/>
                  <a:pt x="1" y="3"/>
                </a:cubicBezTo>
                <a:cubicBezTo>
                  <a:pt x="3" y="1"/>
                  <a:pt x="5" y="0"/>
                  <a:pt x="8" y="0"/>
                </a:cubicBezTo>
                <a:cubicBezTo>
                  <a:pt x="10" y="1"/>
                  <a:pt x="8" y="8"/>
                  <a:pt x="6"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18" name="Freeform 30"/>
          <p:cNvSpPr>
            <a:spLocks/>
          </p:cNvSpPr>
          <p:nvPr/>
        </p:nvSpPr>
        <p:spPr bwMode="auto">
          <a:xfrm>
            <a:off x="4624388" y="2674938"/>
            <a:ext cx="25400" cy="25400"/>
          </a:xfrm>
          <a:custGeom>
            <a:avLst/>
            <a:gdLst/>
            <a:ahLst/>
            <a:cxnLst>
              <a:cxn ang="0">
                <a:pos x="13" y="1"/>
              </a:cxn>
              <a:cxn ang="0">
                <a:pos x="7" y="5"/>
              </a:cxn>
              <a:cxn ang="0">
                <a:pos x="3" y="11"/>
              </a:cxn>
              <a:cxn ang="0">
                <a:pos x="10" y="6"/>
              </a:cxn>
              <a:cxn ang="0">
                <a:pos x="13" y="1"/>
              </a:cxn>
            </a:cxnLst>
            <a:rect l="0" t="0" r="r" b="b"/>
            <a:pathLst>
              <a:path w="14" h="13">
                <a:moveTo>
                  <a:pt x="13" y="1"/>
                </a:moveTo>
                <a:cubicBezTo>
                  <a:pt x="11" y="2"/>
                  <a:pt x="8" y="4"/>
                  <a:pt x="7" y="5"/>
                </a:cubicBezTo>
                <a:cubicBezTo>
                  <a:pt x="5" y="5"/>
                  <a:pt x="0" y="13"/>
                  <a:pt x="3" y="11"/>
                </a:cubicBezTo>
                <a:cubicBezTo>
                  <a:pt x="6" y="9"/>
                  <a:pt x="8" y="8"/>
                  <a:pt x="10" y="6"/>
                </a:cubicBezTo>
                <a:cubicBezTo>
                  <a:pt x="13" y="4"/>
                  <a:pt x="14" y="0"/>
                  <a:pt x="13"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19" name="Freeform 31"/>
          <p:cNvSpPr>
            <a:spLocks/>
          </p:cNvSpPr>
          <p:nvPr/>
        </p:nvSpPr>
        <p:spPr bwMode="auto">
          <a:xfrm>
            <a:off x="4605338" y="2711450"/>
            <a:ext cx="11112" cy="9525"/>
          </a:xfrm>
          <a:custGeom>
            <a:avLst/>
            <a:gdLst/>
            <a:ahLst/>
            <a:cxnLst>
              <a:cxn ang="0">
                <a:pos x="4" y="1"/>
              </a:cxn>
              <a:cxn ang="0">
                <a:pos x="2" y="4"/>
              </a:cxn>
              <a:cxn ang="0">
                <a:pos x="4" y="1"/>
              </a:cxn>
            </a:cxnLst>
            <a:rect l="0" t="0" r="r" b="b"/>
            <a:pathLst>
              <a:path w="6" h="5">
                <a:moveTo>
                  <a:pt x="4" y="1"/>
                </a:moveTo>
                <a:cubicBezTo>
                  <a:pt x="3" y="2"/>
                  <a:pt x="0" y="5"/>
                  <a:pt x="2" y="4"/>
                </a:cubicBezTo>
                <a:cubicBezTo>
                  <a:pt x="5" y="3"/>
                  <a:pt x="6" y="0"/>
                  <a:pt x="4"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20" name="Freeform 32"/>
          <p:cNvSpPr>
            <a:spLocks/>
          </p:cNvSpPr>
          <p:nvPr/>
        </p:nvSpPr>
        <p:spPr bwMode="auto">
          <a:xfrm>
            <a:off x="4537075" y="2792413"/>
            <a:ext cx="14288" cy="4762"/>
          </a:xfrm>
          <a:custGeom>
            <a:avLst/>
            <a:gdLst/>
            <a:ahLst/>
            <a:cxnLst>
              <a:cxn ang="0">
                <a:pos x="5" y="0"/>
              </a:cxn>
              <a:cxn ang="0">
                <a:pos x="1" y="3"/>
              </a:cxn>
              <a:cxn ang="0">
                <a:pos x="5" y="0"/>
              </a:cxn>
            </a:cxnLst>
            <a:rect l="0" t="0" r="r" b="b"/>
            <a:pathLst>
              <a:path w="7" h="3">
                <a:moveTo>
                  <a:pt x="5" y="0"/>
                </a:moveTo>
                <a:cubicBezTo>
                  <a:pt x="3" y="0"/>
                  <a:pt x="0" y="3"/>
                  <a:pt x="1" y="3"/>
                </a:cubicBezTo>
                <a:cubicBezTo>
                  <a:pt x="3" y="3"/>
                  <a:pt x="7" y="0"/>
                  <a:pt x="5"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21" name="Freeform 33"/>
          <p:cNvSpPr>
            <a:spLocks/>
          </p:cNvSpPr>
          <p:nvPr/>
        </p:nvSpPr>
        <p:spPr bwMode="auto">
          <a:xfrm>
            <a:off x="4476750" y="2819400"/>
            <a:ext cx="31750" cy="19050"/>
          </a:xfrm>
          <a:custGeom>
            <a:avLst/>
            <a:gdLst/>
            <a:ahLst/>
            <a:cxnLst>
              <a:cxn ang="0">
                <a:pos x="14" y="1"/>
              </a:cxn>
              <a:cxn ang="0">
                <a:pos x="2" y="9"/>
              </a:cxn>
              <a:cxn ang="0">
                <a:pos x="14" y="1"/>
              </a:cxn>
            </a:cxnLst>
            <a:rect l="0" t="0" r="r" b="b"/>
            <a:pathLst>
              <a:path w="17" h="10">
                <a:moveTo>
                  <a:pt x="14" y="1"/>
                </a:moveTo>
                <a:cubicBezTo>
                  <a:pt x="12" y="0"/>
                  <a:pt x="0" y="7"/>
                  <a:pt x="2" y="9"/>
                </a:cubicBezTo>
                <a:cubicBezTo>
                  <a:pt x="4" y="10"/>
                  <a:pt x="17" y="1"/>
                  <a:pt x="14"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22" name="Freeform 34"/>
          <p:cNvSpPr>
            <a:spLocks/>
          </p:cNvSpPr>
          <p:nvPr/>
        </p:nvSpPr>
        <p:spPr bwMode="auto">
          <a:xfrm>
            <a:off x="4438650" y="2840038"/>
            <a:ext cx="28575" cy="17462"/>
          </a:xfrm>
          <a:custGeom>
            <a:avLst/>
            <a:gdLst/>
            <a:ahLst/>
            <a:cxnLst>
              <a:cxn ang="0">
                <a:pos x="13" y="1"/>
              </a:cxn>
              <a:cxn ang="0">
                <a:pos x="9" y="3"/>
              </a:cxn>
              <a:cxn ang="0">
                <a:pos x="4" y="4"/>
              </a:cxn>
              <a:cxn ang="0">
                <a:pos x="3" y="8"/>
              </a:cxn>
              <a:cxn ang="0">
                <a:pos x="10" y="5"/>
              </a:cxn>
              <a:cxn ang="0">
                <a:pos x="13" y="1"/>
              </a:cxn>
            </a:cxnLst>
            <a:rect l="0" t="0" r="r" b="b"/>
            <a:pathLst>
              <a:path w="15" h="9">
                <a:moveTo>
                  <a:pt x="13" y="1"/>
                </a:moveTo>
                <a:cubicBezTo>
                  <a:pt x="12" y="1"/>
                  <a:pt x="10" y="3"/>
                  <a:pt x="9" y="3"/>
                </a:cubicBezTo>
                <a:cubicBezTo>
                  <a:pt x="7" y="3"/>
                  <a:pt x="5" y="3"/>
                  <a:pt x="4" y="4"/>
                </a:cubicBezTo>
                <a:cubicBezTo>
                  <a:pt x="3" y="4"/>
                  <a:pt x="0" y="9"/>
                  <a:pt x="3" y="8"/>
                </a:cubicBezTo>
                <a:cubicBezTo>
                  <a:pt x="6" y="6"/>
                  <a:pt x="8" y="6"/>
                  <a:pt x="10" y="5"/>
                </a:cubicBezTo>
                <a:cubicBezTo>
                  <a:pt x="11" y="3"/>
                  <a:pt x="15" y="0"/>
                  <a:pt x="13"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23" name="Freeform 35"/>
          <p:cNvSpPr>
            <a:spLocks/>
          </p:cNvSpPr>
          <p:nvPr/>
        </p:nvSpPr>
        <p:spPr bwMode="auto">
          <a:xfrm>
            <a:off x="4410075" y="2852738"/>
            <a:ext cx="26988" cy="23812"/>
          </a:xfrm>
          <a:custGeom>
            <a:avLst/>
            <a:gdLst/>
            <a:ahLst/>
            <a:cxnLst>
              <a:cxn ang="0">
                <a:pos x="12" y="0"/>
              </a:cxn>
              <a:cxn ang="0">
                <a:pos x="1" y="11"/>
              </a:cxn>
              <a:cxn ang="0">
                <a:pos x="4" y="11"/>
              </a:cxn>
              <a:cxn ang="0">
                <a:pos x="12" y="0"/>
              </a:cxn>
            </a:cxnLst>
            <a:rect l="0" t="0" r="r" b="b"/>
            <a:pathLst>
              <a:path w="14" h="12">
                <a:moveTo>
                  <a:pt x="12" y="0"/>
                </a:moveTo>
                <a:cubicBezTo>
                  <a:pt x="10" y="1"/>
                  <a:pt x="2" y="10"/>
                  <a:pt x="1" y="11"/>
                </a:cubicBezTo>
                <a:cubicBezTo>
                  <a:pt x="0" y="11"/>
                  <a:pt x="2" y="12"/>
                  <a:pt x="4" y="11"/>
                </a:cubicBezTo>
                <a:cubicBezTo>
                  <a:pt x="6" y="10"/>
                  <a:pt x="14" y="0"/>
                  <a:pt x="12"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24" name="Freeform 36"/>
          <p:cNvSpPr>
            <a:spLocks/>
          </p:cNvSpPr>
          <p:nvPr/>
        </p:nvSpPr>
        <p:spPr bwMode="auto">
          <a:xfrm>
            <a:off x="4408488" y="2890838"/>
            <a:ext cx="3175" cy="4762"/>
          </a:xfrm>
          <a:custGeom>
            <a:avLst/>
            <a:gdLst/>
            <a:ahLst/>
            <a:cxnLst>
              <a:cxn ang="0">
                <a:pos x="1" y="0"/>
              </a:cxn>
              <a:cxn ang="0">
                <a:pos x="1" y="2"/>
              </a:cxn>
              <a:cxn ang="0">
                <a:pos x="1" y="0"/>
              </a:cxn>
            </a:cxnLst>
            <a:rect l="0" t="0" r="r" b="b"/>
            <a:pathLst>
              <a:path w="2" h="2">
                <a:moveTo>
                  <a:pt x="1" y="0"/>
                </a:moveTo>
                <a:cubicBezTo>
                  <a:pt x="0" y="0"/>
                  <a:pt x="0" y="2"/>
                  <a:pt x="1" y="2"/>
                </a:cubicBezTo>
                <a:cubicBezTo>
                  <a:pt x="2" y="2"/>
                  <a:pt x="2" y="0"/>
                  <a:pt x="1"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25" name="Freeform 37"/>
          <p:cNvSpPr>
            <a:spLocks/>
          </p:cNvSpPr>
          <p:nvPr/>
        </p:nvSpPr>
        <p:spPr bwMode="auto">
          <a:xfrm>
            <a:off x="4375150" y="2870200"/>
            <a:ext cx="28575" cy="25400"/>
          </a:xfrm>
          <a:custGeom>
            <a:avLst/>
            <a:gdLst/>
            <a:ahLst/>
            <a:cxnLst>
              <a:cxn ang="0">
                <a:pos x="12" y="2"/>
              </a:cxn>
              <a:cxn ang="0">
                <a:pos x="6" y="6"/>
              </a:cxn>
              <a:cxn ang="0">
                <a:pos x="2" y="11"/>
              </a:cxn>
              <a:cxn ang="0">
                <a:pos x="12" y="2"/>
              </a:cxn>
            </a:cxnLst>
            <a:rect l="0" t="0" r="r" b="b"/>
            <a:pathLst>
              <a:path w="15" h="13">
                <a:moveTo>
                  <a:pt x="12" y="2"/>
                </a:moveTo>
                <a:cubicBezTo>
                  <a:pt x="10" y="4"/>
                  <a:pt x="8" y="4"/>
                  <a:pt x="6" y="6"/>
                </a:cubicBezTo>
                <a:cubicBezTo>
                  <a:pt x="4" y="8"/>
                  <a:pt x="0" y="13"/>
                  <a:pt x="2" y="11"/>
                </a:cubicBezTo>
                <a:cubicBezTo>
                  <a:pt x="4" y="9"/>
                  <a:pt x="15" y="0"/>
                  <a:pt x="12"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26" name="Freeform 38"/>
          <p:cNvSpPr>
            <a:spLocks/>
          </p:cNvSpPr>
          <p:nvPr/>
        </p:nvSpPr>
        <p:spPr bwMode="auto">
          <a:xfrm>
            <a:off x="4194175" y="3057525"/>
            <a:ext cx="9525" cy="12700"/>
          </a:xfrm>
          <a:custGeom>
            <a:avLst/>
            <a:gdLst/>
            <a:ahLst/>
            <a:cxnLst>
              <a:cxn ang="0">
                <a:pos x="4" y="0"/>
              </a:cxn>
              <a:cxn ang="0">
                <a:pos x="2" y="7"/>
              </a:cxn>
              <a:cxn ang="0">
                <a:pos x="4" y="0"/>
              </a:cxn>
            </a:cxnLst>
            <a:rect l="0" t="0" r="r" b="b"/>
            <a:pathLst>
              <a:path w="5" h="7">
                <a:moveTo>
                  <a:pt x="4" y="0"/>
                </a:moveTo>
                <a:cubicBezTo>
                  <a:pt x="3" y="1"/>
                  <a:pt x="0" y="7"/>
                  <a:pt x="2" y="7"/>
                </a:cubicBezTo>
                <a:cubicBezTo>
                  <a:pt x="5" y="7"/>
                  <a:pt x="5" y="0"/>
                  <a:pt x="4"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27" name="Freeform 39"/>
          <p:cNvSpPr>
            <a:spLocks/>
          </p:cNvSpPr>
          <p:nvPr/>
        </p:nvSpPr>
        <p:spPr bwMode="auto">
          <a:xfrm>
            <a:off x="4233863" y="2841625"/>
            <a:ext cx="155575" cy="123825"/>
          </a:xfrm>
          <a:custGeom>
            <a:avLst/>
            <a:gdLst/>
            <a:ahLst/>
            <a:cxnLst>
              <a:cxn ang="0">
                <a:pos x="71" y="25"/>
              </a:cxn>
              <a:cxn ang="0">
                <a:pos x="73" y="19"/>
              </a:cxn>
              <a:cxn ang="0">
                <a:pos x="66" y="25"/>
              </a:cxn>
              <a:cxn ang="0">
                <a:pos x="58" y="22"/>
              </a:cxn>
              <a:cxn ang="0">
                <a:pos x="48" y="19"/>
              </a:cxn>
              <a:cxn ang="0">
                <a:pos x="28" y="1"/>
              </a:cxn>
              <a:cxn ang="0">
                <a:pos x="24" y="8"/>
              </a:cxn>
              <a:cxn ang="0">
                <a:pos x="26" y="19"/>
              </a:cxn>
              <a:cxn ang="0">
                <a:pos x="21" y="29"/>
              </a:cxn>
              <a:cxn ang="0">
                <a:pos x="19" y="37"/>
              </a:cxn>
              <a:cxn ang="0">
                <a:pos x="12" y="36"/>
              </a:cxn>
              <a:cxn ang="0">
                <a:pos x="9" y="38"/>
              </a:cxn>
              <a:cxn ang="0">
                <a:pos x="10" y="42"/>
              </a:cxn>
              <a:cxn ang="0">
                <a:pos x="0" y="49"/>
              </a:cxn>
              <a:cxn ang="0">
                <a:pos x="4" y="56"/>
              </a:cxn>
              <a:cxn ang="0">
                <a:pos x="2" y="61"/>
              </a:cxn>
              <a:cxn ang="0">
                <a:pos x="8" y="64"/>
              </a:cxn>
              <a:cxn ang="0">
                <a:pos x="11" y="60"/>
              </a:cxn>
              <a:cxn ang="0">
                <a:pos x="17" y="60"/>
              </a:cxn>
              <a:cxn ang="0">
                <a:pos x="9" y="51"/>
              </a:cxn>
              <a:cxn ang="0">
                <a:pos x="13" y="48"/>
              </a:cxn>
              <a:cxn ang="0">
                <a:pos x="16" y="50"/>
              </a:cxn>
              <a:cxn ang="0">
                <a:pos x="27" y="46"/>
              </a:cxn>
              <a:cxn ang="0">
                <a:pos x="46" y="56"/>
              </a:cxn>
              <a:cxn ang="0">
                <a:pos x="55" y="41"/>
              </a:cxn>
              <a:cxn ang="0">
                <a:pos x="70" y="40"/>
              </a:cxn>
              <a:cxn ang="0">
                <a:pos x="78" y="36"/>
              </a:cxn>
              <a:cxn ang="0">
                <a:pos x="72" y="34"/>
              </a:cxn>
              <a:cxn ang="0">
                <a:pos x="75" y="29"/>
              </a:cxn>
              <a:cxn ang="0">
                <a:pos x="71" y="28"/>
              </a:cxn>
              <a:cxn ang="0">
                <a:pos x="71" y="25"/>
              </a:cxn>
            </a:cxnLst>
            <a:rect l="0" t="0" r="r" b="b"/>
            <a:pathLst>
              <a:path w="81" h="65">
                <a:moveTo>
                  <a:pt x="71" y="25"/>
                </a:moveTo>
                <a:cubicBezTo>
                  <a:pt x="75" y="17"/>
                  <a:pt x="73" y="18"/>
                  <a:pt x="73" y="19"/>
                </a:cubicBezTo>
                <a:cubicBezTo>
                  <a:pt x="72" y="21"/>
                  <a:pt x="70" y="25"/>
                  <a:pt x="66" y="25"/>
                </a:cubicBezTo>
                <a:cubicBezTo>
                  <a:pt x="62" y="25"/>
                  <a:pt x="61" y="23"/>
                  <a:pt x="58" y="22"/>
                </a:cubicBezTo>
                <a:cubicBezTo>
                  <a:pt x="55" y="22"/>
                  <a:pt x="50" y="22"/>
                  <a:pt x="48" y="19"/>
                </a:cubicBezTo>
                <a:cubicBezTo>
                  <a:pt x="45" y="16"/>
                  <a:pt x="32" y="2"/>
                  <a:pt x="28" y="1"/>
                </a:cubicBezTo>
                <a:cubicBezTo>
                  <a:pt x="24" y="0"/>
                  <a:pt x="23" y="5"/>
                  <a:pt x="24" y="8"/>
                </a:cubicBezTo>
                <a:cubicBezTo>
                  <a:pt x="26" y="11"/>
                  <a:pt x="26" y="17"/>
                  <a:pt x="26" y="19"/>
                </a:cubicBezTo>
                <a:cubicBezTo>
                  <a:pt x="25" y="21"/>
                  <a:pt x="22" y="27"/>
                  <a:pt x="21" y="29"/>
                </a:cubicBezTo>
                <a:cubicBezTo>
                  <a:pt x="20" y="31"/>
                  <a:pt x="22" y="37"/>
                  <a:pt x="19" y="37"/>
                </a:cubicBezTo>
                <a:cubicBezTo>
                  <a:pt x="16" y="37"/>
                  <a:pt x="15" y="37"/>
                  <a:pt x="12" y="36"/>
                </a:cubicBezTo>
                <a:cubicBezTo>
                  <a:pt x="9" y="35"/>
                  <a:pt x="8" y="37"/>
                  <a:pt x="9" y="38"/>
                </a:cubicBezTo>
                <a:cubicBezTo>
                  <a:pt x="9" y="40"/>
                  <a:pt x="13" y="42"/>
                  <a:pt x="10" y="42"/>
                </a:cubicBezTo>
                <a:cubicBezTo>
                  <a:pt x="8" y="42"/>
                  <a:pt x="0" y="46"/>
                  <a:pt x="0" y="49"/>
                </a:cubicBezTo>
                <a:cubicBezTo>
                  <a:pt x="0" y="52"/>
                  <a:pt x="4" y="55"/>
                  <a:pt x="4" y="56"/>
                </a:cubicBezTo>
                <a:cubicBezTo>
                  <a:pt x="4" y="58"/>
                  <a:pt x="3" y="59"/>
                  <a:pt x="2" y="61"/>
                </a:cubicBezTo>
                <a:cubicBezTo>
                  <a:pt x="2" y="64"/>
                  <a:pt x="7" y="65"/>
                  <a:pt x="8" y="64"/>
                </a:cubicBezTo>
                <a:cubicBezTo>
                  <a:pt x="10" y="62"/>
                  <a:pt x="10" y="60"/>
                  <a:pt x="11" y="60"/>
                </a:cubicBezTo>
                <a:cubicBezTo>
                  <a:pt x="13" y="60"/>
                  <a:pt x="17" y="61"/>
                  <a:pt x="17" y="60"/>
                </a:cubicBezTo>
                <a:cubicBezTo>
                  <a:pt x="17" y="58"/>
                  <a:pt x="10" y="53"/>
                  <a:pt x="9" y="51"/>
                </a:cubicBezTo>
                <a:cubicBezTo>
                  <a:pt x="8" y="48"/>
                  <a:pt x="11" y="47"/>
                  <a:pt x="13" y="48"/>
                </a:cubicBezTo>
                <a:cubicBezTo>
                  <a:pt x="15" y="49"/>
                  <a:pt x="14" y="51"/>
                  <a:pt x="16" y="50"/>
                </a:cubicBezTo>
                <a:cubicBezTo>
                  <a:pt x="19" y="49"/>
                  <a:pt x="24" y="45"/>
                  <a:pt x="27" y="46"/>
                </a:cubicBezTo>
                <a:cubicBezTo>
                  <a:pt x="30" y="47"/>
                  <a:pt x="44" y="57"/>
                  <a:pt x="46" y="56"/>
                </a:cubicBezTo>
                <a:cubicBezTo>
                  <a:pt x="47" y="55"/>
                  <a:pt x="50" y="41"/>
                  <a:pt x="55" y="41"/>
                </a:cubicBezTo>
                <a:cubicBezTo>
                  <a:pt x="61" y="41"/>
                  <a:pt x="69" y="41"/>
                  <a:pt x="70" y="40"/>
                </a:cubicBezTo>
                <a:cubicBezTo>
                  <a:pt x="71" y="39"/>
                  <a:pt x="81" y="36"/>
                  <a:pt x="78" y="36"/>
                </a:cubicBezTo>
                <a:cubicBezTo>
                  <a:pt x="75" y="36"/>
                  <a:pt x="71" y="36"/>
                  <a:pt x="72" y="34"/>
                </a:cubicBezTo>
                <a:cubicBezTo>
                  <a:pt x="73" y="33"/>
                  <a:pt x="77" y="29"/>
                  <a:pt x="75" y="29"/>
                </a:cubicBezTo>
                <a:cubicBezTo>
                  <a:pt x="73" y="29"/>
                  <a:pt x="71" y="29"/>
                  <a:pt x="71" y="28"/>
                </a:cubicBezTo>
                <a:cubicBezTo>
                  <a:pt x="71" y="28"/>
                  <a:pt x="71" y="27"/>
                  <a:pt x="71" y="2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28" name="Freeform 40"/>
          <p:cNvSpPr>
            <a:spLocks/>
          </p:cNvSpPr>
          <p:nvPr/>
        </p:nvSpPr>
        <p:spPr bwMode="auto">
          <a:xfrm>
            <a:off x="4008438" y="2962275"/>
            <a:ext cx="282575" cy="233363"/>
          </a:xfrm>
          <a:custGeom>
            <a:avLst/>
            <a:gdLst/>
            <a:ahLst/>
            <a:cxnLst>
              <a:cxn ang="0">
                <a:pos x="133" y="1"/>
              </a:cxn>
              <a:cxn ang="0">
                <a:pos x="137" y="7"/>
              </a:cxn>
              <a:cxn ang="0">
                <a:pos x="130" y="8"/>
              </a:cxn>
              <a:cxn ang="0">
                <a:pos x="123" y="10"/>
              </a:cxn>
              <a:cxn ang="0">
                <a:pos x="120" y="19"/>
              </a:cxn>
              <a:cxn ang="0">
                <a:pos x="120" y="26"/>
              </a:cxn>
              <a:cxn ang="0">
                <a:pos x="114" y="47"/>
              </a:cxn>
              <a:cxn ang="0">
                <a:pos x="93" y="70"/>
              </a:cxn>
              <a:cxn ang="0">
                <a:pos x="81" y="69"/>
              </a:cxn>
              <a:cxn ang="0">
                <a:pos x="84" y="62"/>
              </a:cxn>
              <a:cxn ang="0">
                <a:pos x="77" y="67"/>
              </a:cxn>
              <a:cxn ang="0">
                <a:pos x="67" y="85"/>
              </a:cxn>
              <a:cxn ang="0">
                <a:pos x="64" y="91"/>
              </a:cxn>
              <a:cxn ang="0">
                <a:pos x="58" y="91"/>
              </a:cxn>
              <a:cxn ang="0">
                <a:pos x="35" y="93"/>
              </a:cxn>
              <a:cxn ang="0">
                <a:pos x="12" y="104"/>
              </a:cxn>
              <a:cxn ang="0">
                <a:pos x="0" y="113"/>
              </a:cxn>
              <a:cxn ang="0">
                <a:pos x="8" y="114"/>
              </a:cxn>
              <a:cxn ang="0">
                <a:pos x="19" y="113"/>
              </a:cxn>
              <a:cxn ang="0">
                <a:pos x="41" y="107"/>
              </a:cxn>
              <a:cxn ang="0">
                <a:pos x="59" y="106"/>
              </a:cxn>
              <a:cxn ang="0">
                <a:pos x="57" y="116"/>
              </a:cxn>
              <a:cxn ang="0">
                <a:pos x="74" y="111"/>
              </a:cxn>
              <a:cxn ang="0">
                <a:pos x="76" y="105"/>
              </a:cxn>
              <a:cxn ang="0">
                <a:pos x="83" y="107"/>
              </a:cxn>
              <a:cxn ang="0">
                <a:pos x="98" y="103"/>
              </a:cxn>
              <a:cxn ang="0">
                <a:pos x="107" y="106"/>
              </a:cxn>
              <a:cxn ang="0">
                <a:pos x="117" y="95"/>
              </a:cxn>
              <a:cxn ang="0">
                <a:pos x="119" y="100"/>
              </a:cxn>
              <a:cxn ang="0">
                <a:pos x="130" y="91"/>
              </a:cxn>
              <a:cxn ang="0">
                <a:pos x="129" y="78"/>
              </a:cxn>
              <a:cxn ang="0">
                <a:pos x="133" y="54"/>
              </a:cxn>
              <a:cxn ang="0">
                <a:pos x="141" y="48"/>
              </a:cxn>
              <a:cxn ang="0">
                <a:pos x="144" y="20"/>
              </a:cxn>
              <a:cxn ang="0">
                <a:pos x="136" y="3"/>
              </a:cxn>
            </a:cxnLst>
            <a:rect l="0" t="0" r="r" b="b"/>
            <a:pathLst>
              <a:path w="148" h="123">
                <a:moveTo>
                  <a:pt x="136" y="3"/>
                </a:moveTo>
                <a:cubicBezTo>
                  <a:pt x="136" y="3"/>
                  <a:pt x="134" y="0"/>
                  <a:pt x="133" y="1"/>
                </a:cubicBezTo>
                <a:cubicBezTo>
                  <a:pt x="132" y="3"/>
                  <a:pt x="132" y="5"/>
                  <a:pt x="133" y="5"/>
                </a:cubicBezTo>
                <a:cubicBezTo>
                  <a:pt x="134" y="5"/>
                  <a:pt x="137" y="6"/>
                  <a:pt x="137" y="7"/>
                </a:cubicBezTo>
                <a:cubicBezTo>
                  <a:pt x="136" y="9"/>
                  <a:pt x="138" y="10"/>
                  <a:pt x="134" y="10"/>
                </a:cubicBezTo>
                <a:cubicBezTo>
                  <a:pt x="131" y="10"/>
                  <a:pt x="130" y="9"/>
                  <a:pt x="130" y="8"/>
                </a:cubicBezTo>
                <a:cubicBezTo>
                  <a:pt x="129" y="7"/>
                  <a:pt x="128" y="4"/>
                  <a:pt x="127" y="5"/>
                </a:cubicBezTo>
                <a:cubicBezTo>
                  <a:pt x="125" y="7"/>
                  <a:pt x="124" y="9"/>
                  <a:pt x="123" y="10"/>
                </a:cubicBezTo>
                <a:cubicBezTo>
                  <a:pt x="122" y="12"/>
                  <a:pt x="119" y="15"/>
                  <a:pt x="119" y="16"/>
                </a:cubicBezTo>
                <a:cubicBezTo>
                  <a:pt x="118" y="18"/>
                  <a:pt x="119" y="20"/>
                  <a:pt x="120" y="19"/>
                </a:cubicBezTo>
                <a:cubicBezTo>
                  <a:pt x="120" y="18"/>
                  <a:pt x="121" y="17"/>
                  <a:pt x="121" y="20"/>
                </a:cubicBezTo>
                <a:cubicBezTo>
                  <a:pt x="121" y="23"/>
                  <a:pt x="120" y="24"/>
                  <a:pt x="120" y="26"/>
                </a:cubicBezTo>
                <a:cubicBezTo>
                  <a:pt x="120" y="28"/>
                  <a:pt x="123" y="27"/>
                  <a:pt x="121" y="31"/>
                </a:cubicBezTo>
                <a:cubicBezTo>
                  <a:pt x="120" y="35"/>
                  <a:pt x="116" y="44"/>
                  <a:pt x="114" y="47"/>
                </a:cubicBezTo>
                <a:cubicBezTo>
                  <a:pt x="112" y="51"/>
                  <a:pt x="110" y="54"/>
                  <a:pt x="107" y="58"/>
                </a:cubicBezTo>
                <a:cubicBezTo>
                  <a:pt x="104" y="61"/>
                  <a:pt x="96" y="70"/>
                  <a:pt x="93" y="70"/>
                </a:cubicBezTo>
                <a:cubicBezTo>
                  <a:pt x="91" y="70"/>
                  <a:pt x="88" y="71"/>
                  <a:pt x="85" y="71"/>
                </a:cubicBezTo>
                <a:cubicBezTo>
                  <a:pt x="83" y="71"/>
                  <a:pt x="82" y="69"/>
                  <a:pt x="81" y="69"/>
                </a:cubicBezTo>
                <a:cubicBezTo>
                  <a:pt x="81" y="68"/>
                  <a:pt x="81" y="66"/>
                  <a:pt x="83" y="66"/>
                </a:cubicBezTo>
                <a:cubicBezTo>
                  <a:pt x="84" y="65"/>
                  <a:pt x="86" y="62"/>
                  <a:pt x="84" y="62"/>
                </a:cubicBezTo>
                <a:cubicBezTo>
                  <a:pt x="82" y="62"/>
                  <a:pt x="80" y="65"/>
                  <a:pt x="78" y="66"/>
                </a:cubicBezTo>
                <a:cubicBezTo>
                  <a:pt x="76" y="66"/>
                  <a:pt x="77" y="66"/>
                  <a:pt x="77" y="67"/>
                </a:cubicBezTo>
                <a:cubicBezTo>
                  <a:pt x="77" y="69"/>
                  <a:pt x="76" y="73"/>
                  <a:pt x="75" y="75"/>
                </a:cubicBezTo>
                <a:cubicBezTo>
                  <a:pt x="74" y="77"/>
                  <a:pt x="69" y="84"/>
                  <a:pt x="67" y="85"/>
                </a:cubicBezTo>
                <a:cubicBezTo>
                  <a:pt x="64" y="87"/>
                  <a:pt x="68" y="85"/>
                  <a:pt x="67" y="88"/>
                </a:cubicBezTo>
                <a:cubicBezTo>
                  <a:pt x="66" y="91"/>
                  <a:pt x="66" y="91"/>
                  <a:pt x="64" y="91"/>
                </a:cubicBezTo>
                <a:cubicBezTo>
                  <a:pt x="62" y="92"/>
                  <a:pt x="60" y="94"/>
                  <a:pt x="59" y="93"/>
                </a:cubicBezTo>
                <a:cubicBezTo>
                  <a:pt x="58" y="93"/>
                  <a:pt x="61" y="91"/>
                  <a:pt x="58" y="91"/>
                </a:cubicBezTo>
                <a:cubicBezTo>
                  <a:pt x="56" y="90"/>
                  <a:pt x="50" y="90"/>
                  <a:pt x="47" y="91"/>
                </a:cubicBezTo>
                <a:cubicBezTo>
                  <a:pt x="44" y="92"/>
                  <a:pt x="39" y="95"/>
                  <a:pt x="35" y="93"/>
                </a:cubicBezTo>
                <a:cubicBezTo>
                  <a:pt x="31" y="92"/>
                  <a:pt x="31" y="92"/>
                  <a:pt x="28" y="92"/>
                </a:cubicBezTo>
                <a:cubicBezTo>
                  <a:pt x="26" y="93"/>
                  <a:pt x="17" y="100"/>
                  <a:pt x="12" y="104"/>
                </a:cubicBezTo>
                <a:cubicBezTo>
                  <a:pt x="7" y="108"/>
                  <a:pt x="4" y="109"/>
                  <a:pt x="3" y="109"/>
                </a:cubicBezTo>
                <a:cubicBezTo>
                  <a:pt x="1" y="110"/>
                  <a:pt x="0" y="112"/>
                  <a:pt x="0" y="113"/>
                </a:cubicBezTo>
                <a:cubicBezTo>
                  <a:pt x="1" y="114"/>
                  <a:pt x="1" y="116"/>
                  <a:pt x="3" y="115"/>
                </a:cubicBezTo>
                <a:cubicBezTo>
                  <a:pt x="5" y="115"/>
                  <a:pt x="6" y="113"/>
                  <a:pt x="8" y="114"/>
                </a:cubicBezTo>
                <a:cubicBezTo>
                  <a:pt x="10" y="114"/>
                  <a:pt x="12" y="117"/>
                  <a:pt x="14" y="116"/>
                </a:cubicBezTo>
                <a:cubicBezTo>
                  <a:pt x="16" y="115"/>
                  <a:pt x="17" y="114"/>
                  <a:pt x="19" y="113"/>
                </a:cubicBezTo>
                <a:cubicBezTo>
                  <a:pt x="22" y="112"/>
                  <a:pt x="27" y="113"/>
                  <a:pt x="29" y="111"/>
                </a:cubicBezTo>
                <a:cubicBezTo>
                  <a:pt x="32" y="109"/>
                  <a:pt x="38" y="108"/>
                  <a:pt x="41" y="107"/>
                </a:cubicBezTo>
                <a:cubicBezTo>
                  <a:pt x="43" y="106"/>
                  <a:pt x="43" y="103"/>
                  <a:pt x="48" y="104"/>
                </a:cubicBezTo>
                <a:cubicBezTo>
                  <a:pt x="52" y="105"/>
                  <a:pt x="57" y="105"/>
                  <a:pt x="59" y="106"/>
                </a:cubicBezTo>
                <a:cubicBezTo>
                  <a:pt x="61" y="106"/>
                  <a:pt x="59" y="108"/>
                  <a:pt x="58" y="110"/>
                </a:cubicBezTo>
                <a:cubicBezTo>
                  <a:pt x="56" y="111"/>
                  <a:pt x="56" y="113"/>
                  <a:pt x="57" y="116"/>
                </a:cubicBezTo>
                <a:cubicBezTo>
                  <a:pt x="58" y="119"/>
                  <a:pt x="61" y="123"/>
                  <a:pt x="64" y="122"/>
                </a:cubicBezTo>
                <a:cubicBezTo>
                  <a:pt x="66" y="121"/>
                  <a:pt x="71" y="112"/>
                  <a:pt x="74" y="111"/>
                </a:cubicBezTo>
                <a:cubicBezTo>
                  <a:pt x="77" y="111"/>
                  <a:pt x="80" y="112"/>
                  <a:pt x="79" y="110"/>
                </a:cubicBezTo>
                <a:cubicBezTo>
                  <a:pt x="78" y="109"/>
                  <a:pt x="76" y="109"/>
                  <a:pt x="76" y="105"/>
                </a:cubicBezTo>
                <a:cubicBezTo>
                  <a:pt x="76" y="102"/>
                  <a:pt x="77" y="99"/>
                  <a:pt x="79" y="101"/>
                </a:cubicBezTo>
                <a:cubicBezTo>
                  <a:pt x="81" y="103"/>
                  <a:pt x="82" y="105"/>
                  <a:pt x="83" y="107"/>
                </a:cubicBezTo>
                <a:cubicBezTo>
                  <a:pt x="84" y="108"/>
                  <a:pt x="86" y="106"/>
                  <a:pt x="89" y="106"/>
                </a:cubicBezTo>
                <a:cubicBezTo>
                  <a:pt x="92" y="106"/>
                  <a:pt x="97" y="105"/>
                  <a:pt x="98" y="103"/>
                </a:cubicBezTo>
                <a:cubicBezTo>
                  <a:pt x="99" y="102"/>
                  <a:pt x="101" y="97"/>
                  <a:pt x="102" y="99"/>
                </a:cubicBezTo>
                <a:cubicBezTo>
                  <a:pt x="103" y="101"/>
                  <a:pt x="105" y="107"/>
                  <a:pt x="107" y="106"/>
                </a:cubicBezTo>
                <a:cubicBezTo>
                  <a:pt x="108" y="105"/>
                  <a:pt x="110" y="98"/>
                  <a:pt x="111" y="96"/>
                </a:cubicBezTo>
                <a:cubicBezTo>
                  <a:pt x="111" y="94"/>
                  <a:pt x="116" y="96"/>
                  <a:pt x="117" y="95"/>
                </a:cubicBezTo>
                <a:cubicBezTo>
                  <a:pt x="118" y="93"/>
                  <a:pt x="118" y="90"/>
                  <a:pt x="118" y="92"/>
                </a:cubicBezTo>
                <a:cubicBezTo>
                  <a:pt x="119" y="94"/>
                  <a:pt x="117" y="101"/>
                  <a:pt x="119" y="100"/>
                </a:cubicBezTo>
                <a:cubicBezTo>
                  <a:pt x="120" y="100"/>
                  <a:pt x="127" y="97"/>
                  <a:pt x="127" y="95"/>
                </a:cubicBezTo>
                <a:cubicBezTo>
                  <a:pt x="128" y="93"/>
                  <a:pt x="128" y="92"/>
                  <a:pt x="130" y="91"/>
                </a:cubicBezTo>
                <a:cubicBezTo>
                  <a:pt x="132" y="90"/>
                  <a:pt x="134" y="90"/>
                  <a:pt x="132" y="87"/>
                </a:cubicBezTo>
                <a:cubicBezTo>
                  <a:pt x="131" y="85"/>
                  <a:pt x="127" y="85"/>
                  <a:pt x="129" y="78"/>
                </a:cubicBezTo>
                <a:cubicBezTo>
                  <a:pt x="132" y="72"/>
                  <a:pt x="134" y="69"/>
                  <a:pt x="134" y="66"/>
                </a:cubicBezTo>
                <a:cubicBezTo>
                  <a:pt x="134" y="62"/>
                  <a:pt x="133" y="57"/>
                  <a:pt x="133" y="54"/>
                </a:cubicBezTo>
                <a:cubicBezTo>
                  <a:pt x="133" y="51"/>
                  <a:pt x="136" y="47"/>
                  <a:pt x="138" y="48"/>
                </a:cubicBezTo>
                <a:cubicBezTo>
                  <a:pt x="140" y="50"/>
                  <a:pt x="141" y="50"/>
                  <a:pt x="141" y="48"/>
                </a:cubicBezTo>
                <a:cubicBezTo>
                  <a:pt x="142" y="46"/>
                  <a:pt x="144" y="42"/>
                  <a:pt x="146" y="37"/>
                </a:cubicBezTo>
                <a:cubicBezTo>
                  <a:pt x="148" y="31"/>
                  <a:pt x="146" y="23"/>
                  <a:pt x="144" y="20"/>
                </a:cubicBezTo>
                <a:cubicBezTo>
                  <a:pt x="142" y="16"/>
                  <a:pt x="140" y="12"/>
                  <a:pt x="140" y="9"/>
                </a:cubicBezTo>
                <a:cubicBezTo>
                  <a:pt x="140" y="6"/>
                  <a:pt x="138" y="3"/>
                  <a:pt x="136"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29" name="Freeform 41"/>
          <p:cNvSpPr>
            <a:spLocks/>
          </p:cNvSpPr>
          <p:nvPr/>
        </p:nvSpPr>
        <p:spPr bwMode="auto">
          <a:xfrm>
            <a:off x="4105275" y="3163888"/>
            <a:ext cx="9525" cy="9525"/>
          </a:xfrm>
          <a:custGeom>
            <a:avLst/>
            <a:gdLst/>
            <a:ahLst/>
            <a:cxnLst>
              <a:cxn ang="0">
                <a:pos x="5" y="1"/>
              </a:cxn>
              <a:cxn ang="0">
                <a:pos x="1" y="4"/>
              </a:cxn>
              <a:cxn ang="0">
                <a:pos x="4" y="5"/>
              </a:cxn>
              <a:cxn ang="0">
                <a:pos x="5" y="1"/>
              </a:cxn>
            </a:cxnLst>
            <a:rect l="0" t="0" r="r" b="b"/>
            <a:pathLst>
              <a:path w="5" h="5">
                <a:moveTo>
                  <a:pt x="5" y="1"/>
                </a:moveTo>
                <a:cubicBezTo>
                  <a:pt x="4" y="0"/>
                  <a:pt x="0" y="3"/>
                  <a:pt x="1" y="4"/>
                </a:cubicBezTo>
                <a:cubicBezTo>
                  <a:pt x="1" y="5"/>
                  <a:pt x="4" y="5"/>
                  <a:pt x="4" y="5"/>
                </a:cubicBezTo>
                <a:cubicBezTo>
                  <a:pt x="5" y="4"/>
                  <a:pt x="5" y="1"/>
                  <a:pt x="5"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30" name="Freeform 42"/>
          <p:cNvSpPr>
            <a:spLocks/>
          </p:cNvSpPr>
          <p:nvPr/>
        </p:nvSpPr>
        <p:spPr bwMode="auto">
          <a:xfrm>
            <a:off x="4041775" y="3170238"/>
            <a:ext cx="65088" cy="42862"/>
          </a:xfrm>
          <a:custGeom>
            <a:avLst/>
            <a:gdLst/>
            <a:ahLst/>
            <a:cxnLst>
              <a:cxn ang="0">
                <a:pos x="30" y="4"/>
              </a:cxn>
              <a:cxn ang="0">
                <a:pos x="26" y="1"/>
              </a:cxn>
              <a:cxn ang="0">
                <a:pos x="20" y="2"/>
              </a:cxn>
              <a:cxn ang="0">
                <a:pos x="14" y="7"/>
              </a:cxn>
              <a:cxn ang="0">
                <a:pos x="12" y="5"/>
              </a:cxn>
              <a:cxn ang="0">
                <a:pos x="5" y="13"/>
              </a:cxn>
              <a:cxn ang="0">
                <a:pos x="2" y="14"/>
              </a:cxn>
              <a:cxn ang="0">
                <a:pos x="6" y="19"/>
              </a:cxn>
              <a:cxn ang="0">
                <a:pos x="10" y="23"/>
              </a:cxn>
              <a:cxn ang="0">
                <a:pos x="17" y="14"/>
              </a:cxn>
              <a:cxn ang="0">
                <a:pos x="25" y="14"/>
              </a:cxn>
              <a:cxn ang="0">
                <a:pos x="28" y="13"/>
              </a:cxn>
              <a:cxn ang="0">
                <a:pos x="33" y="8"/>
              </a:cxn>
              <a:cxn ang="0">
                <a:pos x="30" y="4"/>
              </a:cxn>
            </a:cxnLst>
            <a:rect l="0" t="0" r="r" b="b"/>
            <a:pathLst>
              <a:path w="34" h="23">
                <a:moveTo>
                  <a:pt x="30" y="4"/>
                </a:moveTo>
                <a:cubicBezTo>
                  <a:pt x="29" y="3"/>
                  <a:pt x="28" y="3"/>
                  <a:pt x="26" y="1"/>
                </a:cubicBezTo>
                <a:cubicBezTo>
                  <a:pt x="24" y="0"/>
                  <a:pt x="22" y="1"/>
                  <a:pt x="20" y="2"/>
                </a:cubicBezTo>
                <a:cubicBezTo>
                  <a:pt x="18" y="4"/>
                  <a:pt x="16" y="7"/>
                  <a:pt x="14" y="7"/>
                </a:cubicBezTo>
                <a:cubicBezTo>
                  <a:pt x="13" y="7"/>
                  <a:pt x="13" y="5"/>
                  <a:pt x="12" y="5"/>
                </a:cubicBezTo>
                <a:cubicBezTo>
                  <a:pt x="11" y="6"/>
                  <a:pt x="7" y="13"/>
                  <a:pt x="5" y="13"/>
                </a:cubicBezTo>
                <a:cubicBezTo>
                  <a:pt x="3" y="13"/>
                  <a:pt x="0" y="13"/>
                  <a:pt x="2" y="14"/>
                </a:cubicBezTo>
                <a:cubicBezTo>
                  <a:pt x="4" y="14"/>
                  <a:pt x="5" y="18"/>
                  <a:pt x="6" y="19"/>
                </a:cubicBezTo>
                <a:cubicBezTo>
                  <a:pt x="7" y="21"/>
                  <a:pt x="9" y="23"/>
                  <a:pt x="10" y="23"/>
                </a:cubicBezTo>
                <a:cubicBezTo>
                  <a:pt x="10" y="22"/>
                  <a:pt x="14" y="15"/>
                  <a:pt x="17" y="14"/>
                </a:cubicBezTo>
                <a:cubicBezTo>
                  <a:pt x="20" y="13"/>
                  <a:pt x="24" y="13"/>
                  <a:pt x="25" y="14"/>
                </a:cubicBezTo>
                <a:cubicBezTo>
                  <a:pt x="25" y="15"/>
                  <a:pt x="28" y="14"/>
                  <a:pt x="28" y="13"/>
                </a:cubicBezTo>
                <a:cubicBezTo>
                  <a:pt x="29" y="13"/>
                  <a:pt x="32" y="9"/>
                  <a:pt x="33" y="8"/>
                </a:cubicBezTo>
                <a:cubicBezTo>
                  <a:pt x="34" y="7"/>
                  <a:pt x="31" y="4"/>
                  <a:pt x="30"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31" name="Freeform 43"/>
          <p:cNvSpPr>
            <a:spLocks/>
          </p:cNvSpPr>
          <p:nvPr/>
        </p:nvSpPr>
        <p:spPr bwMode="auto">
          <a:xfrm>
            <a:off x="3978275" y="3184525"/>
            <a:ext cx="57150" cy="80963"/>
          </a:xfrm>
          <a:custGeom>
            <a:avLst/>
            <a:gdLst/>
            <a:ahLst/>
            <a:cxnLst>
              <a:cxn ang="0">
                <a:pos x="18" y="0"/>
              </a:cxn>
              <a:cxn ang="0">
                <a:pos x="15" y="0"/>
              </a:cxn>
              <a:cxn ang="0">
                <a:pos x="10" y="3"/>
              </a:cxn>
              <a:cxn ang="0">
                <a:pos x="4" y="5"/>
              </a:cxn>
              <a:cxn ang="0">
                <a:pos x="3" y="7"/>
              </a:cxn>
              <a:cxn ang="0">
                <a:pos x="0" y="10"/>
              </a:cxn>
              <a:cxn ang="0">
                <a:pos x="1" y="13"/>
              </a:cxn>
              <a:cxn ang="0">
                <a:pos x="2" y="17"/>
              </a:cxn>
              <a:cxn ang="0">
                <a:pos x="4" y="14"/>
              </a:cxn>
              <a:cxn ang="0">
                <a:pos x="7" y="15"/>
              </a:cxn>
              <a:cxn ang="0">
                <a:pos x="7" y="11"/>
              </a:cxn>
              <a:cxn ang="0">
                <a:pos x="11" y="14"/>
              </a:cxn>
              <a:cxn ang="0">
                <a:pos x="11" y="19"/>
              </a:cxn>
              <a:cxn ang="0">
                <a:pos x="8" y="27"/>
              </a:cxn>
              <a:cxn ang="0">
                <a:pos x="9" y="31"/>
              </a:cxn>
              <a:cxn ang="0">
                <a:pos x="9" y="38"/>
              </a:cxn>
              <a:cxn ang="0">
                <a:pos x="11" y="36"/>
              </a:cxn>
              <a:cxn ang="0">
                <a:pos x="13" y="31"/>
              </a:cxn>
              <a:cxn ang="0">
                <a:pos x="13" y="33"/>
              </a:cxn>
              <a:cxn ang="0">
                <a:pos x="13" y="35"/>
              </a:cxn>
              <a:cxn ang="0">
                <a:pos x="15" y="40"/>
              </a:cxn>
              <a:cxn ang="0">
                <a:pos x="17" y="40"/>
              </a:cxn>
              <a:cxn ang="0">
                <a:pos x="20" y="35"/>
              </a:cxn>
              <a:cxn ang="0">
                <a:pos x="25" y="28"/>
              </a:cxn>
              <a:cxn ang="0">
                <a:pos x="29" y="16"/>
              </a:cxn>
              <a:cxn ang="0">
                <a:pos x="27" y="8"/>
              </a:cxn>
              <a:cxn ang="0">
                <a:pos x="26" y="5"/>
              </a:cxn>
              <a:cxn ang="0">
                <a:pos x="20" y="3"/>
              </a:cxn>
              <a:cxn ang="0">
                <a:pos x="18" y="0"/>
              </a:cxn>
            </a:cxnLst>
            <a:rect l="0" t="0" r="r" b="b"/>
            <a:pathLst>
              <a:path w="30" h="42">
                <a:moveTo>
                  <a:pt x="18" y="0"/>
                </a:moveTo>
                <a:cubicBezTo>
                  <a:pt x="18" y="0"/>
                  <a:pt x="17" y="0"/>
                  <a:pt x="15" y="0"/>
                </a:cubicBezTo>
                <a:cubicBezTo>
                  <a:pt x="14" y="0"/>
                  <a:pt x="12" y="1"/>
                  <a:pt x="10" y="3"/>
                </a:cubicBezTo>
                <a:cubicBezTo>
                  <a:pt x="9" y="4"/>
                  <a:pt x="5" y="5"/>
                  <a:pt x="4" y="5"/>
                </a:cubicBezTo>
                <a:cubicBezTo>
                  <a:pt x="4" y="6"/>
                  <a:pt x="3" y="7"/>
                  <a:pt x="3" y="7"/>
                </a:cubicBezTo>
                <a:cubicBezTo>
                  <a:pt x="2" y="7"/>
                  <a:pt x="0" y="9"/>
                  <a:pt x="0" y="10"/>
                </a:cubicBezTo>
                <a:cubicBezTo>
                  <a:pt x="1" y="11"/>
                  <a:pt x="1" y="11"/>
                  <a:pt x="1" y="13"/>
                </a:cubicBezTo>
                <a:cubicBezTo>
                  <a:pt x="2" y="15"/>
                  <a:pt x="1" y="18"/>
                  <a:pt x="2" y="17"/>
                </a:cubicBezTo>
                <a:cubicBezTo>
                  <a:pt x="3" y="16"/>
                  <a:pt x="4" y="13"/>
                  <a:pt x="4" y="14"/>
                </a:cubicBezTo>
                <a:cubicBezTo>
                  <a:pt x="5" y="15"/>
                  <a:pt x="6" y="16"/>
                  <a:pt x="7" y="15"/>
                </a:cubicBezTo>
                <a:cubicBezTo>
                  <a:pt x="7" y="14"/>
                  <a:pt x="6" y="12"/>
                  <a:pt x="7" y="11"/>
                </a:cubicBezTo>
                <a:cubicBezTo>
                  <a:pt x="8" y="11"/>
                  <a:pt x="11" y="12"/>
                  <a:pt x="11" y="14"/>
                </a:cubicBezTo>
                <a:cubicBezTo>
                  <a:pt x="11" y="16"/>
                  <a:pt x="12" y="17"/>
                  <a:pt x="11" y="19"/>
                </a:cubicBezTo>
                <a:cubicBezTo>
                  <a:pt x="10" y="21"/>
                  <a:pt x="9" y="25"/>
                  <a:pt x="8" y="27"/>
                </a:cubicBezTo>
                <a:cubicBezTo>
                  <a:pt x="6" y="29"/>
                  <a:pt x="9" y="29"/>
                  <a:pt x="9" y="31"/>
                </a:cubicBezTo>
                <a:cubicBezTo>
                  <a:pt x="9" y="33"/>
                  <a:pt x="7" y="38"/>
                  <a:pt x="9" y="38"/>
                </a:cubicBezTo>
                <a:cubicBezTo>
                  <a:pt x="10" y="38"/>
                  <a:pt x="10" y="38"/>
                  <a:pt x="11" y="36"/>
                </a:cubicBezTo>
                <a:cubicBezTo>
                  <a:pt x="12" y="34"/>
                  <a:pt x="13" y="31"/>
                  <a:pt x="13" y="31"/>
                </a:cubicBezTo>
                <a:cubicBezTo>
                  <a:pt x="14" y="31"/>
                  <a:pt x="14" y="32"/>
                  <a:pt x="13" y="33"/>
                </a:cubicBezTo>
                <a:cubicBezTo>
                  <a:pt x="12" y="34"/>
                  <a:pt x="12" y="33"/>
                  <a:pt x="13" y="35"/>
                </a:cubicBezTo>
                <a:cubicBezTo>
                  <a:pt x="14" y="36"/>
                  <a:pt x="15" y="39"/>
                  <a:pt x="15" y="40"/>
                </a:cubicBezTo>
                <a:cubicBezTo>
                  <a:pt x="15" y="42"/>
                  <a:pt x="17" y="41"/>
                  <a:pt x="17" y="40"/>
                </a:cubicBezTo>
                <a:cubicBezTo>
                  <a:pt x="18" y="38"/>
                  <a:pt x="18" y="36"/>
                  <a:pt x="20" y="35"/>
                </a:cubicBezTo>
                <a:cubicBezTo>
                  <a:pt x="21" y="34"/>
                  <a:pt x="24" y="30"/>
                  <a:pt x="25" y="28"/>
                </a:cubicBezTo>
                <a:cubicBezTo>
                  <a:pt x="25" y="26"/>
                  <a:pt x="28" y="19"/>
                  <a:pt x="29" y="16"/>
                </a:cubicBezTo>
                <a:cubicBezTo>
                  <a:pt x="30" y="13"/>
                  <a:pt x="28" y="9"/>
                  <a:pt x="27" y="8"/>
                </a:cubicBezTo>
                <a:cubicBezTo>
                  <a:pt x="26" y="7"/>
                  <a:pt x="27" y="6"/>
                  <a:pt x="26" y="5"/>
                </a:cubicBezTo>
                <a:cubicBezTo>
                  <a:pt x="25" y="3"/>
                  <a:pt x="22" y="4"/>
                  <a:pt x="20" y="3"/>
                </a:cubicBezTo>
                <a:cubicBezTo>
                  <a:pt x="19" y="2"/>
                  <a:pt x="18" y="0"/>
                  <a:pt x="18"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32" name="Freeform 44"/>
          <p:cNvSpPr>
            <a:spLocks/>
          </p:cNvSpPr>
          <p:nvPr/>
        </p:nvSpPr>
        <p:spPr bwMode="auto">
          <a:xfrm>
            <a:off x="3927475" y="3379788"/>
            <a:ext cx="17463" cy="19050"/>
          </a:xfrm>
          <a:custGeom>
            <a:avLst/>
            <a:gdLst/>
            <a:ahLst/>
            <a:cxnLst>
              <a:cxn ang="0">
                <a:pos x="9" y="0"/>
              </a:cxn>
              <a:cxn ang="0">
                <a:pos x="4" y="2"/>
              </a:cxn>
              <a:cxn ang="0">
                <a:pos x="1" y="8"/>
              </a:cxn>
              <a:cxn ang="0">
                <a:pos x="6" y="4"/>
              </a:cxn>
              <a:cxn ang="0">
                <a:pos x="9" y="0"/>
              </a:cxn>
            </a:cxnLst>
            <a:rect l="0" t="0" r="r" b="b"/>
            <a:pathLst>
              <a:path w="9" h="10">
                <a:moveTo>
                  <a:pt x="9" y="0"/>
                </a:moveTo>
                <a:cubicBezTo>
                  <a:pt x="6" y="0"/>
                  <a:pt x="5" y="0"/>
                  <a:pt x="4" y="2"/>
                </a:cubicBezTo>
                <a:cubicBezTo>
                  <a:pt x="3" y="3"/>
                  <a:pt x="0" y="10"/>
                  <a:pt x="1" y="8"/>
                </a:cubicBezTo>
                <a:cubicBezTo>
                  <a:pt x="3" y="6"/>
                  <a:pt x="5" y="6"/>
                  <a:pt x="6" y="4"/>
                </a:cubicBezTo>
                <a:cubicBezTo>
                  <a:pt x="8" y="2"/>
                  <a:pt x="9" y="0"/>
                  <a:pt x="9"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33" name="Freeform 45"/>
          <p:cNvSpPr>
            <a:spLocks/>
          </p:cNvSpPr>
          <p:nvPr/>
        </p:nvSpPr>
        <p:spPr bwMode="auto">
          <a:xfrm>
            <a:off x="3968750" y="3333750"/>
            <a:ext cx="9525" cy="6350"/>
          </a:xfrm>
          <a:custGeom>
            <a:avLst/>
            <a:gdLst/>
            <a:ahLst/>
            <a:cxnLst>
              <a:cxn ang="0">
                <a:pos x="5" y="0"/>
              </a:cxn>
              <a:cxn ang="0">
                <a:pos x="0" y="3"/>
              </a:cxn>
              <a:cxn ang="0">
                <a:pos x="5" y="0"/>
              </a:cxn>
            </a:cxnLst>
            <a:rect l="0" t="0" r="r" b="b"/>
            <a:pathLst>
              <a:path w="5" h="3">
                <a:moveTo>
                  <a:pt x="5" y="0"/>
                </a:moveTo>
                <a:cubicBezTo>
                  <a:pt x="4" y="0"/>
                  <a:pt x="0" y="2"/>
                  <a:pt x="0" y="3"/>
                </a:cubicBezTo>
                <a:cubicBezTo>
                  <a:pt x="1" y="3"/>
                  <a:pt x="5" y="0"/>
                  <a:pt x="5"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34" name="Freeform 46"/>
          <p:cNvSpPr>
            <a:spLocks/>
          </p:cNvSpPr>
          <p:nvPr/>
        </p:nvSpPr>
        <p:spPr bwMode="auto">
          <a:xfrm>
            <a:off x="3835400" y="3438525"/>
            <a:ext cx="7938" cy="6350"/>
          </a:xfrm>
          <a:custGeom>
            <a:avLst/>
            <a:gdLst/>
            <a:ahLst/>
            <a:cxnLst>
              <a:cxn ang="0">
                <a:pos x="3" y="0"/>
              </a:cxn>
              <a:cxn ang="0">
                <a:pos x="2" y="3"/>
              </a:cxn>
              <a:cxn ang="0">
                <a:pos x="3" y="0"/>
              </a:cxn>
            </a:cxnLst>
            <a:rect l="0" t="0" r="r" b="b"/>
            <a:pathLst>
              <a:path w="4" h="3">
                <a:moveTo>
                  <a:pt x="3" y="0"/>
                </a:moveTo>
                <a:cubicBezTo>
                  <a:pt x="1" y="0"/>
                  <a:pt x="0" y="3"/>
                  <a:pt x="2" y="3"/>
                </a:cubicBezTo>
                <a:cubicBezTo>
                  <a:pt x="4" y="3"/>
                  <a:pt x="4" y="0"/>
                  <a:pt x="3"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35" name="Freeform 47"/>
          <p:cNvSpPr>
            <a:spLocks/>
          </p:cNvSpPr>
          <p:nvPr/>
        </p:nvSpPr>
        <p:spPr bwMode="auto">
          <a:xfrm>
            <a:off x="3732213" y="3421063"/>
            <a:ext cx="47625" cy="85725"/>
          </a:xfrm>
          <a:custGeom>
            <a:avLst/>
            <a:gdLst/>
            <a:ahLst/>
            <a:cxnLst>
              <a:cxn ang="0">
                <a:pos x="23" y="0"/>
              </a:cxn>
              <a:cxn ang="0">
                <a:pos x="11" y="8"/>
              </a:cxn>
              <a:cxn ang="0">
                <a:pos x="3" y="31"/>
              </a:cxn>
              <a:cxn ang="0">
                <a:pos x="11" y="44"/>
              </a:cxn>
              <a:cxn ang="0">
                <a:pos x="20" y="26"/>
              </a:cxn>
              <a:cxn ang="0">
                <a:pos x="25" y="11"/>
              </a:cxn>
              <a:cxn ang="0">
                <a:pos x="23" y="0"/>
              </a:cxn>
            </a:cxnLst>
            <a:rect l="0" t="0" r="r" b="b"/>
            <a:pathLst>
              <a:path w="25" h="45">
                <a:moveTo>
                  <a:pt x="23" y="0"/>
                </a:moveTo>
                <a:cubicBezTo>
                  <a:pt x="20" y="0"/>
                  <a:pt x="14" y="4"/>
                  <a:pt x="11" y="8"/>
                </a:cubicBezTo>
                <a:cubicBezTo>
                  <a:pt x="7" y="12"/>
                  <a:pt x="0" y="24"/>
                  <a:pt x="3" y="31"/>
                </a:cubicBezTo>
                <a:cubicBezTo>
                  <a:pt x="6" y="37"/>
                  <a:pt x="11" y="45"/>
                  <a:pt x="11" y="44"/>
                </a:cubicBezTo>
                <a:cubicBezTo>
                  <a:pt x="12" y="42"/>
                  <a:pt x="18" y="29"/>
                  <a:pt x="20" y="26"/>
                </a:cubicBezTo>
                <a:cubicBezTo>
                  <a:pt x="22" y="23"/>
                  <a:pt x="24" y="13"/>
                  <a:pt x="25" y="11"/>
                </a:cubicBezTo>
                <a:cubicBezTo>
                  <a:pt x="25" y="8"/>
                  <a:pt x="25" y="1"/>
                  <a:pt x="23"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36" name="Freeform 48"/>
          <p:cNvSpPr>
            <a:spLocks/>
          </p:cNvSpPr>
          <p:nvPr/>
        </p:nvSpPr>
        <p:spPr bwMode="auto">
          <a:xfrm>
            <a:off x="3448050" y="3552825"/>
            <a:ext cx="66675" cy="53975"/>
          </a:xfrm>
          <a:custGeom>
            <a:avLst/>
            <a:gdLst/>
            <a:ahLst/>
            <a:cxnLst>
              <a:cxn ang="0">
                <a:pos x="31" y="4"/>
              </a:cxn>
              <a:cxn ang="0">
                <a:pos x="13" y="4"/>
              </a:cxn>
              <a:cxn ang="0">
                <a:pos x="1" y="18"/>
              </a:cxn>
              <a:cxn ang="0">
                <a:pos x="15" y="26"/>
              </a:cxn>
              <a:cxn ang="0">
                <a:pos x="26" y="16"/>
              </a:cxn>
              <a:cxn ang="0">
                <a:pos x="31" y="4"/>
              </a:cxn>
            </a:cxnLst>
            <a:rect l="0" t="0" r="r" b="b"/>
            <a:pathLst>
              <a:path w="35" h="28">
                <a:moveTo>
                  <a:pt x="31" y="4"/>
                </a:moveTo>
                <a:cubicBezTo>
                  <a:pt x="27" y="4"/>
                  <a:pt x="19" y="0"/>
                  <a:pt x="13" y="4"/>
                </a:cubicBezTo>
                <a:cubicBezTo>
                  <a:pt x="7" y="9"/>
                  <a:pt x="0" y="14"/>
                  <a:pt x="1" y="18"/>
                </a:cubicBezTo>
                <a:cubicBezTo>
                  <a:pt x="2" y="22"/>
                  <a:pt x="7" y="28"/>
                  <a:pt x="15" y="26"/>
                </a:cubicBezTo>
                <a:cubicBezTo>
                  <a:pt x="22" y="23"/>
                  <a:pt x="24" y="21"/>
                  <a:pt x="26" y="16"/>
                </a:cubicBezTo>
                <a:cubicBezTo>
                  <a:pt x="28" y="12"/>
                  <a:pt x="35" y="4"/>
                  <a:pt x="31"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37" name="Freeform 49"/>
          <p:cNvSpPr>
            <a:spLocks/>
          </p:cNvSpPr>
          <p:nvPr/>
        </p:nvSpPr>
        <p:spPr bwMode="auto">
          <a:xfrm>
            <a:off x="3729038" y="3597275"/>
            <a:ext cx="92075" cy="139700"/>
          </a:xfrm>
          <a:custGeom>
            <a:avLst/>
            <a:gdLst/>
            <a:ahLst/>
            <a:cxnLst>
              <a:cxn ang="0">
                <a:pos x="32" y="3"/>
              </a:cxn>
              <a:cxn ang="0">
                <a:pos x="26" y="6"/>
              </a:cxn>
              <a:cxn ang="0">
                <a:pos x="21" y="1"/>
              </a:cxn>
              <a:cxn ang="0">
                <a:pos x="10" y="5"/>
              </a:cxn>
              <a:cxn ang="0">
                <a:pos x="9" y="21"/>
              </a:cxn>
              <a:cxn ang="0">
                <a:pos x="8" y="31"/>
              </a:cxn>
              <a:cxn ang="0">
                <a:pos x="5" y="33"/>
              </a:cxn>
              <a:cxn ang="0">
                <a:pos x="0" y="33"/>
              </a:cxn>
              <a:cxn ang="0">
                <a:pos x="5" y="49"/>
              </a:cxn>
              <a:cxn ang="0">
                <a:pos x="8" y="55"/>
              </a:cxn>
              <a:cxn ang="0">
                <a:pos x="13" y="51"/>
              </a:cxn>
              <a:cxn ang="0">
                <a:pos x="17" y="56"/>
              </a:cxn>
              <a:cxn ang="0">
                <a:pos x="11" y="59"/>
              </a:cxn>
              <a:cxn ang="0">
                <a:pos x="18" y="67"/>
              </a:cxn>
              <a:cxn ang="0">
                <a:pos x="26" y="62"/>
              </a:cxn>
              <a:cxn ang="0">
                <a:pos x="34" y="67"/>
              </a:cxn>
              <a:cxn ang="0">
                <a:pos x="39" y="70"/>
              </a:cxn>
              <a:cxn ang="0">
                <a:pos x="36" y="64"/>
              </a:cxn>
              <a:cxn ang="0">
                <a:pos x="42" y="68"/>
              </a:cxn>
              <a:cxn ang="0">
                <a:pos x="44" y="62"/>
              </a:cxn>
              <a:cxn ang="0">
                <a:pos x="35" y="59"/>
              </a:cxn>
              <a:cxn ang="0">
                <a:pos x="25" y="57"/>
              </a:cxn>
              <a:cxn ang="0">
                <a:pos x="23" y="44"/>
              </a:cxn>
              <a:cxn ang="0">
                <a:pos x="25" y="37"/>
              </a:cxn>
              <a:cxn ang="0">
                <a:pos x="31" y="32"/>
              </a:cxn>
              <a:cxn ang="0">
                <a:pos x="35" y="20"/>
              </a:cxn>
              <a:cxn ang="0">
                <a:pos x="32" y="11"/>
              </a:cxn>
              <a:cxn ang="0">
                <a:pos x="32" y="3"/>
              </a:cxn>
            </a:cxnLst>
            <a:rect l="0" t="0" r="r" b="b"/>
            <a:pathLst>
              <a:path w="48" h="73">
                <a:moveTo>
                  <a:pt x="32" y="3"/>
                </a:moveTo>
                <a:cubicBezTo>
                  <a:pt x="29" y="2"/>
                  <a:pt x="27" y="8"/>
                  <a:pt x="26" y="6"/>
                </a:cubicBezTo>
                <a:cubicBezTo>
                  <a:pt x="24" y="4"/>
                  <a:pt x="25" y="1"/>
                  <a:pt x="21" y="1"/>
                </a:cubicBezTo>
                <a:cubicBezTo>
                  <a:pt x="17" y="0"/>
                  <a:pt x="11" y="2"/>
                  <a:pt x="10" y="5"/>
                </a:cubicBezTo>
                <a:cubicBezTo>
                  <a:pt x="9" y="8"/>
                  <a:pt x="10" y="16"/>
                  <a:pt x="9" y="21"/>
                </a:cubicBezTo>
                <a:cubicBezTo>
                  <a:pt x="8" y="26"/>
                  <a:pt x="7" y="29"/>
                  <a:pt x="8" y="31"/>
                </a:cubicBezTo>
                <a:cubicBezTo>
                  <a:pt x="8" y="33"/>
                  <a:pt x="8" y="33"/>
                  <a:pt x="5" y="33"/>
                </a:cubicBezTo>
                <a:cubicBezTo>
                  <a:pt x="2" y="33"/>
                  <a:pt x="0" y="29"/>
                  <a:pt x="0" y="33"/>
                </a:cubicBezTo>
                <a:cubicBezTo>
                  <a:pt x="0" y="38"/>
                  <a:pt x="4" y="45"/>
                  <a:pt x="5" y="49"/>
                </a:cubicBezTo>
                <a:cubicBezTo>
                  <a:pt x="6" y="53"/>
                  <a:pt x="6" y="57"/>
                  <a:pt x="8" y="55"/>
                </a:cubicBezTo>
                <a:cubicBezTo>
                  <a:pt x="9" y="53"/>
                  <a:pt x="11" y="50"/>
                  <a:pt x="13" y="51"/>
                </a:cubicBezTo>
                <a:cubicBezTo>
                  <a:pt x="15" y="52"/>
                  <a:pt x="20" y="56"/>
                  <a:pt x="17" y="56"/>
                </a:cubicBezTo>
                <a:cubicBezTo>
                  <a:pt x="13" y="56"/>
                  <a:pt x="11" y="57"/>
                  <a:pt x="11" y="59"/>
                </a:cubicBezTo>
                <a:cubicBezTo>
                  <a:pt x="11" y="61"/>
                  <a:pt x="15" y="67"/>
                  <a:pt x="18" y="67"/>
                </a:cubicBezTo>
                <a:cubicBezTo>
                  <a:pt x="22" y="67"/>
                  <a:pt x="24" y="62"/>
                  <a:pt x="26" y="62"/>
                </a:cubicBezTo>
                <a:cubicBezTo>
                  <a:pt x="28" y="62"/>
                  <a:pt x="31" y="65"/>
                  <a:pt x="34" y="67"/>
                </a:cubicBezTo>
                <a:cubicBezTo>
                  <a:pt x="38" y="70"/>
                  <a:pt x="41" y="73"/>
                  <a:pt x="39" y="70"/>
                </a:cubicBezTo>
                <a:cubicBezTo>
                  <a:pt x="37" y="66"/>
                  <a:pt x="33" y="62"/>
                  <a:pt x="36" y="64"/>
                </a:cubicBezTo>
                <a:cubicBezTo>
                  <a:pt x="40" y="66"/>
                  <a:pt x="40" y="70"/>
                  <a:pt x="42" y="68"/>
                </a:cubicBezTo>
                <a:cubicBezTo>
                  <a:pt x="44" y="67"/>
                  <a:pt x="48" y="68"/>
                  <a:pt x="44" y="62"/>
                </a:cubicBezTo>
                <a:cubicBezTo>
                  <a:pt x="40" y="56"/>
                  <a:pt x="38" y="58"/>
                  <a:pt x="35" y="59"/>
                </a:cubicBezTo>
                <a:cubicBezTo>
                  <a:pt x="32" y="59"/>
                  <a:pt x="27" y="62"/>
                  <a:pt x="25" y="57"/>
                </a:cubicBezTo>
                <a:cubicBezTo>
                  <a:pt x="23" y="52"/>
                  <a:pt x="23" y="48"/>
                  <a:pt x="23" y="44"/>
                </a:cubicBezTo>
                <a:cubicBezTo>
                  <a:pt x="23" y="40"/>
                  <a:pt x="23" y="40"/>
                  <a:pt x="25" y="37"/>
                </a:cubicBezTo>
                <a:cubicBezTo>
                  <a:pt x="26" y="34"/>
                  <a:pt x="29" y="35"/>
                  <a:pt x="31" y="32"/>
                </a:cubicBezTo>
                <a:cubicBezTo>
                  <a:pt x="33" y="29"/>
                  <a:pt x="38" y="23"/>
                  <a:pt x="35" y="20"/>
                </a:cubicBezTo>
                <a:cubicBezTo>
                  <a:pt x="33" y="17"/>
                  <a:pt x="32" y="14"/>
                  <a:pt x="32" y="11"/>
                </a:cubicBezTo>
                <a:cubicBezTo>
                  <a:pt x="32" y="8"/>
                  <a:pt x="34" y="4"/>
                  <a:pt x="32"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38" name="Freeform 50"/>
          <p:cNvSpPr>
            <a:spLocks/>
          </p:cNvSpPr>
          <p:nvPr/>
        </p:nvSpPr>
        <p:spPr bwMode="auto">
          <a:xfrm>
            <a:off x="3810000" y="3714750"/>
            <a:ext cx="30163" cy="36513"/>
          </a:xfrm>
          <a:custGeom>
            <a:avLst/>
            <a:gdLst/>
            <a:ahLst/>
            <a:cxnLst>
              <a:cxn ang="0">
                <a:pos x="10" y="2"/>
              </a:cxn>
              <a:cxn ang="0">
                <a:pos x="5" y="2"/>
              </a:cxn>
              <a:cxn ang="0">
                <a:pos x="0" y="7"/>
              </a:cxn>
              <a:cxn ang="0">
                <a:pos x="3" y="9"/>
              </a:cxn>
              <a:cxn ang="0">
                <a:pos x="4" y="13"/>
              </a:cxn>
              <a:cxn ang="0">
                <a:pos x="8" y="14"/>
              </a:cxn>
              <a:cxn ang="0">
                <a:pos x="13" y="18"/>
              </a:cxn>
              <a:cxn ang="0">
                <a:pos x="15" y="18"/>
              </a:cxn>
              <a:cxn ang="0">
                <a:pos x="13" y="11"/>
              </a:cxn>
              <a:cxn ang="0">
                <a:pos x="10" y="9"/>
              </a:cxn>
              <a:cxn ang="0">
                <a:pos x="9" y="4"/>
              </a:cxn>
              <a:cxn ang="0">
                <a:pos x="10" y="2"/>
              </a:cxn>
            </a:cxnLst>
            <a:rect l="0" t="0" r="r" b="b"/>
            <a:pathLst>
              <a:path w="15" h="19">
                <a:moveTo>
                  <a:pt x="10" y="2"/>
                </a:moveTo>
                <a:cubicBezTo>
                  <a:pt x="7" y="2"/>
                  <a:pt x="6" y="0"/>
                  <a:pt x="5" y="2"/>
                </a:cubicBezTo>
                <a:cubicBezTo>
                  <a:pt x="4" y="4"/>
                  <a:pt x="0" y="7"/>
                  <a:pt x="0" y="7"/>
                </a:cubicBezTo>
                <a:cubicBezTo>
                  <a:pt x="0" y="7"/>
                  <a:pt x="3" y="7"/>
                  <a:pt x="3" y="9"/>
                </a:cubicBezTo>
                <a:cubicBezTo>
                  <a:pt x="3" y="10"/>
                  <a:pt x="4" y="12"/>
                  <a:pt x="4" y="13"/>
                </a:cubicBezTo>
                <a:cubicBezTo>
                  <a:pt x="4" y="14"/>
                  <a:pt x="7" y="14"/>
                  <a:pt x="8" y="14"/>
                </a:cubicBezTo>
                <a:cubicBezTo>
                  <a:pt x="9" y="14"/>
                  <a:pt x="11" y="17"/>
                  <a:pt x="13" y="18"/>
                </a:cubicBezTo>
                <a:cubicBezTo>
                  <a:pt x="15" y="19"/>
                  <a:pt x="15" y="18"/>
                  <a:pt x="15" y="18"/>
                </a:cubicBezTo>
                <a:cubicBezTo>
                  <a:pt x="15" y="18"/>
                  <a:pt x="14" y="12"/>
                  <a:pt x="13" y="11"/>
                </a:cubicBezTo>
                <a:cubicBezTo>
                  <a:pt x="13" y="10"/>
                  <a:pt x="12" y="11"/>
                  <a:pt x="10" y="9"/>
                </a:cubicBezTo>
                <a:cubicBezTo>
                  <a:pt x="8" y="7"/>
                  <a:pt x="8" y="7"/>
                  <a:pt x="9" y="4"/>
                </a:cubicBezTo>
                <a:cubicBezTo>
                  <a:pt x="10" y="2"/>
                  <a:pt x="11" y="1"/>
                  <a:pt x="10"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39" name="Freeform 51"/>
          <p:cNvSpPr>
            <a:spLocks/>
          </p:cNvSpPr>
          <p:nvPr/>
        </p:nvSpPr>
        <p:spPr bwMode="auto">
          <a:xfrm>
            <a:off x="3843338" y="3746500"/>
            <a:ext cx="41275" cy="66675"/>
          </a:xfrm>
          <a:custGeom>
            <a:avLst/>
            <a:gdLst/>
            <a:ahLst/>
            <a:cxnLst>
              <a:cxn ang="0">
                <a:pos x="6" y="2"/>
              </a:cxn>
              <a:cxn ang="0">
                <a:pos x="2" y="3"/>
              </a:cxn>
              <a:cxn ang="0">
                <a:pos x="0" y="6"/>
              </a:cxn>
              <a:cxn ang="0">
                <a:pos x="4" y="10"/>
              </a:cxn>
              <a:cxn ang="0">
                <a:pos x="6" y="15"/>
              </a:cxn>
              <a:cxn ang="0">
                <a:pos x="2" y="17"/>
              </a:cxn>
              <a:cxn ang="0">
                <a:pos x="1" y="24"/>
              </a:cxn>
              <a:cxn ang="0">
                <a:pos x="5" y="27"/>
              </a:cxn>
              <a:cxn ang="0">
                <a:pos x="6" y="34"/>
              </a:cxn>
              <a:cxn ang="0">
                <a:pos x="11" y="33"/>
              </a:cxn>
              <a:cxn ang="0">
                <a:pos x="9" y="27"/>
              </a:cxn>
              <a:cxn ang="0">
                <a:pos x="9" y="21"/>
              </a:cxn>
              <a:cxn ang="0">
                <a:pos x="15" y="23"/>
              </a:cxn>
              <a:cxn ang="0">
                <a:pos x="17" y="20"/>
              </a:cxn>
              <a:cxn ang="0">
                <a:pos x="15" y="16"/>
              </a:cxn>
              <a:cxn ang="0">
                <a:pos x="18" y="14"/>
              </a:cxn>
              <a:cxn ang="0">
                <a:pos x="12" y="6"/>
              </a:cxn>
              <a:cxn ang="0">
                <a:pos x="13" y="2"/>
              </a:cxn>
              <a:cxn ang="0">
                <a:pos x="6" y="2"/>
              </a:cxn>
            </a:cxnLst>
            <a:rect l="0" t="0" r="r" b="b"/>
            <a:pathLst>
              <a:path w="22" h="35">
                <a:moveTo>
                  <a:pt x="6" y="2"/>
                </a:moveTo>
                <a:cubicBezTo>
                  <a:pt x="4" y="2"/>
                  <a:pt x="3" y="0"/>
                  <a:pt x="2" y="3"/>
                </a:cubicBezTo>
                <a:cubicBezTo>
                  <a:pt x="2" y="5"/>
                  <a:pt x="0" y="4"/>
                  <a:pt x="0" y="6"/>
                </a:cubicBezTo>
                <a:cubicBezTo>
                  <a:pt x="0" y="8"/>
                  <a:pt x="3" y="10"/>
                  <a:pt x="4" y="10"/>
                </a:cubicBezTo>
                <a:cubicBezTo>
                  <a:pt x="4" y="10"/>
                  <a:pt x="7" y="14"/>
                  <a:pt x="6" y="15"/>
                </a:cubicBezTo>
                <a:cubicBezTo>
                  <a:pt x="4" y="15"/>
                  <a:pt x="2" y="16"/>
                  <a:pt x="2" y="17"/>
                </a:cubicBezTo>
                <a:cubicBezTo>
                  <a:pt x="1" y="18"/>
                  <a:pt x="0" y="22"/>
                  <a:pt x="1" y="24"/>
                </a:cubicBezTo>
                <a:cubicBezTo>
                  <a:pt x="3" y="26"/>
                  <a:pt x="5" y="24"/>
                  <a:pt x="5" y="27"/>
                </a:cubicBezTo>
                <a:cubicBezTo>
                  <a:pt x="6" y="30"/>
                  <a:pt x="5" y="33"/>
                  <a:pt x="6" y="34"/>
                </a:cubicBezTo>
                <a:cubicBezTo>
                  <a:pt x="7" y="35"/>
                  <a:pt x="11" y="35"/>
                  <a:pt x="11" y="33"/>
                </a:cubicBezTo>
                <a:cubicBezTo>
                  <a:pt x="11" y="32"/>
                  <a:pt x="9" y="29"/>
                  <a:pt x="9" y="27"/>
                </a:cubicBezTo>
                <a:cubicBezTo>
                  <a:pt x="8" y="25"/>
                  <a:pt x="7" y="20"/>
                  <a:pt x="9" y="21"/>
                </a:cubicBezTo>
                <a:cubicBezTo>
                  <a:pt x="10" y="21"/>
                  <a:pt x="13" y="23"/>
                  <a:pt x="15" y="23"/>
                </a:cubicBezTo>
                <a:cubicBezTo>
                  <a:pt x="17" y="23"/>
                  <a:pt x="19" y="22"/>
                  <a:pt x="17" y="20"/>
                </a:cubicBezTo>
                <a:cubicBezTo>
                  <a:pt x="15" y="19"/>
                  <a:pt x="13" y="17"/>
                  <a:pt x="15" y="16"/>
                </a:cubicBezTo>
                <a:cubicBezTo>
                  <a:pt x="16" y="15"/>
                  <a:pt x="22" y="17"/>
                  <a:pt x="18" y="14"/>
                </a:cubicBezTo>
                <a:cubicBezTo>
                  <a:pt x="15" y="10"/>
                  <a:pt x="12" y="8"/>
                  <a:pt x="12" y="6"/>
                </a:cubicBezTo>
                <a:cubicBezTo>
                  <a:pt x="13" y="5"/>
                  <a:pt x="14" y="3"/>
                  <a:pt x="13" y="2"/>
                </a:cubicBezTo>
                <a:cubicBezTo>
                  <a:pt x="11" y="2"/>
                  <a:pt x="7" y="2"/>
                  <a:pt x="6"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40" name="Freeform 52"/>
          <p:cNvSpPr>
            <a:spLocks/>
          </p:cNvSpPr>
          <p:nvPr/>
        </p:nvSpPr>
        <p:spPr bwMode="auto">
          <a:xfrm>
            <a:off x="3741738" y="3724275"/>
            <a:ext cx="30162" cy="33338"/>
          </a:xfrm>
          <a:custGeom>
            <a:avLst/>
            <a:gdLst/>
            <a:ahLst/>
            <a:cxnLst>
              <a:cxn ang="0">
                <a:pos x="15" y="11"/>
              </a:cxn>
              <a:cxn ang="0">
                <a:pos x="13" y="5"/>
              </a:cxn>
              <a:cxn ang="0">
                <a:pos x="7" y="1"/>
              </a:cxn>
              <a:cxn ang="0">
                <a:pos x="2" y="2"/>
              </a:cxn>
              <a:cxn ang="0">
                <a:pos x="8" y="12"/>
              </a:cxn>
              <a:cxn ang="0">
                <a:pos x="13" y="17"/>
              </a:cxn>
              <a:cxn ang="0">
                <a:pos x="15" y="11"/>
              </a:cxn>
            </a:cxnLst>
            <a:rect l="0" t="0" r="r" b="b"/>
            <a:pathLst>
              <a:path w="16" h="17">
                <a:moveTo>
                  <a:pt x="15" y="11"/>
                </a:moveTo>
                <a:cubicBezTo>
                  <a:pt x="15" y="9"/>
                  <a:pt x="16" y="7"/>
                  <a:pt x="13" y="5"/>
                </a:cubicBezTo>
                <a:cubicBezTo>
                  <a:pt x="11" y="3"/>
                  <a:pt x="10" y="2"/>
                  <a:pt x="7" y="1"/>
                </a:cubicBezTo>
                <a:cubicBezTo>
                  <a:pt x="3" y="0"/>
                  <a:pt x="0" y="2"/>
                  <a:pt x="2" y="2"/>
                </a:cubicBezTo>
                <a:cubicBezTo>
                  <a:pt x="4" y="3"/>
                  <a:pt x="8" y="10"/>
                  <a:pt x="8" y="12"/>
                </a:cubicBezTo>
                <a:cubicBezTo>
                  <a:pt x="8" y="13"/>
                  <a:pt x="11" y="17"/>
                  <a:pt x="13" y="17"/>
                </a:cubicBezTo>
                <a:cubicBezTo>
                  <a:pt x="14" y="17"/>
                  <a:pt x="16" y="12"/>
                  <a:pt x="15" y="1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41" name="Freeform 53"/>
          <p:cNvSpPr>
            <a:spLocks/>
          </p:cNvSpPr>
          <p:nvPr/>
        </p:nvSpPr>
        <p:spPr bwMode="auto">
          <a:xfrm>
            <a:off x="3776663" y="3759200"/>
            <a:ext cx="38100" cy="49213"/>
          </a:xfrm>
          <a:custGeom>
            <a:avLst/>
            <a:gdLst/>
            <a:ahLst/>
            <a:cxnLst>
              <a:cxn ang="0">
                <a:pos x="7" y="4"/>
              </a:cxn>
              <a:cxn ang="0">
                <a:pos x="2" y="6"/>
              </a:cxn>
              <a:cxn ang="0">
                <a:pos x="6" y="12"/>
              </a:cxn>
              <a:cxn ang="0">
                <a:pos x="3" y="20"/>
              </a:cxn>
              <a:cxn ang="0">
                <a:pos x="4" y="24"/>
              </a:cxn>
              <a:cxn ang="0">
                <a:pos x="12" y="19"/>
              </a:cxn>
              <a:cxn ang="0">
                <a:pos x="16" y="15"/>
              </a:cxn>
              <a:cxn ang="0">
                <a:pos x="17" y="11"/>
              </a:cxn>
              <a:cxn ang="0">
                <a:pos x="7" y="4"/>
              </a:cxn>
            </a:cxnLst>
            <a:rect l="0" t="0" r="r" b="b"/>
            <a:pathLst>
              <a:path w="20" h="26">
                <a:moveTo>
                  <a:pt x="7" y="4"/>
                </a:moveTo>
                <a:cubicBezTo>
                  <a:pt x="4" y="0"/>
                  <a:pt x="0" y="4"/>
                  <a:pt x="2" y="6"/>
                </a:cubicBezTo>
                <a:cubicBezTo>
                  <a:pt x="3" y="9"/>
                  <a:pt x="7" y="8"/>
                  <a:pt x="6" y="12"/>
                </a:cubicBezTo>
                <a:cubicBezTo>
                  <a:pt x="5" y="15"/>
                  <a:pt x="3" y="18"/>
                  <a:pt x="3" y="20"/>
                </a:cubicBezTo>
                <a:cubicBezTo>
                  <a:pt x="3" y="21"/>
                  <a:pt x="1" y="26"/>
                  <a:pt x="4" y="24"/>
                </a:cubicBezTo>
                <a:cubicBezTo>
                  <a:pt x="6" y="22"/>
                  <a:pt x="10" y="20"/>
                  <a:pt x="12" y="19"/>
                </a:cubicBezTo>
                <a:cubicBezTo>
                  <a:pt x="14" y="17"/>
                  <a:pt x="15" y="15"/>
                  <a:pt x="16" y="15"/>
                </a:cubicBezTo>
                <a:cubicBezTo>
                  <a:pt x="18" y="15"/>
                  <a:pt x="20" y="13"/>
                  <a:pt x="17" y="11"/>
                </a:cubicBezTo>
                <a:cubicBezTo>
                  <a:pt x="14" y="9"/>
                  <a:pt x="10" y="6"/>
                  <a:pt x="7"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42" name="Freeform 54"/>
          <p:cNvSpPr>
            <a:spLocks/>
          </p:cNvSpPr>
          <p:nvPr/>
        </p:nvSpPr>
        <p:spPr bwMode="auto">
          <a:xfrm>
            <a:off x="3790950" y="3790950"/>
            <a:ext cx="30163" cy="47625"/>
          </a:xfrm>
          <a:custGeom>
            <a:avLst/>
            <a:gdLst/>
            <a:ahLst/>
            <a:cxnLst>
              <a:cxn ang="0">
                <a:pos x="13" y="0"/>
              </a:cxn>
              <a:cxn ang="0">
                <a:pos x="9" y="3"/>
              </a:cxn>
              <a:cxn ang="0">
                <a:pos x="6" y="11"/>
              </a:cxn>
              <a:cxn ang="0">
                <a:pos x="1" y="16"/>
              </a:cxn>
              <a:cxn ang="0">
                <a:pos x="9" y="24"/>
              </a:cxn>
              <a:cxn ang="0">
                <a:pos x="12" y="23"/>
              </a:cxn>
              <a:cxn ang="0">
                <a:pos x="10" y="17"/>
              </a:cxn>
              <a:cxn ang="0">
                <a:pos x="14" y="8"/>
              </a:cxn>
              <a:cxn ang="0">
                <a:pos x="13" y="0"/>
              </a:cxn>
            </a:cxnLst>
            <a:rect l="0" t="0" r="r" b="b"/>
            <a:pathLst>
              <a:path w="15" h="25">
                <a:moveTo>
                  <a:pt x="13" y="0"/>
                </a:moveTo>
                <a:cubicBezTo>
                  <a:pt x="10" y="0"/>
                  <a:pt x="10" y="0"/>
                  <a:pt x="9" y="3"/>
                </a:cubicBezTo>
                <a:cubicBezTo>
                  <a:pt x="8" y="5"/>
                  <a:pt x="7" y="8"/>
                  <a:pt x="6" y="11"/>
                </a:cubicBezTo>
                <a:cubicBezTo>
                  <a:pt x="5" y="13"/>
                  <a:pt x="0" y="13"/>
                  <a:pt x="1" y="16"/>
                </a:cubicBezTo>
                <a:cubicBezTo>
                  <a:pt x="2" y="19"/>
                  <a:pt x="9" y="23"/>
                  <a:pt x="9" y="24"/>
                </a:cubicBezTo>
                <a:cubicBezTo>
                  <a:pt x="10" y="25"/>
                  <a:pt x="12" y="25"/>
                  <a:pt x="12" y="23"/>
                </a:cubicBezTo>
                <a:cubicBezTo>
                  <a:pt x="12" y="21"/>
                  <a:pt x="10" y="19"/>
                  <a:pt x="10" y="17"/>
                </a:cubicBezTo>
                <a:cubicBezTo>
                  <a:pt x="11" y="15"/>
                  <a:pt x="13" y="10"/>
                  <a:pt x="14" y="8"/>
                </a:cubicBezTo>
                <a:cubicBezTo>
                  <a:pt x="15" y="6"/>
                  <a:pt x="15" y="0"/>
                  <a:pt x="13"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43" name="Freeform 55"/>
          <p:cNvSpPr>
            <a:spLocks/>
          </p:cNvSpPr>
          <p:nvPr/>
        </p:nvSpPr>
        <p:spPr bwMode="auto">
          <a:xfrm>
            <a:off x="3814763" y="3786188"/>
            <a:ext cx="22225" cy="41275"/>
          </a:xfrm>
          <a:custGeom>
            <a:avLst/>
            <a:gdLst/>
            <a:ahLst/>
            <a:cxnLst>
              <a:cxn ang="0">
                <a:pos x="9" y="1"/>
              </a:cxn>
              <a:cxn ang="0">
                <a:pos x="1" y="21"/>
              </a:cxn>
              <a:cxn ang="0">
                <a:pos x="11" y="9"/>
              </a:cxn>
              <a:cxn ang="0">
                <a:pos x="9" y="1"/>
              </a:cxn>
            </a:cxnLst>
            <a:rect l="0" t="0" r="r" b="b"/>
            <a:pathLst>
              <a:path w="12" h="22">
                <a:moveTo>
                  <a:pt x="9" y="1"/>
                </a:moveTo>
                <a:cubicBezTo>
                  <a:pt x="8" y="2"/>
                  <a:pt x="0" y="22"/>
                  <a:pt x="1" y="21"/>
                </a:cubicBezTo>
                <a:cubicBezTo>
                  <a:pt x="2" y="19"/>
                  <a:pt x="12" y="12"/>
                  <a:pt x="11" y="9"/>
                </a:cubicBezTo>
                <a:cubicBezTo>
                  <a:pt x="11" y="6"/>
                  <a:pt x="11" y="0"/>
                  <a:pt x="9"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44" name="Freeform 56"/>
          <p:cNvSpPr>
            <a:spLocks/>
          </p:cNvSpPr>
          <p:nvPr/>
        </p:nvSpPr>
        <p:spPr bwMode="auto">
          <a:xfrm>
            <a:off x="3830638" y="3813175"/>
            <a:ext cx="20637" cy="12700"/>
          </a:xfrm>
          <a:custGeom>
            <a:avLst/>
            <a:gdLst/>
            <a:ahLst/>
            <a:cxnLst>
              <a:cxn ang="0">
                <a:pos x="3" y="1"/>
              </a:cxn>
              <a:cxn ang="0">
                <a:pos x="2" y="7"/>
              </a:cxn>
              <a:cxn ang="0">
                <a:pos x="10" y="5"/>
              </a:cxn>
              <a:cxn ang="0">
                <a:pos x="3" y="1"/>
              </a:cxn>
            </a:cxnLst>
            <a:rect l="0" t="0" r="r" b="b"/>
            <a:pathLst>
              <a:path w="11" h="7">
                <a:moveTo>
                  <a:pt x="3" y="1"/>
                </a:moveTo>
                <a:cubicBezTo>
                  <a:pt x="1" y="3"/>
                  <a:pt x="0" y="7"/>
                  <a:pt x="2" y="7"/>
                </a:cubicBezTo>
                <a:cubicBezTo>
                  <a:pt x="4" y="7"/>
                  <a:pt x="11" y="7"/>
                  <a:pt x="10" y="5"/>
                </a:cubicBezTo>
                <a:cubicBezTo>
                  <a:pt x="9" y="2"/>
                  <a:pt x="5" y="0"/>
                  <a:pt x="3"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45" name="Freeform 57"/>
          <p:cNvSpPr>
            <a:spLocks/>
          </p:cNvSpPr>
          <p:nvPr/>
        </p:nvSpPr>
        <p:spPr bwMode="auto">
          <a:xfrm>
            <a:off x="3832225" y="3824288"/>
            <a:ext cx="68263" cy="104775"/>
          </a:xfrm>
          <a:custGeom>
            <a:avLst/>
            <a:gdLst/>
            <a:ahLst/>
            <a:cxnLst>
              <a:cxn ang="0">
                <a:pos x="23" y="1"/>
              </a:cxn>
              <a:cxn ang="0">
                <a:pos x="21" y="4"/>
              </a:cxn>
              <a:cxn ang="0">
                <a:pos x="20" y="9"/>
              </a:cxn>
              <a:cxn ang="0">
                <a:pos x="12" y="13"/>
              </a:cxn>
              <a:cxn ang="0">
                <a:pos x="6" y="17"/>
              </a:cxn>
              <a:cxn ang="0">
                <a:pos x="2" y="21"/>
              </a:cxn>
              <a:cxn ang="0">
                <a:pos x="0" y="25"/>
              </a:cxn>
              <a:cxn ang="0">
                <a:pos x="4" y="32"/>
              </a:cxn>
              <a:cxn ang="0">
                <a:pos x="2" y="43"/>
              </a:cxn>
              <a:cxn ang="0">
                <a:pos x="12" y="49"/>
              </a:cxn>
              <a:cxn ang="0">
                <a:pos x="19" y="51"/>
              </a:cxn>
              <a:cxn ang="0">
                <a:pos x="24" y="50"/>
              </a:cxn>
              <a:cxn ang="0">
                <a:pos x="20" y="39"/>
              </a:cxn>
              <a:cxn ang="0">
                <a:pos x="24" y="33"/>
              </a:cxn>
              <a:cxn ang="0">
                <a:pos x="30" y="43"/>
              </a:cxn>
              <a:cxn ang="0">
                <a:pos x="32" y="36"/>
              </a:cxn>
              <a:cxn ang="0">
                <a:pos x="34" y="27"/>
              </a:cxn>
              <a:cxn ang="0">
                <a:pos x="31" y="13"/>
              </a:cxn>
              <a:cxn ang="0">
                <a:pos x="27" y="4"/>
              </a:cxn>
              <a:cxn ang="0">
                <a:pos x="23" y="1"/>
              </a:cxn>
            </a:cxnLst>
            <a:rect l="0" t="0" r="r" b="b"/>
            <a:pathLst>
              <a:path w="36" h="55">
                <a:moveTo>
                  <a:pt x="23" y="1"/>
                </a:moveTo>
                <a:cubicBezTo>
                  <a:pt x="21" y="0"/>
                  <a:pt x="21" y="2"/>
                  <a:pt x="21" y="4"/>
                </a:cubicBezTo>
                <a:cubicBezTo>
                  <a:pt x="21" y="7"/>
                  <a:pt x="23" y="8"/>
                  <a:pt x="20" y="9"/>
                </a:cubicBezTo>
                <a:cubicBezTo>
                  <a:pt x="17" y="9"/>
                  <a:pt x="13" y="10"/>
                  <a:pt x="12" y="13"/>
                </a:cubicBezTo>
                <a:cubicBezTo>
                  <a:pt x="11" y="15"/>
                  <a:pt x="8" y="15"/>
                  <a:pt x="6" y="17"/>
                </a:cubicBezTo>
                <a:cubicBezTo>
                  <a:pt x="4" y="19"/>
                  <a:pt x="4" y="20"/>
                  <a:pt x="2" y="21"/>
                </a:cubicBezTo>
                <a:cubicBezTo>
                  <a:pt x="0" y="22"/>
                  <a:pt x="0" y="23"/>
                  <a:pt x="0" y="25"/>
                </a:cubicBezTo>
                <a:cubicBezTo>
                  <a:pt x="1" y="27"/>
                  <a:pt x="6" y="31"/>
                  <a:pt x="4" y="32"/>
                </a:cubicBezTo>
                <a:cubicBezTo>
                  <a:pt x="3" y="34"/>
                  <a:pt x="1" y="39"/>
                  <a:pt x="2" y="43"/>
                </a:cubicBezTo>
                <a:cubicBezTo>
                  <a:pt x="4" y="46"/>
                  <a:pt x="9" y="49"/>
                  <a:pt x="12" y="49"/>
                </a:cubicBezTo>
                <a:cubicBezTo>
                  <a:pt x="16" y="50"/>
                  <a:pt x="17" y="51"/>
                  <a:pt x="19" y="51"/>
                </a:cubicBezTo>
                <a:cubicBezTo>
                  <a:pt x="21" y="51"/>
                  <a:pt x="25" y="55"/>
                  <a:pt x="24" y="50"/>
                </a:cubicBezTo>
                <a:cubicBezTo>
                  <a:pt x="22" y="45"/>
                  <a:pt x="19" y="42"/>
                  <a:pt x="20" y="39"/>
                </a:cubicBezTo>
                <a:cubicBezTo>
                  <a:pt x="20" y="36"/>
                  <a:pt x="23" y="30"/>
                  <a:pt x="24" y="33"/>
                </a:cubicBezTo>
                <a:cubicBezTo>
                  <a:pt x="25" y="36"/>
                  <a:pt x="29" y="47"/>
                  <a:pt x="30" y="43"/>
                </a:cubicBezTo>
                <a:cubicBezTo>
                  <a:pt x="30" y="40"/>
                  <a:pt x="30" y="38"/>
                  <a:pt x="32" y="36"/>
                </a:cubicBezTo>
                <a:cubicBezTo>
                  <a:pt x="33" y="34"/>
                  <a:pt x="36" y="30"/>
                  <a:pt x="34" y="27"/>
                </a:cubicBezTo>
                <a:cubicBezTo>
                  <a:pt x="32" y="24"/>
                  <a:pt x="32" y="16"/>
                  <a:pt x="31" y="13"/>
                </a:cubicBezTo>
                <a:cubicBezTo>
                  <a:pt x="30" y="9"/>
                  <a:pt x="28" y="6"/>
                  <a:pt x="27" y="4"/>
                </a:cubicBezTo>
                <a:cubicBezTo>
                  <a:pt x="25" y="2"/>
                  <a:pt x="25" y="1"/>
                  <a:pt x="23"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46" name="Freeform 58"/>
          <p:cNvSpPr>
            <a:spLocks/>
          </p:cNvSpPr>
          <p:nvPr/>
        </p:nvSpPr>
        <p:spPr bwMode="auto">
          <a:xfrm>
            <a:off x="3779838" y="3846513"/>
            <a:ext cx="61912" cy="47625"/>
          </a:xfrm>
          <a:custGeom>
            <a:avLst/>
            <a:gdLst/>
            <a:ahLst/>
            <a:cxnLst>
              <a:cxn ang="0">
                <a:pos x="24" y="2"/>
              </a:cxn>
              <a:cxn ang="0">
                <a:pos x="15" y="5"/>
              </a:cxn>
              <a:cxn ang="0">
                <a:pos x="7" y="10"/>
              </a:cxn>
              <a:cxn ang="0">
                <a:pos x="2" y="18"/>
              </a:cxn>
              <a:cxn ang="0">
                <a:pos x="1" y="24"/>
              </a:cxn>
              <a:cxn ang="0">
                <a:pos x="7" y="15"/>
              </a:cxn>
              <a:cxn ang="0">
                <a:pos x="12" y="15"/>
              </a:cxn>
              <a:cxn ang="0">
                <a:pos x="16" y="17"/>
              </a:cxn>
              <a:cxn ang="0">
                <a:pos x="19" y="17"/>
              </a:cxn>
              <a:cxn ang="0">
                <a:pos x="22" y="16"/>
              </a:cxn>
              <a:cxn ang="0">
                <a:pos x="23" y="11"/>
              </a:cxn>
              <a:cxn ang="0">
                <a:pos x="24" y="2"/>
              </a:cxn>
            </a:cxnLst>
            <a:rect l="0" t="0" r="r" b="b"/>
            <a:pathLst>
              <a:path w="32" h="25">
                <a:moveTo>
                  <a:pt x="24" y="2"/>
                </a:moveTo>
                <a:cubicBezTo>
                  <a:pt x="20" y="0"/>
                  <a:pt x="17" y="2"/>
                  <a:pt x="15" y="5"/>
                </a:cubicBezTo>
                <a:cubicBezTo>
                  <a:pt x="13" y="7"/>
                  <a:pt x="9" y="9"/>
                  <a:pt x="7" y="10"/>
                </a:cubicBezTo>
                <a:cubicBezTo>
                  <a:pt x="5" y="10"/>
                  <a:pt x="4" y="15"/>
                  <a:pt x="2" y="18"/>
                </a:cubicBezTo>
                <a:cubicBezTo>
                  <a:pt x="1" y="20"/>
                  <a:pt x="0" y="25"/>
                  <a:pt x="1" y="24"/>
                </a:cubicBezTo>
                <a:cubicBezTo>
                  <a:pt x="2" y="23"/>
                  <a:pt x="6" y="17"/>
                  <a:pt x="7" y="15"/>
                </a:cubicBezTo>
                <a:cubicBezTo>
                  <a:pt x="8" y="14"/>
                  <a:pt x="12" y="13"/>
                  <a:pt x="12" y="15"/>
                </a:cubicBezTo>
                <a:cubicBezTo>
                  <a:pt x="12" y="16"/>
                  <a:pt x="14" y="17"/>
                  <a:pt x="16" y="17"/>
                </a:cubicBezTo>
                <a:cubicBezTo>
                  <a:pt x="17" y="16"/>
                  <a:pt x="18" y="16"/>
                  <a:pt x="19" y="17"/>
                </a:cubicBezTo>
                <a:cubicBezTo>
                  <a:pt x="20" y="18"/>
                  <a:pt x="22" y="19"/>
                  <a:pt x="22" y="16"/>
                </a:cubicBezTo>
                <a:cubicBezTo>
                  <a:pt x="22" y="14"/>
                  <a:pt x="21" y="13"/>
                  <a:pt x="23" y="11"/>
                </a:cubicBezTo>
                <a:cubicBezTo>
                  <a:pt x="25" y="9"/>
                  <a:pt x="32" y="5"/>
                  <a:pt x="24"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47" name="Freeform 59"/>
          <p:cNvSpPr>
            <a:spLocks/>
          </p:cNvSpPr>
          <p:nvPr/>
        </p:nvSpPr>
        <p:spPr bwMode="auto">
          <a:xfrm>
            <a:off x="3662363" y="3790950"/>
            <a:ext cx="58737" cy="65088"/>
          </a:xfrm>
          <a:custGeom>
            <a:avLst/>
            <a:gdLst/>
            <a:ahLst/>
            <a:cxnLst>
              <a:cxn ang="0">
                <a:pos x="30" y="1"/>
              </a:cxn>
              <a:cxn ang="0">
                <a:pos x="17" y="14"/>
              </a:cxn>
              <a:cxn ang="0">
                <a:pos x="9" y="23"/>
              </a:cxn>
              <a:cxn ang="0">
                <a:pos x="1" y="33"/>
              </a:cxn>
              <a:cxn ang="0">
                <a:pos x="10" y="29"/>
              </a:cxn>
              <a:cxn ang="0">
                <a:pos x="20" y="18"/>
              </a:cxn>
              <a:cxn ang="0">
                <a:pos x="26" y="10"/>
              </a:cxn>
              <a:cxn ang="0">
                <a:pos x="30" y="1"/>
              </a:cxn>
            </a:cxnLst>
            <a:rect l="0" t="0" r="r" b="b"/>
            <a:pathLst>
              <a:path w="31" h="34">
                <a:moveTo>
                  <a:pt x="30" y="1"/>
                </a:moveTo>
                <a:cubicBezTo>
                  <a:pt x="28" y="2"/>
                  <a:pt x="19" y="12"/>
                  <a:pt x="17" y="14"/>
                </a:cubicBezTo>
                <a:cubicBezTo>
                  <a:pt x="15" y="16"/>
                  <a:pt x="12" y="22"/>
                  <a:pt x="9" y="23"/>
                </a:cubicBezTo>
                <a:cubicBezTo>
                  <a:pt x="6" y="24"/>
                  <a:pt x="0" y="34"/>
                  <a:pt x="1" y="33"/>
                </a:cubicBezTo>
                <a:cubicBezTo>
                  <a:pt x="3" y="32"/>
                  <a:pt x="7" y="30"/>
                  <a:pt x="10" y="29"/>
                </a:cubicBezTo>
                <a:cubicBezTo>
                  <a:pt x="13" y="27"/>
                  <a:pt x="18" y="22"/>
                  <a:pt x="20" y="18"/>
                </a:cubicBezTo>
                <a:cubicBezTo>
                  <a:pt x="23" y="14"/>
                  <a:pt x="23" y="12"/>
                  <a:pt x="26" y="10"/>
                </a:cubicBezTo>
                <a:cubicBezTo>
                  <a:pt x="29" y="8"/>
                  <a:pt x="31" y="0"/>
                  <a:pt x="30"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48" name="Freeform 60"/>
          <p:cNvSpPr>
            <a:spLocks/>
          </p:cNvSpPr>
          <p:nvPr/>
        </p:nvSpPr>
        <p:spPr bwMode="auto">
          <a:xfrm>
            <a:off x="3835400" y="3714750"/>
            <a:ext cx="14288" cy="9525"/>
          </a:xfrm>
          <a:custGeom>
            <a:avLst/>
            <a:gdLst/>
            <a:ahLst/>
            <a:cxnLst>
              <a:cxn ang="0">
                <a:pos x="2" y="5"/>
              </a:cxn>
              <a:cxn ang="0">
                <a:pos x="4" y="1"/>
              </a:cxn>
              <a:cxn ang="0">
                <a:pos x="2" y="5"/>
              </a:cxn>
            </a:cxnLst>
            <a:rect l="0" t="0" r="r" b="b"/>
            <a:pathLst>
              <a:path w="7" h="5">
                <a:moveTo>
                  <a:pt x="2" y="5"/>
                </a:moveTo>
                <a:cubicBezTo>
                  <a:pt x="4" y="5"/>
                  <a:pt x="7" y="1"/>
                  <a:pt x="4" y="1"/>
                </a:cubicBezTo>
                <a:cubicBezTo>
                  <a:pt x="1" y="0"/>
                  <a:pt x="0" y="5"/>
                  <a:pt x="2"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49" name="Freeform 61"/>
          <p:cNvSpPr>
            <a:spLocks/>
          </p:cNvSpPr>
          <p:nvPr/>
        </p:nvSpPr>
        <p:spPr bwMode="auto">
          <a:xfrm>
            <a:off x="3108325" y="3914775"/>
            <a:ext cx="282575" cy="298450"/>
          </a:xfrm>
          <a:custGeom>
            <a:avLst/>
            <a:gdLst/>
            <a:ahLst/>
            <a:cxnLst>
              <a:cxn ang="0">
                <a:pos x="33" y="13"/>
              </a:cxn>
              <a:cxn ang="0">
                <a:pos x="18" y="11"/>
              </a:cxn>
              <a:cxn ang="0">
                <a:pos x="6" y="12"/>
              </a:cxn>
              <a:cxn ang="0">
                <a:pos x="19" y="29"/>
              </a:cxn>
              <a:cxn ang="0">
                <a:pos x="28" y="37"/>
              </a:cxn>
              <a:cxn ang="0">
                <a:pos x="38" y="50"/>
              </a:cxn>
              <a:cxn ang="0">
                <a:pos x="48" y="57"/>
              </a:cxn>
              <a:cxn ang="0">
                <a:pos x="54" y="75"/>
              </a:cxn>
              <a:cxn ang="0">
                <a:pos x="62" y="82"/>
              </a:cxn>
              <a:cxn ang="0">
                <a:pos x="72" y="97"/>
              </a:cxn>
              <a:cxn ang="0">
                <a:pos x="77" y="111"/>
              </a:cxn>
              <a:cxn ang="0">
                <a:pos x="94" y="127"/>
              </a:cxn>
              <a:cxn ang="0">
                <a:pos x="102" y="137"/>
              </a:cxn>
              <a:cxn ang="0">
                <a:pos x="120" y="152"/>
              </a:cxn>
              <a:cxn ang="0">
                <a:pos x="127" y="155"/>
              </a:cxn>
              <a:cxn ang="0">
                <a:pos x="133" y="155"/>
              </a:cxn>
              <a:cxn ang="0">
                <a:pos x="139" y="155"/>
              </a:cxn>
              <a:cxn ang="0">
                <a:pos x="143" y="154"/>
              </a:cxn>
              <a:cxn ang="0">
                <a:pos x="143" y="125"/>
              </a:cxn>
              <a:cxn ang="0">
                <a:pos x="146" y="119"/>
              </a:cxn>
              <a:cxn ang="0">
                <a:pos x="131" y="111"/>
              </a:cxn>
              <a:cxn ang="0">
                <a:pos x="128" y="115"/>
              </a:cxn>
              <a:cxn ang="0">
                <a:pos x="128" y="109"/>
              </a:cxn>
              <a:cxn ang="0">
                <a:pos x="124" y="102"/>
              </a:cxn>
              <a:cxn ang="0">
                <a:pos x="122" y="96"/>
              </a:cxn>
              <a:cxn ang="0">
                <a:pos x="110" y="87"/>
              </a:cxn>
              <a:cxn ang="0">
                <a:pos x="111" y="82"/>
              </a:cxn>
              <a:cxn ang="0">
                <a:pos x="113" y="79"/>
              </a:cxn>
              <a:cxn ang="0">
                <a:pos x="114" y="77"/>
              </a:cxn>
              <a:cxn ang="0">
                <a:pos x="104" y="75"/>
              </a:cxn>
              <a:cxn ang="0">
                <a:pos x="101" y="76"/>
              </a:cxn>
              <a:cxn ang="0">
                <a:pos x="104" y="70"/>
              </a:cxn>
              <a:cxn ang="0">
                <a:pos x="95" y="67"/>
              </a:cxn>
              <a:cxn ang="0">
                <a:pos x="97" y="63"/>
              </a:cxn>
              <a:cxn ang="0">
                <a:pos x="93" y="62"/>
              </a:cxn>
              <a:cxn ang="0">
                <a:pos x="91" y="59"/>
              </a:cxn>
              <a:cxn ang="0">
                <a:pos x="85" y="57"/>
              </a:cxn>
              <a:cxn ang="0">
                <a:pos x="77" y="50"/>
              </a:cxn>
              <a:cxn ang="0">
                <a:pos x="78" y="55"/>
              </a:cxn>
              <a:cxn ang="0">
                <a:pos x="66" y="44"/>
              </a:cxn>
              <a:cxn ang="0">
                <a:pos x="59" y="35"/>
              </a:cxn>
              <a:cxn ang="0">
                <a:pos x="48" y="29"/>
              </a:cxn>
              <a:cxn ang="0">
                <a:pos x="33" y="13"/>
              </a:cxn>
            </a:cxnLst>
            <a:rect l="0" t="0" r="r" b="b"/>
            <a:pathLst>
              <a:path w="148" h="156">
                <a:moveTo>
                  <a:pt x="33" y="13"/>
                </a:moveTo>
                <a:cubicBezTo>
                  <a:pt x="30" y="12"/>
                  <a:pt x="24" y="14"/>
                  <a:pt x="18" y="11"/>
                </a:cubicBezTo>
                <a:cubicBezTo>
                  <a:pt x="11" y="9"/>
                  <a:pt x="0" y="0"/>
                  <a:pt x="6" y="12"/>
                </a:cubicBezTo>
                <a:cubicBezTo>
                  <a:pt x="11" y="23"/>
                  <a:pt x="15" y="28"/>
                  <a:pt x="19" y="29"/>
                </a:cubicBezTo>
                <a:cubicBezTo>
                  <a:pt x="23" y="31"/>
                  <a:pt x="24" y="31"/>
                  <a:pt x="28" y="37"/>
                </a:cubicBezTo>
                <a:cubicBezTo>
                  <a:pt x="33" y="42"/>
                  <a:pt x="34" y="48"/>
                  <a:pt x="38" y="50"/>
                </a:cubicBezTo>
                <a:cubicBezTo>
                  <a:pt x="43" y="52"/>
                  <a:pt x="47" y="54"/>
                  <a:pt x="48" y="57"/>
                </a:cubicBezTo>
                <a:cubicBezTo>
                  <a:pt x="49" y="61"/>
                  <a:pt x="52" y="72"/>
                  <a:pt x="54" y="75"/>
                </a:cubicBezTo>
                <a:cubicBezTo>
                  <a:pt x="57" y="78"/>
                  <a:pt x="59" y="78"/>
                  <a:pt x="62" y="82"/>
                </a:cubicBezTo>
                <a:cubicBezTo>
                  <a:pt x="65" y="85"/>
                  <a:pt x="70" y="91"/>
                  <a:pt x="72" y="97"/>
                </a:cubicBezTo>
                <a:cubicBezTo>
                  <a:pt x="74" y="102"/>
                  <a:pt x="73" y="106"/>
                  <a:pt x="77" y="111"/>
                </a:cubicBezTo>
                <a:cubicBezTo>
                  <a:pt x="81" y="117"/>
                  <a:pt x="92" y="125"/>
                  <a:pt x="94" y="127"/>
                </a:cubicBezTo>
                <a:cubicBezTo>
                  <a:pt x="96" y="130"/>
                  <a:pt x="98" y="134"/>
                  <a:pt x="102" y="137"/>
                </a:cubicBezTo>
                <a:cubicBezTo>
                  <a:pt x="106" y="140"/>
                  <a:pt x="118" y="148"/>
                  <a:pt x="120" y="152"/>
                </a:cubicBezTo>
                <a:cubicBezTo>
                  <a:pt x="123" y="155"/>
                  <a:pt x="125" y="155"/>
                  <a:pt x="127" y="155"/>
                </a:cubicBezTo>
                <a:cubicBezTo>
                  <a:pt x="129" y="154"/>
                  <a:pt x="132" y="154"/>
                  <a:pt x="133" y="155"/>
                </a:cubicBezTo>
                <a:cubicBezTo>
                  <a:pt x="134" y="155"/>
                  <a:pt x="137" y="154"/>
                  <a:pt x="139" y="155"/>
                </a:cubicBezTo>
                <a:cubicBezTo>
                  <a:pt x="141" y="155"/>
                  <a:pt x="142" y="156"/>
                  <a:pt x="143" y="154"/>
                </a:cubicBezTo>
                <a:cubicBezTo>
                  <a:pt x="143" y="151"/>
                  <a:pt x="141" y="127"/>
                  <a:pt x="143" y="125"/>
                </a:cubicBezTo>
                <a:cubicBezTo>
                  <a:pt x="145" y="123"/>
                  <a:pt x="148" y="122"/>
                  <a:pt x="146" y="119"/>
                </a:cubicBezTo>
                <a:cubicBezTo>
                  <a:pt x="144" y="116"/>
                  <a:pt x="132" y="110"/>
                  <a:pt x="131" y="111"/>
                </a:cubicBezTo>
                <a:cubicBezTo>
                  <a:pt x="130" y="112"/>
                  <a:pt x="129" y="118"/>
                  <a:pt x="128" y="115"/>
                </a:cubicBezTo>
                <a:cubicBezTo>
                  <a:pt x="127" y="111"/>
                  <a:pt x="128" y="110"/>
                  <a:pt x="128" y="109"/>
                </a:cubicBezTo>
                <a:cubicBezTo>
                  <a:pt x="128" y="107"/>
                  <a:pt x="125" y="104"/>
                  <a:pt x="124" y="102"/>
                </a:cubicBezTo>
                <a:cubicBezTo>
                  <a:pt x="123" y="100"/>
                  <a:pt x="125" y="98"/>
                  <a:pt x="122" y="96"/>
                </a:cubicBezTo>
                <a:cubicBezTo>
                  <a:pt x="118" y="93"/>
                  <a:pt x="111" y="90"/>
                  <a:pt x="110" y="87"/>
                </a:cubicBezTo>
                <a:cubicBezTo>
                  <a:pt x="109" y="84"/>
                  <a:pt x="113" y="85"/>
                  <a:pt x="111" y="82"/>
                </a:cubicBezTo>
                <a:cubicBezTo>
                  <a:pt x="109" y="80"/>
                  <a:pt x="111" y="79"/>
                  <a:pt x="113" y="79"/>
                </a:cubicBezTo>
                <a:cubicBezTo>
                  <a:pt x="114" y="79"/>
                  <a:pt x="117" y="79"/>
                  <a:pt x="114" y="77"/>
                </a:cubicBezTo>
                <a:cubicBezTo>
                  <a:pt x="112" y="75"/>
                  <a:pt x="108" y="72"/>
                  <a:pt x="104" y="75"/>
                </a:cubicBezTo>
                <a:cubicBezTo>
                  <a:pt x="101" y="77"/>
                  <a:pt x="98" y="78"/>
                  <a:pt x="101" y="76"/>
                </a:cubicBezTo>
                <a:cubicBezTo>
                  <a:pt x="104" y="74"/>
                  <a:pt x="108" y="71"/>
                  <a:pt x="104" y="70"/>
                </a:cubicBezTo>
                <a:cubicBezTo>
                  <a:pt x="100" y="69"/>
                  <a:pt x="96" y="69"/>
                  <a:pt x="95" y="67"/>
                </a:cubicBezTo>
                <a:cubicBezTo>
                  <a:pt x="94" y="64"/>
                  <a:pt x="100" y="64"/>
                  <a:pt x="97" y="63"/>
                </a:cubicBezTo>
                <a:cubicBezTo>
                  <a:pt x="94" y="62"/>
                  <a:pt x="92" y="62"/>
                  <a:pt x="93" y="62"/>
                </a:cubicBezTo>
                <a:cubicBezTo>
                  <a:pt x="94" y="61"/>
                  <a:pt x="93" y="59"/>
                  <a:pt x="91" y="59"/>
                </a:cubicBezTo>
                <a:cubicBezTo>
                  <a:pt x="88" y="58"/>
                  <a:pt x="88" y="60"/>
                  <a:pt x="85" y="57"/>
                </a:cubicBezTo>
                <a:cubicBezTo>
                  <a:pt x="82" y="53"/>
                  <a:pt x="77" y="48"/>
                  <a:pt x="77" y="50"/>
                </a:cubicBezTo>
                <a:cubicBezTo>
                  <a:pt x="77" y="52"/>
                  <a:pt x="81" y="57"/>
                  <a:pt x="78" y="55"/>
                </a:cubicBezTo>
                <a:cubicBezTo>
                  <a:pt x="76" y="53"/>
                  <a:pt x="68" y="48"/>
                  <a:pt x="66" y="44"/>
                </a:cubicBezTo>
                <a:cubicBezTo>
                  <a:pt x="64" y="39"/>
                  <a:pt x="63" y="38"/>
                  <a:pt x="59" y="35"/>
                </a:cubicBezTo>
                <a:cubicBezTo>
                  <a:pt x="55" y="32"/>
                  <a:pt x="52" y="32"/>
                  <a:pt x="48" y="29"/>
                </a:cubicBezTo>
                <a:cubicBezTo>
                  <a:pt x="44" y="26"/>
                  <a:pt x="38" y="13"/>
                  <a:pt x="33" y="1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50" name="Freeform 62"/>
          <p:cNvSpPr>
            <a:spLocks/>
          </p:cNvSpPr>
          <p:nvPr/>
        </p:nvSpPr>
        <p:spPr bwMode="auto">
          <a:xfrm>
            <a:off x="3162300" y="4030663"/>
            <a:ext cx="20638" cy="23812"/>
          </a:xfrm>
          <a:custGeom>
            <a:avLst/>
            <a:gdLst/>
            <a:ahLst/>
            <a:cxnLst>
              <a:cxn ang="0">
                <a:pos x="9" y="11"/>
              </a:cxn>
              <a:cxn ang="0">
                <a:pos x="2" y="1"/>
              </a:cxn>
              <a:cxn ang="0">
                <a:pos x="9" y="11"/>
              </a:cxn>
            </a:cxnLst>
            <a:rect l="0" t="0" r="r" b="b"/>
            <a:pathLst>
              <a:path w="11" h="13">
                <a:moveTo>
                  <a:pt x="9" y="11"/>
                </a:moveTo>
                <a:cubicBezTo>
                  <a:pt x="11" y="9"/>
                  <a:pt x="4" y="0"/>
                  <a:pt x="2" y="1"/>
                </a:cubicBezTo>
                <a:cubicBezTo>
                  <a:pt x="0" y="1"/>
                  <a:pt x="6" y="13"/>
                  <a:pt x="9" y="1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51" name="Freeform 63"/>
          <p:cNvSpPr>
            <a:spLocks/>
          </p:cNvSpPr>
          <p:nvPr/>
        </p:nvSpPr>
        <p:spPr bwMode="auto">
          <a:xfrm>
            <a:off x="3195638" y="4090988"/>
            <a:ext cx="23812" cy="25400"/>
          </a:xfrm>
          <a:custGeom>
            <a:avLst/>
            <a:gdLst/>
            <a:ahLst/>
            <a:cxnLst>
              <a:cxn ang="0">
                <a:pos x="9" y="11"/>
              </a:cxn>
              <a:cxn ang="0">
                <a:pos x="2" y="1"/>
              </a:cxn>
              <a:cxn ang="0">
                <a:pos x="9" y="11"/>
              </a:cxn>
            </a:cxnLst>
            <a:rect l="0" t="0" r="r" b="b"/>
            <a:pathLst>
              <a:path w="12" h="13">
                <a:moveTo>
                  <a:pt x="9" y="11"/>
                </a:moveTo>
                <a:cubicBezTo>
                  <a:pt x="12" y="8"/>
                  <a:pt x="5" y="0"/>
                  <a:pt x="2" y="1"/>
                </a:cubicBezTo>
                <a:cubicBezTo>
                  <a:pt x="0" y="1"/>
                  <a:pt x="6" y="13"/>
                  <a:pt x="9" y="1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52" name="Freeform 64"/>
          <p:cNvSpPr>
            <a:spLocks/>
          </p:cNvSpPr>
          <p:nvPr/>
        </p:nvSpPr>
        <p:spPr bwMode="auto">
          <a:xfrm>
            <a:off x="3362325" y="4103688"/>
            <a:ext cx="38100" cy="41275"/>
          </a:xfrm>
          <a:custGeom>
            <a:avLst/>
            <a:gdLst/>
            <a:ahLst/>
            <a:cxnLst>
              <a:cxn ang="0">
                <a:pos x="20" y="20"/>
              </a:cxn>
              <a:cxn ang="0">
                <a:pos x="17" y="13"/>
              </a:cxn>
              <a:cxn ang="0">
                <a:pos x="14" y="8"/>
              </a:cxn>
              <a:cxn ang="0">
                <a:pos x="12" y="3"/>
              </a:cxn>
              <a:cxn ang="0">
                <a:pos x="5" y="2"/>
              </a:cxn>
              <a:cxn ang="0">
                <a:pos x="3" y="7"/>
              </a:cxn>
              <a:cxn ang="0">
                <a:pos x="9" y="10"/>
              </a:cxn>
              <a:cxn ang="0">
                <a:pos x="10" y="15"/>
              </a:cxn>
              <a:cxn ang="0">
                <a:pos x="20" y="20"/>
              </a:cxn>
            </a:cxnLst>
            <a:rect l="0" t="0" r="r" b="b"/>
            <a:pathLst>
              <a:path w="20" h="21">
                <a:moveTo>
                  <a:pt x="20" y="20"/>
                </a:moveTo>
                <a:cubicBezTo>
                  <a:pt x="20" y="16"/>
                  <a:pt x="19" y="15"/>
                  <a:pt x="17" y="13"/>
                </a:cubicBezTo>
                <a:cubicBezTo>
                  <a:pt x="15" y="10"/>
                  <a:pt x="14" y="10"/>
                  <a:pt x="14" y="8"/>
                </a:cubicBezTo>
                <a:cubicBezTo>
                  <a:pt x="14" y="6"/>
                  <a:pt x="14" y="3"/>
                  <a:pt x="12" y="3"/>
                </a:cubicBezTo>
                <a:cubicBezTo>
                  <a:pt x="10" y="3"/>
                  <a:pt x="6" y="0"/>
                  <a:pt x="5" y="2"/>
                </a:cubicBezTo>
                <a:cubicBezTo>
                  <a:pt x="3" y="4"/>
                  <a:pt x="0" y="6"/>
                  <a:pt x="3" y="7"/>
                </a:cubicBezTo>
                <a:cubicBezTo>
                  <a:pt x="6" y="9"/>
                  <a:pt x="8" y="8"/>
                  <a:pt x="9" y="10"/>
                </a:cubicBezTo>
                <a:cubicBezTo>
                  <a:pt x="10" y="12"/>
                  <a:pt x="8" y="13"/>
                  <a:pt x="10" y="15"/>
                </a:cubicBezTo>
                <a:cubicBezTo>
                  <a:pt x="11" y="17"/>
                  <a:pt x="20" y="21"/>
                  <a:pt x="20" y="2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53" name="Freeform 65"/>
          <p:cNvSpPr>
            <a:spLocks/>
          </p:cNvSpPr>
          <p:nvPr/>
        </p:nvSpPr>
        <p:spPr bwMode="auto">
          <a:xfrm>
            <a:off x="3425825" y="4130675"/>
            <a:ext cx="17463" cy="17463"/>
          </a:xfrm>
          <a:custGeom>
            <a:avLst/>
            <a:gdLst/>
            <a:ahLst/>
            <a:cxnLst>
              <a:cxn ang="0">
                <a:pos x="3" y="8"/>
              </a:cxn>
              <a:cxn ang="0">
                <a:pos x="0" y="4"/>
              </a:cxn>
              <a:cxn ang="0">
                <a:pos x="5" y="1"/>
              </a:cxn>
              <a:cxn ang="0">
                <a:pos x="8" y="6"/>
              </a:cxn>
              <a:cxn ang="0">
                <a:pos x="3" y="8"/>
              </a:cxn>
            </a:cxnLst>
            <a:rect l="0" t="0" r="r" b="b"/>
            <a:pathLst>
              <a:path w="9" h="9">
                <a:moveTo>
                  <a:pt x="3" y="8"/>
                </a:moveTo>
                <a:cubicBezTo>
                  <a:pt x="0" y="9"/>
                  <a:pt x="0" y="7"/>
                  <a:pt x="0" y="4"/>
                </a:cubicBezTo>
                <a:cubicBezTo>
                  <a:pt x="0" y="1"/>
                  <a:pt x="3" y="0"/>
                  <a:pt x="5" y="1"/>
                </a:cubicBezTo>
                <a:cubicBezTo>
                  <a:pt x="6" y="1"/>
                  <a:pt x="9" y="4"/>
                  <a:pt x="8" y="6"/>
                </a:cubicBezTo>
                <a:cubicBezTo>
                  <a:pt x="6" y="8"/>
                  <a:pt x="7" y="8"/>
                  <a:pt x="3"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54" name="Freeform 66"/>
          <p:cNvSpPr>
            <a:spLocks/>
          </p:cNvSpPr>
          <p:nvPr/>
        </p:nvSpPr>
        <p:spPr bwMode="auto">
          <a:xfrm>
            <a:off x="3370263" y="4216400"/>
            <a:ext cx="231775" cy="71438"/>
          </a:xfrm>
          <a:custGeom>
            <a:avLst/>
            <a:gdLst/>
            <a:ahLst/>
            <a:cxnLst>
              <a:cxn ang="0">
                <a:pos x="24" y="0"/>
              </a:cxn>
              <a:cxn ang="0">
                <a:pos x="19" y="2"/>
              </a:cxn>
              <a:cxn ang="0">
                <a:pos x="9" y="0"/>
              </a:cxn>
              <a:cxn ang="0">
                <a:pos x="4" y="5"/>
              </a:cxn>
              <a:cxn ang="0">
                <a:pos x="1" y="10"/>
              </a:cxn>
              <a:cxn ang="0">
                <a:pos x="10" y="12"/>
              </a:cxn>
              <a:cxn ang="0">
                <a:pos x="14" y="16"/>
              </a:cxn>
              <a:cxn ang="0">
                <a:pos x="23" y="19"/>
              </a:cxn>
              <a:cxn ang="0">
                <a:pos x="34" y="23"/>
              </a:cxn>
              <a:cxn ang="0">
                <a:pos x="45" y="23"/>
              </a:cxn>
              <a:cxn ang="0">
                <a:pos x="68" y="29"/>
              </a:cxn>
              <a:cxn ang="0">
                <a:pos x="93" y="31"/>
              </a:cxn>
              <a:cxn ang="0">
                <a:pos x="102" y="31"/>
              </a:cxn>
              <a:cxn ang="0">
                <a:pos x="118" y="36"/>
              </a:cxn>
              <a:cxn ang="0">
                <a:pos x="119" y="31"/>
              </a:cxn>
              <a:cxn ang="0">
                <a:pos x="117" y="26"/>
              </a:cxn>
              <a:cxn ang="0">
                <a:pos x="112" y="22"/>
              </a:cxn>
              <a:cxn ang="0">
                <a:pos x="103" y="24"/>
              </a:cxn>
              <a:cxn ang="0">
                <a:pos x="95" y="19"/>
              </a:cxn>
              <a:cxn ang="0">
                <a:pos x="89" y="12"/>
              </a:cxn>
              <a:cxn ang="0">
                <a:pos x="74" y="7"/>
              </a:cxn>
              <a:cxn ang="0">
                <a:pos x="68" y="9"/>
              </a:cxn>
              <a:cxn ang="0">
                <a:pos x="54" y="12"/>
              </a:cxn>
              <a:cxn ang="0">
                <a:pos x="40" y="6"/>
              </a:cxn>
              <a:cxn ang="0">
                <a:pos x="32" y="4"/>
              </a:cxn>
              <a:cxn ang="0">
                <a:pos x="24" y="0"/>
              </a:cxn>
            </a:cxnLst>
            <a:rect l="0" t="0" r="r" b="b"/>
            <a:pathLst>
              <a:path w="122" h="37">
                <a:moveTo>
                  <a:pt x="24" y="0"/>
                </a:moveTo>
                <a:cubicBezTo>
                  <a:pt x="22" y="1"/>
                  <a:pt x="21" y="2"/>
                  <a:pt x="19" y="2"/>
                </a:cubicBezTo>
                <a:cubicBezTo>
                  <a:pt x="17" y="2"/>
                  <a:pt x="11" y="0"/>
                  <a:pt x="9" y="0"/>
                </a:cubicBezTo>
                <a:cubicBezTo>
                  <a:pt x="7" y="0"/>
                  <a:pt x="5" y="3"/>
                  <a:pt x="4" y="5"/>
                </a:cubicBezTo>
                <a:cubicBezTo>
                  <a:pt x="3" y="6"/>
                  <a:pt x="0" y="9"/>
                  <a:pt x="1" y="10"/>
                </a:cubicBezTo>
                <a:cubicBezTo>
                  <a:pt x="1" y="11"/>
                  <a:pt x="7" y="10"/>
                  <a:pt x="10" y="12"/>
                </a:cubicBezTo>
                <a:cubicBezTo>
                  <a:pt x="13" y="13"/>
                  <a:pt x="13" y="14"/>
                  <a:pt x="14" y="16"/>
                </a:cubicBezTo>
                <a:cubicBezTo>
                  <a:pt x="15" y="18"/>
                  <a:pt x="19" y="18"/>
                  <a:pt x="23" y="19"/>
                </a:cubicBezTo>
                <a:cubicBezTo>
                  <a:pt x="28" y="20"/>
                  <a:pt x="32" y="23"/>
                  <a:pt x="34" y="23"/>
                </a:cubicBezTo>
                <a:cubicBezTo>
                  <a:pt x="37" y="23"/>
                  <a:pt x="37" y="21"/>
                  <a:pt x="45" y="23"/>
                </a:cubicBezTo>
                <a:cubicBezTo>
                  <a:pt x="52" y="24"/>
                  <a:pt x="59" y="27"/>
                  <a:pt x="68" y="29"/>
                </a:cubicBezTo>
                <a:cubicBezTo>
                  <a:pt x="77" y="31"/>
                  <a:pt x="87" y="30"/>
                  <a:pt x="93" y="31"/>
                </a:cubicBezTo>
                <a:cubicBezTo>
                  <a:pt x="98" y="32"/>
                  <a:pt x="96" y="29"/>
                  <a:pt x="102" y="31"/>
                </a:cubicBezTo>
                <a:cubicBezTo>
                  <a:pt x="108" y="33"/>
                  <a:pt x="117" y="37"/>
                  <a:pt x="118" y="36"/>
                </a:cubicBezTo>
                <a:cubicBezTo>
                  <a:pt x="120" y="35"/>
                  <a:pt x="122" y="33"/>
                  <a:pt x="119" y="31"/>
                </a:cubicBezTo>
                <a:cubicBezTo>
                  <a:pt x="116" y="29"/>
                  <a:pt x="118" y="27"/>
                  <a:pt x="117" y="26"/>
                </a:cubicBezTo>
                <a:cubicBezTo>
                  <a:pt x="117" y="24"/>
                  <a:pt x="114" y="21"/>
                  <a:pt x="112" y="22"/>
                </a:cubicBezTo>
                <a:cubicBezTo>
                  <a:pt x="110" y="22"/>
                  <a:pt x="106" y="25"/>
                  <a:pt x="103" y="24"/>
                </a:cubicBezTo>
                <a:cubicBezTo>
                  <a:pt x="99" y="23"/>
                  <a:pt x="96" y="22"/>
                  <a:pt x="95" y="19"/>
                </a:cubicBezTo>
                <a:cubicBezTo>
                  <a:pt x="95" y="17"/>
                  <a:pt x="93" y="13"/>
                  <a:pt x="89" y="12"/>
                </a:cubicBezTo>
                <a:cubicBezTo>
                  <a:pt x="86" y="11"/>
                  <a:pt x="77" y="8"/>
                  <a:pt x="74" y="7"/>
                </a:cubicBezTo>
                <a:cubicBezTo>
                  <a:pt x="71" y="6"/>
                  <a:pt x="70" y="5"/>
                  <a:pt x="68" y="9"/>
                </a:cubicBezTo>
                <a:cubicBezTo>
                  <a:pt x="65" y="12"/>
                  <a:pt x="60" y="13"/>
                  <a:pt x="54" y="12"/>
                </a:cubicBezTo>
                <a:cubicBezTo>
                  <a:pt x="47" y="10"/>
                  <a:pt x="42" y="7"/>
                  <a:pt x="40" y="6"/>
                </a:cubicBezTo>
                <a:cubicBezTo>
                  <a:pt x="38" y="5"/>
                  <a:pt x="36" y="4"/>
                  <a:pt x="32" y="4"/>
                </a:cubicBezTo>
                <a:cubicBezTo>
                  <a:pt x="29" y="4"/>
                  <a:pt x="26" y="0"/>
                  <a:pt x="24"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55" name="Freeform 67"/>
          <p:cNvSpPr>
            <a:spLocks/>
          </p:cNvSpPr>
          <p:nvPr/>
        </p:nvSpPr>
        <p:spPr bwMode="auto">
          <a:xfrm>
            <a:off x="3552825" y="4240213"/>
            <a:ext cx="30163" cy="11112"/>
          </a:xfrm>
          <a:custGeom>
            <a:avLst/>
            <a:gdLst/>
            <a:ahLst/>
            <a:cxnLst>
              <a:cxn ang="0">
                <a:pos x="3" y="5"/>
              </a:cxn>
              <a:cxn ang="0">
                <a:pos x="1" y="2"/>
              </a:cxn>
              <a:cxn ang="0">
                <a:pos x="15" y="1"/>
              </a:cxn>
              <a:cxn ang="0">
                <a:pos x="10" y="4"/>
              </a:cxn>
              <a:cxn ang="0">
                <a:pos x="3" y="5"/>
              </a:cxn>
            </a:cxnLst>
            <a:rect l="0" t="0" r="r" b="b"/>
            <a:pathLst>
              <a:path w="16" h="6">
                <a:moveTo>
                  <a:pt x="3" y="5"/>
                </a:moveTo>
                <a:cubicBezTo>
                  <a:pt x="0" y="5"/>
                  <a:pt x="0" y="3"/>
                  <a:pt x="1" y="2"/>
                </a:cubicBezTo>
                <a:cubicBezTo>
                  <a:pt x="3" y="1"/>
                  <a:pt x="15" y="0"/>
                  <a:pt x="15" y="1"/>
                </a:cubicBezTo>
                <a:cubicBezTo>
                  <a:pt x="16" y="2"/>
                  <a:pt x="12" y="4"/>
                  <a:pt x="10" y="4"/>
                </a:cubicBezTo>
                <a:cubicBezTo>
                  <a:pt x="8" y="4"/>
                  <a:pt x="5" y="6"/>
                  <a:pt x="3"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56" name="Freeform 68"/>
          <p:cNvSpPr>
            <a:spLocks/>
          </p:cNvSpPr>
          <p:nvPr/>
        </p:nvSpPr>
        <p:spPr bwMode="auto">
          <a:xfrm>
            <a:off x="3597275" y="4270375"/>
            <a:ext cx="30163" cy="22225"/>
          </a:xfrm>
          <a:custGeom>
            <a:avLst/>
            <a:gdLst/>
            <a:ahLst/>
            <a:cxnLst>
              <a:cxn ang="0">
                <a:pos x="8" y="0"/>
              </a:cxn>
              <a:cxn ang="0">
                <a:pos x="1" y="2"/>
              </a:cxn>
              <a:cxn ang="0">
                <a:pos x="4" y="5"/>
              </a:cxn>
              <a:cxn ang="0">
                <a:pos x="8" y="9"/>
              </a:cxn>
              <a:cxn ang="0">
                <a:pos x="14" y="4"/>
              </a:cxn>
              <a:cxn ang="0">
                <a:pos x="8" y="0"/>
              </a:cxn>
            </a:cxnLst>
            <a:rect l="0" t="0" r="r" b="b"/>
            <a:pathLst>
              <a:path w="16" h="12">
                <a:moveTo>
                  <a:pt x="8" y="0"/>
                </a:moveTo>
                <a:cubicBezTo>
                  <a:pt x="4" y="0"/>
                  <a:pt x="0" y="0"/>
                  <a:pt x="1" y="2"/>
                </a:cubicBezTo>
                <a:cubicBezTo>
                  <a:pt x="2" y="3"/>
                  <a:pt x="1" y="3"/>
                  <a:pt x="4" y="5"/>
                </a:cubicBezTo>
                <a:cubicBezTo>
                  <a:pt x="8" y="8"/>
                  <a:pt x="5" y="12"/>
                  <a:pt x="8" y="9"/>
                </a:cubicBezTo>
                <a:cubicBezTo>
                  <a:pt x="12" y="7"/>
                  <a:pt x="16" y="5"/>
                  <a:pt x="14" y="4"/>
                </a:cubicBezTo>
                <a:cubicBezTo>
                  <a:pt x="12" y="2"/>
                  <a:pt x="9" y="0"/>
                  <a:pt x="8"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57" name="Freeform 69"/>
          <p:cNvSpPr>
            <a:spLocks/>
          </p:cNvSpPr>
          <p:nvPr/>
        </p:nvSpPr>
        <p:spPr bwMode="auto">
          <a:xfrm>
            <a:off x="3627438" y="4276725"/>
            <a:ext cx="25400" cy="14288"/>
          </a:xfrm>
          <a:custGeom>
            <a:avLst/>
            <a:gdLst/>
            <a:ahLst/>
            <a:cxnLst>
              <a:cxn ang="0">
                <a:pos x="11" y="3"/>
              </a:cxn>
              <a:cxn ang="0">
                <a:pos x="5" y="1"/>
              </a:cxn>
              <a:cxn ang="0">
                <a:pos x="1" y="6"/>
              </a:cxn>
              <a:cxn ang="0">
                <a:pos x="6" y="6"/>
              </a:cxn>
              <a:cxn ang="0">
                <a:pos x="11" y="3"/>
              </a:cxn>
            </a:cxnLst>
            <a:rect l="0" t="0" r="r" b="b"/>
            <a:pathLst>
              <a:path w="13" h="8">
                <a:moveTo>
                  <a:pt x="11" y="3"/>
                </a:moveTo>
                <a:cubicBezTo>
                  <a:pt x="9" y="1"/>
                  <a:pt x="6" y="0"/>
                  <a:pt x="5" y="1"/>
                </a:cubicBezTo>
                <a:cubicBezTo>
                  <a:pt x="3" y="2"/>
                  <a:pt x="0" y="6"/>
                  <a:pt x="1" y="6"/>
                </a:cubicBezTo>
                <a:cubicBezTo>
                  <a:pt x="3" y="6"/>
                  <a:pt x="4" y="8"/>
                  <a:pt x="6" y="6"/>
                </a:cubicBezTo>
                <a:cubicBezTo>
                  <a:pt x="8" y="5"/>
                  <a:pt x="13" y="4"/>
                  <a:pt x="11"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58" name="Freeform 70"/>
          <p:cNvSpPr>
            <a:spLocks/>
          </p:cNvSpPr>
          <p:nvPr/>
        </p:nvSpPr>
        <p:spPr bwMode="auto">
          <a:xfrm>
            <a:off x="3651250" y="4276725"/>
            <a:ext cx="31750" cy="20638"/>
          </a:xfrm>
          <a:custGeom>
            <a:avLst/>
            <a:gdLst/>
            <a:ahLst/>
            <a:cxnLst>
              <a:cxn ang="0">
                <a:pos x="4" y="3"/>
              </a:cxn>
              <a:cxn ang="0">
                <a:pos x="1" y="6"/>
              </a:cxn>
              <a:cxn ang="0">
                <a:pos x="4" y="11"/>
              </a:cxn>
              <a:cxn ang="0">
                <a:pos x="13" y="9"/>
              </a:cxn>
              <a:cxn ang="0">
                <a:pos x="14" y="6"/>
              </a:cxn>
              <a:cxn ang="0">
                <a:pos x="11" y="2"/>
              </a:cxn>
              <a:cxn ang="0">
                <a:pos x="8" y="1"/>
              </a:cxn>
              <a:cxn ang="0">
                <a:pos x="4" y="3"/>
              </a:cxn>
            </a:cxnLst>
            <a:rect l="0" t="0" r="r" b="b"/>
            <a:pathLst>
              <a:path w="17" h="11">
                <a:moveTo>
                  <a:pt x="4" y="3"/>
                </a:moveTo>
                <a:cubicBezTo>
                  <a:pt x="2" y="3"/>
                  <a:pt x="1" y="4"/>
                  <a:pt x="1" y="6"/>
                </a:cubicBezTo>
                <a:cubicBezTo>
                  <a:pt x="1" y="8"/>
                  <a:pt x="0" y="11"/>
                  <a:pt x="4" y="11"/>
                </a:cubicBezTo>
                <a:cubicBezTo>
                  <a:pt x="7" y="11"/>
                  <a:pt x="12" y="10"/>
                  <a:pt x="13" y="9"/>
                </a:cubicBezTo>
                <a:cubicBezTo>
                  <a:pt x="15" y="7"/>
                  <a:pt x="17" y="9"/>
                  <a:pt x="14" y="6"/>
                </a:cubicBezTo>
                <a:cubicBezTo>
                  <a:pt x="11" y="3"/>
                  <a:pt x="11" y="3"/>
                  <a:pt x="11" y="2"/>
                </a:cubicBezTo>
                <a:cubicBezTo>
                  <a:pt x="11" y="1"/>
                  <a:pt x="10" y="0"/>
                  <a:pt x="8" y="1"/>
                </a:cubicBezTo>
                <a:cubicBezTo>
                  <a:pt x="5" y="2"/>
                  <a:pt x="4" y="3"/>
                  <a:pt x="4"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59" name="Freeform 71"/>
          <p:cNvSpPr>
            <a:spLocks/>
          </p:cNvSpPr>
          <p:nvPr/>
        </p:nvSpPr>
        <p:spPr bwMode="auto">
          <a:xfrm>
            <a:off x="3670300" y="4271963"/>
            <a:ext cx="49213" cy="23812"/>
          </a:xfrm>
          <a:custGeom>
            <a:avLst/>
            <a:gdLst/>
            <a:ahLst/>
            <a:cxnLst>
              <a:cxn ang="0">
                <a:pos x="4" y="0"/>
              </a:cxn>
              <a:cxn ang="0">
                <a:pos x="2" y="2"/>
              </a:cxn>
              <a:cxn ang="0">
                <a:pos x="7" y="5"/>
              </a:cxn>
              <a:cxn ang="0">
                <a:pos x="11" y="10"/>
              </a:cxn>
              <a:cxn ang="0">
                <a:pos x="20" y="9"/>
              </a:cxn>
              <a:cxn ang="0">
                <a:pos x="19" y="3"/>
              </a:cxn>
              <a:cxn ang="0">
                <a:pos x="4" y="0"/>
              </a:cxn>
            </a:cxnLst>
            <a:rect l="0" t="0" r="r" b="b"/>
            <a:pathLst>
              <a:path w="26" h="12">
                <a:moveTo>
                  <a:pt x="4" y="0"/>
                </a:moveTo>
                <a:cubicBezTo>
                  <a:pt x="2" y="0"/>
                  <a:pt x="0" y="2"/>
                  <a:pt x="2" y="2"/>
                </a:cubicBezTo>
                <a:cubicBezTo>
                  <a:pt x="4" y="2"/>
                  <a:pt x="7" y="3"/>
                  <a:pt x="7" y="5"/>
                </a:cubicBezTo>
                <a:cubicBezTo>
                  <a:pt x="7" y="7"/>
                  <a:pt x="5" y="10"/>
                  <a:pt x="11" y="10"/>
                </a:cubicBezTo>
                <a:cubicBezTo>
                  <a:pt x="16" y="10"/>
                  <a:pt x="20" y="12"/>
                  <a:pt x="20" y="9"/>
                </a:cubicBezTo>
                <a:cubicBezTo>
                  <a:pt x="20" y="5"/>
                  <a:pt x="26" y="5"/>
                  <a:pt x="19" y="3"/>
                </a:cubicBezTo>
                <a:cubicBezTo>
                  <a:pt x="13" y="1"/>
                  <a:pt x="4" y="0"/>
                  <a:pt x="4"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60" name="Freeform 72"/>
          <p:cNvSpPr>
            <a:spLocks/>
          </p:cNvSpPr>
          <p:nvPr/>
        </p:nvSpPr>
        <p:spPr bwMode="auto">
          <a:xfrm>
            <a:off x="3727450" y="4273550"/>
            <a:ext cx="60325" cy="17463"/>
          </a:xfrm>
          <a:custGeom>
            <a:avLst/>
            <a:gdLst/>
            <a:ahLst/>
            <a:cxnLst>
              <a:cxn ang="0">
                <a:pos x="6" y="1"/>
              </a:cxn>
              <a:cxn ang="0">
                <a:pos x="0" y="5"/>
              </a:cxn>
              <a:cxn ang="0">
                <a:pos x="3" y="6"/>
              </a:cxn>
              <a:cxn ang="0">
                <a:pos x="15" y="7"/>
              </a:cxn>
              <a:cxn ang="0">
                <a:pos x="30" y="7"/>
              </a:cxn>
              <a:cxn ang="0">
                <a:pos x="29" y="4"/>
              </a:cxn>
              <a:cxn ang="0">
                <a:pos x="24" y="6"/>
              </a:cxn>
              <a:cxn ang="0">
                <a:pos x="13" y="3"/>
              </a:cxn>
              <a:cxn ang="0">
                <a:pos x="6" y="1"/>
              </a:cxn>
            </a:cxnLst>
            <a:rect l="0" t="0" r="r" b="b"/>
            <a:pathLst>
              <a:path w="32" h="9">
                <a:moveTo>
                  <a:pt x="6" y="1"/>
                </a:moveTo>
                <a:cubicBezTo>
                  <a:pt x="5" y="0"/>
                  <a:pt x="1" y="3"/>
                  <a:pt x="0" y="5"/>
                </a:cubicBezTo>
                <a:cubicBezTo>
                  <a:pt x="0" y="6"/>
                  <a:pt x="0" y="6"/>
                  <a:pt x="3" y="6"/>
                </a:cubicBezTo>
                <a:cubicBezTo>
                  <a:pt x="7" y="6"/>
                  <a:pt x="10" y="7"/>
                  <a:pt x="15" y="7"/>
                </a:cubicBezTo>
                <a:cubicBezTo>
                  <a:pt x="20" y="8"/>
                  <a:pt x="28" y="9"/>
                  <a:pt x="30" y="7"/>
                </a:cubicBezTo>
                <a:cubicBezTo>
                  <a:pt x="32" y="5"/>
                  <a:pt x="31" y="4"/>
                  <a:pt x="29" y="4"/>
                </a:cubicBezTo>
                <a:cubicBezTo>
                  <a:pt x="27" y="5"/>
                  <a:pt x="29" y="6"/>
                  <a:pt x="24" y="6"/>
                </a:cubicBezTo>
                <a:cubicBezTo>
                  <a:pt x="19" y="5"/>
                  <a:pt x="16" y="4"/>
                  <a:pt x="13" y="3"/>
                </a:cubicBezTo>
                <a:cubicBezTo>
                  <a:pt x="10" y="3"/>
                  <a:pt x="8" y="1"/>
                  <a:pt x="6"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61" name="Freeform 73"/>
          <p:cNvSpPr>
            <a:spLocks/>
          </p:cNvSpPr>
          <p:nvPr/>
        </p:nvSpPr>
        <p:spPr bwMode="auto">
          <a:xfrm>
            <a:off x="3702050" y="4306888"/>
            <a:ext cx="57150" cy="20637"/>
          </a:xfrm>
          <a:custGeom>
            <a:avLst/>
            <a:gdLst/>
            <a:ahLst/>
            <a:cxnLst>
              <a:cxn ang="0">
                <a:pos x="3" y="0"/>
              </a:cxn>
              <a:cxn ang="0">
                <a:pos x="10" y="4"/>
              </a:cxn>
              <a:cxn ang="0">
                <a:pos x="23" y="10"/>
              </a:cxn>
              <a:cxn ang="0">
                <a:pos x="17" y="2"/>
              </a:cxn>
              <a:cxn ang="0">
                <a:pos x="3" y="0"/>
              </a:cxn>
            </a:cxnLst>
            <a:rect l="0" t="0" r="r" b="b"/>
            <a:pathLst>
              <a:path w="30" h="11">
                <a:moveTo>
                  <a:pt x="3" y="0"/>
                </a:moveTo>
                <a:cubicBezTo>
                  <a:pt x="0" y="0"/>
                  <a:pt x="6" y="1"/>
                  <a:pt x="10" y="4"/>
                </a:cubicBezTo>
                <a:cubicBezTo>
                  <a:pt x="15" y="7"/>
                  <a:pt x="21" y="11"/>
                  <a:pt x="23" y="10"/>
                </a:cubicBezTo>
                <a:cubicBezTo>
                  <a:pt x="30" y="7"/>
                  <a:pt x="22" y="3"/>
                  <a:pt x="17" y="2"/>
                </a:cubicBezTo>
                <a:cubicBezTo>
                  <a:pt x="12" y="0"/>
                  <a:pt x="4" y="0"/>
                  <a:pt x="3"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62" name="Freeform 74"/>
          <p:cNvSpPr>
            <a:spLocks/>
          </p:cNvSpPr>
          <p:nvPr/>
        </p:nvSpPr>
        <p:spPr bwMode="auto">
          <a:xfrm>
            <a:off x="3884613" y="4144963"/>
            <a:ext cx="25400" cy="19050"/>
          </a:xfrm>
          <a:custGeom>
            <a:avLst/>
            <a:gdLst/>
            <a:ahLst/>
            <a:cxnLst>
              <a:cxn ang="0">
                <a:pos x="8" y="9"/>
              </a:cxn>
              <a:cxn ang="0">
                <a:pos x="2" y="3"/>
              </a:cxn>
              <a:cxn ang="0">
                <a:pos x="12" y="2"/>
              </a:cxn>
              <a:cxn ang="0">
                <a:pos x="8" y="9"/>
              </a:cxn>
            </a:cxnLst>
            <a:rect l="0" t="0" r="r" b="b"/>
            <a:pathLst>
              <a:path w="13" h="10">
                <a:moveTo>
                  <a:pt x="8" y="9"/>
                </a:moveTo>
                <a:cubicBezTo>
                  <a:pt x="3" y="10"/>
                  <a:pt x="0" y="6"/>
                  <a:pt x="2" y="3"/>
                </a:cubicBezTo>
                <a:cubicBezTo>
                  <a:pt x="4" y="0"/>
                  <a:pt x="10" y="1"/>
                  <a:pt x="12" y="2"/>
                </a:cubicBezTo>
                <a:cubicBezTo>
                  <a:pt x="13" y="3"/>
                  <a:pt x="12" y="9"/>
                  <a:pt x="8" y="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63" name="Freeform 75"/>
          <p:cNvSpPr>
            <a:spLocks/>
          </p:cNvSpPr>
          <p:nvPr/>
        </p:nvSpPr>
        <p:spPr bwMode="auto">
          <a:xfrm>
            <a:off x="3932238" y="4138613"/>
            <a:ext cx="74612" cy="28575"/>
          </a:xfrm>
          <a:custGeom>
            <a:avLst/>
            <a:gdLst/>
            <a:ahLst/>
            <a:cxnLst>
              <a:cxn ang="0">
                <a:pos x="6" y="8"/>
              </a:cxn>
              <a:cxn ang="0">
                <a:pos x="2" y="4"/>
              </a:cxn>
              <a:cxn ang="0">
                <a:pos x="11" y="1"/>
              </a:cxn>
              <a:cxn ang="0">
                <a:pos x="23" y="1"/>
              </a:cxn>
              <a:cxn ang="0">
                <a:pos x="37" y="9"/>
              </a:cxn>
              <a:cxn ang="0">
                <a:pos x="36" y="13"/>
              </a:cxn>
              <a:cxn ang="0">
                <a:pos x="19" y="7"/>
              </a:cxn>
              <a:cxn ang="0">
                <a:pos x="6" y="8"/>
              </a:cxn>
            </a:cxnLst>
            <a:rect l="0" t="0" r="r" b="b"/>
            <a:pathLst>
              <a:path w="39" h="15">
                <a:moveTo>
                  <a:pt x="6" y="8"/>
                </a:moveTo>
                <a:cubicBezTo>
                  <a:pt x="3" y="9"/>
                  <a:pt x="0" y="6"/>
                  <a:pt x="2" y="4"/>
                </a:cubicBezTo>
                <a:cubicBezTo>
                  <a:pt x="5" y="2"/>
                  <a:pt x="6" y="0"/>
                  <a:pt x="11" y="1"/>
                </a:cubicBezTo>
                <a:cubicBezTo>
                  <a:pt x="16" y="2"/>
                  <a:pt x="18" y="0"/>
                  <a:pt x="23" y="1"/>
                </a:cubicBezTo>
                <a:cubicBezTo>
                  <a:pt x="28" y="2"/>
                  <a:pt x="36" y="6"/>
                  <a:pt x="37" y="9"/>
                </a:cubicBezTo>
                <a:cubicBezTo>
                  <a:pt x="39" y="12"/>
                  <a:pt x="39" y="15"/>
                  <a:pt x="36" y="13"/>
                </a:cubicBezTo>
                <a:cubicBezTo>
                  <a:pt x="32" y="11"/>
                  <a:pt x="26" y="7"/>
                  <a:pt x="19" y="7"/>
                </a:cubicBezTo>
                <a:cubicBezTo>
                  <a:pt x="12" y="7"/>
                  <a:pt x="9" y="8"/>
                  <a:pt x="6"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64" name="Freeform 76"/>
          <p:cNvSpPr>
            <a:spLocks/>
          </p:cNvSpPr>
          <p:nvPr/>
        </p:nvSpPr>
        <p:spPr bwMode="auto">
          <a:xfrm>
            <a:off x="3703638" y="4025900"/>
            <a:ext cx="165100" cy="180975"/>
          </a:xfrm>
          <a:custGeom>
            <a:avLst/>
            <a:gdLst/>
            <a:ahLst/>
            <a:cxnLst>
              <a:cxn ang="0">
                <a:pos x="35" y="84"/>
              </a:cxn>
              <a:cxn ang="0">
                <a:pos x="35" y="77"/>
              </a:cxn>
              <a:cxn ang="0">
                <a:pos x="28" y="69"/>
              </a:cxn>
              <a:cxn ang="0">
                <a:pos x="30" y="58"/>
              </a:cxn>
              <a:cxn ang="0">
                <a:pos x="20" y="60"/>
              </a:cxn>
              <a:cxn ang="0">
                <a:pos x="20" y="69"/>
              </a:cxn>
              <a:cxn ang="0">
                <a:pos x="19" y="76"/>
              </a:cxn>
              <a:cxn ang="0">
                <a:pos x="20" y="83"/>
              </a:cxn>
              <a:cxn ang="0">
                <a:pos x="17" y="90"/>
              </a:cxn>
              <a:cxn ang="0">
                <a:pos x="14" y="94"/>
              </a:cxn>
              <a:cxn ang="0">
                <a:pos x="7" y="90"/>
              </a:cxn>
              <a:cxn ang="0">
                <a:pos x="10" y="76"/>
              </a:cxn>
              <a:cxn ang="0">
                <a:pos x="5" y="68"/>
              </a:cxn>
              <a:cxn ang="0">
                <a:pos x="0" y="62"/>
              </a:cxn>
              <a:cxn ang="0">
                <a:pos x="2" y="54"/>
              </a:cxn>
              <a:cxn ang="0">
                <a:pos x="5" y="41"/>
              </a:cxn>
              <a:cxn ang="0">
                <a:pos x="11" y="30"/>
              </a:cxn>
              <a:cxn ang="0">
                <a:pos x="12" y="20"/>
              </a:cxn>
              <a:cxn ang="0">
                <a:pos x="17" y="12"/>
              </a:cxn>
              <a:cxn ang="0">
                <a:pos x="25" y="11"/>
              </a:cxn>
              <a:cxn ang="0">
                <a:pos x="29" y="5"/>
              </a:cxn>
              <a:cxn ang="0">
                <a:pos x="42" y="10"/>
              </a:cxn>
              <a:cxn ang="0">
                <a:pos x="60" y="10"/>
              </a:cxn>
              <a:cxn ang="0">
                <a:pos x="75" y="5"/>
              </a:cxn>
              <a:cxn ang="0">
                <a:pos x="83" y="3"/>
              </a:cxn>
              <a:cxn ang="0">
                <a:pos x="75" y="14"/>
              </a:cxn>
              <a:cxn ang="0">
                <a:pos x="66" y="18"/>
              </a:cxn>
              <a:cxn ang="0">
                <a:pos x="50" y="16"/>
              </a:cxn>
              <a:cxn ang="0">
                <a:pos x="29" y="17"/>
              </a:cxn>
              <a:cxn ang="0">
                <a:pos x="18" y="17"/>
              </a:cxn>
              <a:cxn ang="0">
                <a:pos x="16" y="26"/>
              </a:cxn>
              <a:cxn ang="0">
                <a:pos x="21" y="34"/>
              </a:cxn>
              <a:cxn ang="0">
                <a:pos x="29" y="40"/>
              </a:cxn>
              <a:cxn ang="0">
                <a:pos x="35" y="34"/>
              </a:cxn>
              <a:cxn ang="0">
                <a:pos x="47" y="33"/>
              </a:cxn>
              <a:cxn ang="0">
                <a:pos x="53" y="33"/>
              </a:cxn>
              <a:cxn ang="0">
                <a:pos x="47" y="40"/>
              </a:cxn>
              <a:cxn ang="0">
                <a:pos x="36" y="47"/>
              </a:cxn>
              <a:cxn ang="0">
                <a:pos x="33" y="46"/>
              </a:cxn>
              <a:cxn ang="0">
                <a:pos x="39" y="54"/>
              </a:cxn>
              <a:cxn ang="0">
                <a:pos x="46" y="64"/>
              </a:cxn>
              <a:cxn ang="0">
                <a:pos x="47" y="72"/>
              </a:cxn>
              <a:cxn ang="0">
                <a:pos x="52" y="75"/>
              </a:cxn>
              <a:cxn ang="0">
                <a:pos x="54" y="77"/>
              </a:cxn>
              <a:cxn ang="0">
                <a:pos x="47" y="82"/>
              </a:cxn>
              <a:cxn ang="0">
                <a:pos x="43" y="83"/>
              </a:cxn>
              <a:cxn ang="0">
                <a:pos x="35" y="84"/>
              </a:cxn>
            </a:cxnLst>
            <a:rect l="0" t="0" r="r" b="b"/>
            <a:pathLst>
              <a:path w="86" h="95">
                <a:moveTo>
                  <a:pt x="35" y="84"/>
                </a:moveTo>
                <a:cubicBezTo>
                  <a:pt x="33" y="81"/>
                  <a:pt x="37" y="79"/>
                  <a:pt x="35" y="77"/>
                </a:cubicBezTo>
                <a:cubicBezTo>
                  <a:pt x="32" y="75"/>
                  <a:pt x="27" y="72"/>
                  <a:pt x="28" y="69"/>
                </a:cubicBezTo>
                <a:cubicBezTo>
                  <a:pt x="29" y="65"/>
                  <a:pt x="34" y="58"/>
                  <a:pt x="30" y="58"/>
                </a:cubicBezTo>
                <a:cubicBezTo>
                  <a:pt x="25" y="58"/>
                  <a:pt x="20" y="56"/>
                  <a:pt x="20" y="60"/>
                </a:cubicBezTo>
                <a:cubicBezTo>
                  <a:pt x="19" y="64"/>
                  <a:pt x="20" y="67"/>
                  <a:pt x="20" y="69"/>
                </a:cubicBezTo>
                <a:cubicBezTo>
                  <a:pt x="20" y="70"/>
                  <a:pt x="19" y="75"/>
                  <a:pt x="19" y="76"/>
                </a:cubicBezTo>
                <a:cubicBezTo>
                  <a:pt x="19" y="77"/>
                  <a:pt x="22" y="80"/>
                  <a:pt x="20" y="83"/>
                </a:cubicBezTo>
                <a:cubicBezTo>
                  <a:pt x="18" y="86"/>
                  <a:pt x="17" y="88"/>
                  <a:pt x="17" y="90"/>
                </a:cubicBezTo>
                <a:cubicBezTo>
                  <a:pt x="17" y="92"/>
                  <a:pt x="18" y="94"/>
                  <a:pt x="14" y="94"/>
                </a:cubicBezTo>
                <a:cubicBezTo>
                  <a:pt x="11" y="94"/>
                  <a:pt x="5" y="95"/>
                  <a:pt x="7" y="90"/>
                </a:cubicBezTo>
                <a:cubicBezTo>
                  <a:pt x="8" y="86"/>
                  <a:pt x="13" y="81"/>
                  <a:pt x="10" y="76"/>
                </a:cubicBezTo>
                <a:cubicBezTo>
                  <a:pt x="8" y="71"/>
                  <a:pt x="8" y="69"/>
                  <a:pt x="5" y="68"/>
                </a:cubicBezTo>
                <a:cubicBezTo>
                  <a:pt x="2" y="67"/>
                  <a:pt x="0" y="65"/>
                  <a:pt x="0" y="62"/>
                </a:cubicBezTo>
                <a:cubicBezTo>
                  <a:pt x="0" y="59"/>
                  <a:pt x="0" y="56"/>
                  <a:pt x="2" y="54"/>
                </a:cubicBezTo>
                <a:cubicBezTo>
                  <a:pt x="3" y="52"/>
                  <a:pt x="4" y="47"/>
                  <a:pt x="5" y="41"/>
                </a:cubicBezTo>
                <a:cubicBezTo>
                  <a:pt x="7" y="35"/>
                  <a:pt x="10" y="34"/>
                  <a:pt x="11" y="30"/>
                </a:cubicBezTo>
                <a:cubicBezTo>
                  <a:pt x="12" y="25"/>
                  <a:pt x="10" y="24"/>
                  <a:pt x="12" y="20"/>
                </a:cubicBezTo>
                <a:cubicBezTo>
                  <a:pt x="13" y="16"/>
                  <a:pt x="16" y="12"/>
                  <a:pt x="17" y="12"/>
                </a:cubicBezTo>
                <a:cubicBezTo>
                  <a:pt x="18" y="11"/>
                  <a:pt x="24" y="12"/>
                  <a:pt x="25" y="11"/>
                </a:cubicBezTo>
                <a:cubicBezTo>
                  <a:pt x="26" y="9"/>
                  <a:pt x="25" y="5"/>
                  <a:pt x="29" y="5"/>
                </a:cubicBezTo>
                <a:cubicBezTo>
                  <a:pt x="34" y="6"/>
                  <a:pt x="36" y="9"/>
                  <a:pt x="42" y="10"/>
                </a:cubicBezTo>
                <a:cubicBezTo>
                  <a:pt x="48" y="10"/>
                  <a:pt x="56" y="10"/>
                  <a:pt x="60" y="10"/>
                </a:cubicBezTo>
                <a:cubicBezTo>
                  <a:pt x="64" y="10"/>
                  <a:pt x="70" y="9"/>
                  <a:pt x="75" y="5"/>
                </a:cubicBezTo>
                <a:cubicBezTo>
                  <a:pt x="81" y="1"/>
                  <a:pt x="86" y="0"/>
                  <a:pt x="83" y="3"/>
                </a:cubicBezTo>
                <a:cubicBezTo>
                  <a:pt x="80" y="5"/>
                  <a:pt x="77" y="12"/>
                  <a:pt x="75" y="14"/>
                </a:cubicBezTo>
                <a:cubicBezTo>
                  <a:pt x="73" y="16"/>
                  <a:pt x="72" y="18"/>
                  <a:pt x="66" y="18"/>
                </a:cubicBezTo>
                <a:cubicBezTo>
                  <a:pt x="59" y="18"/>
                  <a:pt x="55" y="16"/>
                  <a:pt x="50" y="16"/>
                </a:cubicBezTo>
                <a:cubicBezTo>
                  <a:pt x="45" y="16"/>
                  <a:pt x="32" y="17"/>
                  <a:pt x="29" y="17"/>
                </a:cubicBezTo>
                <a:cubicBezTo>
                  <a:pt x="25" y="17"/>
                  <a:pt x="20" y="16"/>
                  <a:pt x="18" y="17"/>
                </a:cubicBezTo>
                <a:cubicBezTo>
                  <a:pt x="17" y="19"/>
                  <a:pt x="16" y="22"/>
                  <a:pt x="16" y="26"/>
                </a:cubicBezTo>
                <a:cubicBezTo>
                  <a:pt x="16" y="30"/>
                  <a:pt x="17" y="32"/>
                  <a:pt x="21" y="34"/>
                </a:cubicBezTo>
                <a:cubicBezTo>
                  <a:pt x="25" y="35"/>
                  <a:pt x="25" y="41"/>
                  <a:pt x="29" y="40"/>
                </a:cubicBezTo>
                <a:cubicBezTo>
                  <a:pt x="33" y="40"/>
                  <a:pt x="32" y="35"/>
                  <a:pt x="35" y="34"/>
                </a:cubicBezTo>
                <a:cubicBezTo>
                  <a:pt x="39" y="34"/>
                  <a:pt x="44" y="34"/>
                  <a:pt x="47" y="33"/>
                </a:cubicBezTo>
                <a:cubicBezTo>
                  <a:pt x="50" y="32"/>
                  <a:pt x="54" y="31"/>
                  <a:pt x="53" y="33"/>
                </a:cubicBezTo>
                <a:cubicBezTo>
                  <a:pt x="52" y="36"/>
                  <a:pt x="49" y="38"/>
                  <a:pt x="47" y="40"/>
                </a:cubicBezTo>
                <a:cubicBezTo>
                  <a:pt x="45" y="41"/>
                  <a:pt x="38" y="47"/>
                  <a:pt x="36" y="47"/>
                </a:cubicBezTo>
                <a:cubicBezTo>
                  <a:pt x="35" y="47"/>
                  <a:pt x="33" y="44"/>
                  <a:pt x="33" y="46"/>
                </a:cubicBezTo>
                <a:cubicBezTo>
                  <a:pt x="33" y="48"/>
                  <a:pt x="35" y="51"/>
                  <a:pt x="39" y="54"/>
                </a:cubicBezTo>
                <a:cubicBezTo>
                  <a:pt x="43" y="58"/>
                  <a:pt x="46" y="61"/>
                  <a:pt x="46" y="64"/>
                </a:cubicBezTo>
                <a:cubicBezTo>
                  <a:pt x="46" y="67"/>
                  <a:pt x="46" y="72"/>
                  <a:pt x="47" y="72"/>
                </a:cubicBezTo>
                <a:cubicBezTo>
                  <a:pt x="49" y="72"/>
                  <a:pt x="49" y="75"/>
                  <a:pt x="52" y="75"/>
                </a:cubicBezTo>
                <a:cubicBezTo>
                  <a:pt x="55" y="76"/>
                  <a:pt x="58" y="77"/>
                  <a:pt x="54" y="77"/>
                </a:cubicBezTo>
                <a:cubicBezTo>
                  <a:pt x="51" y="78"/>
                  <a:pt x="49" y="82"/>
                  <a:pt x="47" y="82"/>
                </a:cubicBezTo>
                <a:cubicBezTo>
                  <a:pt x="45" y="82"/>
                  <a:pt x="45" y="81"/>
                  <a:pt x="43" y="83"/>
                </a:cubicBezTo>
                <a:cubicBezTo>
                  <a:pt x="41" y="85"/>
                  <a:pt x="37" y="85"/>
                  <a:pt x="35" y="8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65" name="Freeform 77"/>
          <p:cNvSpPr>
            <a:spLocks/>
          </p:cNvSpPr>
          <p:nvPr/>
        </p:nvSpPr>
        <p:spPr bwMode="auto">
          <a:xfrm>
            <a:off x="3917950" y="4011613"/>
            <a:ext cx="41275" cy="79375"/>
          </a:xfrm>
          <a:custGeom>
            <a:avLst/>
            <a:gdLst/>
            <a:ahLst/>
            <a:cxnLst>
              <a:cxn ang="0">
                <a:pos x="9" y="8"/>
              </a:cxn>
              <a:cxn ang="0">
                <a:pos x="7" y="3"/>
              </a:cxn>
              <a:cxn ang="0">
                <a:pos x="5" y="4"/>
              </a:cxn>
              <a:cxn ang="0">
                <a:pos x="1" y="15"/>
              </a:cxn>
              <a:cxn ang="0">
                <a:pos x="2" y="22"/>
              </a:cxn>
              <a:cxn ang="0">
                <a:pos x="7" y="37"/>
              </a:cxn>
              <a:cxn ang="0">
                <a:pos x="13" y="40"/>
              </a:cxn>
              <a:cxn ang="0">
                <a:pos x="8" y="28"/>
              </a:cxn>
              <a:cxn ang="0">
                <a:pos x="13" y="25"/>
              </a:cxn>
              <a:cxn ang="0">
                <a:pos x="19" y="25"/>
              </a:cxn>
              <a:cxn ang="0">
                <a:pos x="14" y="19"/>
              </a:cxn>
              <a:cxn ang="0">
                <a:pos x="17" y="14"/>
              </a:cxn>
              <a:cxn ang="0">
                <a:pos x="11" y="12"/>
              </a:cxn>
              <a:cxn ang="0">
                <a:pos x="5" y="17"/>
              </a:cxn>
              <a:cxn ang="0">
                <a:pos x="9" y="8"/>
              </a:cxn>
            </a:cxnLst>
            <a:rect l="0" t="0" r="r" b="b"/>
            <a:pathLst>
              <a:path w="22" h="42">
                <a:moveTo>
                  <a:pt x="9" y="8"/>
                </a:moveTo>
                <a:cubicBezTo>
                  <a:pt x="7" y="5"/>
                  <a:pt x="7" y="5"/>
                  <a:pt x="7" y="3"/>
                </a:cubicBezTo>
                <a:cubicBezTo>
                  <a:pt x="7" y="2"/>
                  <a:pt x="7" y="0"/>
                  <a:pt x="5" y="4"/>
                </a:cubicBezTo>
                <a:cubicBezTo>
                  <a:pt x="3" y="7"/>
                  <a:pt x="0" y="11"/>
                  <a:pt x="1" y="15"/>
                </a:cubicBezTo>
                <a:cubicBezTo>
                  <a:pt x="2" y="20"/>
                  <a:pt x="2" y="19"/>
                  <a:pt x="2" y="22"/>
                </a:cubicBezTo>
                <a:cubicBezTo>
                  <a:pt x="2" y="25"/>
                  <a:pt x="4" y="34"/>
                  <a:pt x="7" y="37"/>
                </a:cubicBezTo>
                <a:cubicBezTo>
                  <a:pt x="10" y="40"/>
                  <a:pt x="16" y="42"/>
                  <a:pt x="13" y="40"/>
                </a:cubicBezTo>
                <a:cubicBezTo>
                  <a:pt x="10" y="38"/>
                  <a:pt x="7" y="32"/>
                  <a:pt x="8" y="28"/>
                </a:cubicBezTo>
                <a:cubicBezTo>
                  <a:pt x="9" y="24"/>
                  <a:pt x="8" y="25"/>
                  <a:pt x="13" y="25"/>
                </a:cubicBezTo>
                <a:cubicBezTo>
                  <a:pt x="17" y="25"/>
                  <a:pt x="22" y="28"/>
                  <a:pt x="19" y="25"/>
                </a:cubicBezTo>
                <a:cubicBezTo>
                  <a:pt x="17" y="22"/>
                  <a:pt x="12" y="21"/>
                  <a:pt x="14" y="19"/>
                </a:cubicBezTo>
                <a:cubicBezTo>
                  <a:pt x="17" y="17"/>
                  <a:pt x="16" y="17"/>
                  <a:pt x="17" y="14"/>
                </a:cubicBezTo>
                <a:cubicBezTo>
                  <a:pt x="17" y="11"/>
                  <a:pt x="13" y="10"/>
                  <a:pt x="11" y="12"/>
                </a:cubicBezTo>
                <a:cubicBezTo>
                  <a:pt x="9" y="15"/>
                  <a:pt x="4" y="19"/>
                  <a:pt x="5" y="17"/>
                </a:cubicBezTo>
                <a:cubicBezTo>
                  <a:pt x="6" y="15"/>
                  <a:pt x="11" y="10"/>
                  <a:pt x="9"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66" name="Freeform 78"/>
          <p:cNvSpPr>
            <a:spLocks/>
          </p:cNvSpPr>
          <p:nvPr/>
        </p:nvSpPr>
        <p:spPr bwMode="auto">
          <a:xfrm>
            <a:off x="3940175" y="4003675"/>
            <a:ext cx="14288" cy="12700"/>
          </a:xfrm>
          <a:custGeom>
            <a:avLst/>
            <a:gdLst/>
            <a:ahLst/>
            <a:cxnLst>
              <a:cxn ang="0">
                <a:pos x="2" y="7"/>
              </a:cxn>
              <a:cxn ang="0">
                <a:pos x="3" y="1"/>
              </a:cxn>
              <a:cxn ang="0">
                <a:pos x="6" y="2"/>
              </a:cxn>
              <a:cxn ang="0">
                <a:pos x="2" y="7"/>
              </a:cxn>
            </a:cxnLst>
            <a:rect l="0" t="0" r="r" b="b"/>
            <a:pathLst>
              <a:path w="7" h="7">
                <a:moveTo>
                  <a:pt x="2" y="7"/>
                </a:moveTo>
                <a:cubicBezTo>
                  <a:pt x="0" y="7"/>
                  <a:pt x="1" y="3"/>
                  <a:pt x="3" y="1"/>
                </a:cubicBezTo>
                <a:cubicBezTo>
                  <a:pt x="4" y="0"/>
                  <a:pt x="4" y="1"/>
                  <a:pt x="6" y="2"/>
                </a:cubicBezTo>
                <a:cubicBezTo>
                  <a:pt x="7" y="4"/>
                  <a:pt x="4" y="7"/>
                  <a:pt x="2" y="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67" name="Freeform 79"/>
          <p:cNvSpPr>
            <a:spLocks/>
          </p:cNvSpPr>
          <p:nvPr/>
        </p:nvSpPr>
        <p:spPr bwMode="auto">
          <a:xfrm>
            <a:off x="3995738" y="4068763"/>
            <a:ext cx="23812" cy="11112"/>
          </a:xfrm>
          <a:custGeom>
            <a:avLst/>
            <a:gdLst/>
            <a:ahLst/>
            <a:cxnLst>
              <a:cxn ang="0">
                <a:pos x="12" y="4"/>
              </a:cxn>
              <a:cxn ang="0">
                <a:pos x="0" y="3"/>
              </a:cxn>
              <a:cxn ang="0">
                <a:pos x="12" y="4"/>
              </a:cxn>
            </a:cxnLst>
            <a:rect l="0" t="0" r="r" b="b"/>
            <a:pathLst>
              <a:path w="12" h="6">
                <a:moveTo>
                  <a:pt x="12" y="4"/>
                </a:moveTo>
                <a:cubicBezTo>
                  <a:pt x="12" y="2"/>
                  <a:pt x="0" y="0"/>
                  <a:pt x="0" y="3"/>
                </a:cubicBezTo>
                <a:cubicBezTo>
                  <a:pt x="0" y="5"/>
                  <a:pt x="11" y="6"/>
                  <a:pt x="12"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68" name="Freeform 80"/>
          <p:cNvSpPr>
            <a:spLocks/>
          </p:cNvSpPr>
          <p:nvPr/>
        </p:nvSpPr>
        <p:spPr bwMode="auto">
          <a:xfrm>
            <a:off x="4002088" y="4078288"/>
            <a:ext cx="90487" cy="47625"/>
          </a:xfrm>
          <a:custGeom>
            <a:avLst/>
            <a:gdLst/>
            <a:ahLst/>
            <a:cxnLst>
              <a:cxn ang="0">
                <a:pos x="25" y="0"/>
              </a:cxn>
              <a:cxn ang="0">
                <a:pos x="17" y="3"/>
              </a:cxn>
              <a:cxn ang="0">
                <a:pos x="8" y="8"/>
              </a:cxn>
              <a:cxn ang="0">
                <a:pos x="5" y="9"/>
              </a:cxn>
              <a:cxn ang="0">
                <a:pos x="1" y="7"/>
              </a:cxn>
              <a:cxn ang="0">
                <a:pos x="5" y="14"/>
              </a:cxn>
              <a:cxn ang="0">
                <a:pos x="9" y="16"/>
              </a:cxn>
              <a:cxn ang="0">
                <a:pos x="18" y="18"/>
              </a:cxn>
              <a:cxn ang="0">
                <a:pos x="25" y="25"/>
              </a:cxn>
              <a:cxn ang="0">
                <a:pos x="42" y="25"/>
              </a:cxn>
              <a:cxn ang="0">
                <a:pos x="45" y="19"/>
              </a:cxn>
              <a:cxn ang="0">
                <a:pos x="47" y="13"/>
              </a:cxn>
              <a:cxn ang="0">
                <a:pos x="44" y="5"/>
              </a:cxn>
              <a:cxn ang="0">
                <a:pos x="34" y="3"/>
              </a:cxn>
              <a:cxn ang="0">
                <a:pos x="25" y="0"/>
              </a:cxn>
            </a:cxnLst>
            <a:rect l="0" t="0" r="r" b="b"/>
            <a:pathLst>
              <a:path w="48" h="25">
                <a:moveTo>
                  <a:pt x="25" y="0"/>
                </a:moveTo>
                <a:cubicBezTo>
                  <a:pt x="24" y="0"/>
                  <a:pt x="22" y="1"/>
                  <a:pt x="17" y="3"/>
                </a:cubicBezTo>
                <a:cubicBezTo>
                  <a:pt x="13" y="4"/>
                  <a:pt x="8" y="7"/>
                  <a:pt x="8" y="8"/>
                </a:cubicBezTo>
                <a:cubicBezTo>
                  <a:pt x="8" y="10"/>
                  <a:pt x="7" y="11"/>
                  <a:pt x="5" y="9"/>
                </a:cubicBezTo>
                <a:cubicBezTo>
                  <a:pt x="3" y="8"/>
                  <a:pt x="1" y="5"/>
                  <a:pt x="1" y="7"/>
                </a:cubicBezTo>
                <a:cubicBezTo>
                  <a:pt x="0" y="9"/>
                  <a:pt x="3" y="12"/>
                  <a:pt x="5" y="14"/>
                </a:cubicBezTo>
                <a:cubicBezTo>
                  <a:pt x="6" y="16"/>
                  <a:pt x="5" y="16"/>
                  <a:pt x="9" y="16"/>
                </a:cubicBezTo>
                <a:cubicBezTo>
                  <a:pt x="13" y="16"/>
                  <a:pt x="16" y="16"/>
                  <a:pt x="18" y="18"/>
                </a:cubicBezTo>
                <a:cubicBezTo>
                  <a:pt x="19" y="21"/>
                  <a:pt x="21" y="25"/>
                  <a:pt x="25" y="25"/>
                </a:cubicBezTo>
                <a:cubicBezTo>
                  <a:pt x="29" y="25"/>
                  <a:pt x="39" y="25"/>
                  <a:pt x="42" y="25"/>
                </a:cubicBezTo>
                <a:cubicBezTo>
                  <a:pt x="45" y="24"/>
                  <a:pt x="45" y="21"/>
                  <a:pt x="45" y="19"/>
                </a:cubicBezTo>
                <a:cubicBezTo>
                  <a:pt x="45" y="16"/>
                  <a:pt x="48" y="16"/>
                  <a:pt x="47" y="13"/>
                </a:cubicBezTo>
                <a:cubicBezTo>
                  <a:pt x="46" y="11"/>
                  <a:pt x="47" y="8"/>
                  <a:pt x="44" y="5"/>
                </a:cubicBezTo>
                <a:cubicBezTo>
                  <a:pt x="41" y="3"/>
                  <a:pt x="37" y="6"/>
                  <a:pt x="34" y="3"/>
                </a:cubicBezTo>
                <a:cubicBezTo>
                  <a:pt x="30" y="0"/>
                  <a:pt x="27" y="0"/>
                  <a:pt x="25"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69" name="Freeform 81"/>
          <p:cNvSpPr>
            <a:spLocks/>
          </p:cNvSpPr>
          <p:nvPr/>
        </p:nvSpPr>
        <p:spPr bwMode="auto">
          <a:xfrm>
            <a:off x="4448175" y="4176713"/>
            <a:ext cx="96838" cy="53975"/>
          </a:xfrm>
          <a:custGeom>
            <a:avLst/>
            <a:gdLst/>
            <a:ahLst/>
            <a:cxnLst>
              <a:cxn ang="0">
                <a:pos x="0" y="17"/>
              </a:cxn>
              <a:cxn ang="0">
                <a:pos x="5" y="16"/>
              </a:cxn>
              <a:cxn ang="0">
                <a:pos x="17" y="17"/>
              </a:cxn>
              <a:cxn ang="0">
                <a:pos x="22" y="14"/>
              </a:cxn>
              <a:cxn ang="0">
                <a:pos x="33" y="14"/>
              </a:cxn>
              <a:cxn ang="0">
                <a:pos x="39" y="9"/>
              </a:cxn>
              <a:cxn ang="0">
                <a:pos x="43" y="3"/>
              </a:cxn>
              <a:cxn ang="0">
                <a:pos x="47" y="0"/>
              </a:cxn>
              <a:cxn ang="0">
                <a:pos x="51" y="5"/>
              </a:cxn>
              <a:cxn ang="0">
                <a:pos x="47" y="12"/>
              </a:cxn>
              <a:cxn ang="0">
                <a:pos x="46" y="16"/>
              </a:cxn>
              <a:cxn ang="0">
                <a:pos x="37" y="20"/>
              </a:cxn>
              <a:cxn ang="0">
                <a:pos x="23" y="27"/>
              </a:cxn>
              <a:cxn ang="0">
                <a:pos x="0" y="17"/>
              </a:cxn>
            </a:cxnLst>
            <a:rect l="0" t="0" r="r" b="b"/>
            <a:pathLst>
              <a:path w="51" h="28">
                <a:moveTo>
                  <a:pt x="0" y="17"/>
                </a:moveTo>
                <a:cubicBezTo>
                  <a:pt x="0" y="16"/>
                  <a:pt x="2" y="15"/>
                  <a:pt x="5" y="16"/>
                </a:cubicBezTo>
                <a:cubicBezTo>
                  <a:pt x="8" y="17"/>
                  <a:pt x="15" y="18"/>
                  <a:pt x="17" y="17"/>
                </a:cubicBezTo>
                <a:cubicBezTo>
                  <a:pt x="20" y="15"/>
                  <a:pt x="19" y="13"/>
                  <a:pt x="22" y="14"/>
                </a:cubicBezTo>
                <a:cubicBezTo>
                  <a:pt x="25" y="16"/>
                  <a:pt x="30" y="17"/>
                  <a:pt x="33" y="14"/>
                </a:cubicBezTo>
                <a:cubicBezTo>
                  <a:pt x="36" y="12"/>
                  <a:pt x="35" y="10"/>
                  <a:pt x="39" y="9"/>
                </a:cubicBezTo>
                <a:cubicBezTo>
                  <a:pt x="43" y="9"/>
                  <a:pt x="43" y="6"/>
                  <a:pt x="43" y="3"/>
                </a:cubicBezTo>
                <a:cubicBezTo>
                  <a:pt x="43" y="0"/>
                  <a:pt x="45" y="0"/>
                  <a:pt x="47" y="0"/>
                </a:cubicBezTo>
                <a:cubicBezTo>
                  <a:pt x="50" y="0"/>
                  <a:pt x="51" y="3"/>
                  <a:pt x="51" y="5"/>
                </a:cubicBezTo>
                <a:cubicBezTo>
                  <a:pt x="51" y="7"/>
                  <a:pt x="47" y="10"/>
                  <a:pt x="47" y="12"/>
                </a:cubicBezTo>
                <a:cubicBezTo>
                  <a:pt x="47" y="13"/>
                  <a:pt x="49" y="15"/>
                  <a:pt x="46" y="16"/>
                </a:cubicBezTo>
                <a:cubicBezTo>
                  <a:pt x="42" y="16"/>
                  <a:pt x="39" y="17"/>
                  <a:pt x="37" y="20"/>
                </a:cubicBezTo>
                <a:cubicBezTo>
                  <a:pt x="36" y="23"/>
                  <a:pt x="29" y="28"/>
                  <a:pt x="23" y="27"/>
                </a:cubicBezTo>
                <a:cubicBezTo>
                  <a:pt x="16" y="27"/>
                  <a:pt x="0" y="24"/>
                  <a:pt x="0" y="1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70" name="Freeform 82"/>
          <p:cNvSpPr>
            <a:spLocks/>
          </p:cNvSpPr>
          <p:nvPr/>
        </p:nvSpPr>
        <p:spPr bwMode="auto">
          <a:xfrm>
            <a:off x="4598988" y="4200525"/>
            <a:ext cx="38100" cy="42863"/>
          </a:xfrm>
          <a:custGeom>
            <a:avLst/>
            <a:gdLst/>
            <a:ahLst/>
            <a:cxnLst>
              <a:cxn ang="0">
                <a:pos x="2" y="1"/>
              </a:cxn>
              <a:cxn ang="0">
                <a:pos x="5" y="11"/>
              </a:cxn>
              <a:cxn ang="0">
                <a:pos x="15" y="22"/>
              </a:cxn>
              <a:cxn ang="0">
                <a:pos x="20" y="20"/>
              </a:cxn>
              <a:cxn ang="0">
                <a:pos x="14" y="11"/>
              </a:cxn>
              <a:cxn ang="0">
                <a:pos x="6" y="5"/>
              </a:cxn>
              <a:cxn ang="0">
                <a:pos x="2" y="1"/>
              </a:cxn>
            </a:cxnLst>
            <a:rect l="0" t="0" r="r" b="b"/>
            <a:pathLst>
              <a:path w="20" h="23">
                <a:moveTo>
                  <a:pt x="2" y="1"/>
                </a:moveTo>
                <a:cubicBezTo>
                  <a:pt x="0" y="2"/>
                  <a:pt x="3" y="7"/>
                  <a:pt x="5" y="11"/>
                </a:cubicBezTo>
                <a:cubicBezTo>
                  <a:pt x="7" y="15"/>
                  <a:pt x="12" y="22"/>
                  <a:pt x="15" y="22"/>
                </a:cubicBezTo>
                <a:cubicBezTo>
                  <a:pt x="18" y="23"/>
                  <a:pt x="20" y="22"/>
                  <a:pt x="20" y="20"/>
                </a:cubicBezTo>
                <a:cubicBezTo>
                  <a:pt x="20" y="17"/>
                  <a:pt x="19" y="15"/>
                  <a:pt x="14" y="11"/>
                </a:cubicBezTo>
                <a:cubicBezTo>
                  <a:pt x="9" y="8"/>
                  <a:pt x="8" y="7"/>
                  <a:pt x="6" y="5"/>
                </a:cubicBezTo>
                <a:cubicBezTo>
                  <a:pt x="4" y="3"/>
                  <a:pt x="4" y="0"/>
                  <a:pt x="2"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71" name="Freeform 83"/>
          <p:cNvSpPr>
            <a:spLocks/>
          </p:cNvSpPr>
          <p:nvPr/>
        </p:nvSpPr>
        <p:spPr bwMode="auto">
          <a:xfrm>
            <a:off x="4730750" y="4305300"/>
            <a:ext cx="26988" cy="23813"/>
          </a:xfrm>
          <a:custGeom>
            <a:avLst/>
            <a:gdLst/>
            <a:ahLst/>
            <a:cxnLst>
              <a:cxn ang="0">
                <a:pos x="14" y="8"/>
              </a:cxn>
              <a:cxn ang="0">
                <a:pos x="7" y="2"/>
              </a:cxn>
              <a:cxn ang="0">
                <a:pos x="0" y="1"/>
              </a:cxn>
              <a:cxn ang="0">
                <a:pos x="4" y="6"/>
              </a:cxn>
              <a:cxn ang="0">
                <a:pos x="14" y="8"/>
              </a:cxn>
            </a:cxnLst>
            <a:rect l="0" t="0" r="r" b="b"/>
            <a:pathLst>
              <a:path w="14" h="13">
                <a:moveTo>
                  <a:pt x="14" y="8"/>
                </a:moveTo>
                <a:cubicBezTo>
                  <a:pt x="14" y="5"/>
                  <a:pt x="10" y="2"/>
                  <a:pt x="7" y="2"/>
                </a:cubicBezTo>
                <a:cubicBezTo>
                  <a:pt x="4" y="2"/>
                  <a:pt x="0" y="0"/>
                  <a:pt x="0" y="1"/>
                </a:cubicBezTo>
                <a:cubicBezTo>
                  <a:pt x="0" y="2"/>
                  <a:pt x="0" y="6"/>
                  <a:pt x="4" y="6"/>
                </a:cubicBezTo>
                <a:cubicBezTo>
                  <a:pt x="9" y="7"/>
                  <a:pt x="14" y="13"/>
                  <a:pt x="14"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72" name="Freeform 84"/>
          <p:cNvSpPr>
            <a:spLocks/>
          </p:cNvSpPr>
          <p:nvPr/>
        </p:nvSpPr>
        <p:spPr bwMode="auto">
          <a:xfrm>
            <a:off x="4691063" y="4260850"/>
            <a:ext cx="50800" cy="26988"/>
          </a:xfrm>
          <a:custGeom>
            <a:avLst/>
            <a:gdLst/>
            <a:ahLst/>
            <a:cxnLst>
              <a:cxn ang="0">
                <a:pos x="24" y="13"/>
              </a:cxn>
              <a:cxn ang="0">
                <a:pos x="5" y="1"/>
              </a:cxn>
              <a:cxn ang="0">
                <a:pos x="7" y="4"/>
              </a:cxn>
              <a:cxn ang="0">
                <a:pos x="24" y="13"/>
              </a:cxn>
            </a:cxnLst>
            <a:rect l="0" t="0" r="r" b="b"/>
            <a:pathLst>
              <a:path w="27" h="14">
                <a:moveTo>
                  <a:pt x="24" y="13"/>
                </a:moveTo>
                <a:cubicBezTo>
                  <a:pt x="27" y="14"/>
                  <a:pt x="10" y="2"/>
                  <a:pt x="5" y="1"/>
                </a:cubicBezTo>
                <a:cubicBezTo>
                  <a:pt x="0" y="0"/>
                  <a:pt x="5" y="3"/>
                  <a:pt x="7" y="4"/>
                </a:cubicBezTo>
                <a:cubicBezTo>
                  <a:pt x="9" y="6"/>
                  <a:pt x="21" y="12"/>
                  <a:pt x="24" y="1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73" name="Freeform 85"/>
          <p:cNvSpPr>
            <a:spLocks/>
          </p:cNvSpPr>
          <p:nvPr/>
        </p:nvSpPr>
        <p:spPr bwMode="auto">
          <a:xfrm>
            <a:off x="4649788" y="4233863"/>
            <a:ext cx="23812" cy="25400"/>
          </a:xfrm>
          <a:custGeom>
            <a:avLst/>
            <a:gdLst/>
            <a:ahLst/>
            <a:cxnLst>
              <a:cxn ang="0">
                <a:pos x="11" y="11"/>
              </a:cxn>
              <a:cxn ang="0">
                <a:pos x="1" y="2"/>
              </a:cxn>
              <a:cxn ang="0">
                <a:pos x="11" y="11"/>
              </a:cxn>
            </a:cxnLst>
            <a:rect l="0" t="0" r="r" b="b"/>
            <a:pathLst>
              <a:path w="12" h="13">
                <a:moveTo>
                  <a:pt x="11" y="11"/>
                </a:moveTo>
                <a:cubicBezTo>
                  <a:pt x="11" y="6"/>
                  <a:pt x="0" y="0"/>
                  <a:pt x="1" y="2"/>
                </a:cubicBezTo>
                <a:cubicBezTo>
                  <a:pt x="2" y="4"/>
                  <a:pt x="12" y="13"/>
                  <a:pt x="11" y="1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74" name="Freeform 86"/>
          <p:cNvSpPr>
            <a:spLocks/>
          </p:cNvSpPr>
          <p:nvPr/>
        </p:nvSpPr>
        <p:spPr bwMode="auto">
          <a:xfrm>
            <a:off x="4837113" y="4589463"/>
            <a:ext cx="82550" cy="57150"/>
          </a:xfrm>
          <a:custGeom>
            <a:avLst/>
            <a:gdLst/>
            <a:ahLst/>
            <a:cxnLst>
              <a:cxn ang="0">
                <a:pos x="39" y="28"/>
              </a:cxn>
              <a:cxn ang="0">
                <a:pos x="4" y="0"/>
              </a:cxn>
              <a:cxn ang="0">
                <a:pos x="39" y="28"/>
              </a:cxn>
            </a:cxnLst>
            <a:rect l="0" t="0" r="r" b="b"/>
            <a:pathLst>
              <a:path w="43" h="30">
                <a:moveTo>
                  <a:pt x="39" y="28"/>
                </a:moveTo>
                <a:cubicBezTo>
                  <a:pt x="43" y="30"/>
                  <a:pt x="9" y="0"/>
                  <a:pt x="4" y="0"/>
                </a:cubicBezTo>
                <a:cubicBezTo>
                  <a:pt x="0" y="0"/>
                  <a:pt x="19" y="22"/>
                  <a:pt x="39" y="2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75" name="Freeform 87"/>
          <p:cNvSpPr>
            <a:spLocks/>
          </p:cNvSpPr>
          <p:nvPr/>
        </p:nvSpPr>
        <p:spPr bwMode="auto">
          <a:xfrm>
            <a:off x="5053013" y="4964113"/>
            <a:ext cx="57150" cy="73025"/>
          </a:xfrm>
          <a:custGeom>
            <a:avLst/>
            <a:gdLst/>
            <a:ahLst/>
            <a:cxnLst>
              <a:cxn ang="0">
                <a:pos x="29" y="38"/>
              </a:cxn>
              <a:cxn ang="0">
                <a:pos x="26" y="29"/>
              </a:cxn>
              <a:cxn ang="0">
                <a:pos x="22" y="24"/>
              </a:cxn>
              <a:cxn ang="0">
                <a:pos x="22" y="18"/>
              </a:cxn>
              <a:cxn ang="0">
                <a:pos x="11" y="11"/>
              </a:cxn>
              <a:cxn ang="0">
                <a:pos x="2" y="4"/>
              </a:cxn>
              <a:cxn ang="0">
                <a:pos x="10" y="15"/>
              </a:cxn>
              <a:cxn ang="0">
                <a:pos x="13" y="22"/>
              </a:cxn>
              <a:cxn ang="0">
                <a:pos x="21" y="29"/>
              </a:cxn>
              <a:cxn ang="0">
                <a:pos x="22" y="33"/>
              </a:cxn>
              <a:cxn ang="0">
                <a:pos x="29" y="38"/>
              </a:cxn>
            </a:cxnLst>
            <a:rect l="0" t="0" r="r" b="b"/>
            <a:pathLst>
              <a:path w="30" h="38">
                <a:moveTo>
                  <a:pt x="29" y="38"/>
                </a:moveTo>
                <a:cubicBezTo>
                  <a:pt x="28" y="33"/>
                  <a:pt x="30" y="33"/>
                  <a:pt x="26" y="29"/>
                </a:cubicBezTo>
                <a:cubicBezTo>
                  <a:pt x="23" y="26"/>
                  <a:pt x="22" y="27"/>
                  <a:pt x="22" y="24"/>
                </a:cubicBezTo>
                <a:cubicBezTo>
                  <a:pt x="23" y="22"/>
                  <a:pt x="26" y="21"/>
                  <a:pt x="22" y="18"/>
                </a:cubicBezTo>
                <a:cubicBezTo>
                  <a:pt x="19" y="15"/>
                  <a:pt x="16" y="15"/>
                  <a:pt x="11" y="11"/>
                </a:cubicBezTo>
                <a:cubicBezTo>
                  <a:pt x="6" y="7"/>
                  <a:pt x="0" y="0"/>
                  <a:pt x="2" y="4"/>
                </a:cubicBezTo>
                <a:cubicBezTo>
                  <a:pt x="3" y="7"/>
                  <a:pt x="10" y="11"/>
                  <a:pt x="10" y="15"/>
                </a:cubicBezTo>
                <a:cubicBezTo>
                  <a:pt x="10" y="18"/>
                  <a:pt x="9" y="17"/>
                  <a:pt x="13" y="22"/>
                </a:cubicBezTo>
                <a:cubicBezTo>
                  <a:pt x="16" y="26"/>
                  <a:pt x="18" y="28"/>
                  <a:pt x="21" y="29"/>
                </a:cubicBezTo>
                <a:cubicBezTo>
                  <a:pt x="24" y="30"/>
                  <a:pt x="22" y="30"/>
                  <a:pt x="22" y="33"/>
                </a:cubicBezTo>
                <a:cubicBezTo>
                  <a:pt x="22" y="37"/>
                  <a:pt x="29" y="38"/>
                  <a:pt x="29" y="3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76" name="Freeform 88"/>
          <p:cNvSpPr>
            <a:spLocks/>
          </p:cNvSpPr>
          <p:nvPr/>
        </p:nvSpPr>
        <p:spPr bwMode="auto">
          <a:xfrm>
            <a:off x="5080000" y="5033963"/>
            <a:ext cx="120650" cy="144462"/>
          </a:xfrm>
          <a:custGeom>
            <a:avLst/>
            <a:gdLst/>
            <a:ahLst/>
            <a:cxnLst>
              <a:cxn ang="0">
                <a:pos x="15" y="4"/>
              </a:cxn>
              <a:cxn ang="0">
                <a:pos x="14" y="22"/>
              </a:cxn>
              <a:cxn ang="0">
                <a:pos x="11" y="33"/>
              </a:cxn>
              <a:cxn ang="0">
                <a:pos x="4" y="37"/>
              </a:cxn>
              <a:cxn ang="0">
                <a:pos x="3" y="45"/>
              </a:cxn>
              <a:cxn ang="0">
                <a:pos x="19" y="54"/>
              </a:cxn>
              <a:cxn ang="0">
                <a:pos x="16" y="67"/>
              </a:cxn>
              <a:cxn ang="0">
                <a:pos x="16" y="74"/>
              </a:cxn>
              <a:cxn ang="0">
                <a:pos x="25" y="74"/>
              </a:cxn>
              <a:cxn ang="0">
                <a:pos x="39" y="57"/>
              </a:cxn>
              <a:cxn ang="0">
                <a:pos x="43" y="48"/>
              </a:cxn>
              <a:cxn ang="0">
                <a:pos x="43" y="41"/>
              </a:cxn>
              <a:cxn ang="0">
                <a:pos x="50" y="37"/>
              </a:cxn>
              <a:cxn ang="0">
                <a:pos x="55" y="37"/>
              </a:cxn>
              <a:cxn ang="0">
                <a:pos x="61" y="28"/>
              </a:cxn>
              <a:cxn ang="0">
                <a:pos x="62" y="18"/>
              </a:cxn>
              <a:cxn ang="0">
                <a:pos x="61" y="15"/>
              </a:cxn>
              <a:cxn ang="0">
                <a:pos x="50" y="19"/>
              </a:cxn>
              <a:cxn ang="0">
                <a:pos x="43" y="20"/>
              </a:cxn>
              <a:cxn ang="0">
                <a:pos x="30" y="13"/>
              </a:cxn>
              <a:cxn ang="0">
                <a:pos x="25" y="2"/>
              </a:cxn>
              <a:cxn ang="0">
                <a:pos x="23" y="3"/>
              </a:cxn>
              <a:cxn ang="0">
                <a:pos x="21" y="7"/>
              </a:cxn>
              <a:cxn ang="0">
                <a:pos x="15" y="4"/>
              </a:cxn>
            </a:cxnLst>
            <a:rect l="0" t="0" r="r" b="b"/>
            <a:pathLst>
              <a:path w="63" h="76">
                <a:moveTo>
                  <a:pt x="15" y="4"/>
                </a:moveTo>
                <a:cubicBezTo>
                  <a:pt x="13" y="5"/>
                  <a:pt x="14" y="19"/>
                  <a:pt x="14" y="22"/>
                </a:cubicBezTo>
                <a:cubicBezTo>
                  <a:pt x="14" y="26"/>
                  <a:pt x="11" y="31"/>
                  <a:pt x="11" y="33"/>
                </a:cubicBezTo>
                <a:cubicBezTo>
                  <a:pt x="10" y="35"/>
                  <a:pt x="5" y="35"/>
                  <a:pt x="4" y="37"/>
                </a:cubicBezTo>
                <a:cubicBezTo>
                  <a:pt x="2" y="40"/>
                  <a:pt x="0" y="45"/>
                  <a:pt x="3" y="45"/>
                </a:cubicBezTo>
                <a:cubicBezTo>
                  <a:pt x="5" y="45"/>
                  <a:pt x="19" y="51"/>
                  <a:pt x="19" y="54"/>
                </a:cubicBezTo>
                <a:cubicBezTo>
                  <a:pt x="19" y="58"/>
                  <a:pt x="18" y="64"/>
                  <a:pt x="16" y="67"/>
                </a:cubicBezTo>
                <a:cubicBezTo>
                  <a:pt x="14" y="70"/>
                  <a:pt x="14" y="74"/>
                  <a:pt x="16" y="74"/>
                </a:cubicBezTo>
                <a:cubicBezTo>
                  <a:pt x="18" y="74"/>
                  <a:pt x="23" y="76"/>
                  <a:pt x="25" y="74"/>
                </a:cubicBezTo>
                <a:cubicBezTo>
                  <a:pt x="28" y="72"/>
                  <a:pt x="36" y="59"/>
                  <a:pt x="39" y="57"/>
                </a:cubicBezTo>
                <a:cubicBezTo>
                  <a:pt x="42" y="54"/>
                  <a:pt x="44" y="51"/>
                  <a:pt x="43" y="48"/>
                </a:cubicBezTo>
                <a:cubicBezTo>
                  <a:pt x="43" y="44"/>
                  <a:pt x="42" y="44"/>
                  <a:pt x="43" y="41"/>
                </a:cubicBezTo>
                <a:cubicBezTo>
                  <a:pt x="45" y="39"/>
                  <a:pt x="46" y="37"/>
                  <a:pt x="50" y="37"/>
                </a:cubicBezTo>
                <a:cubicBezTo>
                  <a:pt x="53" y="38"/>
                  <a:pt x="54" y="39"/>
                  <a:pt x="55" y="37"/>
                </a:cubicBezTo>
                <a:cubicBezTo>
                  <a:pt x="56" y="35"/>
                  <a:pt x="58" y="32"/>
                  <a:pt x="61" y="28"/>
                </a:cubicBezTo>
                <a:cubicBezTo>
                  <a:pt x="63" y="24"/>
                  <a:pt x="60" y="21"/>
                  <a:pt x="62" y="18"/>
                </a:cubicBezTo>
                <a:cubicBezTo>
                  <a:pt x="63" y="16"/>
                  <a:pt x="63" y="15"/>
                  <a:pt x="61" y="15"/>
                </a:cubicBezTo>
                <a:cubicBezTo>
                  <a:pt x="58" y="15"/>
                  <a:pt x="54" y="17"/>
                  <a:pt x="50" y="19"/>
                </a:cubicBezTo>
                <a:cubicBezTo>
                  <a:pt x="47" y="21"/>
                  <a:pt x="48" y="22"/>
                  <a:pt x="43" y="20"/>
                </a:cubicBezTo>
                <a:cubicBezTo>
                  <a:pt x="38" y="18"/>
                  <a:pt x="30" y="16"/>
                  <a:pt x="30" y="13"/>
                </a:cubicBezTo>
                <a:cubicBezTo>
                  <a:pt x="30" y="9"/>
                  <a:pt x="28" y="5"/>
                  <a:pt x="25" y="2"/>
                </a:cubicBezTo>
                <a:cubicBezTo>
                  <a:pt x="22" y="0"/>
                  <a:pt x="22" y="0"/>
                  <a:pt x="23" y="3"/>
                </a:cubicBezTo>
                <a:cubicBezTo>
                  <a:pt x="24" y="7"/>
                  <a:pt x="23" y="9"/>
                  <a:pt x="21" y="7"/>
                </a:cubicBezTo>
                <a:cubicBezTo>
                  <a:pt x="19" y="6"/>
                  <a:pt x="18" y="4"/>
                  <a:pt x="15"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77" name="Freeform 89"/>
          <p:cNvSpPr>
            <a:spLocks/>
          </p:cNvSpPr>
          <p:nvPr/>
        </p:nvSpPr>
        <p:spPr bwMode="auto">
          <a:xfrm>
            <a:off x="4899025" y="5146675"/>
            <a:ext cx="193675" cy="185738"/>
          </a:xfrm>
          <a:custGeom>
            <a:avLst/>
            <a:gdLst/>
            <a:ahLst/>
            <a:cxnLst>
              <a:cxn ang="0">
                <a:pos x="88" y="11"/>
              </a:cxn>
              <a:cxn ang="0">
                <a:pos x="85" y="6"/>
              </a:cxn>
              <a:cxn ang="0">
                <a:pos x="80" y="2"/>
              </a:cxn>
              <a:cxn ang="0">
                <a:pos x="72" y="11"/>
              </a:cxn>
              <a:cxn ang="0">
                <a:pos x="71" y="17"/>
              </a:cxn>
              <a:cxn ang="0">
                <a:pos x="62" y="31"/>
              </a:cxn>
              <a:cxn ang="0">
                <a:pos x="47" y="44"/>
              </a:cxn>
              <a:cxn ang="0">
                <a:pos x="33" y="52"/>
              </a:cxn>
              <a:cxn ang="0">
                <a:pos x="24" y="57"/>
              </a:cxn>
              <a:cxn ang="0">
                <a:pos x="14" y="70"/>
              </a:cxn>
              <a:cxn ang="0">
                <a:pos x="6" y="72"/>
              </a:cxn>
              <a:cxn ang="0">
                <a:pos x="5" y="82"/>
              </a:cxn>
              <a:cxn ang="0">
                <a:pos x="3" y="86"/>
              </a:cxn>
              <a:cxn ang="0">
                <a:pos x="2" y="91"/>
              </a:cxn>
              <a:cxn ang="0">
                <a:pos x="13" y="92"/>
              </a:cxn>
              <a:cxn ang="0">
                <a:pos x="25" y="97"/>
              </a:cxn>
              <a:cxn ang="0">
                <a:pos x="45" y="92"/>
              </a:cxn>
              <a:cxn ang="0">
                <a:pos x="58" y="75"/>
              </a:cxn>
              <a:cxn ang="0">
                <a:pos x="68" y="59"/>
              </a:cxn>
              <a:cxn ang="0">
                <a:pos x="78" y="54"/>
              </a:cxn>
              <a:cxn ang="0">
                <a:pos x="87" y="50"/>
              </a:cxn>
              <a:cxn ang="0">
                <a:pos x="83" y="45"/>
              </a:cxn>
              <a:cxn ang="0">
                <a:pos x="94" y="31"/>
              </a:cxn>
              <a:cxn ang="0">
                <a:pos x="100" y="18"/>
              </a:cxn>
              <a:cxn ang="0">
                <a:pos x="100" y="12"/>
              </a:cxn>
              <a:cxn ang="0">
                <a:pos x="99" y="9"/>
              </a:cxn>
              <a:cxn ang="0">
                <a:pos x="98" y="6"/>
              </a:cxn>
              <a:cxn ang="0">
                <a:pos x="92" y="10"/>
              </a:cxn>
              <a:cxn ang="0">
                <a:pos x="88" y="11"/>
              </a:cxn>
            </a:cxnLst>
            <a:rect l="0" t="0" r="r" b="b"/>
            <a:pathLst>
              <a:path w="102" h="98">
                <a:moveTo>
                  <a:pt x="88" y="11"/>
                </a:moveTo>
                <a:cubicBezTo>
                  <a:pt x="86" y="9"/>
                  <a:pt x="88" y="8"/>
                  <a:pt x="85" y="6"/>
                </a:cubicBezTo>
                <a:cubicBezTo>
                  <a:pt x="82" y="4"/>
                  <a:pt x="84" y="0"/>
                  <a:pt x="80" y="2"/>
                </a:cubicBezTo>
                <a:cubicBezTo>
                  <a:pt x="75" y="5"/>
                  <a:pt x="72" y="8"/>
                  <a:pt x="72" y="11"/>
                </a:cubicBezTo>
                <a:cubicBezTo>
                  <a:pt x="72" y="14"/>
                  <a:pt x="74" y="15"/>
                  <a:pt x="71" y="17"/>
                </a:cubicBezTo>
                <a:cubicBezTo>
                  <a:pt x="67" y="20"/>
                  <a:pt x="65" y="28"/>
                  <a:pt x="62" y="31"/>
                </a:cubicBezTo>
                <a:cubicBezTo>
                  <a:pt x="59" y="34"/>
                  <a:pt x="51" y="42"/>
                  <a:pt x="47" y="44"/>
                </a:cubicBezTo>
                <a:cubicBezTo>
                  <a:pt x="43" y="46"/>
                  <a:pt x="35" y="50"/>
                  <a:pt x="33" y="52"/>
                </a:cubicBezTo>
                <a:cubicBezTo>
                  <a:pt x="31" y="55"/>
                  <a:pt x="29" y="56"/>
                  <a:pt x="24" y="57"/>
                </a:cubicBezTo>
                <a:cubicBezTo>
                  <a:pt x="20" y="59"/>
                  <a:pt x="17" y="68"/>
                  <a:pt x="14" y="70"/>
                </a:cubicBezTo>
                <a:cubicBezTo>
                  <a:pt x="11" y="71"/>
                  <a:pt x="8" y="71"/>
                  <a:pt x="6" y="72"/>
                </a:cubicBezTo>
                <a:cubicBezTo>
                  <a:pt x="5" y="74"/>
                  <a:pt x="5" y="80"/>
                  <a:pt x="5" y="82"/>
                </a:cubicBezTo>
                <a:cubicBezTo>
                  <a:pt x="5" y="84"/>
                  <a:pt x="6" y="86"/>
                  <a:pt x="3" y="86"/>
                </a:cubicBezTo>
                <a:cubicBezTo>
                  <a:pt x="0" y="85"/>
                  <a:pt x="2" y="91"/>
                  <a:pt x="2" y="91"/>
                </a:cubicBezTo>
                <a:cubicBezTo>
                  <a:pt x="2" y="91"/>
                  <a:pt x="7" y="91"/>
                  <a:pt x="13" y="92"/>
                </a:cubicBezTo>
                <a:cubicBezTo>
                  <a:pt x="19" y="93"/>
                  <a:pt x="21" y="96"/>
                  <a:pt x="25" y="97"/>
                </a:cubicBezTo>
                <a:cubicBezTo>
                  <a:pt x="29" y="98"/>
                  <a:pt x="39" y="97"/>
                  <a:pt x="45" y="92"/>
                </a:cubicBezTo>
                <a:cubicBezTo>
                  <a:pt x="52" y="87"/>
                  <a:pt x="56" y="85"/>
                  <a:pt x="58" y="75"/>
                </a:cubicBezTo>
                <a:cubicBezTo>
                  <a:pt x="60" y="64"/>
                  <a:pt x="61" y="60"/>
                  <a:pt x="68" y="59"/>
                </a:cubicBezTo>
                <a:cubicBezTo>
                  <a:pt x="74" y="57"/>
                  <a:pt x="73" y="53"/>
                  <a:pt x="78" y="54"/>
                </a:cubicBezTo>
                <a:cubicBezTo>
                  <a:pt x="83" y="54"/>
                  <a:pt x="90" y="53"/>
                  <a:pt x="87" y="50"/>
                </a:cubicBezTo>
                <a:cubicBezTo>
                  <a:pt x="83" y="47"/>
                  <a:pt x="81" y="50"/>
                  <a:pt x="83" y="45"/>
                </a:cubicBezTo>
                <a:cubicBezTo>
                  <a:pt x="85" y="40"/>
                  <a:pt x="92" y="36"/>
                  <a:pt x="94" y="31"/>
                </a:cubicBezTo>
                <a:cubicBezTo>
                  <a:pt x="96" y="25"/>
                  <a:pt x="100" y="21"/>
                  <a:pt x="100" y="18"/>
                </a:cubicBezTo>
                <a:cubicBezTo>
                  <a:pt x="100" y="14"/>
                  <a:pt x="99" y="14"/>
                  <a:pt x="100" y="12"/>
                </a:cubicBezTo>
                <a:cubicBezTo>
                  <a:pt x="102" y="9"/>
                  <a:pt x="101" y="9"/>
                  <a:pt x="99" y="9"/>
                </a:cubicBezTo>
                <a:cubicBezTo>
                  <a:pt x="96" y="9"/>
                  <a:pt x="96" y="8"/>
                  <a:pt x="98" y="6"/>
                </a:cubicBezTo>
                <a:cubicBezTo>
                  <a:pt x="99" y="4"/>
                  <a:pt x="95" y="8"/>
                  <a:pt x="92" y="10"/>
                </a:cubicBezTo>
                <a:cubicBezTo>
                  <a:pt x="90" y="12"/>
                  <a:pt x="88" y="11"/>
                  <a:pt x="88" y="1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78" name="Freeform 90"/>
          <p:cNvSpPr>
            <a:spLocks/>
          </p:cNvSpPr>
          <p:nvPr/>
        </p:nvSpPr>
        <p:spPr bwMode="auto">
          <a:xfrm>
            <a:off x="4929188" y="5332413"/>
            <a:ext cx="11112" cy="14287"/>
          </a:xfrm>
          <a:custGeom>
            <a:avLst/>
            <a:gdLst/>
            <a:ahLst/>
            <a:cxnLst>
              <a:cxn ang="0">
                <a:pos x="6" y="7"/>
              </a:cxn>
              <a:cxn ang="0">
                <a:pos x="1" y="0"/>
              </a:cxn>
              <a:cxn ang="0">
                <a:pos x="0" y="7"/>
              </a:cxn>
              <a:cxn ang="0">
                <a:pos x="6" y="7"/>
              </a:cxn>
            </a:cxnLst>
            <a:rect l="0" t="0" r="r" b="b"/>
            <a:pathLst>
              <a:path w="6" h="7">
                <a:moveTo>
                  <a:pt x="6" y="7"/>
                </a:moveTo>
                <a:cubicBezTo>
                  <a:pt x="2" y="4"/>
                  <a:pt x="1" y="0"/>
                  <a:pt x="1" y="0"/>
                </a:cubicBezTo>
                <a:cubicBezTo>
                  <a:pt x="0" y="7"/>
                  <a:pt x="0" y="7"/>
                  <a:pt x="0" y="7"/>
                </a:cubicBezTo>
                <a:lnTo>
                  <a:pt x="6" y="7"/>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79" name="Freeform 91"/>
          <p:cNvSpPr>
            <a:spLocks/>
          </p:cNvSpPr>
          <p:nvPr/>
        </p:nvSpPr>
        <p:spPr bwMode="auto">
          <a:xfrm>
            <a:off x="4348163" y="5149850"/>
            <a:ext cx="96837" cy="88900"/>
          </a:xfrm>
          <a:custGeom>
            <a:avLst/>
            <a:gdLst/>
            <a:ahLst/>
            <a:cxnLst>
              <a:cxn ang="0">
                <a:pos x="1" y="4"/>
              </a:cxn>
              <a:cxn ang="0">
                <a:pos x="11" y="26"/>
              </a:cxn>
              <a:cxn ang="0">
                <a:pos x="9" y="29"/>
              </a:cxn>
              <a:cxn ang="0">
                <a:pos x="13" y="39"/>
              </a:cxn>
              <a:cxn ang="0">
                <a:pos x="27" y="47"/>
              </a:cxn>
              <a:cxn ang="0">
                <a:pos x="31" y="40"/>
              </a:cxn>
              <a:cxn ang="0">
                <a:pos x="35" y="44"/>
              </a:cxn>
              <a:cxn ang="0">
                <a:pos x="36" y="37"/>
              </a:cxn>
              <a:cxn ang="0">
                <a:pos x="41" y="38"/>
              </a:cxn>
              <a:cxn ang="0">
                <a:pos x="44" y="36"/>
              </a:cxn>
              <a:cxn ang="0">
                <a:pos x="46" y="23"/>
              </a:cxn>
              <a:cxn ang="0">
                <a:pos x="47" y="19"/>
              </a:cxn>
              <a:cxn ang="0">
                <a:pos x="47" y="4"/>
              </a:cxn>
              <a:cxn ang="0">
                <a:pos x="40" y="4"/>
              </a:cxn>
              <a:cxn ang="0">
                <a:pos x="22" y="8"/>
              </a:cxn>
              <a:cxn ang="0">
                <a:pos x="1" y="4"/>
              </a:cxn>
            </a:cxnLst>
            <a:rect l="0" t="0" r="r" b="b"/>
            <a:pathLst>
              <a:path w="50" h="47">
                <a:moveTo>
                  <a:pt x="1" y="4"/>
                </a:moveTo>
                <a:cubicBezTo>
                  <a:pt x="0" y="7"/>
                  <a:pt x="10" y="24"/>
                  <a:pt x="11" y="26"/>
                </a:cubicBezTo>
                <a:cubicBezTo>
                  <a:pt x="12" y="29"/>
                  <a:pt x="10" y="27"/>
                  <a:pt x="9" y="29"/>
                </a:cubicBezTo>
                <a:cubicBezTo>
                  <a:pt x="8" y="30"/>
                  <a:pt x="10" y="37"/>
                  <a:pt x="13" y="39"/>
                </a:cubicBezTo>
                <a:cubicBezTo>
                  <a:pt x="16" y="42"/>
                  <a:pt x="24" y="47"/>
                  <a:pt x="27" y="47"/>
                </a:cubicBezTo>
                <a:cubicBezTo>
                  <a:pt x="31" y="46"/>
                  <a:pt x="30" y="42"/>
                  <a:pt x="31" y="40"/>
                </a:cubicBezTo>
                <a:cubicBezTo>
                  <a:pt x="33" y="39"/>
                  <a:pt x="35" y="45"/>
                  <a:pt x="35" y="44"/>
                </a:cubicBezTo>
                <a:cubicBezTo>
                  <a:pt x="36" y="43"/>
                  <a:pt x="36" y="40"/>
                  <a:pt x="36" y="37"/>
                </a:cubicBezTo>
                <a:cubicBezTo>
                  <a:pt x="36" y="34"/>
                  <a:pt x="40" y="37"/>
                  <a:pt x="41" y="38"/>
                </a:cubicBezTo>
                <a:cubicBezTo>
                  <a:pt x="43" y="39"/>
                  <a:pt x="44" y="41"/>
                  <a:pt x="44" y="36"/>
                </a:cubicBezTo>
                <a:cubicBezTo>
                  <a:pt x="44" y="31"/>
                  <a:pt x="44" y="25"/>
                  <a:pt x="46" y="23"/>
                </a:cubicBezTo>
                <a:cubicBezTo>
                  <a:pt x="47" y="21"/>
                  <a:pt x="47" y="23"/>
                  <a:pt x="47" y="19"/>
                </a:cubicBezTo>
                <a:cubicBezTo>
                  <a:pt x="47" y="15"/>
                  <a:pt x="50" y="6"/>
                  <a:pt x="47" y="4"/>
                </a:cubicBezTo>
                <a:cubicBezTo>
                  <a:pt x="44" y="2"/>
                  <a:pt x="43" y="3"/>
                  <a:pt x="40" y="4"/>
                </a:cubicBezTo>
                <a:cubicBezTo>
                  <a:pt x="37" y="5"/>
                  <a:pt x="27" y="9"/>
                  <a:pt x="22" y="8"/>
                </a:cubicBezTo>
                <a:cubicBezTo>
                  <a:pt x="17" y="7"/>
                  <a:pt x="3" y="0"/>
                  <a:pt x="1"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80" name="Freeform 92"/>
          <p:cNvSpPr>
            <a:spLocks/>
          </p:cNvSpPr>
          <p:nvPr/>
        </p:nvSpPr>
        <p:spPr bwMode="auto">
          <a:xfrm>
            <a:off x="4427538" y="5122863"/>
            <a:ext cx="17462" cy="26987"/>
          </a:xfrm>
          <a:custGeom>
            <a:avLst/>
            <a:gdLst/>
            <a:ahLst/>
            <a:cxnLst>
              <a:cxn ang="0">
                <a:pos x="7" y="12"/>
              </a:cxn>
              <a:cxn ang="0">
                <a:pos x="2" y="1"/>
              </a:cxn>
              <a:cxn ang="0">
                <a:pos x="7" y="12"/>
              </a:cxn>
            </a:cxnLst>
            <a:rect l="0" t="0" r="r" b="b"/>
            <a:pathLst>
              <a:path w="9" h="14">
                <a:moveTo>
                  <a:pt x="7" y="12"/>
                </a:moveTo>
                <a:cubicBezTo>
                  <a:pt x="6" y="14"/>
                  <a:pt x="0" y="2"/>
                  <a:pt x="2" y="1"/>
                </a:cubicBezTo>
                <a:cubicBezTo>
                  <a:pt x="4" y="0"/>
                  <a:pt x="9" y="4"/>
                  <a:pt x="7" y="1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81" name="Freeform 93"/>
          <p:cNvSpPr>
            <a:spLocks/>
          </p:cNvSpPr>
          <p:nvPr/>
        </p:nvSpPr>
        <p:spPr bwMode="auto">
          <a:xfrm>
            <a:off x="4324350" y="5122863"/>
            <a:ext cx="11113" cy="11112"/>
          </a:xfrm>
          <a:custGeom>
            <a:avLst/>
            <a:gdLst/>
            <a:ahLst/>
            <a:cxnLst>
              <a:cxn ang="0">
                <a:pos x="3" y="6"/>
              </a:cxn>
              <a:cxn ang="0">
                <a:pos x="3" y="1"/>
              </a:cxn>
              <a:cxn ang="0">
                <a:pos x="3" y="6"/>
              </a:cxn>
            </a:cxnLst>
            <a:rect l="0" t="0" r="r" b="b"/>
            <a:pathLst>
              <a:path w="6" h="6">
                <a:moveTo>
                  <a:pt x="3" y="6"/>
                </a:moveTo>
                <a:cubicBezTo>
                  <a:pt x="1" y="6"/>
                  <a:pt x="0" y="1"/>
                  <a:pt x="3" y="1"/>
                </a:cubicBezTo>
                <a:cubicBezTo>
                  <a:pt x="6" y="0"/>
                  <a:pt x="5" y="6"/>
                  <a:pt x="3" y="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82" name="Freeform 94"/>
          <p:cNvSpPr>
            <a:spLocks/>
          </p:cNvSpPr>
          <p:nvPr/>
        </p:nvSpPr>
        <p:spPr bwMode="auto">
          <a:xfrm>
            <a:off x="2759075" y="3822700"/>
            <a:ext cx="49213" cy="95250"/>
          </a:xfrm>
          <a:custGeom>
            <a:avLst/>
            <a:gdLst/>
            <a:ahLst/>
            <a:cxnLst>
              <a:cxn ang="0">
                <a:pos x="5" y="0"/>
              </a:cxn>
              <a:cxn ang="0">
                <a:pos x="4" y="3"/>
              </a:cxn>
              <a:cxn ang="0">
                <a:pos x="2" y="15"/>
              </a:cxn>
              <a:cxn ang="0">
                <a:pos x="0" y="28"/>
              </a:cxn>
              <a:cxn ang="0">
                <a:pos x="4" y="44"/>
              </a:cxn>
              <a:cxn ang="0">
                <a:pos x="16" y="47"/>
              </a:cxn>
              <a:cxn ang="0">
                <a:pos x="25" y="38"/>
              </a:cxn>
              <a:cxn ang="0">
                <a:pos x="23" y="25"/>
              </a:cxn>
              <a:cxn ang="0">
                <a:pos x="14" y="8"/>
              </a:cxn>
              <a:cxn ang="0">
                <a:pos x="5" y="0"/>
              </a:cxn>
            </a:cxnLst>
            <a:rect l="0" t="0" r="r" b="b"/>
            <a:pathLst>
              <a:path w="26" h="50">
                <a:moveTo>
                  <a:pt x="5" y="0"/>
                </a:moveTo>
                <a:cubicBezTo>
                  <a:pt x="2" y="0"/>
                  <a:pt x="4" y="1"/>
                  <a:pt x="4" y="3"/>
                </a:cubicBezTo>
                <a:cubicBezTo>
                  <a:pt x="4" y="5"/>
                  <a:pt x="3" y="13"/>
                  <a:pt x="2" y="15"/>
                </a:cubicBezTo>
                <a:cubicBezTo>
                  <a:pt x="0" y="18"/>
                  <a:pt x="0" y="24"/>
                  <a:pt x="0" y="28"/>
                </a:cubicBezTo>
                <a:cubicBezTo>
                  <a:pt x="0" y="31"/>
                  <a:pt x="0" y="40"/>
                  <a:pt x="4" y="44"/>
                </a:cubicBezTo>
                <a:cubicBezTo>
                  <a:pt x="7" y="49"/>
                  <a:pt x="10" y="50"/>
                  <a:pt x="16" y="47"/>
                </a:cubicBezTo>
                <a:cubicBezTo>
                  <a:pt x="21" y="45"/>
                  <a:pt x="24" y="42"/>
                  <a:pt x="25" y="38"/>
                </a:cubicBezTo>
                <a:cubicBezTo>
                  <a:pt x="26" y="34"/>
                  <a:pt x="25" y="30"/>
                  <a:pt x="23" y="25"/>
                </a:cubicBezTo>
                <a:cubicBezTo>
                  <a:pt x="21" y="20"/>
                  <a:pt x="16" y="11"/>
                  <a:pt x="14" y="8"/>
                </a:cubicBezTo>
                <a:cubicBezTo>
                  <a:pt x="12" y="5"/>
                  <a:pt x="7" y="1"/>
                  <a:pt x="5"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83" name="Freeform 95"/>
          <p:cNvSpPr>
            <a:spLocks/>
          </p:cNvSpPr>
          <p:nvPr/>
        </p:nvSpPr>
        <p:spPr bwMode="auto">
          <a:xfrm>
            <a:off x="1831975" y="4364038"/>
            <a:ext cx="182563" cy="354012"/>
          </a:xfrm>
          <a:custGeom>
            <a:avLst/>
            <a:gdLst/>
            <a:ahLst/>
            <a:cxnLst>
              <a:cxn ang="0">
                <a:pos x="83" y="5"/>
              </a:cxn>
              <a:cxn ang="0">
                <a:pos x="78" y="2"/>
              </a:cxn>
              <a:cxn ang="0">
                <a:pos x="75" y="8"/>
              </a:cxn>
              <a:cxn ang="0">
                <a:pos x="72" y="20"/>
              </a:cxn>
              <a:cxn ang="0">
                <a:pos x="67" y="23"/>
              </a:cxn>
              <a:cxn ang="0">
                <a:pos x="62" y="22"/>
              </a:cxn>
              <a:cxn ang="0">
                <a:pos x="63" y="26"/>
              </a:cxn>
              <a:cxn ang="0">
                <a:pos x="60" y="31"/>
              </a:cxn>
              <a:cxn ang="0">
                <a:pos x="60" y="35"/>
              </a:cxn>
              <a:cxn ang="0">
                <a:pos x="61" y="36"/>
              </a:cxn>
              <a:cxn ang="0">
                <a:pos x="54" y="40"/>
              </a:cxn>
              <a:cxn ang="0">
                <a:pos x="48" y="45"/>
              </a:cxn>
              <a:cxn ang="0">
                <a:pos x="40" y="49"/>
              </a:cxn>
              <a:cxn ang="0">
                <a:pos x="40" y="52"/>
              </a:cxn>
              <a:cxn ang="0">
                <a:pos x="34" y="51"/>
              </a:cxn>
              <a:cxn ang="0">
                <a:pos x="21" y="56"/>
              </a:cxn>
              <a:cxn ang="0">
                <a:pos x="16" y="56"/>
              </a:cxn>
              <a:cxn ang="0">
                <a:pos x="11" y="75"/>
              </a:cxn>
              <a:cxn ang="0">
                <a:pos x="15" y="100"/>
              </a:cxn>
              <a:cxn ang="0">
                <a:pos x="13" y="115"/>
              </a:cxn>
              <a:cxn ang="0">
                <a:pos x="3" y="131"/>
              </a:cxn>
              <a:cxn ang="0">
                <a:pos x="2" y="147"/>
              </a:cxn>
              <a:cxn ang="0">
                <a:pos x="7" y="157"/>
              </a:cxn>
              <a:cxn ang="0">
                <a:pos x="5" y="163"/>
              </a:cxn>
              <a:cxn ang="0">
                <a:pos x="14" y="179"/>
              </a:cxn>
              <a:cxn ang="0">
                <a:pos x="28" y="185"/>
              </a:cxn>
              <a:cxn ang="0">
                <a:pos x="44" y="180"/>
              </a:cxn>
              <a:cxn ang="0">
                <a:pos x="59" y="153"/>
              </a:cxn>
              <a:cxn ang="0">
                <a:pos x="73" y="106"/>
              </a:cxn>
              <a:cxn ang="0">
                <a:pos x="84" y="70"/>
              </a:cxn>
              <a:cxn ang="0">
                <a:pos x="87" y="61"/>
              </a:cxn>
              <a:cxn ang="0">
                <a:pos x="85" y="50"/>
              </a:cxn>
              <a:cxn ang="0">
                <a:pos x="89" y="47"/>
              </a:cxn>
              <a:cxn ang="0">
                <a:pos x="93" y="52"/>
              </a:cxn>
              <a:cxn ang="0">
                <a:pos x="94" y="41"/>
              </a:cxn>
              <a:cxn ang="0">
                <a:pos x="90" y="21"/>
              </a:cxn>
              <a:cxn ang="0">
                <a:pos x="83" y="5"/>
              </a:cxn>
            </a:cxnLst>
            <a:rect l="0" t="0" r="r" b="b"/>
            <a:pathLst>
              <a:path w="96" h="186">
                <a:moveTo>
                  <a:pt x="83" y="5"/>
                </a:moveTo>
                <a:cubicBezTo>
                  <a:pt x="80" y="3"/>
                  <a:pt x="79" y="0"/>
                  <a:pt x="78" y="2"/>
                </a:cubicBezTo>
                <a:cubicBezTo>
                  <a:pt x="77" y="3"/>
                  <a:pt x="76" y="6"/>
                  <a:pt x="75" y="8"/>
                </a:cubicBezTo>
                <a:cubicBezTo>
                  <a:pt x="74" y="10"/>
                  <a:pt x="73" y="19"/>
                  <a:pt x="72" y="20"/>
                </a:cubicBezTo>
                <a:cubicBezTo>
                  <a:pt x="71" y="20"/>
                  <a:pt x="70" y="24"/>
                  <a:pt x="67" y="23"/>
                </a:cubicBezTo>
                <a:cubicBezTo>
                  <a:pt x="65" y="22"/>
                  <a:pt x="62" y="20"/>
                  <a:pt x="62" y="22"/>
                </a:cubicBezTo>
                <a:cubicBezTo>
                  <a:pt x="62" y="25"/>
                  <a:pt x="64" y="24"/>
                  <a:pt x="63" y="26"/>
                </a:cubicBezTo>
                <a:cubicBezTo>
                  <a:pt x="62" y="29"/>
                  <a:pt x="61" y="29"/>
                  <a:pt x="60" y="31"/>
                </a:cubicBezTo>
                <a:cubicBezTo>
                  <a:pt x="59" y="33"/>
                  <a:pt x="59" y="34"/>
                  <a:pt x="60" y="35"/>
                </a:cubicBezTo>
                <a:cubicBezTo>
                  <a:pt x="62" y="35"/>
                  <a:pt x="65" y="36"/>
                  <a:pt x="61" y="36"/>
                </a:cubicBezTo>
                <a:cubicBezTo>
                  <a:pt x="57" y="36"/>
                  <a:pt x="55" y="38"/>
                  <a:pt x="54" y="40"/>
                </a:cubicBezTo>
                <a:cubicBezTo>
                  <a:pt x="53" y="42"/>
                  <a:pt x="52" y="42"/>
                  <a:pt x="48" y="45"/>
                </a:cubicBezTo>
                <a:cubicBezTo>
                  <a:pt x="45" y="47"/>
                  <a:pt x="39" y="47"/>
                  <a:pt x="40" y="49"/>
                </a:cubicBezTo>
                <a:cubicBezTo>
                  <a:pt x="42" y="51"/>
                  <a:pt x="42" y="53"/>
                  <a:pt x="40" y="52"/>
                </a:cubicBezTo>
                <a:cubicBezTo>
                  <a:pt x="38" y="51"/>
                  <a:pt x="38" y="49"/>
                  <a:pt x="34" y="51"/>
                </a:cubicBezTo>
                <a:cubicBezTo>
                  <a:pt x="30" y="53"/>
                  <a:pt x="24" y="56"/>
                  <a:pt x="21" y="56"/>
                </a:cubicBezTo>
                <a:cubicBezTo>
                  <a:pt x="19" y="56"/>
                  <a:pt x="17" y="54"/>
                  <a:pt x="16" y="56"/>
                </a:cubicBezTo>
                <a:cubicBezTo>
                  <a:pt x="16" y="58"/>
                  <a:pt x="12" y="70"/>
                  <a:pt x="11" y="75"/>
                </a:cubicBezTo>
                <a:cubicBezTo>
                  <a:pt x="9" y="80"/>
                  <a:pt x="14" y="96"/>
                  <a:pt x="15" y="100"/>
                </a:cubicBezTo>
                <a:cubicBezTo>
                  <a:pt x="16" y="103"/>
                  <a:pt x="15" y="113"/>
                  <a:pt x="13" y="115"/>
                </a:cubicBezTo>
                <a:cubicBezTo>
                  <a:pt x="11" y="117"/>
                  <a:pt x="4" y="127"/>
                  <a:pt x="3" y="131"/>
                </a:cubicBezTo>
                <a:cubicBezTo>
                  <a:pt x="2" y="135"/>
                  <a:pt x="0" y="145"/>
                  <a:pt x="2" y="147"/>
                </a:cubicBezTo>
                <a:cubicBezTo>
                  <a:pt x="4" y="149"/>
                  <a:pt x="9" y="154"/>
                  <a:pt x="7" y="157"/>
                </a:cubicBezTo>
                <a:cubicBezTo>
                  <a:pt x="6" y="161"/>
                  <a:pt x="5" y="161"/>
                  <a:pt x="5" y="163"/>
                </a:cubicBezTo>
                <a:cubicBezTo>
                  <a:pt x="6" y="166"/>
                  <a:pt x="9" y="176"/>
                  <a:pt x="14" y="179"/>
                </a:cubicBezTo>
                <a:cubicBezTo>
                  <a:pt x="18" y="182"/>
                  <a:pt x="21" y="186"/>
                  <a:pt x="28" y="185"/>
                </a:cubicBezTo>
                <a:cubicBezTo>
                  <a:pt x="35" y="183"/>
                  <a:pt x="41" y="181"/>
                  <a:pt x="44" y="180"/>
                </a:cubicBezTo>
                <a:cubicBezTo>
                  <a:pt x="47" y="179"/>
                  <a:pt x="56" y="168"/>
                  <a:pt x="59" y="153"/>
                </a:cubicBezTo>
                <a:cubicBezTo>
                  <a:pt x="62" y="139"/>
                  <a:pt x="69" y="115"/>
                  <a:pt x="73" y="106"/>
                </a:cubicBezTo>
                <a:cubicBezTo>
                  <a:pt x="77" y="97"/>
                  <a:pt x="84" y="77"/>
                  <a:pt x="84" y="70"/>
                </a:cubicBezTo>
                <a:cubicBezTo>
                  <a:pt x="84" y="63"/>
                  <a:pt x="87" y="63"/>
                  <a:pt x="87" y="61"/>
                </a:cubicBezTo>
                <a:cubicBezTo>
                  <a:pt x="87" y="58"/>
                  <a:pt x="85" y="52"/>
                  <a:pt x="85" y="50"/>
                </a:cubicBezTo>
                <a:cubicBezTo>
                  <a:pt x="85" y="47"/>
                  <a:pt x="87" y="45"/>
                  <a:pt x="89" y="47"/>
                </a:cubicBezTo>
                <a:cubicBezTo>
                  <a:pt x="90" y="49"/>
                  <a:pt x="92" y="54"/>
                  <a:pt x="93" y="52"/>
                </a:cubicBezTo>
                <a:cubicBezTo>
                  <a:pt x="94" y="50"/>
                  <a:pt x="96" y="45"/>
                  <a:pt x="94" y="41"/>
                </a:cubicBezTo>
                <a:cubicBezTo>
                  <a:pt x="93" y="37"/>
                  <a:pt x="93" y="26"/>
                  <a:pt x="90" y="21"/>
                </a:cubicBezTo>
                <a:cubicBezTo>
                  <a:pt x="88" y="15"/>
                  <a:pt x="84" y="7"/>
                  <a:pt x="83"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84" name="Freeform 96"/>
          <p:cNvSpPr>
            <a:spLocks/>
          </p:cNvSpPr>
          <p:nvPr/>
        </p:nvSpPr>
        <p:spPr bwMode="auto">
          <a:xfrm>
            <a:off x="2235200" y="1911350"/>
            <a:ext cx="55563" cy="38100"/>
          </a:xfrm>
          <a:custGeom>
            <a:avLst/>
            <a:gdLst/>
            <a:ahLst/>
            <a:cxnLst>
              <a:cxn ang="0">
                <a:pos x="24" y="19"/>
              </a:cxn>
              <a:cxn ang="0">
                <a:pos x="26" y="13"/>
              </a:cxn>
              <a:cxn ang="0">
                <a:pos x="13" y="4"/>
              </a:cxn>
              <a:cxn ang="0">
                <a:pos x="6" y="2"/>
              </a:cxn>
              <a:cxn ang="0">
                <a:pos x="6" y="11"/>
              </a:cxn>
              <a:cxn ang="0">
                <a:pos x="15" y="16"/>
              </a:cxn>
              <a:cxn ang="0">
                <a:pos x="24" y="19"/>
              </a:cxn>
            </a:cxnLst>
            <a:rect l="0" t="0" r="r" b="b"/>
            <a:pathLst>
              <a:path w="29" h="20">
                <a:moveTo>
                  <a:pt x="24" y="19"/>
                </a:moveTo>
                <a:cubicBezTo>
                  <a:pt x="26" y="20"/>
                  <a:pt x="29" y="15"/>
                  <a:pt x="26" y="13"/>
                </a:cubicBezTo>
                <a:cubicBezTo>
                  <a:pt x="23" y="12"/>
                  <a:pt x="15" y="7"/>
                  <a:pt x="13" y="4"/>
                </a:cubicBezTo>
                <a:cubicBezTo>
                  <a:pt x="10" y="2"/>
                  <a:pt x="7" y="0"/>
                  <a:pt x="6" y="2"/>
                </a:cubicBezTo>
                <a:cubicBezTo>
                  <a:pt x="4" y="4"/>
                  <a:pt x="0" y="8"/>
                  <a:pt x="6" y="11"/>
                </a:cubicBezTo>
                <a:cubicBezTo>
                  <a:pt x="11" y="15"/>
                  <a:pt x="14" y="15"/>
                  <a:pt x="15" y="16"/>
                </a:cubicBezTo>
                <a:cubicBezTo>
                  <a:pt x="17" y="18"/>
                  <a:pt x="20" y="19"/>
                  <a:pt x="24" y="1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85" name="Freeform 97"/>
          <p:cNvSpPr>
            <a:spLocks/>
          </p:cNvSpPr>
          <p:nvPr/>
        </p:nvSpPr>
        <p:spPr bwMode="auto">
          <a:xfrm>
            <a:off x="1974850" y="1955800"/>
            <a:ext cx="55563" cy="38100"/>
          </a:xfrm>
          <a:custGeom>
            <a:avLst/>
            <a:gdLst/>
            <a:ahLst/>
            <a:cxnLst>
              <a:cxn ang="0">
                <a:pos x="27" y="8"/>
              </a:cxn>
              <a:cxn ang="0">
                <a:pos x="9" y="18"/>
              </a:cxn>
              <a:cxn ang="0">
                <a:pos x="1" y="8"/>
              </a:cxn>
              <a:cxn ang="0">
                <a:pos x="10" y="0"/>
              </a:cxn>
              <a:cxn ang="0">
                <a:pos x="27" y="8"/>
              </a:cxn>
            </a:cxnLst>
            <a:rect l="0" t="0" r="r" b="b"/>
            <a:pathLst>
              <a:path w="29" h="20">
                <a:moveTo>
                  <a:pt x="27" y="8"/>
                </a:moveTo>
                <a:cubicBezTo>
                  <a:pt x="26" y="11"/>
                  <a:pt x="14" y="20"/>
                  <a:pt x="9" y="18"/>
                </a:cubicBezTo>
                <a:cubicBezTo>
                  <a:pt x="4" y="15"/>
                  <a:pt x="0" y="11"/>
                  <a:pt x="1" y="8"/>
                </a:cubicBezTo>
                <a:cubicBezTo>
                  <a:pt x="1" y="5"/>
                  <a:pt x="2" y="0"/>
                  <a:pt x="10" y="0"/>
                </a:cubicBezTo>
                <a:cubicBezTo>
                  <a:pt x="17" y="1"/>
                  <a:pt x="29" y="6"/>
                  <a:pt x="27"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86" name="Freeform 98"/>
          <p:cNvSpPr>
            <a:spLocks/>
          </p:cNvSpPr>
          <p:nvPr/>
        </p:nvSpPr>
        <p:spPr bwMode="auto">
          <a:xfrm>
            <a:off x="2524125" y="1771650"/>
            <a:ext cx="44450" cy="23813"/>
          </a:xfrm>
          <a:custGeom>
            <a:avLst/>
            <a:gdLst/>
            <a:ahLst/>
            <a:cxnLst>
              <a:cxn ang="0">
                <a:pos x="23" y="8"/>
              </a:cxn>
              <a:cxn ang="0">
                <a:pos x="4" y="11"/>
              </a:cxn>
              <a:cxn ang="0">
                <a:pos x="3" y="1"/>
              </a:cxn>
              <a:cxn ang="0">
                <a:pos x="15" y="1"/>
              </a:cxn>
              <a:cxn ang="0">
                <a:pos x="23" y="8"/>
              </a:cxn>
            </a:cxnLst>
            <a:rect l="0" t="0" r="r" b="b"/>
            <a:pathLst>
              <a:path w="23" h="13">
                <a:moveTo>
                  <a:pt x="23" y="8"/>
                </a:moveTo>
                <a:cubicBezTo>
                  <a:pt x="19" y="9"/>
                  <a:pt x="5" y="13"/>
                  <a:pt x="4" y="11"/>
                </a:cubicBezTo>
                <a:cubicBezTo>
                  <a:pt x="2" y="8"/>
                  <a:pt x="0" y="2"/>
                  <a:pt x="3" y="1"/>
                </a:cubicBezTo>
                <a:cubicBezTo>
                  <a:pt x="6" y="0"/>
                  <a:pt x="14" y="0"/>
                  <a:pt x="15" y="1"/>
                </a:cubicBezTo>
                <a:cubicBezTo>
                  <a:pt x="17" y="2"/>
                  <a:pt x="23" y="8"/>
                  <a:pt x="23"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87" name="Freeform 99"/>
          <p:cNvSpPr>
            <a:spLocks/>
          </p:cNvSpPr>
          <p:nvPr/>
        </p:nvSpPr>
        <p:spPr bwMode="auto">
          <a:xfrm>
            <a:off x="3522663" y="1722438"/>
            <a:ext cx="53975" cy="23812"/>
          </a:xfrm>
          <a:custGeom>
            <a:avLst/>
            <a:gdLst/>
            <a:ahLst/>
            <a:cxnLst>
              <a:cxn ang="0">
                <a:pos x="17" y="12"/>
              </a:cxn>
              <a:cxn ang="0">
                <a:pos x="4" y="6"/>
              </a:cxn>
              <a:cxn ang="0">
                <a:pos x="12" y="0"/>
              </a:cxn>
              <a:cxn ang="0">
                <a:pos x="20" y="0"/>
              </a:cxn>
              <a:cxn ang="0">
                <a:pos x="26" y="4"/>
              </a:cxn>
              <a:cxn ang="0">
                <a:pos x="17" y="12"/>
              </a:cxn>
            </a:cxnLst>
            <a:rect l="0" t="0" r="r" b="b"/>
            <a:pathLst>
              <a:path w="28" h="13">
                <a:moveTo>
                  <a:pt x="17" y="12"/>
                </a:moveTo>
                <a:cubicBezTo>
                  <a:pt x="12" y="13"/>
                  <a:pt x="0" y="8"/>
                  <a:pt x="4" y="6"/>
                </a:cubicBezTo>
                <a:cubicBezTo>
                  <a:pt x="8" y="4"/>
                  <a:pt x="8" y="1"/>
                  <a:pt x="12" y="0"/>
                </a:cubicBezTo>
                <a:cubicBezTo>
                  <a:pt x="15" y="0"/>
                  <a:pt x="15" y="0"/>
                  <a:pt x="20" y="0"/>
                </a:cubicBezTo>
                <a:cubicBezTo>
                  <a:pt x="25" y="0"/>
                  <a:pt x="28" y="0"/>
                  <a:pt x="26" y="4"/>
                </a:cubicBezTo>
                <a:cubicBezTo>
                  <a:pt x="23" y="8"/>
                  <a:pt x="19" y="11"/>
                  <a:pt x="17" y="1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88" name="Freeform 119"/>
          <p:cNvSpPr>
            <a:spLocks/>
          </p:cNvSpPr>
          <p:nvPr/>
        </p:nvSpPr>
        <p:spPr bwMode="auto">
          <a:xfrm>
            <a:off x="2741613" y="1793875"/>
            <a:ext cx="26987" cy="15875"/>
          </a:xfrm>
          <a:custGeom>
            <a:avLst/>
            <a:gdLst/>
            <a:ahLst/>
            <a:cxnLst>
              <a:cxn ang="0">
                <a:pos x="11" y="8"/>
              </a:cxn>
              <a:cxn ang="0">
                <a:pos x="2" y="4"/>
              </a:cxn>
              <a:cxn ang="0">
                <a:pos x="9" y="1"/>
              </a:cxn>
              <a:cxn ang="0">
                <a:pos x="11" y="8"/>
              </a:cxn>
            </a:cxnLst>
            <a:rect l="0" t="0" r="r" b="b"/>
            <a:pathLst>
              <a:path w="14" h="8">
                <a:moveTo>
                  <a:pt x="11" y="8"/>
                </a:moveTo>
                <a:cubicBezTo>
                  <a:pt x="7" y="8"/>
                  <a:pt x="0" y="7"/>
                  <a:pt x="2" y="4"/>
                </a:cubicBezTo>
                <a:cubicBezTo>
                  <a:pt x="4" y="1"/>
                  <a:pt x="6" y="0"/>
                  <a:pt x="9" y="1"/>
                </a:cubicBezTo>
                <a:cubicBezTo>
                  <a:pt x="11" y="2"/>
                  <a:pt x="14" y="8"/>
                  <a:pt x="11"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89" name="Freeform 120"/>
          <p:cNvSpPr>
            <a:spLocks/>
          </p:cNvSpPr>
          <p:nvPr/>
        </p:nvSpPr>
        <p:spPr bwMode="auto">
          <a:xfrm>
            <a:off x="5167313" y="4513263"/>
            <a:ext cx="39687" cy="23812"/>
          </a:xfrm>
          <a:custGeom>
            <a:avLst/>
            <a:gdLst/>
            <a:ahLst/>
            <a:cxnLst>
              <a:cxn ang="0">
                <a:pos x="20" y="9"/>
              </a:cxn>
              <a:cxn ang="0">
                <a:pos x="12" y="1"/>
              </a:cxn>
              <a:cxn ang="0">
                <a:pos x="3" y="8"/>
              </a:cxn>
              <a:cxn ang="0">
                <a:pos x="20" y="9"/>
              </a:cxn>
            </a:cxnLst>
            <a:rect l="0" t="0" r="r" b="b"/>
            <a:pathLst>
              <a:path w="21" h="13">
                <a:moveTo>
                  <a:pt x="20" y="9"/>
                </a:moveTo>
                <a:cubicBezTo>
                  <a:pt x="21" y="4"/>
                  <a:pt x="18" y="0"/>
                  <a:pt x="12" y="1"/>
                </a:cubicBezTo>
                <a:cubicBezTo>
                  <a:pt x="7" y="1"/>
                  <a:pt x="0" y="5"/>
                  <a:pt x="3" y="8"/>
                </a:cubicBezTo>
                <a:cubicBezTo>
                  <a:pt x="7" y="11"/>
                  <a:pt x="19" y="13"/>
                  <a:pt x="20" y="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90" name="Freeform 121"/>
          <p:cNvSpPr>
            <a:spLocks/>
          </p:cNvSpPr>
          <p:nvPr/>
        </p:nvSpPr>
        <p:spPr bwMode="auto">
          <a:xfrm>
            <a:off x="5205413" y="4479925"/>
            <a:ext cx="39687" cy="25400"/>
          </a:xfrm>
          <a:custGeom>
            <a:avLst/>
            <a:gdLst/>
            <a:ahLst/>
            <a:cxnLst>
              <a:cxn ang="0">
                <a:pos x="11" y="9"/>
              </a:cxn>
              <a:cxn ang="0">
                <a:pos x="1" y="10"/>
              </a:cxn>
              <a:cxn ang="0">
                <a:pos x="13" y="2"/>
              </a:cxn>
              <a:cxn ang="0">
                <a:pos x="19" y="3"/>
              </a:cxn>
              <a:cxn ang="0">
                <a:pos x="19" y="5"/>
              </a:cxn>
              <a:cxn ang="0">
                <a:pos x="11" y="9"/>
              </a:cxn>
            </a:cxnLst>
            <a:rect l="0" t="0" r="r" b="b"/>
            <a:pathLst>
              <a:path w="21" h="13">
                <a:moveTo>
                  <a:pt x="11" y="9"/>
                </a:moveTo>
                <a:cubicBezTo>
                  <a:pt x="8" y="9"/>
                  <a:pt x="1" y="13"/>
                  <a:pt x="1" y="10"/>
                </a:cubicBezTo>
                <a:cubicBezTo>
                  <a:pt x="0" y="8"/>
                  <a:pt x="10" y="4"/>
                  <a:pt x="13" y="2"/>
                </a:cubicBezTo>
                <a:cubicBezTo>
                  <a:pt x="16" y="0"/>
                  <a:pt x="21" y="1"/>
                  <a:pt x="19" y="3"/>
                </a:cubicBezTo>
                <a:cubicBezTo>
                  <a:pt x="16" y="4"/>
                  <a:pt x="19" y="5"/>
                  <a:pt x="19" y="5"/>
                </a:cubicBezTo>
                <a:cubicBezTo>
                  <a:pt x="20" y="6"/>
                  <a:pt x="14" y="9"/>
                  <a:pt x="11" y="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91" name="Freeform 122"/>
          <p:cNvSpPr>
            <a:spLocks/>
          </p:cNvSpPr>
          <p:nvPr/>
        </p:nvSpPr>
        <p:spPr bwMode="auto">
          <a:xfrm>
            <a:off x="992188" y="2908300"/>
            <a:ext cx="25400" cy="58738"/>
          </a:xfrm>
          <a:custGeom>
            <a:avLst/>
            <a:gdLst/>
            <a:ahLst/>
            <a:cxnLst>
              <a:cxn ang="0">
                <a:pos x="12" y="3"/>
              </a:cxn>
              <a:cxn ang="0">
                <a:pos x="11" y="19"/>
              </a:cxn>
              <a:cxn ang="0">
                <a:pos x="7" y="27"/>
              </a:cxn>
              <a:cxn ang="0">
                <a:pos x="2" y="13"/>
              </a:cxn>
              <a:cxn ang="0">
                <a:pos x="12" y="3"/>
              </a:cxn>
            </a:cxnLst>
            <a:rect l="0" t="0" r="r" b="b"/>
            <a:pathLst>
              <a:path w="13" h="31">
                <a:moveTo>
                  <a:pt x="12" y="3"/>
                </a:moveTo>
                <a:cubicBezTo>
                  <a:pt x="13" y="7"/>
                  <a:pt x="13" y="16"/>
                  <a:pt x="11" y="19"/>
                </a:cubicBezTo>
                <a:cubicBezTo>
                  <a:pt x="9" y="23"/>
                  <a:pt x="13" y="31"/>
                  <a:pt x="7" y="27"/>
                </a:cubicBezTo>
                <a:cubicBezTo>
                  <a:pt x="2" y="23"/>
                  <a:pt x="0" y="18"/>
                  <a:pt x="2" y="13"/>
                </a:cubicBezTo>
                <a:cubicBezTo>
                  <a:pt x="3" y="8"/>
                  <a:pt x="12" y="0"/>
                  <a:pt x="12"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92" name="Freeform 123"/>
          <p:cNvSpPr>
            <a:spLocks/>
          </p:cNvSpPr>
          <p:nvPr/>
        </p:nvSpPr>
        <p:spPr bwMode="auto">
          <a:xfrm>
            <a:off x="981075" y="2965450"/>
            <a:ext cx="41275" cy="71438"/>
          </a:xfrm>
          <a:custGeom>
            <a:avLst/>
            <a:gdLst/>
            <a:ahLst/>
            <a:cxnLst>
              <a:cxn ang="0">
                <a:pos x="19" y="6"/>
              </a:cxn>
              <a:cxn ang="0">
                <a:pos x="15" y="2"/>
              </a:cxn>
              <a:cxn ang="0">
                <a:pos x="4" y="7"/>
              </a:cxn>
              <a:cxn ang="0">
                <a:pos x="0" y="6"/>
              </a:cxn>
              <a:cxn ang="0">
                <a:pos x="3" y="16"/>
              </a:cxn>
              <a:cxn ang="0">
                <a:pos x="6" y="30"/>
              </a:cxn>
              <a:cxn ang="0">
                <a:pos x="9" y="35"/>
              </a:cxn>
              <a:cxn ang="0">
                <a:pos x="21" y="26"/>
              </a:cxn>
              <a:cxn ang="0">
                <a:pos x="19" y="6"/>
              </a:cxn>
            </a:cxnLst>
            <a:rect l="0" t="0" r="r" b="b"/>
            <a:pathLst>
              <a:path w="22" h="37">
                <a:moveTo>
                  <a:pt x="19" y="6"/>
                </a:moveTo>
                <a:cubicBezTo>
                  <a:pt x="15" y="6"/>
                  <a:pt x="19" y="0"/>
                  <a:pt x="15" y="2"/>
                </a:cubicBezTo>
                <a:cubicBezTo>
                  <a:pt x="10" y="4"/>
                  <a:pt x="7" y="9"/>
                  <a:pt x="4" y="7"/>
                </a:cubicBezTo>
                <a:cubicBezTo>
                  <a:pt x="1" y="4"/>
                  <a:pt x="0" y="2"/>
                  <a:pt x="0" y="6"/>
                </a:cubicBezTo>
                <a:cubicBezTo>
                  <a:pt x="0" y="10"/>
                  <a:pt x="3" y="11"/>
                  <a:pt x="3" y="16"/>
                </a:cubicBezTo>
                <a:cubicBezTo>
                  <a:pt x="3" y="21"/>
                  <a:pt x="6" y="26"/>
                  <a:pt x="6" y="30"/>
                </a:cubicBezTo>
                <a:cubicBezTo>
                  <a:pt x="5" y="34"/>
                  <a:pt x="6" y="37"/>
                  <a:pt x="9" y="35"/>
                </a:cubicBezTo>
                <a:cubicBezTo>
                  <a:pt x="12" y="34"/>
                  <a:pt x="20" y="33"/>
                  <a:pt x="21" y="26"/>
                </a:cubicBezTo>
                <a:cubicBezTo>
                  <a:pt x="21" y="19"/>
                  <a:pt x="22" y="6"/>
                  <a:pt x="19" y="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93" name="Freeform 124"/>
          <p:cNvSpPr>
            <a:spLocks/>
          </p:cNvSpPr>
          <p:nvPr/>
        </p:nvSpPr>
        <p:spPr bwMode="auto">
          <a:xfrm>
            <a:off x="1084263" y="3055938"/>
            <a:ext cx="84137" cy="38100"/>
          </a:xfrm>
          <a:custGeom>
            <a:avLst/>
            <a:gdLst/>
            <a:ahLst/>
            <a:cxnLst>
              <a:cxn ang="0">
                <a:pos x="13" y="0"/>
              </a:cxn>
              <a:cxn ang="0">
                <a:pos x="3" y="4"/>
              </a:cxn>
              <a:cxn ang="0">
                <a:pos x="14" y="11"/>
              </a:cxn>
              <a:cxn ang="0">
                <a:pos x="33" y="20"/>
              </a:cxn>
              <a:cxn ang="0">
                <a:pos x="39" y="17"/>
              </a:cxn>
              <a:cxn ang="0">
                <a:pos x="35" y="9"/>
              </a:cxn>
              <a:cxn ang="0">
                <a:pos x="40" y="0"/>
              </a:cxn>
              <a:cxn ang="0">
                <a:pos x="24" y="2"/>
              </a:cxn>
              <a:cxn ang="0">
                <a:pos x="13" y="0"/>
              </a:cxn>
            </a:cxnLst>
            <a:rect l="0" t="0" r="r" b="b"/>
            <a:pathLst>
              <a:path w="44" h="20">
                <a:moveTo>
                  <a:pt x="13" y="0"/>
                </a:moveTo>
                <a:cubicBezTo>
                  <a:pt x="8" y="0"/>
                  <a:pt x="0" y="0"/>
                  <a:pt x="3" y="4"/>
                </a:cubicBezTo>
                <a:cubicBezTo>
                  <a:pt x="5" y="9"/>
                  <a:pt x="7" y="10"/>
                  <a:pt x="14" y="11"/>
                </a:cubicBezTo>
                <a:cubicBezTo>
                  <a:pt x="21" y="12"/>
                  <a:pt x="29" y="20"/>
                  <a:pt x="33" y="20"/>
                </a:cubicBezTo>
                <a:cubicBezTo>
                  <a:pt x="38" y="20"/>
                  <a:pt x="40" y="19"/>
                  <a:pt x="39" y="17"/>
                </a:cubicBezTo>
                <a:cubicBezTo>
                  <a:pt x="37" y="14"/>
                  <a:pt x="33" y="11"/>
                  <a:pt x="35" y="9"/>
                </a:cubicBezTo>
                <a:cubicBezTo>
                  <a:pt x="37" y="7"/>
                  <a:pt x="44" y="0"/>
                  <a:pt x="40" y="0"/>
                </a:cubicBezTo>
                <a:cubicBezTo>
                  <a:pt x="37" y="0"/>
                  <a:pt x="27" y="2"/>
                  <a:pt x="24" y="2"/>
                </a:cubicBezTo>
                <a:cubicBezTo>
                  <a:pt x="21" y="2"/>
                  <a:pt x="17" y="0"/>
                  <a:pt x="13"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94" name="Freeform 125"/>
          <p:cNvSpPr>
            <a:spLocks/>
          </p:cNvSpPr>
          <p:nvPr/>
        </p:nvSpPr>
        <p:spPr bwMode="auto">
          <a:xfrm>
            <a:off x="1565275" y="3122613"/>
            <a:ext cx="65088" cy="31750"/>
          </a:xfrm>
          <a:custGeom>
            <a:avLst/>
            <a:gdLst/>
            <a:ahLst/>
            <a:cxnLst>
              <a:cxn ang="0">
                <a:pos x="31" y="2"/>
              </a:cxn>
              <a:cxn ang="0">
                <a:pos x="23" y="9"/>
              </a:cxn>
              <a:cxn ang="0">
                <a:pos x="24" y="12"/>
              </a:cxn>
              <a:cxn ang="0">
                <a:pos x="10" y="17"/>
              </a:cxn>
              <a:cxn ang="0">
                <a:pos x="3" y="11"/>
              </a:cxn>
              <a:cxn ang="0">
                <a:pos x="16" y="7"/>
              </a:cxn>
              <a:cxn ang="0">
                <a:pos x="31" y="2"/>
              </a:cxn>
            </a:cxnLst>
            <a:rect l="0" t="0" r="r" b="b"/>
            <a:pathLst>
              <a:path w="34" h="17">
                <a:moveTo>
                  <a:pt x="31" y="2"/>
                </a:moveTo>
                <a:cubicBezTo>
                  <a:pt x="34" y="0"/>
                  <a:pt x="21" y="8"/>
                  <a:pt x="23" y="9"/>
                </a:cubicBezTo>
                <a:cubicBezTo>
                  <a:pt x="26" y="10"/>
                  <a:pt x="29" y="12"/>
                  <a:pt x="24" y="12"/>
                </a:cubicBezTo>
                <a:cubicBezTo>
                  <a:pt x="19" y="12"/>
                  <a:pt x="13" y="17"/>
                  <a:pt x="10" y="17"/>
                </a:cubicBezTo>
                <a:cubicBezTo>
                  <a:pt x="7" y="17"/>
                  <a:pt x="0" y="13"/>
                  <a:pt x="3" y="11"/>
                </a:cubicBezTo>
                <a:cubicBezTo>
                  <a:pt x="7" y="10"/>
                  <a:pt x="11" y="8"/>
                  <a:pt x="16" y="7"/>
                </a:cubicBezTo>
                <a:cubicBezTo>
                  <a:pt x="20" y="7"/>
                  <a:pt x="27" y="4"/>
                  <a:pt x="31"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95" name="Freeform 126"/>
          <p:cNvSpPr>
            <a:spLocks/>
          </p:cNvSpPr>
          <p:nvPr/>
        </p:nvSpPr>
        <p:spPr bwMode="auto">
          <a:xfrm>
            <a:off x="1346200" y="3127375"/>
            <a:ext cx="79375" cy="20638"/>
          </a:xfrm>
          <a:custGeom>
            <a:avLst/>
            <a:gdLst/>
            <a:ahLst/>
            <a:cxnLst>
              <a:cxn ang="0">
                <a:pos x="21" y="10"/>
              </a:cxn>
              <a:cxn ang="0">
                <a:pos x="8" y="6"/>
              </a:cxn>
              <a:cxn ang="0">
                <a:pos x="4" y="1"/>
              </a:cxn>
              <a:cxn ang="0">
                <a:pos x="16" y="2"/>
              </a:cxn>
              <a:cxn ang="0">
                <a:pos x="33" y="5"/>
              </a:cxn>
              <a:cxn ang="0">
                <a:pos x="40" y="4"/>
              </a:cxn>
              <a:cxn ang="0">
                <a:pos x="31" y="9"/>
              </a:cxn>
              <a:cxn ang="0">
                <a:pos x="21" y="10"/>
              </a:cxn>
            </a:cxnLst>
            <a:rect l="0" t="0" r="r" b="b"/>
            <a:pathLst>
              <a:path w="42" h="11">
                <a:moveTo>
                  <a:pt x="21" y="10"/>
                </a:moveTo>
                <a:cubicBezTo>
                  <a:pt x="18" y="11"/>
                  <a:pt x="13" y="9"/>
                  <a:pt x="8" y="6"/>
                </a:cubicBezTo>
                <a:cubicBezTo>
                  <a:pt x="4" y="3"/>
                  <a:pt x="0" y="0"/>
                  <a:pt x="4" y="1"/>
                </a:cubicBezTo>
                <a:cubicBezTo>
                  <a:pt x="8" y="1"/>
                  <a:pt x="10" y="2"/>
                  <a:pt x="16" y="2"/>
                </a:cubicBezTo>
                <a:cubicBezTo>
                  <a:pt x="22" y="2"/>
                  <a:pt x="28" y="5"/>
                  <a:pt x="33" y="5"/>
                </a:cubicBezTo>
                <a:cubicBezTo>
                  <a:pt x="37" y="5"/>
                  <a:pt x="42" y="3"/>
                  <a:pt x="40" y="4"/>
                </a:cubicBezTo>
                <a:cubicBezTo>
                  <a:pt x="39" y="5"/>
                  <a:pt x="35" y="9"/>
                  <a:pt x="31" y="9"/>
                </a:cubicBezTo>
                <a:cubicBezTo>
                  <a:pt x="27" y="9"/>
                  <a:pt x="25" y="10"/>
                  <a:pt x="21" y="1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96" name="Freeform 127"/>
          <p:cNvSpPr>
            <a:spLocks/>
          </p:cNvSpPr>
          <p:nvPr/>
        </p:nvSpPr>
        <p:spPr bwMode="auto">
          <a:xfrm>
            <a:off x="1312863" y="2387600"/>
            <a:ext cx="42862" cy="36513"/>
          </a:xfrm>
          <a:custGeom>
            <a:avLst/>
            <a:gdLst/>
            <a:ahLst/>
            <a:cxnLst>
              <a:cxn ang="0">
                <a:pos x="3" y="11"/>
              </a:cxn>
              <a:cxn ang="0">
                <a:pos x="7" y="2"/>
              </a:cxn>
              <a:cxn ang="0">
                <a:pos x="18" y="2"/>
              </a:cxn>
              <a:cxn ang="0">
                <a:pos x="3" y="11"/>
              </a:cxn>
            </a:cxnLst>
            <a:rect l="0" t="0" r="r" b="b"/>
            <a:pathLst>
              <a:path w="22" h="19">
                <a:moveTo>
                  <a:pt x="3" y="11"/>
                </a:moveTo>
                <a:cubicBezTo>
                  <a:pt x="2" y="2"/>
                  <a:pt x="0" y="4"/>
                  <a:pt x="7" y="2"/>
                </a:cubicBezTo>
                <a:cubicBezTo>
                  <a:pt x="13" y="0"/>
                  <a:pt x="22" y="0"/>
                  <a:pt x="18" y="2"/>
                </a:cubicBezTo>
                <a:cubicBezTo>
                  <a:pt x="13" y="5"/>
                  <a:pt x="4" y="19"/>
                  <a:pt x="3" y="1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97" name="Freeform 128"/>
          <p:cNvSpPr>
            <a:spLocks/>
          </p:cNvSpPr>
          <p:nvPr/>
        </p:nvSpPr>
        <p:spPr bwMode="auto">
          <a:xfrm>
            <a:off x="1311275" y="2371725"/>
            <a:ext cx="31750" cy="15875"/>
          </a:xfrm>
          <a:custGeom>
            <a:avLst/>
            <a:gdLst/>
            <a:ahLst/>
            <a:cxnLst>
              <a:cxn ang="0">
                <a:pos x="10" y="6"/>
              </a:cxn>
              <a:cxn ang="0">
                <a:pos x="4" y="3"/>
              </a:cxn>
              <a:cxn ang="0">
                <a:pos x="14" y="2"/>
              </a:cxn>
              <a:cxn ang="0">
                <a:pos x="10" y="6"/>
              </a:cxn>
            </a:cxnLst>
            <a:rect l="0" t="0" r="r" b="b"/>
            <a:pathLst>
              <a:path w="17" h="8">
                <a:moveTo>
                  <a:pt x="10" y="6"/>
                </a:moveTo>
                <a:cubicBezTo>
                  <a:pt x="7" y="5"/>
                  <a:pt x="0" y="4"/>
                  <a:pt x="4" y="3"/>
                </a:cubicBezTo>
                <a:cubicBezTo>
                  <a:pt x="8" y="2"/>
                  <a:pt x="13" y="0"/>
                  <a:pt x="14" y="2"/>
                </a:cubicBezTo>
                <a:cubicBezTo>
                  <a:pt x="15" y="4"/>
                  <a:pt x="17" y="8"/>
                  <a:pt x="10" y="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98" name="Freeform 129"/>
          <p:cNvSpPr>
            <a:spLocks/>
          </p:cNvSpPr>
          <p:nvPr/>
        </p:nvSpPr>
        <p:spPr bwMode="auto">
          <a:xfrm>
            <a:off x="1223963" y="2409825"/>
            <a:ext cx="20637" cy="47625"/>
          </a:xfrm>
          <a:custGeom>
            <a:avLst/>
            <a:gdLst/>
            <a:ahLst/>
            <a:cxnLst>
              <a:cxn ang="0">
                <a:pos x="10" y="3"/>
              </a:cxn>
              <a:cxn ang="0">
                <a:pos x="1" y="14"/>
              </a:cxn>
              <a:cxn ang="0">
                <a:pos x="2" y="22"/>
              </a:cxn>
              <a:cxn ang="0">
                <a:pos x="10" y="3"/>
              </a:cxn>
            </a:cxnLst>
            <a:rect l="0" t="0" r="r" b="b"/>
            <a:pathLst>
              <a:path w="11" h="25">
                <a:moveTo>
                  <a:pt x="10" y="3"/>
                </a:moveTo>
                <a:cubicBezTo>
                  <a:pt x="10" y="0"/>
                  <a:pt x="1" y="10"/>
                  <a:pt x="1" y="14"/>
                </a:cubicBezTo>
                <a:cubicBezTo>
                  <a:pt x="1" y="19"/>
                  <a:pt x="0" y="25"/>
                  <a:pt x="2" y="22"/>
                </a:cubicBezTo>
                <a:cubicBezTo>
                  <a:pt x="5" y="18"/>
                  <a:pt x="11" y="8"/>
                  <a:pt x="10"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799" name="Freeform 130"/>
          <p:cNvSpPr>
            <a:spLocks/>
          </p:cNvSpPr>
          <p:nvPr/>
        </p:nvSpPr>
        <p:spPr bwMode="auto">
          <a:xfrm>
            <a:off x="1257300" y="2322513"/>
            <a:ext cx="19050" cy="17462"/>
          </a:xfrm>
          <a:custGeom>
            <a:avLst/>
            <a:gdLst/>
            <a:ahLst/>
            <a:cxnLst>
              <a:cxn ang="0">
                <a:pos x="8" y="7"/>
              </a:cxn>
              <a:cxn ang="0">
                <a:pos x="2" y="4"/>
              </a:cxn>
              <a:cxn ang="0">
                <a:pos x="9" y="2"/>
              </a:cxn>
              <a:cxn ang="0">
                <a:pos x="8" y="7"/>
              </a:cxn>
            </a:cxnLst>
            <a:rect l="0" t="0" r="r" b="b"/>
            <a:pathLst>
              <a:path w="10" h="9">
                <a:moveTo>
                  <a:pt x="8" y="7"/>
                </a:moveTo>
                <a:cubicBezTo>
                  <a:pt x="5" y="9"/>
                  <a:pt x="0" y="5"/>
                  <a:pt x="2" y="4"/>
                </a:cubicBezTo>
                <a:cubicBezTo>
                  <a:pt x="5" y="2"/>
                  <a:pt x="9" y="0"/>
                  <a:pt x="9" y="2"/>
                </a:cubicBezTo>
                <a:cubicBezTo>
                  <a:pt x="10" y="4"/>
                  <a:pt x="10" y="5"/>
                  <a:pt x="8" y="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00" name="Freeform 131"/>
          <p:cNvSpPr>
            <a:spLocks/>
          </p:cNvSpPr>
          <p:nvPr/>
        </p:nvSpPr>
        <p:spPr bwMode="auto">
          <a:xfrm>
            <a:off x="1054100" y="2481263"/>
            <a:ext cx="33338" cy="47625"/>
          </a:xfrm>
          <a:custGeom>
            <a:avLst/>
            <a:gdLst/>
            <a:ahLst/>
            <a:cxnLst>
              <a:cxn ang="0">
                <a:pos x="16" y="3"/>
              </a:cxn>
              <a:cxn ang="0">
                <a:pos x="18" y="11"/>
              </a:cxn>
              <a:cxn ang="0">
                <a:pos x="15" y="18"/>
              </a:cxn>
              <a:cxn ang="0">
                <a:pos x="14" y="23"/>
              </a:cxn>
              <a:cxn ang="0">
                <a:pos x="8" y="18"/>
              </a:cxn>
              <a:cxn ang="0">
                <a:pos x="2" y="11"/>
              </a:cxn>
              <a:cxn ang="0">
                <a:pos x="1" y="7"/>
              </a:cxn>
              <a:cxn ang="0">
                <a:pos x="6" y="4"/>
              </a:cxn>
              <a:cxn ang="0">
                <a:pos x="12" y="8"/>
              </a:cxn>
              <a:cxn ang="0">
                <a:pos x="16" y="3"/>
              </a:cxn>
            </a:cxnLst>
            <a:rect l="0" t="0" r="r" b="b"/>
            <a:pathLst>
              <a:path w="18" h="25">
                <a:moveTo>
                  <a:pt x="16" y="3"/>
                </a:moveTo>
                <a:cubicBezTo>
                  <a:pt x="17" y="0"/>
                  <a:pt x="18" y="9"/>
                  <a:pt x="18" y="11"/>
                </a:cubicBezTo>
                <a:cubicBezTo>
                  <a:pt x="18" y="14"/>
                  <a:pt x="15" y="16"/>
                  <a:pt x="15" y="18"/>
                </a:cubicBezTo>
                <a:cubicBezTo>
                  <a:pt x="15" y="21"/>
                  <a:pt x="16" y="25"/>
                  <a:pt x="14" y="23"/>
                </a:cubicBezTo>
                <a:cubicBezTo>
                  <a:pt x="12" y="22"/>
                  <a:pt x="11" y="21"/>
                  <a:pt x="8" y="18"/>
                </a:cubicBezTo>
                <a:cubicBezTo>
                  <a:pt x="5" y="16"/>
                  <a:pt x="4" y="13"/>
                  <a:pt x="2" y="11"/>
                </a:cubicBezTo>
                <a:cubicBezTo>
                  <a:pt x="1" y="9"/>
                  <a:pt x="0" y="6"/>
                  <a:pt x="1" y="7"/>
                </a:cubicBezTo>
                <a:cubicBezTo>
                  <a:pt x="3" y="7"/>
                  <a:pt x="5" y="5"/>
                  <a:pt x="6" y="4"/>
                </a:cubicBezTo>
                <a:cubicBezTo>
                  <a:pt x="8" y="2"/>
                  <a:pt x="10" y="6"/>
                  <a:pt x="12" y="8"/>
                </a:cubicBezTo>
                <a:cubicBezTo>
                  <a:pt x="14" y="11"/>
                  <a:pt x="16" y="6"/>
                  <a:pt x="16"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01" name="Freeform 132"/>
          <p:cNvSpPr>
            <a:spLocks/>
          </p:cNvSpPr>
          <p:nvPr/>
        </p:nvSpPr>
        <p:spPr bwMode="auto">
          <a:xfrm>
            <a:off x="1022350" y="2498725"/>
            <a:ext cx="31750" cy="30163"/>
          </a:xfrm>
          <a:custGeom>
            <a:avLst/>
            <a:gdLst/>
            <a:ahLst/>
            <a:cxnLst>
              <a:cxn ang="0">
                <a:pos x="14" y="14"/>
              </a:cxn>
              <a:cxn ang="0">
                <a:pos x="8" y="13"/>
              </a:cxn>
              <a:cxn ang="0">
                <a:pos x="5" y="11"/>
              </a:cxn>
              <a:cxn ang="0">
                <a:pos x="1" y="5"/>
              </a:cxn>
              <a:cxn ang="0">
                <a:pos x="6" y="2"/>
              </a:cxn>
              <a:cxn ang="0">
                <a:pos x="12" y="4"/>
              </a:cxn>
              <a:cxn ang="0">
                <a:pos x="14" y="14"/>
              </a:cxn>
            </a:cxnLst>
            <a:rect l="0" t="0" r="r" b="b"/>
            <a:pathLst>
              <a:path w="16" h="16">
                <a:moveTo>
                  <a:pt x="14" y="14"/>
                </a:moveTo>
                <a:cubicBezTo>
                  <a:pt x="12" y="16"/>
                  <a:pt x="10" y="11"/>
                  <a:pt x="8" y="13"/>
                </a:cubicBezTo>
                <a:cubicBezTo>
                  <a:pt x="7" y="14"/>
                  <a:pt x="8" y="12"/>
                  <a:pt x="5" y="11"/>
                </a:cubicBezTo>
                <a:cubicBezTo>
                  <a:pt x="3" y="9"/>
                  <a:pt x="0" y="8"/>
                  <a:pt x="1" y="5"/>
                </a:cubicBezTo>
                <a:cubicBezTo>
                  <a:pt x="2" y="3"/>
                  <a:pt x="4" y="0"/>
                  <a:pt x="6" y="2"/>
                </a:cubicBezTo>
                <a:cubicBezTo>
                  <a:pt x="8" y="3"/>
                  <a:pt x="11" y="2"/>
                  <a:pt x="12" y="4"/>
                </a:cubicBezTo>
                <a:cubicBezTo>
                  <a:pt x="13" y="6"/>
                  <a:pt x="16" y="12"/>
                  <a:pt x="14" y="1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02" name="Freeform 133"/>
          <p:cNvSpPr>
            <a:spLocks/>
          </p:cNvSpPr>
          <p:nvPr/>
        </p:nvSpPr>
        <p:spPr bwMode="auto">
          <a:xfrm>
            <a:off x="833438" y="3000375"/>
            <a:ext cx="33337" cy="22225"/>
          </a:xfrm>
          <a:custGeom>
            <a:avLst/>
            <a:gdLst/>
            <a:ahLst/>
            <a:cxnLst>
              <a:cxn ang="0">
                <a:pos x="15" y="7"/>
              </a:cxn>
              <a:cxn ang="0">
                <a:pos x="12" y="11"/>
              </a:cxn>
              <a:cxn ang="0">
                <a:pos x="8" y="9"/>
              </a:cxn>
              <a:cxn ang="0">
                <a:pos x="4" y="8"/>
              </a:cxn>
              <a:cxn ang="0">
                <a:pos x="13" y="2"/>
              </a:cxn>
              <a:cxn ang="0">
                <a:pos x="15" y="7"/>
              </a:cxn>
            </a:cxnLst>
            <a:rect l="0" t="0" r="r" b="b"/>
            <a:pathLst>
              <a:path w="17" h="12">
                <a:moveTo>
                  <a:pt x="15" y="7"/>
                </a:moveTo>
                <a:cubicBezTo>
                  <a:pt x="17" y="6"/>
                  <a:pt x="13" y="12"/>
                  <a:pt x="12" y="11"/>
                </a:cubicBezTo>
                <a:cubicBezTo>
                  <a:pt x="10" y="9"/>
                  <a:pt x="11" y="9"/>
                  <a:pt x="8" y="9"/>
                </a:cubicBezTo>
                <a:cubicBezTo>
                  <a:pt x="5" y="9"/>
                  <a:pt x="0" y="10"/>
                  <a:pt x="4" y="8"/>
                </a:cubicBezTo>
                <a:cubicBezTo>
                  <a:pt x="7" y="6"/>
                  <a:pt x="13" y="0"/>
                  <a:pt x="13" y="2"/>
                </a:cubicBezTo>
                <a:cubicBezTo>
                  <a:pt x="13" y="4"/>
                  <a:pt x="11" y="7"/>
                  <a:pt x="15" y="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03" name="Freeform 134"/>
          <p:cNvSpPr>
            <a:spLocks/>
          </p:cNvSpPr>
          <p:nvPr/>
        </p:nvSpPr>
        <p:spPr bwMode="auto">
          <a:xfrm>
            <a:off x="596900" y="2393950"/>
            <a:ext cx="26988" cy="30163"/>
          </a:xfrm>
          <a:custGeom>
            <a:avLst/>
            <a:gdLst/>
            <a:ahLst/>
            <a:cxnLst>
              <a:cxn ang="0">
                <a:pos x="12" y="2"/>
              </a:cxn>
              <a:cxn ang="0">
                <a:pos x="10" y="10"/>
              </a:cxn>
              <a:cxn ang="0">
                <a:pos x="7" y="13"/>
              </a:cxn>
              <a:cxn ang="0">
                <a:pos x="3" y="14"/>
              </a:cxn>
              <a:cxn ang="0">
                <a:pos x="2" y="9"/>
              </a:cxn>
              <a:cxn ang="0">
                <a:pos x="12" y="2"/>
              </a:cxn>
            </a:cxnLst>
            <a:rect l="0" t="0" r="r" b="b"/>
            <a:pathLst>
              <a:path w="14" h="16">
                <a:moveTo>
                  <a:pt x="12" y="2"/>
                </a:moveTo>
                <a:cubicBezTo>
                  <a:pt x="14" y="5"/>
                  <a:pt x="11" y="9"/>
                  <a:pt x="10" y="10"/>
                </a:cubicBezTo>
                <a:cubicBezTo>
                  <a:pt x="8" y="11"/>
                  <a:pt x="9" y="12"/>
                  <a:pt x="7" y="13"/>
                </a:cubicBezTo>
                <a:cubicBezTo>
                  <a:pt x="5" y="14"/>
                  <a:pt x="4" y="16"/>
                  <a:pt x="3" y="14"/>
                </a:cubicBezTo>
                <a:cubicBezTo>
                  <a:pt x="2" y="12"/>
                  <a:pt x="0" y="11"/>
                  <a:pt x="2" y="9"/>
                </a:cubicBezTo>
                <a:cubicBezTo>
                  <a:pt x="3" y="8"/>
                  <a:pt x="10" y="0"/>
                  <a:pt x="12"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04" name="Freeform 135"/>
          <p:cNvSpPr>
            <a:spLocks/>
          </p:cNvSpPr>
          <p:nvPr/>
        </p:nvSpPr>
        <p:spPr bwMode="auto">
          <a:xfrm>
            <a:off x="604838" y="2428875"/>
            <a:ext cx="20637" cy="17463"/>
          </a:xfrm>
          <a:custGeom>
            <a:avLst/>
            <a:gdLst/>
            <a:ahLst/>
            <a:cxnLst>
              <a:cxn ang="0">
                <a:pos x="9" y="1"/>
              </a:cxn>
              <a:cxn ang="0">
                <a:pos x="6" y="1"/>
              </a:cxn>
              <a:cxn ang="0">
                <a:pos x="3" y="5"/>
              </a:cxn>
              <a:cxn ang="0">
                <a:pos x="8" y="7"/>
              </a:cxn>
              <a:cxn ang="0">
                <a:pos x="9" y="1"/>
              </a:cxn>
            </a:cxnLst>
            <a:rect l="0" t="0" r="r" b="b"/>
            <a:pathLst>
              <a:path w="11" h="9">
                <a:moveTo>
                  <a:pt x="9" y="1"/>
                </a:moveTo>
                <a:cubicBezTo>
                  <a:pt x="8" y="1"/>
                  <a:pt x="8" y="0"/>
                  <a:pt x="6" y="1"/>
                </a:cubicBezTo>
                <a:cubicBezTo>
                  <a:pt x="4" y="3"/>
                  <a:pt x="0" y="3"/>
                  <a:pt x="3" y="5"/>
                </a:cubicBezTo>
                <a:cubicBezTo>
                  <a:pt x="5" y="7"/>
                  <a:pt x="6" y="9"/>
                  <a:pt x="8" y="7"/>
                </a:cubicBezTo>
                <a:cubicBezTo>
                  <a:pt x="11" y="5"/>
                  <a:pt x="10" y="1"/>
                  <a:pt x="9"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05" name="Freeform 136"/>
          <p:cNvSpPr>
            <a:spLocks/>
          </p:cNvSpPr>
          <p:nvPr/>
        </p:nvSpPr>
        <p:spPr bwMode="auto">
          <a:xfrm>
            <a:off x="625475" y="2443163"/>
            <a:ext cx="9525" cy="4762"/>
          </a:xfrm>
          <a:custGeom>
            <a:avLst/>
            <a:gdLst/>
            <a:ahLst/>
            <a:cxnLst>
              <a:cxn ang="0">
                <a:pos x="4" y="0"/>
              </a:cxn>
              <a:cxn ang="0">
                <a:pos x="2" y="2"/>
              </a:cxn>
              <a:cxn ang="0">
                <a:pos x="4" y="0"/>
              </a:cxn>
            </a:cxnLst>
            <a:rect l="0" t="0" r="r" b="b"/>
            <a:pathLst>
              <a:path w="5" h="3">
                <a:moveTo>
                  <a:pt x="4" y="0"/>
                </a:moveTo>
                <a:cubicBezTo>
                  <a:pt x="2" y="1"/>
                  <a:pt x="0" y="2"/>
                  <a:pt x="2" y="2"/>
                </a:cubicBezTo>
                <a:cubicBezTo>
                  <a:pt x="3" y="3"/>
                  <a:pt x="5" y="0"/>
                  <a:pt x="4"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06" name="Freeform 137"/>
          <p:cNvSpPr>
            <a:spLocks/>
          </p:cNvSpPr>
          <p:nvPr/>
        </p:nvSpPr>
        <p:spPr bwMode="auto">
          <a:xfrm>
            <a:off x="622300" y="2457450"/>
            <a:ext cx="9525" cy="12700"/>
          </a:xfrm>
          <a:custGeom>
            <a:avLst/>
            <a:gdLst/>
            <a:ahLst/>
            <a:cxnLst>
              <a:cxn ang="0">
                <a:pos x="4" y="1"/>
              </a:cxn>
              <a:cxn ang="0">
                <a:pos x="2" y="5"/>
              </a:cxn>
              <a:cxn ang="0">
                <a:pos x="4" y="1"/>
              </a:cxn>
            </a:cxnLst>
            <a:rect l="0" t="0" r="r" b="b"/>
            <a:pathLst>
              <a:path w="5" h="6">
                <a:moveTo>
                  <a:pt x="4" y="1"/>
                </a:moveTo>
                <a:cubicBezTo>
                  <a:pt x="3" y="2"/>
                  <a:pt x="0" y="6"/>
                  <a:pt x="2" y="5"/>
                </a:cubicBezTo>
                <a:cubicBezTo>
                  <a:pt x="3" y="4"/>
                  <a:pt x="5" y="0"/>
                  <a:pt x="4"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07" name="Freeform 138"/>
          <p:cNvSpPr>
            <a:spLocks/>
          </p:cNvSpPr>
          <p:nvPr/>
        </p:nvSpPr>
        <p:spPr bwMode="auto">
          <a:xfrm>
            <a:off x="625475" y="2470150"/>
            <a:ext cx="9525" cy="4763"/>
          </a:xfrm>
          <a:custGeom>
            <a:avLst/>
            <a:gdLst/>
            <a:ahLst/>
            <a:cxnLst>
              <a:cxn ang="0">
                <a:pos x="3" y="0"/>
              </a:cxn>
              <a:cxn ang="0">
                <a:pos x="2" y="3"/>
              </a:cxn>
              <a:cxn ang="0">
                <a:pos x="3" y="0"/>
              </a:cxn>
            </a:cxnLst>
            <a:rect l="0" t="0" r="r" b="b"/>
            <a:pathLst>
              <a:path w="5" h="3">
                <a:moveTo>
                  <a:pt x="3" y="0"/>
                </a:moveTo>
                <a:cubicBezTo>
                  <a:pt x="1" y="0"/>
                  <a:pt x="0" y="3"/>
                  <a:pt x="2" y="3"/>
                </a:cubicBezTo>
                <a:cubicBezTo>
                  <a:pt x="4" y="3"/>
                  <a:pt x="5" y="0"/>
                  <a:pt x="3"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08" name="Freeform 139"/>
          <p:cNvSpPr>
            <a:spLocks/>
          </p:cNvSpPr>
          <p:nvPr/>
        </p:nvSpPr>
        <p:spPr bwMode="auto">
          <a:xfrm>
            <a:off x="661988" y="2541588"/>
            <a:ext cx="6350" cy="12700"/>
          </a:xfrm>
          <a:custGeom>
            <a:avLst/>
            <a:gdLst/>
            <a:ahLst/>
            <a:cxnLst>
              <a:cxn ang="0">
                <a:pos x="2" y="1"/>
              </a:cxn>
              <a:cxn ang="0">
                <a:pos x="1" y="6"/>
              </a:cxn>
              <a:cxn ang="0">
                <a:pos x="2" y="1"/>
              </a:cxn>
            </a:cxnLst>
            <a:rect l="0" t="0" r="r" b="b"/>
            <a:pathLst>
              <a:path w="3" h="6">
                <a:moveTo>
                  <a:pt x="2" y="1"/>
                </a:moveTo>
                <a:cubicBezTo>
                  <a:pt x="0" y="4"/>
                  <a:pt x="0" y="5"/>
                  <a:pt x="1" y="6"/>
                </a:cubicBezTo>
                <a:cubicBezTo>
                  <a:pt x="2" y="6"/>
                  <a:pt x="3" y="0"/>
                  <a:pt x="2"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09" name="Freeform 140"/>
          <p:cNvSpPr>
            <a:spLocks/>
          </p:cNvSpPr>
          <p:nvPr/>
        </p:nvSpPr>
        <p:spPr bwMode="auto">
          <a:xfrm>
            <a:off x="736600" y="2317750"/>
            <a:ext cx="14288" cy="19050"/>
          </a:xfrm>
          <a:custGeom>
            <a:avLst/>
            <a:gdLst/>
            <a:ahLst/>
            <a:cxnLst>
              <a:cxn ang="0">
                <a:pos x="4" y="10"/>
              </a:cxn>
              <a:cxn ang="0">
                <a:pos x="3" y="5"/>
              </a:cxn>
              <a:cxn ang="0">
                <a:pos x="7" y="3"/>
              </a:cxn>
              <a:cxn ang="0">
                <a:pos x="4" y="10"/>
              </a:cxn>
            </a:cxnLst>
            <a:rect l="0" t="0" r="r" b="b"/>
            <a:pathLst>
              <a:path w="7" h="10">
                <a:moveTo>
                  <a:pt x="4" y="10"/>
                </a:moveTo>
                <a:cubicBezTo>
                  <a:pt x="2" y="9"/>
                  <a:pt x="0" y="8"/>
                  <a:pt x="3" y="5"/>
                </a:cubicBezTo>
                <a:cubicBezTo>
                  <a:pt x="5" y="2"/>
                  <a:pt x="7" y="0"/>
                  <a:pt x="7" y="3"/>
                </a:cubicBezTo>
                <a:cubicBezTo>
                  <a:pt x="7" y="5"/>
                  <a:pt x="5" y="10"/>
                  <a:pt x="4" y="1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10" name="Freeform 141"/>
          <p:cNvSpPr>
            <a:spLocks/>
          </p:cNvSpPr>
          <p:nvPr/>
        </p:nvSpPr>
        <p:spPr bwMode="auto">
          <a:xfrm>
            <a:off x="8269288" y="5480050"/>
            <a:ext cx="26987" cy="20638"/>
          </a:xfrm>
          <a:custGeom>
            <a:avLst/>
            <a:gdLst/>
            <a:ahLst/>
            <a:cxnLst>
              <a:cxn ang="0">
                <a:pos x="12" y="3"/>
              </a:cxn>
              <a:cxn ang="0">
                <a:pos x="8" y="4"/>
              </a:cxn>
              <a:cxn ang="0">
                <a:pos x="3" y="1"/>
              </a:cxn>
              <a:cxn ang="0">
                <a:pos x="0" y="6"/>
              </a:cxn>
              <a:cxn ang="0">
                <a:pos x="4" y="11"/>
              </a:cxn>
              <a:cxn ang="0">
                <a:pos x="12" y="3"/>
              </a:cxn>
            </a:cxnLst>
            <a:rect l="0" t="0" r="r" b="b"/>
            <a:pathLst>
              <a:path w="14" h="11">
                <a:moveTo>
                  <a:pt x="12" y="3"/>
                </a:moveTo>
                <a:cubicBezTo>
                  <a:pt x="11" y="3"/>
                  <a:pt x="10" y="6"/>
                  <a:pt x="8" y="4"/>
                </a:cubicBezTo>
                <a:cubicBezTo>
                  <a:pt x="6" y="2"/>
                  <a:pt x="4" y="0"/>
                  <a:pt x="3" y="1"/>
                </a:cubicBezTo>
                <a:cubicBezTo>
                  <a:pt x="1" y="2"/>
                  <a:pt x="1" y="3"/>
                  <a:pt x="0" y="6"/>
                </a:cubicBezTo>
                <a:cubicBezTo>
                  <a:pt x="0" y="8"/>
                  <a:pt x="0" y="11"/>
                  <a:pt x="4" y="11"/>
                </a:cubicBezTo>
                <a:cubicBezTo>
                  <a:pt x="8" y="11"/>
                  <a:pt x="14" y="5"/>
                  <a:pt x="12"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11" name="Freeform 142"/>
          <p:cNvSpPr>
            <a:spLocks/>
          </p:cNvSpPr>
          <p:nvPr/>
        </p:nvSpPr>
        <p:spPr bwMode="auto">
          <a:xfrm>
            <a:off x="8247063" y="5492750"/>
            <a:ext cx="30162" cy="17463"/>
          </a:xfrm>
          <a:custGeom>
            <a:avLst/>
            <a:gdLst/>
            <a:ahLst/>
            <a:cxnLst>
              <a:cxn ang="0">
                <a:pos x="9" y="2"/>
              </a:cxn>
              <a:cxn ang="0">
                <a:pos x="5" y="4"/>
              </a:cxn>
              <a:cxn ang="0">
                <a:pos x="4" y="9"/>
              </a:cxn>
              <a:cxn ang="0">
                <a:pos x="13" y="6"/>
              </a:cxn>
              <a:cxn ang="0">
                <a:pos x="9" y="2"/>
              </a:cxn>
            </a:cxnLst>
            <a:rect l="0" t="0" r="r" b="b"/>
            <a:pathLst>
              <a:path w="16" h="9">
                <a:moveTo>
                  <a:pt x="9" y="2"/>
                </a:moveTo>
                <a:cubicBezTo>
                  <a:pt x="9" y="0"/>
                  <a:pt x="7" y="3"/>
                  <a:pt x="5" y="4"/>
                </a:cubicBezTo>
                <a:cubicBezTo>
                  <a:pt x="4" y="6"/>
                  <a:pt x="0" y="9"/>
                  <a:pt x="4" y="9"/>
                </a:cubicBezTo>
                <a:cubicBezTo>
                  <a:pt x="7" y="8"/>
                  <a:pt x="16" y="7"/>
                  <a:pt x="13" y="6"/>
                </a:cubicBezTo>
                <a:cubicBezTo>
                  <a:pt x="10" y="4"/>
                  <a:pt x="9" y="3"/>
                  <a:pt x="9"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12" name="Freeform 143"/>
          <p:cNvSpPr>
            <a:spLocks/>
          </p:cNvSpPr>
          <p:nvPr/>
        </p:nvSpPr>
        <p:spPr bwMode="auto">
          <a:xfrm>
            <a:off x="8212138" y="5480050"/>
            <a:ext cx="50800" cy="31750"/>
          </a:xfrm>
          <a:custGeom>
            <a:avLst/>
            <a:gdLst/>
            <a:ahLst/>
            <a:cxnLst>
              <a:cxn ang="0">
                <a:pos x="23" y="3"/>
              </a:cxn>
              <a:cxn ang="0">
                <a:pos x="16" y="4"/>
              </a:cxn>
              <a:cxn ang="0">
                <a:pos x="15" y="1"/>
              </a:cxn>
              <a:cxn ang="0">
                <a:pos x="10" y="2"/>
              </a:cxn>
              <a:cxn ang="0">
                <a:pos x="10" y="4"/>
              </a:cxn>
              <a:cxn ang="0">
                <a:pos x="12" y="7"/>
              </a:cxn>
              <a:cxn ang="0">
                <a:pos x="8" y="8"/>
              </a:cxn>
              <a:cxn ang="0">
                <a:pos x="9" y="12"/>
              </a:cxn>
              <a:cxn ang="0">
                <a:pos x="4" y="12"/>
              </a:cxn>
              <a:cxn ang="0">
                <a:pos x="3" y="13"/>
              </a:cxn>
              <a:cxn ang="0">
                <a:pos x="8" y="16"/>
              </a:cxn>
              <a:cxn ang="0">
                <a:pos x="17" y="13"/>
              </a:cxn>
              <a:cxn ang="0">
                <a:pos x="23" y="3"/>
              </a:cxn>
            </a:cxnLst>
            <a:rect l="0" t="0" r="r" b="b"/>
            <a:pathLst>
              <a:path w="26" h="17">
                <a:moveTo>
                  <a:pt x="23" y="3"/>
                </a:moveTo>
                <a:cubicBezTo>
                  <a:pt x="20" y="5"/>
                  <a:pt x="18" y="5"/>
                  <a:pt x="16" y="4"/>
                </a:cubicBezTo>
                <a:cubicBezTo>
                  <a:pt x="14" y="2"/>
                  <a:pt x="17" y="0"/>
                  <a:pt x="15" y="1"/>
                </a:cubicBezTo>
                <a:cubicBezTo>
                  <a:pt x="13" y="2"/>
                  <a:pt x="11" y="2"/>
                  <a:pt x="10" y="2"/>
                </a:cubicBezTo>
                <a:cubicBezTo>
                  <a:pt x="8" y="2"/>
                  <a:pt x="7" y="3"/>
                  <a:pt x="10" y="4"/>
                </a:cubicBezTo>
                <a:cubicBezTo>
                  <a:pt x="13" y="5"/>
                  <a:pt x="15" y="6"/>
                  <a:pt x="12" y="7"/>
                </a:cubicBezTo>
                <a:cubicBezTo>
                  <a:pt x="10" y="7"/>
                  <a:pt x="7" y="6"/>
                  <a:pt x="8" y="8"/>
                </a:cubicBezTo>
                <a:cubicBezTo>
                  <a:pt x="9" y="9"/>
                  <a:pt x="12" y="10"/>
                  <a:pt x="9" y="12"/>
                </a:cubicBezTo>
                <a:cubicBezTo>
                  <a:pt x="5" y="13"/>
                  <a:pt x="5" y="14"/>
                  <a:pt x="4" y="12"/>
                </a:cubicBezTo>
                <a:cubicBezTo>
                  <a:pt x="2" y="10"/>
                  <a:pt x="0" y="11"/>
                  <a:pt x="3" y="13"/>
                </a:cubicBezTo>
                <a:cubicBezTo>
                  <a:pt x="5" y="16"/>
                  <a:pt x="4" y="17"/>
                  <a:pt x="8" y="16"/>
                </a:cubicBezTo>
                <a:cubicBezTo>
                  <a:pt x="12" y="16"/>
                  <a:pt x="15" y="15"/>
                  <a:pt x="17" y="13"/>
                </a:cubicBezTo>
                <a:cubicBezTo>
                  <a:pt x="20" y="10"/>
                  <a:pt x="26" y="1"/>
                  <a:pt x="23"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13" name="Freeform 144"/>
          <p:cNvSpPr>
            <a:spLocks/>
          </p:cNvSpPr>
          <p:nvPr/>
        </p:nvSpPr>
        <p:spPr bwMode="auto">
          <a:xfrm>
            <a:off x="7900988" y="5522913"/>
            <a:ext cx="65087" cy="23812"/>
          </a:xfrm>
          <a:custGeom>
            <a:avLst/>
            <a:gdLst/>
            <a:ahLst/>
            <a:cxnLst>
              <a:cxn ang="0">
                <a:pos x="27" y="4"/>
              </a:cxn>
              <a:cxn ang="0">
                <a:pos x="24" y="2"/>
              </a:cxn>
              <a:cxn ang="0">
                <a:pos x="17" y="3"/>
              </a:cxn>
              <a:cxn ang="0">
                <a:pos x="12" y="2"/>
              </a:cxn>
              <a:cxn ang="0">
                <a:pos x="8" y="1"/>
              </a:cxn>
              <a:cxn ang="0">
                <a:pos x="4" y="4"/>
              </a:cxn>
              <a:cxn ang="0">
                <a:pos x="3" y="6"/>
              </a:cxn>
              <a:cxn ang="0">
                <a:pos x="6" y="9"/>
              </a:cxn>
              <a:cxn ang="0">
                <a:pos x="9" y="11"/>
              </a:cxn>
              <a:cxn ang="0">
                <a:pos x="17" y="11"/>
              </a:cxn>
              <a:cxn ang="0">
                <a:pos x="27" y="4"/>
              </a:cxn>
            </a:cxnLst>
            <a:rect l="0" t="0" r="r" b="b"/>
            <a:pathLst>
              <a:path w="34" h="12">
                <a:moveTo>
                  <a:pt x="27" y="4"/>
                </a:moveTo>
                <a:cubicBezTo>
                  <a:pt x="25" y="4"/>
                  <a:pt x="27" y="2"/>
                  <a:pt x="24" y="2"/>
                </a:cubicBezTo>
                <a:cubicBezTo>
                  <a:pt x="20" y="2"/>
                  <a:pt x="19" y="3"/>
                  <a:pt x="17" y="3"/>
                </a:cubicBezTo>
                <a:cubicBezTo>
                  <a:pt x="15" y="3"/>
                  <a:pt x="13" y="4"/>
                  <a:pt x="12" y="2"/>
                </a:cubicBezTo>
                <a:cubicBezTo>
                  <a:pt x="11" y="0"/>
                  <a:pt x="9" y="0"/>
                  <a:pt x="8" y="1"/>
                </a:cubicBezTo>
                <a:cubicBezTo>
                  <a:pt x="6" y="2"/>
                  <a:pt x="6" y="4"/>
                  <a:pt x="4" y="4"/>
                </a:cubicBezTo>
                <a:cubicBezTo>
                  <a:pt x="2" y="4"/>
                  <a:pt x="0" y="5"/>
                  <a:pt x="3" y="6"/>
                </a:cubicBezTo>
                <a:cubicBezTo>
                  <a:pt x="6" y="7"/>
                  <a:pt x="4" y="8"/>
                  <a:pt x="6" y="9"/>
                </a:cubicBezTo>
                <a:cubicBezTo>
                  <a:pt x="7" y="11"/>
                  <a:pt x="6" y="11"/>
                  <a:pt x="9" y="11"/>
                </a:cubicBezTo>
                <a:cubicBezTo>
                  <a:pt x="12" y="11"/>
                  <a:pt x="14" y="12"/>
                  <a:pt x="17" y="11"/>
                </a:cubicBezTo>
                <a:cubicBezTo>
                  <a:pt x="19" y="11"/>
                  <a:pt x="34" y="4"/>
                  <a:pt x="27"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14" name="Freeform 145"/>
          <p:cNvSpPr>
            <a:spLocks/>
          </p:cNvSpPr>
          <p:nvPr/>
        </p:nvSpPr>
        <p:spPr bwMode="auto">
          <a:xfrm>
            <a:off x="7894638" y="5549900"/>
            <a:ext cx="46037" cy="26988"/>
          </a:xfrm>
          <a:custGeom>
            <a:avLst/>
            <a:gdLst/>
            <a:ahLst/>
            <a:cxnLst>
              <a:cxn ang="0">
                <a:pos x="22" y="6"/>
              </a:cxn>
              <a:cxn ang="0">
                <a:pos x="16" y="3"/>
              </a:cxn>
              <a:cxn ang="0">
                <a:pos x="8" y="1"/>
              </a:cxn>
              <a:cxn ang="0">
                <a:pos x="3" y="2"/>
              </a:cxn>
              <a:cxn ang="0">
                <a:pos x="8" y="7"/>
              </a:cxn>
              <a:cxn ang="0">
                <a:pos x="7" y="13"/>
              </a:cxn>
              <a:cxn ang="0">
                <a:pos x="11" y="11"/>
              </a:cxn>
              <a:cxn ang="0">
                <a:pos x="14" y="13"/>
              </a:cxn>
              <a:cxn ang="0">
                <a:pos x="19" y="12"/>
              </a:cxn>
              <a:cxn ang="0">
                <a:pos x="22" y="6"/>
              </a:cxn>
            </a:cxnLst>
            <a:rect l="0" t="0" r="r" b="b"/>
            <a:pathLst>
              <a:path w="24" h="14">
                <a:moveTo>
                  <a:pt x="22" y="6"/>
                </a:moveTo>
                <a:cubicBezTo>
                  <a:pt x="18" y="4"/>
                  <a:pt x="20" y="4"/>
                  <a:pt x="16" y="3"/>
                </a:cubicBezTo>
                <a:cubicBezTo>
                  <a:pt x="12" y="3"/>
                  <a:pt x="12" y="3"/>
                  <a:pt x="8" y="1"/>
                </a:cubicBezTo>
                <a:cubicBezTo>
                  <a:pt x="5" y="0"/>
                  <a:pt x="0" y="1"/>
                  <a:pt x="3" y="2"/>
                </a:cubicBezTo>
                <a:cubicBezTo>
                  <a:pt x="6" y="3"/>
                  <a:pt x="8" y="6"/>
                  <a:pt x="8" y="7"/>
                </a:cubicBezTo>
                <a:cubicBezTo>
                  <a:pt x="7" y="9"/>
                  <a:pt x="5" y="14"/>
                  <a:pt x="7" y="13"/>
                </a:cubicBezTo>
                <a:cubicBezTo>
                  <a:pt x="9" y="12"/>
                  <a:pt x="11" y="11"/>
                  <a:pt x="11" y="11"/>
                </a:cubicBezTo>
                <a:cubicBezTo>
                  <a:pt x="12" y="12"/>
                  <a:pt x="12" y="14"/>
                  <a:pt x="14" y="13"/>
                </a:cubicBezTo>
                <a:cubicBezTo>
                  <a:pt x="16" y="12"/>
                  <a:pt x="16" y="12"/>
                  <a:pt x="19" y="12"/>
                </a:cubicBezTo>
                <a:cubicBezTo>
                  <a:pt x="21" y="12"/>
                  <a:pt x="24" y="8"/>
                  <a:pt x="22" y="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15" name="Freeform 146"/>
          <p:cNvSpPr>
            <a:spLocks/>
          </p:cNvSpPr>
          <p:nvPr/>
        </p:nvSpPr>
        <p:spPr bwMode="auto">
          <a:xfrm>
            <a:off x="7888288" y="5508625"/>
            <a:ext cx="46037" cy="19050"/>
          </a:xfrm>
          <a:custGeom>
            <a:avLst/>
            <a:gdLst/>
            <a:ahLst/>
            <a:cxnLst>
              <a:cxn ang="0">
                <a:pos x="18" y="0"/>
              </a:cxn>
              <a:cxn ang="0">
                <a:pos x="14" y="1"/>
              </a:cxn>
              <a:cxn ang="0">
                <a:pos x="9" y="1"/>
              </a:cxn>
              <a:cxn ang="0">
                <a:pos x="5" y="2"/>
              </a:cxn>
              <a:cxn ang="0">
                <a:pos x="2" y="4"/>
              </a:cxn>
              <a:cxn ang="0">
                <a:pos x="3" y="7"/>
              </a:cxn>
              <a:cxn ang="0">
                <a:pos x="3" y="9"/>
              </a:cxn>
              <a:cxn ang="0">
                <a:pos x="11" y="9"/>
              </a:cxn>
              <a:cxn ang="0">
                <a:pos x="17" y="6"/>
              </a:cxn>
              <a:cxn ang="0">
                <a:pos x="18" y="0"/>
              </a:cxn>
            </a:cxnLst>
            <a:rect l="0" t="0" r="r" b="b"/>
            <a:pathLst>
              <a:path w="24" h="10">
                <a:moveTo>
                  <a:pt x="18" y="0"/>
                </a:moveTo>
                <a:cubicBezTo>
                  <a:pt x="16" y="0"/>
                  <a:pt x="17" y="1"/>
                  <a:pt x="14" y="1"/>
                </a:cubicBezTo>
                <a:cubicBezTo>
                  <a:pt x="12" y="2"/>
                  <a:pt x="11" y="2"/>
                  <a:pt x="9" y="1"/>
                </a:cubicBezTo>
                <a:cubicBezTo>
                  <a:pt x="7" y="1"/>
                  <a:pt x="7" y="1"/>
                  <a:pt x="5" y="2"/>
                </a:cubicBezTo>
                <a:cubicBezTo>
                  <a:pt x="3" y="3"/>
                  <a:pt x="0" y="2"/>
                  <a:pt x="2" y="4"/>
                </a:cubicBezTo>
                <a:cubicBezTo>
                  <a:pt x="4" y="5"/>
                  <a:pt x="4" y="7"/>
                  <a:pt x="3" y="7"/>
                </a:cubicBezTo>
                <a:cubicBezTo>
                  <a:pt x="2" y="8"/>
                  <a:pt x="1" y="9"/>
                  <a:pt x="3" y="9"/>
                </a:cubicBezTo>
                <a:cubicBezTo>
                  <a:pt x="6" y="9"/>
                  <a:pt x="9" y="10"/>
                  <a:pt x="11" y="9"/>
                </a:cubicBezTo>
                <a:cubicBezTo>
                  <a:pt x="13" y="8"/>
                  <a:pt x="15" y="7"/>
                  <a:pt x="17" y="6"/>
                </a:cubicBezTo>
                <a:cubicBezTo>
                  <a:pt x="18" y="4"/>
                  <a:pt x="24" y="0"/>
                  <a:pt x="18"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16" name="Freeform 147"/>
          <p:cNvSpPr>
            <a:spLocks/>
          </p:cNvSpPr>
          <p:nvPr/>
        </p:nvSpPr>
        <p:spPr bwMode="auto">
          <a:xfrm>
            <a:off x="7875588" y="5530850"/>
            <a:ext cx="38100" cy="19050"/>
          </a:xfrm>
          <a:custGeom>
            <a:avLst/>
            <a:gdLst/>
            <a:ahLst/>
            <a:cxnLst>
              <a:cxn ang="0">
                <a:pos x="18" y="8"/>
              </a:cxn>
              <a:cxn ang="0">
                <a:pos x="2" y="1"/>
              </a:cxn>
              <a:cxn ang="0">
                <a:pos x="18" y="8"/>
              </a:cxn>
            </a:cxnLst>
            <a:rect l="0" t="0" r="r" b="b"/>
            <a:pathLst>
              <a:path w="20" h="10">
                <a:moveTo>
                  <a:pt x="18" y="8"/>
                </a:moveTo>
                <a:cubicBezTo>
                  <a:pt x="16" y="7"/>
                  <a:pt x="0" y="0"/>
                  <a:pt x="2" y="1"/>
                </a:cubicBezTo>
                <a:cubicBezTo>
                  <a:pt x="5" y="3"/>
                  <a:pt x="20" y="10"/>
                  <a:pt x="18"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17" name="Freeform 148"/>
          <p:cNvSpPr>
            <a:spLocks/>
          </p:cNvSpPr>
          <p:nvPr/>
        </p:nvSpPr>
        <p:spPr bwMode="auto">
          <a:xfrm>
            <a:off x="7859713" y="5494338"/>
            <a:ext cx="15875" cy="14287"/>
          </a:xfrm>
          <a:custGeom>
            <a:avLst/>
            <a:gdLst/>
            <a:ahLst/>
            <a:cxnLst>
              <a:cxn ang="0">
                <a:pos x="8" y="4"/>
              </a:cxn>
              <a:cxn ang="0">
                <a:pos x="4" y="4"/>
              </a:cxn>
              <a:cxn ang="0">
                <a:pos x="5" y="0"/>
              </a:cxn>
              <a:cxn ang="0">
                <a:pos x="8" y="4"/>
              </a:cxn>
            </a:cxnLst>
            <a:rect l="0" t="0" r="r" b="b"/>
            <a:pathLst>
              <a:path w="8" h="7">
                <a:moveTo>
                  <a:pt x="8" y="4"/>
                </a:moveTo>
                <a:cubicBezTo>
                  <a:pt x="7" y="7"/>
                  <a:pt x="7" y="7"/>
                  <a:pt x="4" y="4"/>
                </a:cubicBezTo>
                <a:cubicBezTo>
                  <a:pt x="0" y="1"/>
                  <a:pt x="3" y="0"/>
                  <a:pt x="5" y="0"/>
                </a:cubicBezTo>
                <a:cubicBezTo>
                  <a:pt x="7" y="1"/>
                  <a:pt x="8" y="3"/>
                  <a:pt x="8"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18" name="Freeform 149"/>
          <p:cNvSpPr>
            <a:spLocks/>
          </p:cNvSpPr>
          <p:nvPr/>
        </p:nvSpPr>
        <p:spPr bwMode="auto">
          <a:xfrm>
            <a:off x="7861300" y="5451475"/>
            <a:ext cx="36513" cy="36513"/>
          </a:xfrm>
          <a:custGeom>
            <a:avLst/>
            <a:gdLst/>
            <a:ahLst/>
            <a:cxnLst>
              <a:cxn ang="0">
                <a:pos x="15" y="5"/>
              </a:cxn>
              <a:cxn ang="0">
                <a:pos x="8" y="1"/>
              </a:cxn>
              <a:cxn ang="0">
                <a:pos x="7" y="3"/>
              </a:cxn>
              <a:cxn ang="0">
                <a:pos x="8" y="7"/>
              </a:cxn>
              <a:cxn ang="0">
                <a:pos x="4" y="5"/>
              </a:cxn>
              <a:cxn ang="0">
                <a:pos x="3" y="6"/>
              </a:cxn>
              <a:cxn ang="0">
                <a:pos x="7" y="11"/>
              </a:cxn>
              <a:cxn ang="0">
                <a:pos x="7" y="15"/>
              </a:cxn>
              <a:cxn ang="0">
                <a:pos x="1" y="16"/>
              </a:cxn>
              <a:cxn ang="0">
                <a:pos x="4" y="18"/>
              </a:cxn>
              <a:cxn ang="0">
                <a:pos x="9" y="15"/>
              </a:cxn>
              <a:cxn ang="0">
                <a:pos x="9" y="13"/>
              </a:cxn>
              <a:cxn ang="0">
                <a:pos x="11" y="9"/>
              </a:cxn>
              <a:cxn ang="0">
                <a:pos x="11" y="7"/>
              </a:cxn>
              <a:cxn ang="0">
                <a:pos x="13" y="9"/>
              </a:cxn>
              <a:cxn ang="0">
                <a:pos x="15" y="5"/>
              </a:cxn>
            </a:cxnLst>
            <a:rect l="0" t="0" r="r" b="b"/>
            <a:pathLst>
              <a:path w="19" h="19">
                <a:moveTo>
                  <a:pt x="15" y="5"/>
                </a:moveTo>
                <a:cubicBezTo>
                  <a:pt x="13" y="5"/>
                  <a:pt x="11" y="1"/>
                  <a:pt x="8" y="1"/>
                </a:cubicBezTo>
                <a:cubicBezTo>
                  <a:pt x="5" y="0"/>
                  <a:pt x="5" y="1"/>
                  <a:pt x="7" y="3"/>
                </a:cubicBezTo>
                <a:cubicBezTo>
                  <a:pt x="9" y="5"/>
                  <a:pt x="9" y="6"/>
                  <a:pt x="8" y="7"/>
                </a:cubicBezTo>
                <a:cubicBezTo>
                  <a:pt x="6" y="7"/>
                  <a:pt x="7" y="7"/>
                  <a:pt x="4" y="5"/>
                </a:cubicBezTo>
                <a:cubicBezTo>
                  <a:pt x="1" y="4"/>
                  <a:pt x="0" y="4"/>
                  <a:pt x="3" y="6"/>
                </a:cubicBezTo>
                <a:cubicBezTo>
                  <a:pt x="5" y="8"/>
                  <a:pt x="7" y="8"/>
                  <a:pt x="7" y="11"/>
                </a:cubicBezTo>
                <a:cubicBezTo>
                  <a:pt x="7" y="13"/>
                  <a:pt x="8" y="14"/>
                  <a:pt x="7" y="15"/>
                </a:cubicBezTo>
                <a:cubicBezTo>
                  <a:pt x="5" y="16"/>
                  <a:pt x="2" y="15"/>
                  <a:pt x="1" y="16"/>
                </a:cubicBezTo>
                <a:cubicBezTo>
                  <a:pt x="1" y="17"/>
                  <a:pt x="2" y="19"/>
                  <a:pt x="4" y="18"/>
                </a:cubicBezTo>
                <a:cubicBezTo>
                  <a:pt x="6" y="17"/>
                  <a:pt x="9" y="17"/>
                  <a:pt x="9" y="15"/>
                </a:cubicBezTo>
                <a:cubicBezTo>
                  <a:pt x="9" y="14"/>
                  <a:pt x="8" y="14"/>
                  <a:pt x="9" y="13"/>
                </a:cubicBezTo>
                <a:cubicBezTo>
                  <a:pt x="10" y="12"/>
                  <a:pt x="11" y="11"/>
                  <a:pt x="11" y="9"/>
                </a:cubicBezTo>
                <a:cubicBezTo>
                  <a:pt x="11" y="7"/>
                  <a:pt x="9" y="4"/>
                  <a:pt x="11" y="7"/>
                </a:cubicBezTo>
                <a:cubicBezTo>
                  <a:pt x="12" y="11"/>
                  <a:pt x="10" y="12"/>
                  <a:pt x="13" y="9"/>
                </a:cubicBezTo>
                <a:cubicBezTo>
                  <a:pt x="15" y="7"/>
                  <a:pt x="19" y="6"/>
                  <a:pt x="15"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19" name="Freeform 150"/>
          <p:cNvSpPr>
            <a:spLocks/>
          </p:cNvSpPr>
          <p:nvPr/>
        </p:nvSpPr>
        <p:spPr bwMode="auto">
          <a:xfrm>
            <a:off x="7858125" y="5395913"/>
            <a:ext cx="23813" cy="38100"/>
          </a:xfrm>
          <a:custGeom>
            <a:avLst/>
            <a:gdLst/>
            <a:ahLst/>
            <a:cxnLst>
              <a:cxn ang="0">
                <a:pos x="13" y="13"/>
              </a:cxn>
              <a:cxn ang="0">
                <a:pos x="11" y="9"/>
              </a:cxn>
              <a:cxn ang="0">
                <a:pos x="11" y="4"/>
              </a:cxn>
              <a:cxn ang="0">
                <a:pos x="7" y="1"/>
              </a:cxn>
              <a:cxn ang="0">
                <a:pos x="6" y="5"/>
              </a:cxn>
              <a:cxn ang="0">
                <a:pos x="4" y="11"/>
              </a:cxn>
              <a:cxn ang="0">
                <a:pos x="1" y="13"/>
              </a:cxn>
              <a:cxn ang="0">
                <a:pos x="2" y="18"/>
              </a:cxn>
              <a:cxn ang="0">
                <a:pos x="6" y="14"/>
              </a:cxn>
              <a:cxn ang="0">
                <a:pos x="8" y="20"/>
              </a:cxn>
              <a:cxn ang="0">
                <a:pos x="13" y="13"/>
              </a:cxn>
            </a:cxnLst>
            <a:rect l="0" t="0" r="r" b="b"/>
            <a:pathLst>
              <a:path w="13" h="20">
                <a:moveTo>
                  <a:pt x="13" y="13"/>
                </a:moveTo>
                <a:cubicBezTo>
                  <a:pt x="13" y="10"/>
                  <a:pt x="11" y="11"/>
                  <a:pt x="11" y="9"/>
                </a:cubicBezTo>
                <a:cubicBezTo>
                  <a:pt x="11" y="6"/>
                  <a:pt x="12" y="5"/>
                  <a:pt x="11" y="4"/>
                </a:cubicBezTo>
                <a:cubicBezTo>
                  <a:pt x="10" y="3"/>
                  <a:pt x="10" y="1"/>
                  <a:pt x="7" y="1"/>
                </a:cubicBezTo>
                <a:cubicBezTo>
                  <a:pt x="5" y="0"/>
                  <a:pt x="6" y="2"/>
                  <a:pt x="6" y="5"/>
                </a:cubicBezTo>
                <a:cubicBezTo>
                  <a:pt x="6" y="8"/>
                  <a:pt x="6" y="11"/>
                  <a:pt x="4" y="11"/>
                </a:cubicBezTo>
                <a:cubicBezTo>
                  <a:pt x="1" y="11"/>
                  <a:pt x="0" y="11"/>
                  <a:pt x="1" y="13"/>
                </a:cubicBezTo>
                <a:cubicBezTo>
                  <a:pt x="1" y="15"/>
                  <a:pt x="0" y="20"/>
                  <a:pt x="2" y="18"/>
                </a:cubicBezTo>
                <a:cubicBezTo>
                  <a:pt x="4" y="16"/>
                  <a:pt x="6" y="12"/>
                  <a:pt x="6" y="14"/>
                </a:cubicBezTo>
                <a:cubicBezTo>
                  <a:pt x="6" y="16"/>
                  <a:pt x="5" y="20"/>
                  <a:pt x="8" y="20"/>
                </a:cubicBezTo>
                <a:cubicBezTo>
                  <a:pt x="11" y="20"/>
                  <a:pt x="13" y="16"/>
                  <a:pt x="13" y="1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20" name="Freeform 151"/>
          <p:cNvSpPr>
            <a:spLocks/>
          </p:cNvSpPr>
          <p:nvPr/>
        </p:nvSpPr>
        <p:spPr bwMode="auto">
          <a:xfrm>
            <a:off x="7853363" y="5437188"/>
            <a:ext cx="14287" cy="26987"/>
          </a:xfrm>
          <a:custGeom>
            <a:avLst/>
            <a:gdLst/>
            <a:ahLst/>
            <a:cxnLst>
              <a:cxn ang="0">
                <a:pos x="7" y="3"/>
              </a:cxn>
              <a:cxn ang="0">
                <a:pos x="4" y="2"/>
              </a:cxn>
              <a:cxn ang="0">
                <a:pos x="2" y="12"/>
              </a:cxn>
              <a:cxn ang="0">
                <a:pos x="7" y="3"/>
              </a:cxn>
            </a:cxnLst>
            <a:rect l="0" t="0" r="r" b="b"/>
            <a:pathLst>
              <a:path w="7" h="14">
                <a:moveTo>
                  <a:pt x="7" y="3"/>
                </a:moveTo>
                <a:cubicBezTo>
                  <a:pt x="6" y="1"/>
                  <a:pt x="5" y="0"/>
                  <a:pt x="4" y="2"/>
                </a:cubicBezTo>
                <a:cubicBezTo>
                  <a:pt x="2" y="3"/>
                  <a:pt x="0" y="14"/>
                  <a:pt x="2" y="12"/>
                </a:cubicBezTo>
                <a:cubicBezTo>
                  <a:pt x="3" y="10"/>
                  <a:pt x="7" y="4"/>
                  <a:pt x="7"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21" name="Freeform 152"/>
          <p:cNvSpPr>
            <a:spLocks/>
          </p:cNvSpPr>
          <p:nvPr/>
        </p:nvSpPr>
        <p:spPr bwMode="auto">
          <a:xfrm>
            <a:off x="7851775" y="5367338"/>
            <a:ext cx="26988" cy="36512"/>
          </a:xfrm>
          <a:custGeom>
            <a:avLst/>
            <a:gdLst/>
            <a:ahLst/>
            <a:cxnLst>
              <a:cxn ang="0">
                <a:pos x="10" y="6"/>
              </a:cxn>
              <a:cxn ang="0">
                <a:pos x="9" y="1"/>
              </a:cxn>
              <a:cxn ang="0">
                <a:pos x="8" y="6"/>
              </a:cxn>
              <a:cxn ang="0">
                <a:pos x="6" y="8"/>
              </a:cxn>
              <a:cxn ang="0">
                <a:pos x="4" y="5"/>
              </a:cxn>
              <a:cxn ang="0">
                <a:pos x="2" y="10"/>
              </a:cxn>
              <a:cxn ang="0">
                <a:pos x="2" y="14"/>
              </a:cxn>
              <a:cxn ang="0">
                <a:pos x="5" y="14"/>
              </a:cxn>
              <a:cxn ang="0">
                <a:pos x="6" y="17"/>
              </a:cxn>
              <a:cxn ang="0">
                <a:pos x="13" y="14"/>
              </a:cxn>
              <a:cxn ang="0">
                <a:pos x="14" y="10"/>
              </a:cxn>
              <a:cxn ang="0">
                <a:pos x="10" y="6"/>
              </a:cxn>
            </a:cxnLst>
            <a:rect l="0" t="0" r="r" b="b"/>
            <a:pathLst>
              <a:path w="14" h="19">
                <a:moveTo>
                  <a:pt x="10" y="6"/>
                </a:moveTo>
                <a:cubicBezTo>
                  <a:pt x="7" y="8"/>
                  <a:pt x="10" y="0"/>
                  <a:pt x="9" y="1"/>
                </a:cubicBezTo>
                <a:cubicBezTo>
                  <a:pt x="8" y="2"/>
                  <a:pt x="9" y="4"/>
                  <a:pt x="8" y="6"/>
                </a:cubicBezTo>
                <a:cubicBezTo>
                  <a:pt x="7" y="9"/>
                  <a:pt x="7" y="10"/>
                  <a:pt x="6" y="8"/>
                </a:cubicBezTo>
                <a:cubicBezTo>
                  <a:pt x="4" y="6"/>
                  <a:pt x="4" y="3"/>
                  <a:pt x="4" y="5"/>
                </a:cubicBezTo>
                <a:cubicBezTo>
                  <a:pt x="4" y="7"/>
                  <a:pt x="4" y="7"/>
                  <a:pt x="2" y="10"/>
                </a:cubicBezTo>
                <a:cubicBezTo>
                  <a:pt x="1" y="12"/>
                  <a:pt x="0" y="15"/>
                  <a:pt x="2" y="14"/>
                </a:cubicBezTo>
                <a:cubicBezTo>
                  <a:pt x="4" y="13"/>
                  <a:pt x="5" y="12"/>
                  <a:pt x="5" y="14"/>
                </a:cubicBezTo>
                <a:cubicBezTo>
                  <a:pt x="6" y="17"/>
                  <a:pt x="3" y="19"/>
                  <a:pt x="6" y="17"/>
                </a:cubicBezTo>
                <a:cubicBezTo>
                  <a:pt x="9" y="14"/>
                  <a:pt x="12" y="16"/>
                  <a:pt x="13" y="14"/>
                </a:cubicBezTo>
                <a:cubicBezTo>
                  <a:pt x="13" y="13"/>
                  <a:pt x="14" y="11"/>
                  <a:pt x="14" y="10"/>
                </a:cubicBezTo>
                <a:cubicBezTo>
                  <a:pt x="13" y="9"/>
                  <a:pt x="11" y="4"/>
                  <a:pt x="10" y="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22" name="Freeform 153"/>
          <p:cNvSpPr>
            <a:spLocks/>
          </p:cNvSpPr>
          <p:nvPr/>
        </p:nvSpPr>
        <p:spPr bwMode="auto">
          <a:xfrm>
            <a:off x="7877175" y="5265738"/>
            <a:ext cx="23813" cy="25400"/>
          </a:xfrm>
          <a:custGeom>
            <a:avLst/>
            <a:gdLst/>
            <a:ahLst/>
            <a:cxnLst>
              <a:cxn ang="0">
                <a:pos x="9" y="11"/>
              </a:cxn>
              <a:cxn ang="0">
                <a:pos x="11" y="6"/>
              </a:cxn>
              <a:cxn ang="0">
                <a:pos x="7" y="3"/>
              </a:cxn>
              <a:cxn ang="0">
                <a:pos x="7" y="0"/>
              </a:cxn>
              <a:cxn ang="0">
                <a:pos x="2" y="1"/>
              </a:cxn>
              <a:cxn ang="0">
                <a:pos x="6" y="4"/>
              </a:cxn>
              <a:cxn ang="0">
                <a:pos x="8" y="8"/>
              </a:cxn>
              <a:cxn ang="0">
                <a:pos x="9" y="11"/>
              </a:cxn>
            </a:cxnLst>
            <a:rect l="0" t="0" r="r" b="b"/>
            <a:pathLst>
              <a:path w="13" h="13">
                <a:moveTo>
                  <a:pt x="9" y="11"/>
                </a:moveTo>
                <a:cubicBezTo>
                  <a:pt x="11" y="10"/>
                  <a:pt x="13" y="7"/>
                  <a:pt x="11" y="6"/>
                </a:cubicBezTo>
                <a:cubicBezTo>
                  <a:pt x="10" y="5"/>
                  <a:pt x="7" y="5"/>
                  <a:pt x="7" y="3"/>
                </a:cubicBezTo>
                <a:cubicBezTo>
                  <a:pt x="7" y="2"/>
                  <a:pt x="9" y="1"/>
                  <a:pt x="7" y="0"/>
                </a:cubicBezTo>
                <a:cubicBezTo>
                  <a:pt x="5" y="0"/>
                  <a:pt x="0" y="0"/>
                  <a:pt x="2" y="1"/>
                </a:cubicBezTo>
                <a:cubicBezTo>
                  <a:pt x="4" y="3"/>
                  <a:pt x="6" y="2"/>
                  <a:pt x="6" y="4"/>
                </a:cubicBezTo>
                <a:cubicBezTo>
                  <a:pt x="6" y="6"/>
                  <a:pt x="7" y="7"/>
                  <a:pt x="8" y="8"/>
                </a:cubicBezTo>
                <a:cubicBezTo>
                  <a:pt x="8" y="10"/>
                  <a:pt x="7" y="13"/>
                  <a:pt x="9" y="1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23" name="Freeform 154"/>
          <p:cNvSpPr>
            <a:spLocks/>
          </p:cNvSpPr>
          <p:nvPr/>
        </p:nvSpPr>
        <p:spPr bwMode="auto">
          <a:xfrm>
            <a:off x="7880350" y="5180013"/>
            <a:ext cx="26988" cy="52387"/>
          </a:xfrm>
          <a:custGeom>
            <a:avLst/>
            <a:gdLst/>
            <a:ahLst/>
            <a:cxnLst>
              <a:cxn ang="0">
                <a:pos x="9" y="24"/>
              </a:cxn>
              <a:cxn ang="0">
                <a:pos x="1" y="24"/>
              </a:cxn>
              <a:cxn ang="0">
                <a:pos x="4" y="4"/>
              </a:cxn>
              <a:cxn ang="0">
                <a:pos x="9" y="1"/>
              </a:cxn>
              <a:cxn ang="0">
                <a:pos x="13" y="3"/>
              </a:cxn>
              <a:cxn ang="0">
                <a:pos x="12" y="11"/>
              </a:cxn>
              <a:cxn ang="0">
                <a:pos x="13" y="17"/>
              </a:cxn>
              <a:cxn ang="0">
                <a:pos x="9" y="24"/>
              </a:cxn>
            </a:cxnLst>
            <a:rect l="0" t="0" r="r" b="b"/>
            <a:pathLst>
              <a:path w="14" h="27">
                <a:moveTo>
                  <a:pt x="9" y="24"/>
                </a:moveTo>
                <a:cubicBezTo>
                  <a:pt x="7" y="26"/>
                  <a:pt x="0" y="27"/>
                  <a:pt x="1" y="24"/>
                </a:cubicBezTo>
                <a:cubicBezTo>
                  <a:pt x="2" y="21"/>
                  <a:pt x="4" y="5"/>
                  <a:pt x="4" y="4"/>
                </a:cubicBezTo>
                <a:cubicBezTo>
                  <a:pt x="4" y="2"/>
                  <a:pt x="7" y="1"/>
                  <a:pt x="9" y="1"/>
                </a:cubicBezTo>
                <a:cubicBezTo>
                  <a:pt x="11" y="1"/>
                  <a:pt x="13" y="0"/>
                  <a:pt x="13" y="3"/>
                </a:cubicBezTo>
                <a:cubicBezTo>
                  <a:pt x="13" y="6"/>
                  <a:pt x="12" y="9"/>
                  <a:pt x="12" y="11"/>
                </a:cubicBezTo>
                <a:cubicBezTo>
                  <a:pt x="12" y="14"/>
                  <a:pt x="13" y="17"/>
                  <a:pt x="13" y="17"/>
                </a:cubicBezTo>
                <a:cubicBezTo>
                  <a:pt x="14" y="18"/>
                  <a:pt x="12" y="23"/>
                  <a:pt x="9" y="2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24" name="Freeform 155"/>
          <p:cNvSpPr>
            <a:spLocks/>
          </p:cNvSpPr>
          <p:nvPr/>
        </p:nvSpPr>
        <p:spPr bwMode="auto">
          <a:xfrm>
            <a:off x="7985125" y="3759200"/>
            <a:ext cx="22225" cy="17463"/>
          </a:xfrm>
          <a:custGeom>
            <a:avLst/>
            <a:gdLst/>
            <a:ahLst/>
            <a:cxnLst>
              <a:cxn ang="0">
                <a:pos x="8" y="6"/>
              </a:cxn>
              <a:cxn ang="0">
                <a:pos x="2" y="5"/>
              </a:cxn>
              <a:cxn ang="0">
                <a:pos x="2" y="0"/>
              </a:cxn>
              <a:cxn ang="0">
                <a:pos x="8" y="6"/>
              </a:cxn>
            </a:cxnLst>
            <a:rect l="0" t="0" r="r" b="b"/>
            <a:pathLst>
              <a:path w="11" h="9">
                <a:moveTo>
                  <a:pt x="8" y="6"/>
                </a:moveTo>
                <a:cubicBezTo>
                  <a:pt x="3" y="8"/>
                  <a:pt x="2" y="9"/>
                  <a:pt x="2" y="5"/>
                </a:cubicBezTo>
                <a:cubicBezTo>
                  <a:pt x="1" y="2"/>
                  <a:pt x="0" y="0"/>
                  <a:pt x="2" y="0"/>
                </a:cubicBezTo>
                <a:cubicBezTo>
                  <a:pt x="4" y="0"/>
                  <a:pt x="11" y="4"/>
                  <a:pt x="8" y="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25" name="Freeform 156"/>
          <p:cNvSpPr>
            <a:spLocks/>
          </p:cNvSpPr>
          <p:nvPr/>
        </p:nvSpPr>
        <p:spPr bwMode="auto">
          <a:xfrm>
            <a:off x="8199438" y="3794125"/>
            <a:ext cx="26987" cy="22225"/>
          </a:xfrm>
          <a:custGeom>
            <a:avLst/>
            <a:gdLst/>
            <a:ahLst/>
            <a:cxnLst>
              <a:cxn ang="0">
                <a:pos x="2" y="9"/>
              </a:cxn>
              <a:cxn ang="0">
                <a:pos x="7" y="5"/>
              </a:cxn>
              <a:cxn ang="0">
                <a:pos x="9" y="0"/>
              </a:cxn>
              <a:cxn ang="0">
                <a:pos x="11" y="11"/>
              </a:cxn>
              <a:cxn ang="0">
                <a:pos x="2" y="9"/>
              </a:cxn>
            </a:cxnLst>
            <a:rect l="0" t="0" r="r" b="b"/>
            <a:pathLst>
              <a:path w="14" h="12">
                <a:moveTo>
                  <a:pt x="2" y="9"/>
                </a:moveTo>
                <a:cubicBezTo>
                  <a:pt x="0" y="6"/>
                  <a:pt x="7" y="8"/>
                  <a:pt x="7" y="5"/>
                </a:cubicBezTo>
                <a:cubicBezTo>
                  <a:pt x="7" y="3"/>
                  <a:pt x="7" y="0"/>
                  <a:pt x="9" y="0"/>
                </a:cubicBezTo>
                <a:cubicBezTo>
                  <a:pt x="12" y="1"/>
                  <a:pt x="14" y="10"/>
                  <a:pt x="11" y="11"/>
                </a:cubicBezTo>
                <a:cubicBezTo>
                  <a:pt x="7" y="12"/>
                  <a:pt x="4" y="12"/>
                  <a:pt x="2" y="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26" name="Freeform 157"/>
          <p:cNvSpPr>
            <a:spLocks/>
          </p:cNvSpPr>
          <p:nvPr/>
        </p:nvSpPr>
        <p:spPr bwMode="auto">
          <a:xfrm>
            <a:off x="8477250" y="4059238"/>
            <a:ext cx="69850" cy="63500"/>
          </a:xfrm>
          <a:custGeom>
            <a:avLst/>
            <a:gdLst/>
            <a:ahLst/>
            <a:cxnLst>
              <a:cxn ang="0">
                <a:pos x="32" y="11"/>
              </a:cxn>
              <a:cxn ang="0">
                <a:pos x="21" y="5"/>
              </a:cxn>
              <a:cxn ang="0">
                <a:pos x="15" y="1"/>
              </a:cxn>
              <a:cxn ang="0">
                <a:pos x="9" y="0"/>
              </a:cxn>
              <a:cxn ang="0">
                <a:pos x="4" y="3"/>
              </a:cxn>
              <a:cxn ang="0">
                <a:pos x="2" y="8"/>
              </a:cxn>
              <a:cxn ang="0">
                <a:pos x="3" y="10"/>
              </a:cxn>
              <a:cxn ang="0">
                <a:pos x="2" y="18"/>
              </a:cxn>
              <a:cxn ang="0">
                <a:pos x="3" y="25"/>
              </a:cxn>
              <a:cxn ang="0">
                <a:pos x="7" y="28"/>
              </a:cxn>
              <a:cxn ang="0">
                <a:pos x="12" y="26"/>
              </a:cxn>
              <a:cxn ang="0">
                <a:pos x="16" y="31"/>
              </a:cxn>
              <a:cxn ang="0">
                <a:pos x="20" y="31"/>
              </a:cxn>
              <a:cxn ang="0">
                <a:pos x="24" y="25"/>
              </a:cxn>
              <a:cxn ang="0">
                <a:pos x="32" y="11"/>
              </a:cxn>
            </a:cxnLst>
            <a:rect l="0" t="0" r="r" b="b"/>
            <a:pathLst>
              <a:path w="36" h="34">
                <a:moveTo>
                  <a:pt x="32" y="11"/>
                </a:moveTo>
                <a:cubicBezTo>
                  <a:pt x="29" y="5"/>
                  <a:pt x="25" y="7"/>
                  <a:pt x="21" y="5"/>
                </a:cubicBezTo>
                <a:cubicBezTo>
                  <a:pt x="18" y="4"/>
                  <a:pt x="17" y="2"/>
                  <a:pt x="15" y="1"/>
                </a:cubicBezTo>
                <a:cubicBezTo>
                  <a:pt x="13" y="0"/>
                  <a:pt x="10" y="0"/>
                  <a:pt x="9" y="0"/>
                </a:cubicBezTo>
                <a:cubicBezTo>
                  <a:pt x="7" y="1"/>
                  <a:pt x="5" y="1"/>
                  <a:pt x="4" y="3"/>
                </a:cubicBezTo>
                <a:cubicBezTo>
                  <a:pt x="2" y="5"/>
                  <a:pt x="0" y="9"/>
                  <a:pt x="2" y="8"/>
                </a:cubicBezTo>
                <a:cubicBezTo>
                  <a:pt x="4" y="8"/>
                  <a:pt x="4" y="9"/>
                  <a:pt x="3" y="10"/>
                </a:cubicBezTo>
                <a:cubicBezTo>
                  <a:pt x="1" y="12"/>
                  <a:pt x="2" y="16"/>
                  <a:pt x="2" y="18"/>
                </a:cubicBezTo>
                <a:cubicBezTo>
                  <a:pt x="2" y="21"/>
                  <a:pt x="2" y="24"/>
                  <a:pt x="3" y="25"/>
                </a:cubicBezTo>
                <a:cubicBezTo>
                  <a:pt x="4" y="26"/>
                  <a:pt x="5" y="29"/>
                  <a:pt x="7" y="28"/>
                </a:cubicBezTo>
                <a:cubicBezTo>
                  <a:pt x="8" y="26"/>
                  <a:pt x="10" y="25"/>
                  <a:pt x="12" y="26"/>
                </a:cubicBezTo>
                <a:cubicBezTo>
                  <a:pt x="14" y="28"/>
                  <a:pt x="14" y="30"/>
                  <a:pt x="16" y="31"/>
                </a:cubicBezTo>
                <a:cubicBezTo>
                  <a:pt x="18" y="31"/>
                  <a:pt x="19" y="34"/>
                  <a:pt x="20" y="31"/>
                </a:cubicBezTo>
                <a:cubicBezTo>
                  <a:pt x="22" y="28"/>
                  <a:pt x="21" y="27"/>
                  <a:pt x="24" y="25"/>
                </a:cubicBezTo>
                <a:cubicBezTo>
                  <a:pt x="27" y="23"/>
                  <a:pt x="36" y="20"/>
                  <a:pt x="32" y="1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27" name="Freeform 158"/>
          <p:cNvSpPr>
            <a:spLocks/>
          </p:cNvSpPr>
          <p:nvPr/>
        </p:nvSpPr>
        <p:spPr bwMode="auto">
          <a:xfrm>
            <a:off x="8059738" y="3597275"/>
            <a:ext cx="57150" cy="12700"/>
          </a:xfrm>
          <a:custGeom>
            <a:avLst/>
            <a:gdLst/>
            <a:ahLst/>
            <a:cxnLst>
              <a:cxn ang="0">
                <a:pos x="26" y="5"/>
              </a:cxn>
              <a:cxn ang="0">
                <a:pos x="13" y="0"/>
              </a:cxn>
              <a:cxn ang="0">
                <a:pos x="7" y="7"/>
              </a:cxn>
              <a:cxn ang="0">
                <a:pos x="26" y="5"/>
              </a:cxn>
            </a:cxnLst>
            <a:rect l="0" t="0" r="r" b="b"/>
            <a:pathLst>
              <a:path w="30" h="7">
                <a:moveTo>
                  <a:pt x="26" y="5"/>
                </a:moveTo>
                <a:cubicBezTo>
                  <a:pt x="19" y="2"/>
                  <a:pt x="20" y="0"/>
                  <a:pt x="13" y="0"/>
                </a:cubicBezTo>
                <a:cubicBezTo>
                  <a:pt x="6" y="0"/>
                  <a:pt x="0" y="7"/>
                  <a:pt x="7" y="7"/>
                </a:cubicBezTo>
                <a:cubicBezTo>
                  <a:pt x="14" y="7"/>
                  <a:pt x="30" y="7"/>
                  <a:pt x="26"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28" name="Freeform 159"/>
          <p:cNvSpPr>
            <a:spLocks/>
          </p:cNvSpPr>
          <p:nvPr/>
        </p:nvSpPr>
        <p:spPr bwMode="auto">
          <a:xfrm>
            <a:off x="7773988" y="3595688"/>
            <a:ext cx="63500" cy="20637"/>
          </a:xfrm>
          <a:custGeom>
            <a:avLst/>
            <a:gdLst/>
            <a:ahLst/>
            <a:cxnLst>
              <a:cxn ang="0">
                <a:pos x="32" y="8"/>
              </a:cxn>
              <a:cxn ang="0">
                <a:pos x="18" y="0"/>
              </a:cxn>
              <a:cxn ang="0">
                <a:pos x="7" y="4"/>
              </a:cxn>
              <a:cxn ang="0">
                <a:pos x="20" y="10"/>
              </a:cxn>
              <a:cxn ang="0">
                <a:pos x="28" y="9"/>
              </a:cxn>
              <a:cxn ang="0">
                <a:pos x="32" y="8"/>
              </a:cxn>
            </a:cxnLst>
            <a:rect l="0" t="0" r="r" b="b"/>
            <a:pathLst>
              <a:path w="33" h="11">
                <a:moveTo>
                  <a:pt x="32" y="8"/>
                </a:moveTo>
                <a:cubicBezTo>
                  <a:pt x="31" y="4"/>
                  <a:pt x="22" y="1"/>
                  <a:pt x="18" y="0"/>
                </a:cubicBezTo>
                <a:cubicBezTo>
                  <a:pt x="15" y="0"/>
                  <a:pt x="0" y="0"/>
                  <a:pt x="7" y="4"/>
                </a:cubicBezTo>
                <a:cubicBezTo>
                  <a:pt x="13" y="8"/>
                  <a:pt x="15" y="11"/>
                  <a:pt x="20" y="10"/>
                </a:cubicBezTo>
                <a:cubicBezTo>
                  <a:pt x="25" y="9"/>
                  <a:pt x="26" y="8"/>
                  <a:pt x="28" y="9"/>
                </a:cubicBezTo>
                <a:cubicBezTo>
                  <a:pt x="29" y="11"/>
                  <a:pt x="33" y="10"/>
                  <a:pt x="32"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29" name="Freeform 160"/>
          <p:cNvSpPr>
            <a:spLocks/>
          </p:cNvSpPr>
          <p:nvPr/>
        </p:nvSpPr>
        <p:spPr bwMode="auto">
          <a:xfrm>
            <a:off x="7623175" y="3475038"/>
            <a:ext cx="263525" cy="87312"/>
          </a:xfrm>
          <a:custGeom>
            <a:avLst/>
            <a:gdLst/>
            <a:ahLst/>
            <a:cxnLst>
              <a:cxn ang="0">
                <a:pos x="138" y="41"/>
              </a:cxn>
              <a:cxn ang="0">
                <a:pos x="128" y="43"/>
              </a:cxn>
              <a:cxn ang="0">
                <a:pos x="122" y="44"/>
              </a:cxn>
              <a:cxn ang="0">
                <a:pos x="116" y="43"/>
              </a:cxn>
              <a:cxn ang="0">
                <a:pos x="96" y="45"/>
              </a:cxn>
              <a:cxn ang="0">
                <a:pos x="96" y="41"/>
              </a:cxn>
              <a:cxn ang="0">
                <a:pos x="102" y="36"/>
              </a:cxn>
              <a:cxn ang="0">
                <a:pos x="92" y="34"/>
              </a:cxn>
              <a:cxn ang="0">
                <a:pos x="84" y="28"/>
              </a:cxn>
              <a:cxn ang="0">
                <a:pos x="80" y="22"/>
              </a:cxn>
              <a:cxn ang="0">
                <a:pos x="67" y="21"/>
              </a:cxn>
              <a:cxn ang="0">
                <a:pos x="54" y="14"/>
              </a:cxn>
              <a:cxn ang="0">
                <a:pos x="39" y="12"/>
              </a:cxn>
              <a:cxn ang="0">
                <a:pos x="43" y="8"/>
              </a:cxn>
              <a:cxn ang="0">
                <a:pos x="26" y="8"/>
              </a:cxn>
              <a:cxn ang="0">
                <a:pos x="7" y="16"/>
              </a:cxn>
              <a:cxn ang="0">
                <a:pos x="2" y="14"/>
              </a:cxn>
              <a:cxn ang="0">
                <a:pos x="15" y="5"/>
              </a:cxn>
              <a:cxn ang="0">
                <a:pos x="36" y="0"/>
              </a:cxn>
              <a:cxn ang="0">
                <a:pos x="66" y="3"/>
              </a:cxn>
              <a:cxn ang="0">
                <a:pos x="83" y="10"/>
              </a:cxn>
              <a:cxn ang="0">
                <a:pos x="86" y="11"/>
              </a:cxn>
              <a:cxn ang="0">
                <a:pos x="97" y="18"/>
              </a:cxn>
              <a:cxn ang="0">
                <a:pos x="105" y="22"/>
              </a:cxn>
              <a:cxn ang="0">
                <a:pos x="120" y="28"/>
              </a:cxn>
              <a:cxn ang="0">
                <a:pos x="129" y="34"/>
              </a:cxn>
              <a:cxn ang="0">
                <a:pos x="138" y="41"/>
              </a:cxn>
            </a:cxnLst>
            <a:rect l="0" t="0" r="r" b="b"/>
            <a:pathLst>
              <a:path w="138" h="46">
                <a:moveTo>
                  <a:pt x="138" y="41"/>
                </a:moveTo>
                <a:cubicBezTo>
                  <a:pt x="138" y="46"/>
                  <a:pt x="130" y="42"/>
                  <a:pt x="128" y="43"/>
                </a:cubicBezTo>
                <a:cubicBezTo>
                  <a:pt x="126" y="44"/>
                  <a:pt x="124" y="45"/>
                  <a:pt x="122" y="44"/>
                </a:cubicBezTo>
                <a:cubicBezTo>
                  <a:pt x="119" y="43"/>
                  <a:pt x="118" y="43"/>
                  <a:pt x="116" y="43"/>
                </a:cubicBezTo>
                <a:cubicBezTo>
                  <a:pt x="113" y="43"/>
                  <a:pt x="99" y="45"/>
                  <a:pt x="96" y="45"/>
                </a:cubicBezTo>
                <a:cubicBezTo>
                  <a:pt x="94" y="45"/>
                  <a:pt x="92" y="43"/>
                  <a:pt x="96" y="41"/>
                </a:cubicBezTo>
                <a:cubicBezTo>
                  <a:pt x="100" y="39"/>
                  <a:pt x="104" y="38"/>
                  <a:pt x="102" y="36"/>
                </a:cubicBezTo>
                <a:cubicBezTo>
                  <a:pt x="99" y="35"/>
                  <a:pt x="97" y="36"/>
                  <a:pt x="92" y="34"/>
                </a:cubicBezTo>
                <a:cubicBezTo>
                  <a:pt x="87" y="32"/>
                  <a:pt x="86" y="32"/>
                  <a:pt x="84" y="28"/>
                </a:cubicBezTo>
                <a:cubicBezTo>
                  <a:pt x="82" y="24"/>
                  <a:pt x="84" y="22"/>
                  <a:pt x="80" y="22"/>
                </a:cubicBezTo>
                <a:cubicBezTo>
                  <a:pt x="76" y="22"/>
                  <a:pt x="70" y="23"/>
                  <a:pt x="67" y="21"/>
                </a:cubicBezTo>
                <a:cubicBezTo>
                  <a:pt x="63" y="18"/>
                  <a:pt x="60" y="15"/>
                  <a:pt x="54" y="14"/>
                </a:cubicBezTo>
                <a:cubicBezTo>
                  <a:pt x="49" y="14"/>
                  <a:pt x="37" y="14"/>
                  <a:pt x="39" y="12"/>
                </a:cubicBezTo>
                <a:cubicBezTo>
                  <a:pt x="41" y="10"/>
                  <a:pt x="46" y="9"/>
                  <a:pt x="43" y="8"/>
                </a:cubicBezTo>
                <a:cubicBezTo>
                  <a:pt x="40" y="7"/>
                  <a:pt x="29" y="6"/>
                  <a:pt x="26" y="8"/>
                </a:cubicBezTo>
                <a:cubicBezTo>
                  <a:pt x="24" y="9"/>
                  <a:pt x="12" y="16"/>
                  <a:pt x="7" y="16"/>
                </a:cubicBezTo>
                <a:cubicBezTo>
                  <a:pt x="3" y="16"/>
                  <a:pt x="0" y="17"/>
                  <a:pt x="2" y="14"/>
                </a:cubicBezTo>
                <a:cubicBezTo>
                  <a:pt x="5" y="11"/>
                  <a:pt x="10" y="6"/>
                  <a:pt x="15" y="5"/>
                </a:cubicBezTo>
                <a:cubicBezTo>
                  <a:pt x="20" y="3"/>
                  <a:pt x="27" y="0"/>
                  <a:pt x="36" y="0"/>
                </a:cubicBezTo>
                <a:cubicBezTo>
                  <a:pt x="45" y="1"/>
                  <a:pt x="61" y="1"/>
                  <a:pt x="66" y="3"/>
                </a:cubicBezTo>
                <a:cubicBezTo>
                  <a:pt x="70" y="6"/>
                  <a:pt x="83" y="11"/>
                  <a:pt x="83" y="10"/>
                </a:cubicBezTo>
                <a:cubicBezTo>
                  <a:pt x="83" y="9"/>
                  <a:pt x="84" y="8"/>
                  <a:pt x="86" y="11"/>
                </a:cubicBezTo>
                <a:cubicBezTo>
                  <a:pt x="89" y="13"/>
                  <a:pt x="89" y="14"/>
                  <a:pt x="97" y="18"/>
                </a:cubicBezTo>
                <a:cubicBezTo>
                  <a:pt x="105" y="22"/>
                  <a:pt x="99" y="17"/>
                  <a:pt x="105" y="22"/>
                </a:cubicBezTo>
                <a:cubicBezTo>
                  <a:pt x="110" y="26"/>
                  <a:pt x="118" y="27"/>
                  <a:pt x="120" y="28"/>
                </a:cubicBezTo>
                <a:cubicBezTo>
                  <a:pt x="121" y="29"/>
                  <a:pt x="125" y="34"/>
                  <a:pt x="129" y="34"/>
                </a:cubicBezTo>
                <a:cubicBezTo>
                  <a:pt x="134" y="34"/>
                  <a:pt x="138" y="38"/>
                  <a:pt x="138" y="4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30" name="Freeform 161"/>
          <p:cNvSpPr>
            <a:spLocks/>
          </p:cNvSpPr>
          <p:nvPr/>
        </p:nvSpPr>
        <p:spPr bwMode="auto">
          <a:xfrm>
            <a:off x="7785100" y="3417888"/>
            <a:ext cx="17463" cy="22225"/>
          </a:xfrm>
          <a:custGeom>
            <a:avLst/>
            <a:gdLst/>
            <a:ahLst/>
            <a:cxnLst>
              <a:cxn ang="0">
                <a:pos x="5" y="12"/>
              </a:cxn>
              <a:cxn ang="0">
                <a:pos x="1" y="8"/>
              </a:cxn>
              <a:cxn ang="0">
                <a:pos x="3" y="3"/>
              </a:cxn>
              <a:cxn ang="0">
                <a:pos x="5" y="12"/>
              </a:cxn>
            </a:cxnLst>
            <a:rect l="0" t="0" r="r" b="b"/>
            <a:pathLst>
              <a:path w="9" h="12">
                <a:moveTo>
                  <a:pt x="5" y="12"/>
                </a:moveTo>
                <a:cubicBezTo>
                  <a:pt x="1" y="12"/>
                  <a:pt x="0" y="9"/>
                  <a:pt x="1" y="8"/>
                </a:cubicBezTo>
                <a:cubicBezTo>
                  <a:pt x="2" y="6"/>
                  <a:pt x="1" y="0"/>
                  <a:pt x="3" y="3"/>
                </a:cubicBezTo>
                <a:cubicBezTo>
                  <a:pt x="5" y="5"/>
                  <a:pt x="9" y="11"/>
                  <a:pt x="5" y="1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31" name="Freeform 162"/>
          <p:cNvSpPr>
            <a:spLocks/>
          </p:cNvSpPr>
          <p:nvPr/>
        </p:nvSpPr>
        <p:spPr bwMode="auto">
          <a:xfrm>
            <a:off x="7905750" y="3522663"/>
            <a:ext cx="11113" cy="11112"/>
          </a:xfrm>
          <a:custGeom>
            <a:avLst/>
            <a:gdLst/>
            <a:ahLst/>
            <a:cxnLst>
              <a:cxn ang="0">
                <a:pos x="6" y="4"/>
              </a:cxn>
              <a:cxn ang="0">
                <a:pos x="0" y="3"/>
              </a:cxn>
              <a:cxn ang="0">
                <a:pos x="6" y="4"/>
              </a:cxn>
            </a:cxnLst>
            <a:rect l="0" t="0" r="r" b="b"/>
            <a:pathLst>
              <a:path w="6" h="6">
                <a:moveTo>
                  <a:pt x="6" y="4"/>
                </a:moveTo>
                <a:cubicBezTo>
                  <a:pt x="6" y="2"/>
                  <a:pt x="0" y="0"/>
                  <a:pt x="0" y="3"/>
                </a:cubicBezTo>
                <a:cubicBezTo>
                  <a:pt x="1" y="5"/>
                  <a:pt x="6" y="6"/>
                  <a:pt x="6"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32" name="Freeform 163"/>
          <p:cNvSpPr>
            <a:spLocks/>
          </p:cNvSpPr>
          <p:nvPr/>
        </p:nvSpPr>
        <p:spPr bwMode="auto">
          <a:xfrm>
            <a:off x="8208963" y="2795588"/>
            <a:ext cx="34925" cy="39687"/>
          </a:xfrm>
          <a:custGeom>
            <a:avLst/>
            <a:gdLst/>
            <a:ahLst/>
            <a:cxnLst>
              <a:cxn ang="0">
                <a:pos x="7" y="17"/>
              </a:cxn>
              <a:cxn ang="0">
                <a:pos x="2" y="18"/>
              </a:cxn>
              <a:cxn ang="0">
                <a:pos x="3" y="12"/>
              </a:cxn>
              <a:cxn ang="0">
                <a:pos x="12" y="1"/>
              </a:cxn>
              <a:cxn ang="0">
                <a:pos x="17" y="2"/>
              </a:cxn>
              <a:cxn ang="0">
                <a:pos x="15" y="9"/>
              </a:cxn>
              <a:cxn ang="0">
                <a:pos x="7" y="17"/>
              </a:cxn>
            </a:cxnLst>
            <a:rect l="0" t="0" r="r" b="b"/>
            <a:pathLst>
              <a:path w="18" h="21">
                <a:moveTo>
                  <a:pt x="7" y="17"/>
                </a:moveTo>
                <a:cubicBezTo>
                  <a:pt x="7" y="21"/>
                  <a:pt x="2" y="20"/>
                  <a:pt x="2" y="18"/>
                </a:cubicBezTo>
                <a:cubicBezTo>
                  <a:pt x="2" y="15"/>
                  <a:pt x="0" y="14"/>
                  <a:pt x="3" y="12"/>
                </a:cubicBezTo>
                <a:cubicBezTo>
                  <a:pt x="5" y="9"/>
                  <a:pt x="9" y="1"/>
                  <a:pt x="12" y="1"/>
                </a:cubicBezTo>
                <a:cubicBezTo>
                  <a:pt x="14" y="1"/>
                  <a:pt x="18" y="0"/>
                  <a:pt x="17" y="2"/>
                </a:cubicBezTo>
                <a:cubicBezTo>
                  <a:pt x="15" y="4"/>
                  <a:pt x="16" y="6"/>
                  <a:pt x="15" y="9"/>
                </a:cubicBezTo>
                <a:cubicBezTo>
                  <a:pt x="14" y="11"/>
                  <a:pt x="8" y="15"/>
                  <a:pt x="7" y="1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33" name="Freeform 164"/>
          <p:cNvSpPr>
            <a:spLocks/>
          </p:cNvSpPr>
          <p:nvPr/>
        </p:nvSpPr>
        <p:spPr bwMode="auto">
          <a:xfrm>
            <a:off x="8231188" y="2813050"/>
            <a:ext cx="25400" cy="19050"/>
          </a:xfrm>
          <a:custGeom>
            <a:avLst/>
            <a:gdLst/>
            <a:ahLst/>
            <a:cxnLst>
              <a:cxn ang="0">
                <a:pos x="5" y="10"/>
              </a:cxn>
              <a:cxn ang="0">
                <a:pos x="1" y="5"/>
              </a:cxn>
              <a:cxn ang="0">
                <a:pos x="9" y="1"/>
              </a:cxn>
              <a:cxn ang="0">
                <a:pos x="9" y="6"/>
              </a:cxn>
              <a:cxn ang="0">
                <a:pos x="5" y="10"/>
              </a:cxn>
            </a:cxnLst>
            <a:rect l="0" t="0" r="r" b="b"/>
            <a:pathLst>
              <a:path w="13" h="10">
                <a:moveTo>
                  <a:pt x="5" y="10"/>
                </a:moveTo>
                <a:cubicBezTo>
                  <a:pt x="0" y="10"/>
                  <a:pt x="1" y="6"/>
                  <a:pt x="1" y="5"/>
                </a:cubicBezTo>
                <a:cubicBezTo>
                  <a:pt x="1" y="3"/>
                  <a:pt x="6" y="0"/>
                  <a:pt x="9" y="1"/>
                </a:cubicBezTo>
                <a:cubicBezTo>
                  <a:pt x="13" y="3"/>
                  <a:pt x="11" y="5"/>
                  <a:pt x="9" y="6"/>
                </a:cubicBezTo>
                <a:cubicBezTo>
                  <a:pt x="8" y="7"/>
                  <a:pt x="8" y="10"/>
                  <a:pt x="5" y="1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34" name="Freeform 165"/>
          <p:cNvSpPr>
            <a:spLocks/>
          </p:cNvSpPr>
          <p:nvPr/>
        </p:nvSpPr>
        <p:spPr bwMode="auto">
          <a:xfrm>
            <a:off x="8139113" y="2787650"/>
            <a:ext cx="61912" cy="36513"/>
          </a:xfrm>
          <a:custGeom>
            <a:avLst/>
            <a:gdLst/>
            <a:ahLst/>
            <a:cxnLst>
              <a:cxn ang="0">
                <a:pos x="22" y="18"/>
              </a:cxn>
              <a:cxn ang="0">
                <a:pos x="18" y="14"/>
              </a:cxn>
              <a:cxn ang="0">
                <a:pos x="13" y="16"/>
              </a:cxn>
              <a:cxn ang="0">
                <a:pos x="9" y="13"/>
              </a:cxn>
              <a:cxn ang="0">
                <a:pos x="5" y="11"/>
              </a:cxn>
              <a:cxn ang="0">
                <a:pos x="1" y="8"/>
              </a:cxn>
              <a:cxn ang="0">
                <a:pos x="2" y="2"/>
              </a:cxn>
              <a:cxn ang="0">
                <a:pos x="9" y="8"/>
              </a:cxn>
              <a:cxn ang="0">
                <a:pos x="11" y="7"/>
              </a:cxn>
              <a:cxn ang="0">
                <a:pos x="15" y="10"/>
              </a:cxn>
              <a:cxn ang="0">
                <a:pos x="31" y="11"/>
              </a:cxn>
              <a:cxn ang="0">
                <a:pos x="22" y="18"/>
              </a:cxn>
            </a:cxnLst>
            <a:rect l="0" t="0" r="r" b="b"/>
            <a:pathLst>
              <a:path w="33" h="19">
                <a:moveTo>
                  <a:pt x="22" y="18"/>
                </a:moveTo>
                <a:cubicBezTo>
                  <a:pt x="17" y="19"/>
                  <a:pt x="20" y="14"/>
                  <a:pt x="18" y="14"/>
                </a:cubicBezTo>
                <a:cubicBezTo>
                  <a:pt x="16" y="15"/>
                  <a:pt x="16" y="17"/>
                  <a:pt x="13" y="16"/>
                </a:cubicBezTo>
                <a:cubicBezTo>
                  <a:pt x="11" y="15"/>
                  <a:pt x="11" y="14"/>
                  <a:pt x="9" y="13"/>
                </a:cubicBezTo>
                <a:cubicBezTo>
                  <a:pt x="7" y="11"/>
                  <a:pt x="8" y="11"/>
                  <a:pt x="5" y="11"/>
                </a:cubicBezTo>
                <a:cubicBezTo>
                  <a:pt x="3" y="10"/>
                  <a:pt x="2" y="10"/>
                  <a:pt x="1" y="8"/>
                </a:cubicBezTo>
                <a:cubicBezTo>
                  <a:pt x="0" y="5"/>
                  <a:pt x="1" y="0"/>
                  <a:pt x="2" y="2"/>
                </a:cubicBezTo>
                <a:cubicBezTo>
                  <a:pt x="4" y="4"/>
                  <a:pt x="7" y="8"/>
                  <a:pt x="9" y="8"/>
                </a:cubicBezTo>
                <a:cubicBezTo>
                  <a:pt x="10" y="8"/>
                  <a:pt x="9" y="6"/>
                  <a:pt x="11" y="7"/>
                </a:cubicBezTo>
                <a:cubicBezTo>
                  <a:pt x="13" y="9"/>
                  <a:pt x="11" y="10"/>
                  <a:pt x="15" y="10"/>
                </a:cubicBezTo>
                <a:cubicBezTo>
                  <a:pt x="19" y="10"/>
                  <a:pt x="33" y="10"/>
                  <a:pt x="31" y="11"/>
                </a:cubicBezTo>
                <a:cubicBezTo>
                  <a:pt x="28" y="11"/>
                  <a:pt x="25" y="17"/>
                  <a:pt x="22" y="1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35" name="Freeform 166"/>
          <p:cNvSpPr>
            <a:spLocks/>
          </p:cNvSpPr>
          <p:nvPr/>
        </p:nvSpPr>
        <p:spPr bwMode="auto">
          <a:xfrm>
            <a:off x="8135938" y="2698750"/>
            <a:ext cx="74612" cy="28575"/>
          </a:xfrm>
          <a:custGeom>
            <a:avLst/>
            <a:gdLst/>
            <a:ahLst/>
            <a:cxnLst>
              <a:cxn ang="0">
                <a:pos x="34" y="13"/>
              </a:cxn>
              <a:cxn ang="0">
                <a:pos x="13" y="9"/>
              </a:cxn>
              <a:cxn ang="0">
                <a:pos x="2" y="1"/>
              </a:cxn>
              <a:cxn ang="0">
                <a:pos x="24" y="5"/>
              </a:cxn>
              <a:cxn ang="0">
                <a:pos x="34" y="13"/>
              </a:cxn>
            </a:cxnLst>
            <a:rect l="0" t="0" r="r" b="b"/>
            <a:pathLst>
              <a:path w="39" h="15">
                <a:moveTo>
                  <a:pt x="34" y="13"/>
                </a:moveTo>
                <a:cubicBezTo>
                  <a:pt x="32" y="15"/>
                  <a:pt x="19" y="11"/>
                  <a:pt x="13" y="9"/>
                </a:cubicBezTo>
                <a:cubicBezTo>
                  <a:pt x="8" y="7"/>
                  <a:pt x="0" y="2"/>
                  <a:pt x="2" y="1"/>
                </a:cubicBezTo>
                <a:cubicBezTo>
                  <a:pt x="4" y="0"/>
                  <a:pt x="15" y="0"/>
                  <a:pt x="24" y="5"/>
                </a:cubicBezTo>
                <a:cubicBezTo>
                  <a:pt x="32" y="10"/>
                  <a:pt x="39" y="11"/>
                  <a:pt x="34" y="1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36" name="Freeform 167"/>
          <p:cNvSpPr>
            <a:spLocks/>
          </p:cNvSpPr>
          <p:nvPr/>
        </p:nvSpPr>
        <p:spPr bwMode="auto">
          <a:xfrm>
            <a:off x="8264525" y="2641600"/>
            <a:ext cx="161925" cy="153988"/>
          </a:xfrm>
          <a:custGeom>
            <a:avLst/>
            <a:gdLst/>
            <a:ahLst/>
            <a:cxnLst>
              <a:cxn ang="0">
                <a:pos x="51" y="2"/>
              </a:cxn>
              <a:cxn ang="0">
                <a:pos x="46" y="0"/>
              </a:cxn>
              <a:cxn ang="0">
                <a:pos x="37" y="4"/>
              </a:cxn>
              <a:cxn ang="0">
                <a:pos x="27" y="18"/>
              </a:cxn>
              <a:cxn ang="0">
                <a:pos x="25" y="21"/>
              </a:cxn>
              <a:cxn ang="0">
                <a:pos x="17" y="39"/>
              </a:cxn>
              <a:cxn ang="0">
                <a:pos x="9" y="48"/>
              </a:cxn>
              <a:cxn ang="0">
                <a:pos x="5" y="52"/>
              </a:cxn>
              <a:cxn ang="0">
                <a:pos x="11" y="53"/>
              </a:cxn>
              <a:cxn ang="0">
                <a:pos x="5" y="62"/>
              </a:cxn>
              <a:cxn ang="0">
                <a:pos x="2" y="67"/>
              </a:cxn>
              <a:cxn ang="0">
                <a:pos x="10" y="68"/>
              </a:cxn>
              <a:cxn ang="0">
                <a:pos x="25" y="69"/>
              </a:cxn>
              <a:cxn ang="0">
                <a:pos x="46" y="69"/>
              </a:cxn>
              <a:cxn ang="0">
                <a:pos x="51" y="70"/>
              </a:cxn>
              <a:cxn ang="0">
                <a:pos x="58" y="68"/>
              </a:cxn>
              <a:cxn ang="0">
                <a:pos x="56" y="73"/>
              </a:cxn>
              <a:cxn ang="0">
                <a:pos x="52" y="79"/>
              </a:cxn>
              <a:cxn ang="0">
                <a:pos x="61" y="72"/>
              </a:cxn>
              <a:cxn ang="0">
                <a:pos x="71" y="68"/>
              </a:cxn>
              <a:cxn ang="0">
                <a:pos x="74" y="63"/>
              </a:cxn>
              <a:cxn ang="0">
                <a:pos x="82" y="54"/>
              </a:cxn>
              <a:cxn ang="0">
                <a:pos x="81" y="52"/>
              </a:cxn>
              <a:cxn ang="0">
                <a:pos x="74" y="50"/>
              </a:cxn>
              <a:cxn ang="0">
                <a:pos x="69" y="46"/>
              </a:cxn>
              <a:cxn ang="0">
                <a:pos x="76" y="39"/>
              </a:cxn>
              <a:cxn ang="0">
                <a:pos x="67" y="38"/>
              </a:cxn>
              <a:cxn ang="0">
                <a:pos x="63" y="34"/>
              </a:cxn>
              <a:cxn ang="0">
                <a:pos x="56" y="43"/>
              </a:cxn>
              <a:cxn ang="0">
                <a:pos x="52" y="37"/>
              </a:cxn>
              <a:cxn ang="0">
                <a:pos x="46" y="33"/>
              </a:cxn>
              <a:cxn ang="0">
                <a:pos x="49" y="28"/>
              </a:cxn>
              <a:cxn ang="0">
                <a:pos x="42" y="26"/>
              </a:cxn>
              <a:cxn ang="0">
                <a:pos x="36" y="31"/>
              </a:cxn>
              <a:cxn ang="0">
                <a:pos x="39" y="22"/>
              </a:cxn>
              <a:cxn ang="0">
                <a:pos x="47" y="11"/>
              </a:cxn>
              <a:cxn ang="0">
                <a:pos x="47" y="6"/>
              </a:cxn>
              <a:cxn ang="0">
                <a:pos x="51" y="2"/>
              </a:cxn>
            </a:cxnLst>
            <a:rect l="0" t="0" r="r" b="b"/>
            <a:pathLst>
              <a:path w="85" h="81">
                <a:moveTo>
                  <a:pt x="51" y="2"/>
                </a:moveTo>
                <a:cubicBezTo>
                  <a:pt x="54" y="0"/>
                  <a:pt x="49" y="0"/>
                  <a:pt x="46" y="0"/>
                </a:cubicBezTo>
                <a:cubicBezTo>
                  <a:pt x="42" y="0"/>
                  <a:pt x="40" y="1"/>
                  <a:pt x="37" y="4"/>
                </a:cubicBezTo>
                <a:cubicBezTo>
                  <a:pt x="35" y="6"/>
                  <a:pt x="29" y="16"/>
                  <a:pt x="27" y="18"/>
                </a:cubicBezTo>
                <a:cubicBezTo>
                  <a:pt x="25" y="19"/>
                  <a:pt x="25" y="18"/>
                  <a:pt x="25" y="21"/>
                </a:cubicBezTo>
                <a:cubicBezTo>
                  <a:pt x="24" y="24"/>
                  <a:pt x="19" y="37"/>
                  <a:pt x="17" y="39"/>
                </a:cubicBezTo>
                <a:cubicBezTo>
                  <a:pt x="15" y="42"/>
                  <a:pt x="11" y="46"/>
                  <a:pt x="9" y="48"/>
                </a:cubicBezTo>
                <a:cubicBezTo>
                  <a:pt x="7" y="51"/>
                  <a:pt x="3" y="51"/>
                  <a:pt x="5" y="52"/>
                </a:cubicBezTo>
                <a:cubicBezTo>
                  <a:pt x="7" y="53"/>
                  <a:pt x="10" y="52"/>
                  <a:pt x="11" y="53"/>
                </a:cubicBezTo>
                <a:cubicBezTo>
                  <a:pt x="11" y="55"/>
                  <a:pt x="8" y="60"/>
                  <a:pt x="5" y="62"/>
                </a:cubicBezTo>
                <a:cubicBezTo>
                  <a:pt x="1" y="63"/>
                  <a:pt x="0" y="65"/>
                  <a:pt x="2" y="67"/>
                </a:cubicBezTo>
                <a:cubicBezTo>
                  <a:pt x="4" y="68"/>
                  <a:pt x="7" y="70"/>
                  <a:pt x="10" y="68"/>
                </a:cubicBezTo>
                <a:cubicBezTo>
                  <a:pt x="13" y="66"/>
                  <a:pt x="21" y="68"/>
                  <a:pt x="25" y="69"/>
                </a:cubicBezTo>
                <a:cubicBezTo>
                  <a:pt x="30" y="70"/>
                  <a:pt x="42" y="68"/>
                  <a:pt x="46" y="69"/>
                </a:cubicBezTo>
                <a:cubicBezTo>
                  <a:pt x="49" y="69"/>
                  <a:pt x="48" y="71"/>
                  <a:pt x="51" y="70"/>
                </a:cubicBezTo>
                <a:cubicBezTo>
                  <a:pt x="54" y="69"/>
                  <a:pt x="57" y="66"/>
                  <a:pt x="58" y="68"/>
                </a:cubicBezTo>
                <a:cubicBezTo>
                  <a:pt x="58" y="69"/>
                  <a:pt x="58" y="70"/>
                  <a:pt x="56" y="73"/>
                </a:cubicBezTo>
                <a:cubicBezTo>
                  <a:pt x="53" y="76"/>
                  <a:pt x="48" y="81"/>
                  <a:pt x="52" y="79"/>
                </a:cubicBezTo>
                <a:cubicBezTo>
                  <a:pt x="56" y="77"/>
                  <a:pt x="57" y="74"/>
                  <a:pt x="61" y="72"/>
                </a:cubicBezTo>
                <a:cubicBezTo>
                  <a:pt x="66" y="70"/>
                  <a:pt x="69" y="70"/>
                  <a:pt x="71" y="68"/>
                </a:cubicBezTo>
                <a:cubicBezTo>
                  <a:pt x="73" y="66"/>
                  <a:pt x="73" y="66"/>
                  <a:pt x="74" y="63"/>
                </a:cubicBezTo>
                <a:cubicBezTo>
                  <a:pt x="76" y="60"/>
                  <a:pt x="79" y="56"/>
                  <a:pt x="82" y="54"/>
                </a:cubicBezTo>
                <a:cubicBezTo>
                  <a:pt x="84" y="52"/>
                  <a:pt x="85" y="51"/>
                  <a:pt x="81" y="52"/>
                </a:cubicBezTo>
                <a:cubicBezTo>
                  <a:pt x="76" y="52"/>
                  <a:pt x="78" y="54"/>
                  <a:pt x="74" y="50"/>
                </a:cubicBezTo>
                <a:cubicBezTo>
                  <a:pt x="70" y="46"/>
                  <a:pt x="67" y="47"/>
                  <a:pt x="69" y="46"/>
                </a:cubicBezTo>
                <a:cubicBezTo>
                  <a:pt x="72" y="44"/>
                  <a:pt x="82" y="40"/>
                  <a:pt x="76" y="39"/>
                </a:cubicBezTo>
                <a:cubicBezTo>
                  <a:pt x="70" y="38"/>
                  <a:pt x="68" y="41"/>
                  <a:pt x="67" y="38"/>
                </a:cubicBezTo>
                <a:cubicBezTo>
                  <a:pt x="65" y="36"/>
                  <a:pt x="65" y="31"/>
                  <a:pt x="63" y="34"/>
                </a:cubicBezTo>
                <a:cubicBezTo>
                  <a:pt x="61" y="38"/>
                  <a:pt x="56" y="44"/>
                  <a:pt x="56" y="43"/>
                </a:cubicBezTo>
                <a:cubicBezTo>
                  <a:pt x="56" y="42"/>
                  <a:pt x="57" y="38"/>
                  <a:pt x="52" y="37"/>
                </a:cubicBezTo>
                <a:cubicBezTo>
                  <a:pt x="48" y="36"/>
                  <a:pt x="45" y="34"/>
                  <a:pt x="46" y="33"/>
                </a:cubicBezTo>
                <a:cubicBezTo>
                  <a:pt x="46" y="31"/>
                  <a:pt x="53" y="30"/>
                  <a:pt x="49" y="28"/>
                </a:cubicBezTo>
                <a:cubicBezTo>
                  <a:pt x="45" y="27"/>
                  <a:pt x="45" y="23"/>
                  <a:pt x="42" y="26"/>
                </a:cubicBezTo>
                <a:cubicBezTo>
                  <a:pt x="39" y="30"/>
                  <a:pt x="36" y="35"/>
                  <a:pt x="36" y="31"/>
                </a:cubicBezTo>
                <a:cubicBezTo>
                  <a:pt x="36" y="27"/>
                  <a:pt x="36" y="25"/>
                  <a:pt x="39" y="22"/>
                </a:cubicBezTo>
                <a:cubicBezTo>
                  <a:pt x="42" y="19"/>
                  <a:pt x="45" y="13"/>
                  <a:pt x="47" y="11"/>
                </a:cubicBezTo>
                <a:cubicBezTo>
                  <a:pt x="49" y="8"/>
                  <a:pt x="49" y="6"/>
                  <a:pt x="47" y="6"/>
                </a:cubicBezTo>
                <a:cubicBezTo>
                  <a:pt x="45" y="6"/>
                  <a:pt x="49" y="4"/>
                  <a:pt x="51"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37" name="Freeform 168"/>
          <p:cNvSpPr>
            <a:spLocks/>
          </p:cNvSpPr>
          <p:nvPr/>
        </p:nvSpPr>
        <p:spPr bwMode="auto">
          <a:xfrm>
            <a:off x="8397875" y="2751138"/>
            <a:ext cx="38100" cy="53975"/>
          </a:xfrm>
          <a:custGeom>
            <a:avLst/>
            <a:gdLst/>
            <a:ahLst/>
            <a:cxnLst>
              <a:cxn ang="0">
                <a:pos x="15" y="1"/>
              </a:cxn>
              <a:cxn ang="0">
                <a:pos x="6" y="11"/>
              </a:cxn>
              <a:cxn ang="0">
                <a:pos x="1" y="23"/>
              </a:cxn>
              <a:cxn ang="0">
                <a:pos x="9" y="18"/>
              </a:cxn>
              <a:cxn ang="0">
                <a:pos x="9" y="26"/>
              </a:cxn>
              <a:cxn ang="0">
                <a:pos x="14" y="24"/>
              </a:cxn>
              <a:cxn ang="0">
                <a:pos x="16" y="16"/>
              </a:cxn>
              <a:cxn ang="0">
                <a:pos x="19" y="8"/>
              </a:cxn>
              <a:cxn ang="0">
                <a:pos x="13" y="10"/>
              </a:cxn>
              <a:cxn ang="0">
                <a:pos x="15" y="1"/>
              </a:cxn>
            </a:cxnLst>
            <a:rect l="0" t="0" r="r" b="b"/>
            <a:pathLst>
              <a:path w="20" h="28">
                <a:moveTo>
                  <a:pt x="15" y="1"/>
                </a:moveTo>
                <a:cubicBezTo>
                  <a:pt x="12" y="3"/>
                  <a:pt x="8" y="7"/>
                  <a:pt x="6" y="11"/>
                </a:cubicBezTo>
                <a:cubicBezTo>
                  <a:pt x="3" y="14"/>
                  <a:pt x="0" y="24"/>
                  <a:pt x="1" y="23"/>
                </a:cubicBezTo>
                <a:cubicBezTo>
                  <a:pt x="3" y="21"/>
                  <a:pt x="10" y="16"/>
                  <a:pt x="9" y="18"/>
                </a:cubicBezTo>
                <a:cubicBezTo>
                  <a:pt x="8" y="21"/>
                  <a:pt x="6" y="28"/>
                  <a:pt x="9" y="26"/>
                </a:cubicBezTo>
                <a:cubicBezTo>
                  <a:pt x="12" y="23"/>
                  <a:pt x="13" y="26"/>
                  <a:pt x="14" y="24"/>
                </a:cubicBezTo>
                <a:cubicBezTo>
                  <a:pt x="15" y="22"/>
                  <a:pt x="14" y="18"/>
                  <a:pt x="16" y="16"/>
                </a:cubicBezTo>
                <a:cubicBezTo>
                  <a:pt x="19" y="13"/>
                  <a:pt x="20" y="8"/>
                  <a:pt x="19" y="8"/>
                </a:cubicBezTo>
                <a:cubicBezTo>
                  <a:pt x="17" y="9"/>
                  <a:pt x="11" y="12"/>
                  <a:pt x="13" y="10"/>
                </a:cubicBezTo>
                <a:cubicBezTo>
                  <a:pt x="14" y="8"/>
                  <a:pt x="16" y="0"/>
                  <a:pt x="15"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38" name="Freeform 171"/>
          <p:cNvSpPr>
            <a:spLocks/>
          </p:cNvSpPr>
          <p:nvPr/>
        </p:nvSpPr>
        <p:spPr bwMode="auto">
          <a:xfrm>
            <a:off x="7693025" y="2586038"/>
            <a:ext cx="34925" cy="19050"/>
          </a:xfrm>
          <a:custGeom>
            <a:avLst/>
            <a:gdLst/>
            <a:ahLst/>
            <a:cxnLst>
              <a:cxn ang="0">
                <a:pos x="17" y="7"/>
              </a:cxn>
              <a:cxn ang="0">
                <a:pos x="6" y="1"/>
              </a:cxn>
              <a:cxn ang="0">
                <a:pos x="3" y="4"/>
              </a:cxn>
              <a:cxn ang="0">
                <a:pos x="17" y="7"/>
              </a:cxn>
            </a:cxnLst>
            <a:rect l="0" t="0" r="r" b="b"/>
            <a:pathLst>
              <a:path w="18" h="10">
                <a:moveTo>
                  <a:pt x="17" y="7"/>
                </a:moveTo>
                <a:cubicBezTo>
                  <a:pt x="18" y="1"/>
                  <a:pt x="9" y="0"/>
                  <a:pt x="6" y="1"/>
                </a:cubicBezTo>
                <a:cubicBezTo>
                  <a:pt x="2" y="2"/>
                  <a:pt x="0" y="2"/>
                  <a:pt x="3" y="4"/>
                </a:cubicBezTo>
                <a:cubicBezTo>
                  <a:pt x="7" y="6"/>
                  <a:pt x="17" y="10"/>
                  <a:pt x="17" y="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39" name="Freeform 172"/>
          <p:cNvSpPr>
            <a:spLocks/>
          </p:cNvSpPr>
          <p:nvPr/>
        </p:nvSpPr>
        <p:spPr bwMode="auto">
          <a:xfrm>
            <a:off x="7745413" y="2470150"/>
            <a:ext cx="30162" cy="25400"/>
          </a:xfrm>
          <a:custGeom>
            <a:avLst/>
            <a:gdLst/>
            <a:ahLst/>
            <a:cxnLst>
              <a:cxn ang="0">
                <a:pos x="8" y="11"/>
              </a:cxn>
              <a:cxn ang="0">
                <a:pos x="2" y="6"/>
              </a:cxn>
              <a:cxn ang="0">
                <a:pos x="5" y="4"/>
              </a:cxn>
              <a:cxn ang="0">
                <a:pos x="13" y="2"/>
              </a:cxn>
              <a:cxn ang="0">
                <a:pos x="14" y="8"/>
              </a:cxn>
              <a:cxn ang="0">
                <a:pos x="8" y="11"/>
              </a:cxn>
            </a:cxnLst>
            <a:rect l="0" t="0" r="r" b="b"/>
            <a:pathLst>
              <a:path w="16" h="14">
                <a:moveTo>
                  <a:pt x="8" y="11"/>
                </a:moveTo>
                <a:cubicBezTo>
                  <a:pt x="5" y="9"/>
                  <a:pt x="5" y="6"/>
                  <a:pt x="2" y="6"/>
                </a:cubicBezTo>
                <a:cubicBezTo>
                  <a:pt x="0" y="6"/>
                  <a:pt x="1" y="6"/>
                  <a:pt x="5" y="4"/>
                </a:cubicBezTo>
                <a:cubicBezTo>
                  <a:pt x="9" y="2"/>
                  <a:pt x="10" y="0"/>
                  <a:pt x="13" y="2"/>
                </a:cubicBezTo>
                <a:cubicBezTo>
                  <a:pt x="15" y="4"/>
                  <a:pt x="16" y="5"/>
                  <a:pt x="14" y="8"/>
                </a:cubicBezTo>
                <a:cubicBezTo>
                  <a:pt x="13" y="10"/>
                  <a:pt x="13" y="14"/>
                  <a:pt x="8" y="1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40" name="Freeform 173"/>
          <p:cNvSpPr>
            <a:spLocks/>
          </p:cNvSpPr>
          <p:nvPr/>
        </p:nvSpPr>
        <p:spPr bwMode="auto">
          <a:xfrm>
            <a:off x="7735888" y="2252663"/>
            <a:ext cx="26987" cy="28575"/>
          </a:xfrm>
          <a:custGeom>
            <a:avLst/>
            <a:gdLst/>
            <a:ahLst/>
            <a:cxnLst>
              <a:cxn ang="0">
                <a:pos x="7" y="15"/>
              </a:cxn>
              <a:cxn ang="0">
                <a:pos x="2" y="5"/>
              </a:cxn>
              <a:cxn ang="0">
                <a:pos x="9" y="1"/>
              </a:cxn>
              <a:cxn ang="0">
                <a:pos x="7" y="15"/>
              </a:cxn>
            </a:cxnLst>
            <a:rect l="0" t="0" r="r" b="b"/>
            <a:pathLst>
              <a:path w="14" h="15">
                <a:moveTo>
                  <a:pt x="7" y="15"/>
                </a:moveTo>
                <a:cubicBezTo>
                  <a:pt x="3" y="15"/>
                  <a:pt x="0" y="9"/>
                  <a:pt x="2" y="5"/>
                </a:cubicBezTo>
                <a:cubicBezTo>
                  <a:pt x="5" y="2"/>
                  <a:pt x="6" y="0"/>
                  <a:pt x="9" y="1"/>
                </a:cubicBezTo>
                <a:cubicBezTo>
                  <a:pt x="13" y="1"/>
                  <a:pt x="14" y="14"/>
                  <a:pt x="7" y="1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41" name="Freeform 174"/>
          <p:cNvSpPr>
            <a:spLocks/>
          </p:cNvSpPr>
          <p:nvPr/>
        </p:nvSpPr>
        <p:spPr bwMode="auto">
          <a:xfrm>
            <a:off x="7648575" y="2228850"/>
            <a:ext cx="47625" cy="30163"/>
          </a:xfrm>
          <a:custGeom>
            <a:avLst/>
            <a:gdLst/>
            <a:ahLst/>
            <a:cxnLst>
              <a:cxn ang="0">
                <a:pos x="10" y="16"/>
              </a:cxn>
              <a:cxn ang="0">
                <a:pos x="1" y="11"/>
              </a:cxn>
              <a:cxn ang="0">
                <a:pos x="9" y="3"/>
              </a:cxn>
              <a:cxn ang="0">
                <a:pos x="25" y="2"/>
              </a:cxn>
              <a:cxn ang="0">
                <a:pos x="10" y="16"/>
              </a:cxn>
            </a:cxnLst>
            <a:rect l="0" t="0" r="r" b="b"/>
            <a:pathLst>
              <a:path w="25" h="16">
                <a:moveTo>
                  <a:pt x="10" y="16"/>
                </a:moveTo>
                <a:cubicBezTo>
                  <a:pt x="7" y="16"/>
                  <a:pt x="0" y="13"/>
                  <a:pt x="1" y="11"/>
                </a:cubicBezTo>
                <a:cubicBezTo>
                  <a:pt x="2" y="8"/>
                  <a:pt x="5" y="5"/>
                  <a:pt x="9" y="3"/>
                </a:cubicBezTo>
                <a:cubicBezTo>
                  <a:pt x="13" y="2"/>
                  <a:pt x="25" y="0"/>
                  <a:pt x="25" y="2"/>
                </a:cubicBezTo>
                <a:cubicBezTo>
                  <a:pt x="24" y="4"/>
                  <a:pt x="14" y="16"/>
                  <a:pt x="10" y="1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42" name="Freeform 175"/>
          <p:cNvSpPr>
            <a:spLocks/>
          </p:cNvSpPr>
          <p:nvPr/>
        </p:nvSpPr>
        <p:spPr bwMode="auto">
          <a:xfrm>
            <a:off x="7777163" y="2206625"/>
            <a:ext cx="31750" cy="19050"/>
          </a:xfrm>
          <a:custGeom>
            <a:avLst/>
            <a:gdLst/>
            <a:ahLst/>
            <a:cxnLst>
              <a:cxn ang="0">
                <a:pos x="11" y="9"/>
              </a:cxn>
              <a:cxn ang="0">
                <a:pos x="4" y="1"/>
              </a:cxn>
              <a:cxn ang="0">
                <a:pos x="15" y="4"/>
              </a:cxn>
              <a:cxn ang="0">
                <a:pos x="11" y="9"/>
              </a:cxn>
            </a:cxnLst>
            <a:rect l="0" t="0" r="r" b="b"/>
            <a:pathLst>
              <a:path w="16" h="10">
                <a:moveTo>
                  <a:pt x="11" y="9"/>
                </a:moveTo>
                <a:cubicBezTo>
                  <a:pt x="8" y="10"/>
                  <a:pt x="0" y="3"/>
                  <a:pt x="4" y="1"/>
                </a:cubicBezTo>
                <a:cubicBezTo>
                  <a:pt x="8" y="0"/>
                  <a:pt x="16" y="2"/>
                  <a:pt x="15" y="4"/>
                </a:cubicBezTo>
                <a:cubicBezTo>
                  <a:pt x="15" y="6"/>
                  <a:pt x="16" y="9"/>
                  <a:pt x="11" y="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43" name="Freeform 176"/>
          <p:cNvSpPr>
            <a:spLocks/>
          </p:cNvSpPr>
          <p:nvPr/>
        </p:nvSpPr>
        <p:spPr bwMode="auto">
          <a:xfrm>
            <a:off x="7567613" y="2109788"/>
            <a:ext cx="168275" cy="117475"/>
          </a:xfrm>
          <a:custGeom>
            <a:avLst/>
            <a:gdLst/>
            <a:ahLst/>
            <a:cxnLst>
              <a:cxn ang="0">
                <a:pos x="80" y="54"/>
              </a:cxn>
              <a:cxn ang="0">
                <a:pos x="62" y="48"/>
              </a:cxn>
              <a:cxn ang="0">
                <a:pos x="60" y="42"/>
              </a:cxn>
              <a:cxn ang="0">
                <a:pos x="53" y="44"/>
              </a:cxn>
              <a:cxn ang="0">
                <a:pos x="47" y="42"/>
              </a:cxn>
              <a:cxn ang="0">
                <a:pos x="37" y="50"/>
              </a:cxn>
              <a:cxn ang="0">
                <a:pos x="27" y="59"/>
              </a:cxn>
              <a:cxn ang="0">
                <a:pos x="20" y="58"/>
              </a:cxn>
              <a:cxn ang="0">
                <a:pos x="18" y="49"/>
              </a:cxn>
              <a:cxn ang="0">
                <a:pos x="1" y="50"/>
              </a:cxn>
              <a:cxn ang="0">
                <a:pos x="3" y="46"/>
              </a:cxn>
              <a:cxn ang="0">
                <a:pos x="11" y="37"/>
              </a:cxn>
              <a:cxn ang="0">
                <a:pos x="11" y="28"/>
              </a:cxn>
              <a:cxn ang="0">
                <a:pos x="13" y="7"/>
              </a:cxn>
              <a:cxn ang="0">
                <a:pos x="21" y="2"/>
              </a:cxn>
              <a:cxn ang="0">
                <a:pos x="26" y="10"/>
              </a:cxn>
              <a:cxn ang="0">
                <a:pos x="29" y="14"/>
              </a:cxn>
              <a:cxn ang="0">
                <a:pos x="35" y="12"/>
              </a:cxn>
              <a:cxn ang="0">
                <a:pos x="45" y="17"/>
              </a:cxn>
              <a:cxn ang="0">
                <a:pos x="59" y="25"/>
              </a:cxn>
              <a:cxn ang="0">
                <a:pos x="71" y="33"/>
              </a:cxn>
              <a:cxn ang="0">
                <a:pos x="71" y="41"/>
              </a:cxn>
              <a:cxn ang="0">
                <a:pos x="82" y="42"/>
              </a:cxn>
              <a:cxn ang="0">
                <a:pos x="87" y="47"/>
              </a:cxn>
              <a:cxn ang="0">
                <a:pos x="80" y="54"/>
              </a:cxn>
            </a:cxnLst>
            <a:rect l="0" t="0" r="r" b="b"/>
            <a:pathLst>
              <a:path w="88" h="62">
                <a:moveTo>
                  <a:pt x="80" y="54"/>
                </a:moveTo>
                <a:cubicBezTo>
                  <a:pt x="77" y="53"/>
                  <a:pt x="65" y="50"/>
                  <a:pt x="62" y="48"/>
                </a:cubicBezTo>
                <a:cubicBezTo>
                  <a:pt x="60" y="46"/>
                  <a:pt x="62" y="42"/>
                  <a:pt x="60" y="42"/>
                </a:cubicBezTo>
                <a:cubicBezTo>
                  <a:pt x="58" y="42"/>
                  <a:pt x="56" y="45"/>
                  <a:pt x="53" y="44"/>
                </a:cubicBezTo>
                <a:cubicBezTo>
                  <a:pt x="51" y="44"/>
                  <a:pt x="49" y="41"/>
                  <a:pt x="47" y="42"/>
                </a:cubicBezTo>
                <a:cubicBezTo>
                  <a:pt x="45" y="44"/>
                  <a:pt x="41" y="49"/>
                  <a:pt x="37" y="50"/>
                </a:cubicBezTo>
                <a:cubicBezTo>
                  <a:pt x="34" y="51"/>
                  <a:pt x="30" y="58"/>
                  <a:pt x="27" y="59"/>
                </a:cubicBezTo>
                <a:cubicBezTo>
                  <a:pt x="24" y="59"/>
                  <a:pt x="20" y="62"/>
                  <a:pt x="20" y="58"/>
                </a:cubicBezTo>
                <a:cubicBezTo>
                  <a:pt x="20" y="54"/>
                  <a:pt x="20" y="48"/>
                  <a:pt x="18" y="49"/>
                </a:cubicBezTo>
                <a:cubicBezTo>
                  <a:pt x="15" y="49"/>
                  <a:pt x="2" y="51"/>
                  <a:pt x="1" y="50"/>
                </a:cubicBezTo>
                <a:cubicBezTo>
                  <a:pt x="0" y="49"/>
                  <a:pt x="0" y="48"/>
                  <a:pt x="3" y="46"/>
                </a:cubicBezTo>
                <a:cubicBezTo>
                  <a:pt x="6" y="44"/>
                  <a:pt x="12" y="39"/>
                  <a:pt x="11" y="37"/>
                </a:cubicBezTo>
                <a:cubicBezTo>
                  <a:pt x="11" y="35"/>
                  <a:pt x="10" y="30"/>
                  <a:pt x="11" y="28"/>
                </a:cubicBezTo>
                <a:cubicBezTo>
                  <a:pt x="11" y="25"/>
                  <a:pt x="10" y="11"/>
                  <a:pt x="13" y="7"/>
                </a:cubicBezTo>
                <a:cubicBezTo>
                  <a:pt x="16" y="3"/>
                  <a:pt x="20" y="0"/>
                  <a:pt x="21" y="2"/>
                </a:cubicBezTo>
                <a:cubicBezTo>
                  <a:pt x="23" y="3"/>
                  <a:pt x="27" y="7"/>
                  <a:pt x="26" y="10"/>
                </a:cubicBezTo>
                <a:cubicBezTo>
                  <a:pt x="26" y="12"/>
                  <a:pt x="26" y="15"/>
                  <a:pt x="29" y="14"/>
                </a:cubicBezTo>
                <a:cubicBezTo>
                  <a:pt x="32" y="12"/>
                  <a:pt x="31" y="8"/>
                  <a:pt x="35" y="12"/>
                </a:cubicBezTo>
                <a:cubicBezTo>
                  <a:pt x="39" y="16"/>
                  <a:pt x="42" y="17"/>
                  <a:pt x="45" y="17"/>
                </a:cubicBezTo>
                <a:cubicBezTo>
                  <a:pt x="47" y="17"/>
                  <a:pt x="56" y="25"/>
                  <a:pt x="59" y="25"/>
                </a:cubicBezTo>
                <a:cubicBezTo>
                  <a:pt x="62" y="26"/>
                  <a:pt x="70" y="28"/>
                  <a:pt x="71" y="33"/>
                </a:cubicBezTo>
                <a:cubicBezTo>
                  <a:pt x="71" y="38"/>
                  <a:pt x="68" y="41"/>
                  <a:pt x="71" y="41"/>
                </a:cubicBezTo>
                <a:cubicBezTo>
                  <a:pt x="75" y="41"/>
                  <a:pt x="81" y="40"/>
                  <a:pt x="82" y="42"/>
                </a:cubicBezTo>
                <a:cubicBezTo>
                  <a:pt x="84" y="44"/>
                  <a:pt x="88" y="46"/>
                  <a:pt x="87" y="47"/>
                </a:cubicBezTo>
                <a:cubicBezTo>
                  <a:pt x="85" y="48"/>
                  <a:pt x="83" y="56"/>
                  <a:pt x="80" y="5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44" name="Freeform 180"/>
          <p:cNvSpPr>
            <a:spLocks/>
          </p:cNvSpPr>
          <p:nvPr/>
        </p:nvSpPr>
        <p:spPr bwMode="auto">
          <a:xfrm>
            <a:off x="7494588" y="1755775"/>
            <a:ext cx="722312" cy="520700"/>
          </a:xfrm>
          <a:custGeom>
            <a:avLst/>
            <a:gdLst/>
            <a:ahLst/>
            <a:cxnLst>
              <a:cxn ang="0">
                <a:pos x="169" y="222"/>
              </a:cxn>
              <a:cxn ang="0">
                <a:pos x="185" y="201"/>
              </a:cxn>
              <a:cxn ang="0">
                <a:pos x="235" y="170"/>
              </a:cxn>
              <a:cxn ang="0">
                <a:pos x="270" y="172"/>
              </a:cxn>
              <a:cxn ang="0">
                <a:pos x="227" y="162"/>
              </a:cxn>
              <a:cxn ang="0">
                <a:pos x="212" y="123"/>
              </a:cxn>
              <a:cxn ang="0">
                <a:pos x="200" y="122"/>
              </a:cxn>
              <a:cxn ang="0">
                <a:pos x="186" y="114"/>
              </a:cxn>
              <a:cxn ang="0">
                <a:pos x="162" y="97"/>
              </a:cxn>
              <a:cxn ang="0">
                <a:pos x="142" y="83"/>
              </a:cxn>
              <a:cxn ang="0">
                <a:pos x="117" y="94"/>
              </a:cxn>
              <a:cxn ang="0">
                <a:pos x="113" y="95"/>
              </a:cxn>
              <a:cxn ang="0">
                <a:pos x="74" y="93"/>
              </a:cxn>
              <a:cxn ang="0">
                <a:pos x="30" y="86"/>
              </a:cxn>
              <a:cxn ang="0">
                <a:pos x="39" y="69"/>
              </a:cxn>
              <a:cxn ang="0">
                <a:pos x="28" y="5"/>
              </a:cxn>
              <a:cxn ang="0">
                <a:pos x="48" y="33"/>
              </a:cxn>
              <a:cxn ang="0">
                <a:pos x="59" y="66"/>
              </a:cxn>
              <a:cxn ang="0">
                <a:pos x="68" y="55"/>
              </a:cxn>
              <a:cxn ang="0">
                <a:pos x="71" y="37"/>
              </a:cxn>
              <a:cxn ang="0">
                <a:pos x="74" y="25"/>
              </a:cxn>
              <a:cxn ang="0">
                <a:pos x="74" y="11"/>
              </a:cxn>
              <a:cxn ang="0">
                <a:pos x="115" y="8"/>
              </a:cxn>
              <a:cxn ang="0">
                <a:pos x="123" y="34"/>
              </a:cxn>
              <a:cxn ang="0">
                <a:pos x="143" y="44"/>
              </a:cxn>
              <a:cxn ang="0">
                <a:pos x="155" y="39"/>
              </a:cxn>
              <a:cxn ang="0">
                <a:pos x="166" y="27"/>
              </a:cxn>
              <a:cxn ang="0">
                <a:pos x="179" y="47"/>
              </a:cxn>
              <a:cxn ang="0">
                <a:pos x="208" y="47"/>
              </a:cxn>
              <a:cxn ang="0">
                <a:pos x="198" y="63"/>
              </a:cxn>
              <a:cxn ang="0">
                <a:pos x="213" y="57"/>
              </a:cxn>
              <a:cxn ang="0">
                <a:pos x="222" y="60"/>
              </a:cxn>
              <a:cxn ang="0">
                <a:pos x="231" y="72"/>
              </a:cxn>
              <a:cxn ang="0">
                <a:pos x="253" y="68"/>
              </a:cxn>
              <a:cxn ang="0">
                <a:pos x="246" y="87"/>
              </a:cxn>
              <a:cxn ang="0">
                <a:pos x="276" y="85"/>
              </a:cxn>
              <a:cxn ang="0">
                <a:pos x="271" y="97"/>
              </a:cxn>
              <a:cxn ang="0">
                <a:pos x="283" y="103"/>
              </a:cxn>
              <a:cxn ang="0">
                <a:pos x="291" y="112"/>
              </a:cxn>
              <a:cxn ang="0">
                <a:pos x="285" y="126"/>
              </a:cxn>
              <a:cxn ang="0">
                <a:pos x="324" y="145"/>
              </a:cxn>
              <a:cxn ang="0">
                <a:pos x="342" y="154"/>
              </a:cxn>
              <a:cxn ang="0">
                <a:pos x="371" y="161"/>
              </a:cxn>
              <a:cxn ang="0">
                <a:pos x="365" y="181"/>
              </a:cxn>
              <a:cxn ang="0">
                <a:pos x="352" y="189"/>
              </a:cxn>
              <a:cxn ang="0">
                <a:pos x="342" y="201"/>
              </a:cxn>
              <a:cxn ang="0">
                <a:pos x="329" y="191"/>
              </a:cxn>
              <a:cxn ang="0">
                <a:pos x="321" y="180"/>
              </a:cxn>
              <a:cxn ang="0">
                <a:pos x="297" y="175"/>
              </a:cxn>
              <a:cxn ang="0">
                <a:pos x="287" y="184"/>
              </a:cxn>
              <a:cxn ang="0">
                <a:pos x="312" y="207"/>
              </a:cxn>
              <a:cxn ang="0">
                <a:pos x="326" y="223"/>
              </a:cxn>
              <a:cxn ang="0">
                <a:pos x="328" y="236"/>
              </a:cxn>
              <a:cxn ang="0">
                <a:pos x="319" y="250"/>
              </a:cxn>
              <a:cxn ang="0">
                <a:pos x="294" y="235"/>
              </a:cxn>
              <a:cxn ang="0">
                <a:pos x="285" y="241"/>
              </a:cxn>
              <a:cxn ang="0">
                <a:pos x="276" y="259"/>
              </a:cxn>
              <a:cxn ang="0">
                <a:pos x="242" y="239"/>
              </a:cxn>
              <a:cxn ang="0">
                <a:pos x="217" y="215"/>
              </a:cxn>
            </a:cxnLst>
            <a:rect l="0" t="0" r="r" b="b"/>
            <a:pathLst>
              <a:path w="378" h="273">
                <a:moveTo>
                  <a:pt x="204" y="214"/>
                </a:moveTo>
                <a:cubicBezTo>
                  <a:pt x="203" y="216"/>
                  <a:pt x="203" y="219"/>
                  <a:pt x="200" y="218"/>
                </a:cubicBezTo>
                <a:cubicBezTo>
                  <a:pt x="196" y="218"/>
                  <a:pt x="193" y="215"/>
                  <a:pt x="191" y="215"/>
                </a:cubicBezTo>
                <a:cubicBezTo>
                  <a:pt x="189" y="215"/>
                  <a:pt x="187" y="215"/>
                  <a:pt x="186" y="217"/>
                </a:cubicBezTo>
                <a:cubicBezTo>
                  <a:pt x="184" y="218"/>
                  <a:pt x="175" y="225"/>
                  <a:pt x="169" y="222"/>
                </a:cubicBezTo>
                <a:cubicBezTo>
                  <a:pt x="163" y="220"/>
                  <a:pt x="158" y="219"/>
                  <a:pt x="156" y="217"/>
                </a:cubicBezTo>
                <a:cubicBezTo>
                  <a:pt x="155" y="215"/>
                  <a:pt x="154" y="209"/>
                  <a:pt x="156" y="207"/>
                </a:cubicBezTo>
                <a:cubicBezTo>
                  <a:pt x="159" y="205"/>
                  <a:pt x="164" y="202"/>
                  <a:pt x="165" y="199"/>
                </a:cubicBezTo>
                <a:cubicBezTo>
                  <a:pt x="165" y="197"/>
                  <a:pt x="163" y="196"/>
                  <a:pt x="168" y="196"/>
                </a:cubicBezTo>
                <a:cubicBezTo>
                  <a:pt x="174" y="196"/>
                  <a:pt x="177" y="200"/>
                  <a:pt x="185" y="201"/>
                </a:cubicBezTo>
                <a:cubicBezTo>
                  <a:pt x="193" y="201"/>
                  <a:pt x="198" y="199"/>
                  <a:pt x="205" y="197"/>
                </a:cubicBezTo>
                <a:cubicBezTo>
                  <a:pt x="212" y="194"/>
                  <a:pt x="217" y="197"/>
                  <a:pt x="215" y="193"/>
                </a:cubicBezTo>
                <a:cubicBezTo>
                  <a:pt x="213" y="190"/>
                  <a:pt x="203" y="183"/>
                  <a:pt x="206" y="180"/>
                </a:cubicBezTo>
                <a:cubicBezTo>
                  <a:pt x="208" y="177"/>
                  <a:pt x="217" y="171"/>
                  <a:pt x="219" y="169"/>
                </a:cubicBezTo>
                <a:cubicBezTo>
                  <a:pt x="222" y="168"/>
                  <a:pt x="232" y="169"/>
                  <a:pt x="235" y="170"/>
                </a:cubicBezTo>
                <a:cubicBezTo>
                  <a:pt x="239" y="171"/>
                  <a:pt x="245" y="173"/>
                  <a:pt x="245" y="177"/>
                </a:cubicBezTo>
                <a:cubicBezTo>
                  <a:pt x="246" y="182"/>
                  <a:pt x="245" y="185"/>
                  <a:pt x="248" y="184"/>
                </a:cubicBezTo>
                <a:cubicBezTo>
                  <a:pt x="251" y="182"/>
                  <a:pt x="251" y="178"/>
                  <a:pt x="254" y="178"/>
                </a:cubicBezTo>
                <a:cubicBezTo>
                  <a:pt x="257" y="178"/>
                  <a:pt x="265" y="180"/>
                  <a:pt x="268" y="178"/>
                </a:cubicBezTo>
                <a:cubicBezTo>
                  <a:pt x="271" y="176"/>
                  <a:pt x="272" y="174"/>
                  <a:pt x="270" y="172"/>
                </a:cubicBezTo>
                <a:cubicBezTo>
                  <a:pt x="267" y="171"/>
                  <a:pt x="260" y="170"/>
                  <a:pt x="257" y="167"/>
                </a:cubicBezTo>
                <a:cubicBezTo>
                  <a:pt x="253" y="164"/>
                  <a:pt x="250" y="161"/>
                  <a:pt x="249" y="162"/>
                </a:cubicBezTo>
                <a:cubicBezTo>
                  <a:pt x="247" y="163"/>
                  <a:pt x="244" y="170"/>
                  <a:pt x="243" y="170"/>
                </a:cubicBezTo>
                <a:cubicBezTo>
                  <a:pt x="242" y="170"/>
                  <a:pt x="225" y="169"/>
                  <a:pt x="224" y="167"/>
                </a:cubicBezTo>
                <a:cubicBezTo>
                  <a:pt x="222" y="165"/>
                  <a:pt x="224" y="164"/>
                  <a:pt x="227" y="162"/>
                </a:cubicBezTo>
                <a:cubicBezTo>
                  <a:pt x="231" y="159"/>
                  <a:pt x="233" y="158"/>
                  <a:pt x="232" y="156"/>
                </a:cubicBezTo>
                <a:cubicBezTo>
                  <a:pt x="232" y="154"/>
                  <a:pt x="228" y="145"/>
                  <a:pt x="226" y="141"/>
                </a:cubicBezTo>
                <a:cubicBezTo>
                  <a:pt x="224" y="137"/>
                  <a:pt x="223" y="132"/>
                  <a:pt x="221" y="133"/>
                </a:cubicBezTo>
                <a:cubicBezTo>
                  <a:pt x="218" y="133"/>
                  <a:pt x="214" y="133"/>
                  <a:pt x="213" y="131"/>
                </a:cubicBezTo>
                <a:cubicBezTo>
                  <a:pt x="213" y="129"/>
                  <a:pt x="213" y="121"/>
                  <a:pt x="212" y="123"/>
                </a:cubicBezTo>
                <a:cubicBezTo>
                  <a:pt x="210" y="126"/>
                  <a:pt x="208" y="127"/>
                  <a:pt x="208" y="127"/>
                </a:cubicBezTo>
                <a:cubicBezTo>
                  <a:pt x="208" y="127"/>
                  <a:pt x="208" y="130"/>
                  <a:pt x="208" y="131"/>
                </a:cubicBezTo>
                <a:cubicBezTo>
                  <a:pt x="208" y="133"/>
                  <a:pt x="210" y="136"/>
                  <a:pt x="207" y="134"/>
                </a:cubicBezTo>
                <a:cubicBezTo>
                  <a:pt x="205" y="132"/>
                  <a:pt x="205" y="128"/>
                  <a:pt x="204" y="127"/>
                </a:cubicBezTo>
                <a:cubicBezTo>
                  <a:pt x="203" y="126"/>
                  <a:pt x="201" y="125"/>
                  <a:pt x="200" y="122"/>
                </a:cubicBezTo>
                <a:cubicBezTo>
                  <a:pt x="200" y="118"/>
                  <a:pt x="201" y="116"/>
                  <a:pt x="199" y="116"/>
                </a:cubicBezTo>
                <a:cubicBezTo>
                  <a:pt x="196" y="117"/>
                  <a:pt x="193" y="116"/>
                  <a:pt x="189" y="119"/>
                </a:cubicBezTo>
                <a:cubicBezTo>
                  <a:pt x="186" y="122"/>
                  <a:pt x="176" y="127"/>
                  <a:pt x="176" y="124"/>
                </a:cubicBezTo>
                <a:cubicBezTo>
                  <a:pt x="176" y="120"/>
                  <a:pt x="174" y="116"/>
                  <a:pt x="177" y="116"/>
                </a:cubicBezTo>
                <a:cubicBezTo>
                  <a:pt x="180" y="116"/>
                  <a:pt x="185" y="116"/>
                  <a:pt x="186" y="114"/>
                </a:cubicBezTo>
                <a:cubicBezTo>
                  <a:pt x="188" y="112"/>
                  <a:pt x="189" y="110"/>
                  <a:pt x="186" y="110"/>
                </a:cubicBezTo>
                <a:cubicBezTo>
                  <a:pt x="184" y="109"/>
                  <a:pt x="180" y="107"/>
                  <a:pt x="177" y="104"/>
                </a:cubicBezTo>
                <a:cubicBezTo>
                  <a:pt x="174" y="101"/>
                  <a:pt x="170" y="103"/>
                  <a:pt x="170" y="101"/>
                </a:cubicBezTo>
                <a:cubicBezTo>
                  <a:pt x="170" y="99"/>
                  <a:pt x="170" y="95"/>
                  <a:pt x="168" y="96"/>
                </a:cubicBezTo>
                <a:cubicBezTo>
                  <a:pt x="166" y="97"/>
                  <a:pt x="162" y="100"/>
                  <a:pt x="162" y="97"/>
                </a:cubicBezTo>
                <a:cubicBezTo>
                  <a:pt x="163" y="94"/>
                  <a:pt x="161" y="86"/>
                  <a:pt x="159" y="87"/>
                </a:cubicBezTo>
                <a:cubicBezTo>
                  <a:pt x="156" y="88"/>
                  <a:pt x="156" y="91"/>
                  <a:pt x="153" y="88"/>
                </a:cubicBezTo>
                <a:cubicBezTo>
                  <a:pt x="150" y="86"/>
                  <a:pt x="148" y="82"/>
                  <a:pt x="145" y="80"/>
                </a:cubicBezTo>
                <a:cubicBezTo>
                  <a:pt x="142" y="79"/>
                  <a:pt x="142" y="80"/>
                  <a:pt x="143" y="81"/>
                </a:cubicBezTo>
                <a:cubicBezTo>
                  <a:pt x="145" y="83"/>
                  <a:pt x="145" y="83"/>
                  <a:pt x="142" y="83"/>
                </a:cubicBezTo>
                <a:cubicBezTo>
                  <a:pt x="138" y="83"/>
                  <a:pt x="136" y="84"/>
                  <a:pt x="140" y="85"/>
                </a:cubicBezTo>
                <a:cubicBezTo>
                  <a:pt x="144" y="86"/>
                  <a:pt x="149" y="90"/>
                  <a:pt x="147" y="93"/>
                </a:cubicBezTo>
                <a:cubicBezTo>
                  <a:pt x="146" y="96"/>
                  <a:pt x="143" y="95"/>
                  <a:pt x="141" y="96"/>
                </a:cubicBezTo>
                <a:cubicBezTo>
                  <a:pt x="139" y="97"/>
                  <a:pt x="131" y="94"/>
                  <a:pt x="126" y="93"/>
                </a:cubicBezTo>
                <a:cubicBezTo>
                  <a:pt x="121" y="91"/>
                  <a:pt x="112" y="91"/>
                  <a:pt x="117" y="94"/>
                </a:cubicBezTo>
                <a:cubicBezTo>
                  <a:pt x="121" y="96"/>
                  <a:pt x="121" y="100"/>
                  <a:pt x="125" y="99"/>
                </a:cubicBezTo>
                <a:cubicBezTo>
                  <a:pt x="130" y="98"/>
                  <a:pt x="137" y="97"/>
                  <a:pt x="137" y="98"/>
                </a:cubicBezTo>
                <a:cubicBezTo>
                  <a:pt x="137" y="99"/>
                  <a:pt x="138" y="101"/>
                  <a:pt x="135" y="103"/>
                </a:cubicBezTo>
                <a:cubicBezTo>
                  <a:pt x="132" y="104"/>
                  <a:pt x="133" y="108"/>
                  <a:pt x="130" y="106"/>
                </a:cubicBezTo>
                <a:cubicBezTo>
                  <a:pt x="127" y="104"/>
                  <a:pt x="121" y="97"/>
                  <a:pt x="113" y="95"/>
                </a:cubicBezTo>
                <a:cubicBezTo>
                  <a:pt x="106" y="93"/>
                  <a:pt x="103" y="90"/>
                  <a:pt x="99" y="90"/>
                </a:cubicBezTo>
                <a:cubicBezTo>
                  <a:pt x="96" y="89"/>
                  <a:pt x="101" y="91"/>
                  <a:pt x="103" y="92"/>
                </a:cubicBezTo>
                <a:cubicBezTo>
                  <a:pt x="106" y="93"/>
                  <a:pt x="108" y="95"/>
                  <a:pt x="106" y="96"/>
                </a:cubicBezTo>
                <a:cubicBezTo>
                  <a:pt x="104" y="97"/>
                  <a:pt x="102" y="98"/>
                  <a:pt x="97" y="95"/>
                </a:cubicBezTo>
                <a:cubicBezTo>
                  <a:pt x="92" y="93"/>
                  <a:pt x="79" y="93"/>
                  <a:pt x="74" y="93"/>
                </a:cubicBezTo>
                <a:cubicBezTo>
                  <a:pt x="70" y="93"/>
                  <a:pt x="67" y="90"/>
                  <a:pt x="65" y="90"/>
                </a:cubicBezTo>
                <a:cubicBezTo>
                  <a:pt x="63" y="90"/>
                  <a:pt x="60" y="91"/>
                  <a:pt x="57" y="91"/>
                </a:cubicBezTo>
                <a:cubicBezTo>
                  <a:pt x="54" y="91"/>
                  <a:pt x="48" y="88"/>
                  <a:pt x="46" y="86"/>
                </a:cubicBezTo>
                <a:cubicBezTo>
                  <a:pt x="44" y="84"/>
                  <a:pt x="42" y="83"/>
                  <a:pt x="39" y="83"/>
                </a:cubicBezTo>
                <a:cubicBezTo>
                  <a:pt x="36" y="83"/>
                  <a:pt x="36" y="87"/>
                  <a:pt x="30" y="86"/>
                </a:cubicBezTo>
                <a:cubicBezTo>
                  <a:pt x="23" y="85"/>
                  <a:pt x="24" y="83"/>
                  <a:pt x="20" y="82"/>
                </a:cubicBezTo>
                <a:cubicBezTo>
                  <a:pt x="16" y="81"/>
                  <a:pt x="12" y="78"/>
                  <a:pt x="11" y="75"/>
                </a:cubicBezTo>
                <a:cubicBezTo>
                  <a:pt x="10" y="72"/>
                  <a:pt x="8" y="69"/>
                  <a:pt x="11" y="69"/>
                </a:cubicBezTo>
                <a:cubicBezTo>
                  <a:pt x="13" y="69"/>
                  <a:pt x="20" y="72"/>
                  <a:pt x="26" y="72"/>
                </a:cubicBezTo>
                <a:cubicBezTo>
                  <a:pt x="33" y="72"/>
                  <a:pt x="41" y="71"/>
                  <a:pt x="39" y="69"/>
                </a:cubicBezTo>
                <a:cubicBezTo>
                  <a:pt x="36" y="67"/>
                  <a:pt x="34" y="64"/>
                  <a:pt x="26" y="64"/>
                </a:cubicBezTo>
                <a:cubicBezTo>
                  <a:pt x="19" y="64"/>
                  <a:pt x="1" y="63"/>
                  <a:pt x="1" y="58"/>
                </a:cubicBezTo>
                <a:cubicBezTo>
                  <a:pt x="1" y="53"/>
                  <a:pt x="0" y="41"/>
                  <a:pt x="2" y="36"/>
                </a:cubicBezTo>
                <a:cubicBezTo>
                  <a:pt x="4" y="30"/>
                  <a:pt x="7" y="21"/>
                  <a:pt x="10" y="18"/>
                </a:cubicBezTo>
                <a:cubicBezTo>
                  <a:pt x="14" y="15"/>
                  <a:pt x="24" y="7"/>
                  <a:pt x="28" y="5"/>
                </a:cubicBezTo>
                <a:cubicBezTo>
                  <a:pt x="31" y="2"/>
                  <a:pt x="50" y="0"/>
                  <a:pt x="55" y="0"/>
                </a:cubicBezTo>
                <a:cubicBezTo>
                  <a:pt x="60" y="0"/>
                  <a:pt x="68" y="2"/>
                  <a:pt x="66" y="3"/>
                </a:cubicBezTo>
                <a:cubicBezTo>
                  <a:pt x="64" y="4"/>
                  <a:pt x="60" y="7"/>
                  <a:pt x="58" y="8"/>
                </a:cubicBezTo>
                <a:cubicBezTo>
                  <a:pt x="56" y="9"/>
                  <a:pt x="44" y="23"/>
                  <a:pt x="44" y="25"/>
                </a:cubicBezTo>
                <a:cubicBezTo>
                  <a:pt x="43" y="28"/>
                  <a:pt x="47" y="31"/>
                  <a:pt x="48" y="33"/>
                </a:cubicBezTo>
                <a:cubicBezTo>
                  <a:pt x="49" y="34"/>
                  <a:pt x="46" y="37"/>
                  <a:pt x="46" y="40"/>
                </a:cubicBezTo>
                <a:cubicBezTo>
                  <a:pt x="46" y="43"/>
                  <a:pt x="48" y="46"/>
                  <a:pt x="51" y="49"/>
                </a:cubicBezTo>
                <a:cubicBezTo>
                  <a:pt x="53" y="51"/>
                  <a:pt x="66" y="60"/>
                  <a:pt x="66" y="61"/>
                </a:cubicBezTo>
                <a:cubicBezTo>
                  <a:pt x="66" y="63"/>
                  <a:pt x="65" y="64"/>
                  <a:pt x="63" y="64"/>
                </a:cubicBezTo>
                <a:cubicBezTo>
                  <a:pt x="61" y="65"/>
                  <a:pt x="56" y="65"/>
                  <a:pt x="59" y="66"/>
                </a:cubicBezTo>
                <a:cubicBezTo>
                  <a:pt x="61" y="66"/>
                  <a:pt x="65" y="67"/>
                  <a:pt x="66" y="69"/>
                </a:cubicBezTo>
                <a:cubicBezTo>
                  <a:pt x="68" y="71"/>
                  <a:pt x="69" y="73"/>
                  <a:pt x="69" y="69"/>
                </a:cubicBezTo>
                <a:cubicBezTo>
                  <a:pt x="70" y="66"/>
                  <a:pt x="68" y="63"/>
                  <a:pt x="68" y="63"/>
                </a:cubicBezTo>
                <a:cubicBezTo>
                  <a:pt x="68" y="62"/>
                  <a:pt x="70" y="61"/>
                  <a:pt x="71" y="59"/>
                </a:cubicBezTo>
                <a:cubicBezTo>
                  <a:pt x="72" y="57"/>
                  <a:pt x="72" y="56"/>
                  <a:pt x="68" y="55"/>
                </a:cubicBezTo>
                <a:cubicBezTo>
                  <a:pt x="64" y="54"/>
                  <a:pt x="48" y="46"/>
                  <a:pt x="53" y="45"/>
                </a:cubicBezTo>
                <a:cubicBezTo>
                  <a:pt x="57" y="44"/>
                  <a:pt x="59" y="44"/>
                  <a:pt x="60" y="42"/>
                </a:cubicBezTo>
                <a:cubicBezTo>
                  <a:pt x="62" y="40"/>
                  <a:pt x="64" y="39"/>
                  <a:pt x="66" y="39"/>
                </a:cubicBezTo>
                <a:cubicBezTo>
                  <a:pt x="68" y="40"/>
                  <a:pt x="79" y="49"/>
                  <a:pt x="76" y="46"/>
                </a:cubicBezTo>
                <a:cubicBezTo>
                  <a:pt x="73" y="43"/>
                  <a:pt x="70" y="38"/>
                  <a:pt x="71" y="37"/>
                </a:cubicBezTo>
                <a:cubicBezTo>
                  <a:pt x="72" y="37"/>
                  <a:pt x="71" y="35"/>
                  <a:pt x="68" y="35"/>
                </a:cubicBezTo>
                <a:cubicBezTo>
                  <a:pt x="66" y="35"/>
                  <a:pt x="59" y="34"/>
                  <a:pt x="58" y="30"/>
                </a:cubicBezTo>
                <a:cubicBezTo>
                  <a:pt x="57" y="27"/>
                  <a:pt x="56" y="27"/>
                  <a:pt x="57" y="25"/>
                </a:cubicBezTo>
                <a:cubicBezTo>
                  <a:pt x="58" y="23"/>
                  <a:pt x="58" y="20"/>
                  <a:pt x="62" y="22"/>
                </a:cubicBezTo>
                <a:cubicBezTo>
                  <a:pt x="66" y="24"/>
                  <a:pt x="81" y="28"/>
                  <a:pt x="74" y="25"/>
                </a:cubicBezTo>
                <a:cubicBezTo>
                  <a:pt x="68" y="22"/>
                  <a:pt x="58" y="18"/>
                  <a:pt x="62" y="18"/>
                </a:cubicBezTo>
                <a:cubicBezTo>
                  <a:pt x="66" y="18"/>
                  <a:pt x="80" y="21"/>
                  <a:pt x="74" y="18"/>
                </a:cubicBezTo>
                <a:cubicBezTo>
                  <a:pt x="67" y="15"/>
                  <a:pt x="63" y="12"/>
                  <a:pt x="66" y="11"/>
                </a:cubicBezTo>
                <a:cubicBezTo>
                  <a:pt x="69" y="11"/>
                  <a:pt x="68" y="12"/>
                  <a:pt x="71" y="12"/>
                </a:cubicBezTo>
                <a:cubicBezTo>
                  <a:pt x="73" y="13"/>
                  <a:pt x="71" y="12"/>
                  <a:pt x="74" y="11"/>
                </a:cubicBezTo>
                <a:cubicBezTo>
                  <a:pt x="78" y="9"/>
                  <a:pt x="79" y="9"/>
                  <a:pt x="81" y="10"/>
                </a:cubicBezTo>
                <a:cubicBezTo>
                  <a:pt x="82" y="11"/>
                  <a:pt x="84" y="14"/>
                  <a:pt x="84" y="11"/>
                </a:cubicBezTo>
                <a:cubicBezTo>
                  <a:pt x="83" y="9"/>
                  <a:pt x="80" y="10"/>
                  <a:pt x="83" y="8"/>
                </a:cubicBezTo>
                <a:cubicBezTo>
                  <a:pt x="86" y="6"/>
                  <a:pt x="91" y="2"/>
                  <a:pt x="99" y="2"/>
                </a:cubicBezTo>
                <a:cubicBezTo>
                  <a:pt x="107" y="2"/>
                  <a:pt x="114" y="3"/>
                  <a:pt x="115" y="8"/>
                </a:cubicBezTo>
                <a:cubicBezTo>
                  <a:pt x="115" y="13"/>
                  <a:pt x="117" y="16"/>
                  <a:pt x="120" y="17"/>
                </a:cubicBezTo>
                <a:cubicBezTo>
                  <a:pt x="122" y="18"/>
                  <a:pt x="126" y="23"/>
                  <a:pt x="125" y="27"/>
                </a:cubicBezTo>
                <a:cubicBezTo>
                  <a:pt x="125" y="30"/>
                  <a:pt x="121" y="31"/>
                  <a:pt x="118" y="34"/>
                </a:cubicBezTo>
                <a:cubicBezTo>
                  <a:pt x="116" y="36"/>
                  <a:pt x="113" y="40"/>
                  <a:pt x="116" y="38"/>
                </a:cubicBezTo>
                <a:cubicBezTo>
                  <a:pt x="120" y="36"/>
                  <a:pt x="125" y="31"/>
                  <a:pt x="123" y="34"/>
                </a:cubicBezTo>
                <a:cubicBezTo>
                  <a:pt x="121" y="38"/>
                  <a:pt x="119" y="47"/>
                  <a:pt x="121" y="46"/>
                </a:cubicBezTo>
                <a:cubicBezTo>
                  <a:pt x="124" y="44"/>
                  <a:pt x="124" y="41"/>
                  <a:pt x="128" y="41"/>
                </a:cubicBezTo>
                <a:cubicBezTo>
                  <a:pt x="131" y="41"/>
                  <a:pt x="132" y="42"/>
                  <a:pt x="134" y="41"/>
                </a:cubicBezTo>
                <a:cubicBezTo>
                  <a:pt x="136" y="39"/>
                  <a:pt x="138" y="33"/>
                  <a:pt x="141" y="38"/>
                </a:cubicBezTo>
                <a:cubicBezTo>
                  <a:pt x="144" y="42"/>
                  <a:pt x="144" y="42"/>
                  <a:pt x="143" y="44"/>
                </a:cubicBezTo>
                <a:cubicBezTo>
                  <a:pt x="142" y="45"/>
                  <a:pt x="142" y="47"/>
                  <a:pt x="146" y="47"/>
                </a:cubicBezTo>
                <a:cubicBezTo>
                  <a:pt x="150" y="48"/>
                  <a:pt x="160" y="52"/>
                  <a:pt x="159" y="50"/>
                </a:cubicBezTo>
                <a:cubicBezTo>
                  <a:pt x="158" y="48"/>
                  <a:pt x="150" y="43"/>
                  <a:pt x="148" y="41"/>
                </a:cubicBezTo>
                <a:cubicBezTo>
                  <a:pt x="146" y="38"/>
                  <a:pt x="142" y="35"/>
                  <a:pt x="144" y="36"/>
                </a:cubicBezTo>
                <a:cubicBezTo>
                  <a:pt x="147" y="36"/>
                  <a:pt x="152" y="38"/>
                  <a:pt x="155" y="39"/>
                </a:cubicBezTo>
                <a:cubicBezTo>
                  <a:pt x="158" y="40"/>
                  <a:pt x="161" y="41"/>
                  <a:pt x="164" y="41"/>
                </a:cubicBezTo>
                <a:cubicBezTo>
                  <a:pt x="166" y="41"/>
                  <a:pt x="169" y="41"/>
                  <a:pt x="166" y="40"/>
                </a:cubicBezTo>
                <a:cubicBezTo>
                  <a:pt x="163" y="39"/>
                  <a:pt x="152" y="36"/>
                  <a:pt x="151" y="34"/>
                </a:cubicBezTo>
                <a:cubicBezTo>
                  <a:pt x="150" y="32"/>
                  <a:pt x="150" y="30"/>
                  <a:pt x="153" y="30"/>
                </a:cubicBezTo>
                <a:cubicBezTo>
                  <a:pt x="156" y="29"/>
                  <a:pt x="161" y="26"/>
                  <a:pt x="166" y="27"/>
                </a:cubicBezTo>
                <a:cubicBezTo>
                  <a:pt x="170" y="27"/>
                  <a:pt x="178" y="32"/>
                  <a:pt x="180" y="32"/>
                </a:cubicBezTo>
                <a:cubicBezTo>
                  <a:pt x="182" y="32"/>
                  <a:pt x="187" y="33"/>
                  <a:pt x="190" y="34"/>
                </a:cubicBezTo>
                <a:cubicBezTo>
                  <a:pt x="194" y="34"/>
                  <a:pt x="197" y="39"/>
                  <a:pt x="196" y="40"/>
                </a:cubicBezTo>
                <a:cubicBezTo>
                  <a:pt x="195" y="40"/>
                  <a:pt x="192" y="41"/>
                  <a:pt x="188" y="41"/>
                </a:cubicBezTo>
                <a:cubicBezTo>
                  <a:pt x="183" y="41"/>
                  <a:pt x="177" y="49"/>
                  <a:pt x="179" y="47"/>
                </a:cubicBezTo>
                <a:cubicBezTo>
                  <a:pt x="181" y="45"/>
                  <a:pt x="187" y="43"/>
                  <a:pt x="188" y="43"/>
                </a:cubicBezTo>
                <a:cubicBezTo>
                  <a:pt x="190" y="43"/>
                  <a:pt x="188" y="47"/>
                  <a:pt x="186" y="49"/>
                </a:cubicBezTo>
                <a:cubicBezTo>
                  <a:pt x="185" y="51"/>
                  <a:pt x="186" y="52"/>
                  <a:pt x="190" y="48"/>
                </a:cubicBezTo>
                <a:cubicBezTo>
                  <a:pt x="194" y="44"/>
                  <a:pt x="191" y="44"/>
                  <a:pt x="196" y="44"/>
                </a:cubicBezTo>
                <a:cubicBezTo>
                  <a:pt x="202" y="44"/>
                  <a:pt x="209" y="44"/>
                  <a:pt x="208" y="47"/>
                </a:cubicBezTo>
                <a:cubicBezTo>
                  <a:pt x="207" y="49"/>
                  <a:pt x="205" y="50"/>
                  <a:pt x="202" y="51"/>
                </a:cubicBezTo>
                <a:cubicBezTo>
                  <a:pt x="200" y="52"/>
                  <a:pt x="197" y="51"/>
                  <a:pt x="196" y="54"/>
                </a:cubicBezTo>
                <a:cubicBezTo>
                  <a:pt x="196" y="57"/>
                  <a:pt x="197" y="54"/>
                  <a:pt x="199" y="53"/>
                </a:cubicBezTo>
                <a:cubicBezTo>
                  <a:pt x="201" y="52"/>
                  <a:pt x="202" y="53"/>
                  <a:pt x="200" y="56"/>
                </a:cubicBezTo>
                <a:cubicBezTo>
                  <a:pt x="199" y="58"/>
                  <a:pt x="196" y="66"/>
                  <a:pt x="198" y="63"/>
                </a:cubicBezTo>
                <a:cubicBezTo>
                  <a:pt x="200" y="61"/>
                  <a:pt x="200" y="57"/>
                  <a:pt x="202" y="55"/>
                </a:cubicBezTo>
                <a:cubicBezTo>
                  <a:pt x="204" y="54"/>
                  <a:pt x="207" y="53"/>
                  <a:pt x="208" y="54"/>
                </a:cubicBezTo>
                <a:cubicBezTo>
                  <a:pt x="208" y="56"/>
                  <a:pt x="210" y="55"/>
                  <a:pt x="208" y="60"/>
                </a:cubicBezTo>
                <a:cubicBezTo>
                  <a:pt x="207" y="64"/>
                  <a:pt x="208" y="71"/>
                  <a:pt x="209" y="64"/>
                </a:cubicBezTo>
                <a:cubicBezTo>
                  <a:pt x="210" y="58"/>
                  <a:pt x="211" y="57"/>
                  <a:pt x="213" y="57"/>
                </a:cubicBezTo>
                <a:cubicBezTo>
                  <a:pt x="215" y="58"/>
                  <a:pt x="215" y="60"/>
                  <a:pt x="214" y="62"/>
                </a:cubicBezTo>
                <a:cubicBezTo>
                  <a:pt x="213" y="64"/>
                  <a:pt x="212" y="74"/>
                  <a:pt x="214" y="68"/>
                </a:cubicBezTo>
                <a:cubicBezTo>
                  <a:pt x="216" y="63"/>
                  <a:pt x="218" y="61"/>
                  <a:pt x="218" y="62"/>
                </a:cubicBezTo>
                <a:cubicBezTo>
                  <a:pt x="219" y="63"/>
                  <a:pt x="216" y="74"/>
                  <a:pt x="219" y="69"/>
                </a:cubicBezTo>
                <a:cubicBezTo>
                  <a:pt x="221" y="64"/>
                  <a:pt x="221" y="61"/>
                  <a:pt x="222" y="60"/>
                </a:cubicBezTo>
                <a:cubicBezTo>
                  <a:pt x="223" y="58"/>
                  <a:pt x="228" y="55"/>
                  <a:pt x="230" y="55"/>
                </a:cubicBezTo>
                <a:cubicBezTo>
                  <a:pt x="233" y="55"/>
                  <a:pt x="246" y="59"/>
                  <a:pt x="246" y="63"/>
                </a:cubicBezTo>
                <a:cubicBezTo>
                  <a:pt x="246" y="66"/>
                  <a:pt x="244" y="68"/>
                  <a:pt x="241" y="68"/>
                </a:cubicBezTo>
                <a:cubicBezTo>
                  <a:pt x="239" y="68"/>
                  <a:pt x="234" y="67"/>
                  <a:pt x="232" y="69"/>
                </a:cubicBezTo>
                <a:cubicBezTo>
                  <a:pt x="230" y="71"/>
                  <a:pt x="225" y="76"/>
                  <a:pt x="231" y="72"/>
                </a:cubicBezTo>
                <a:cubicBezTo>
                  <a:pt x="236" y="69"/>
                  <a:pt x="239" y="68"/>
                  <a:pt x="243" y="69"/>
                </a:cubicBezTo>
                <a:cubicBezTo>
                  <a:pt x="246" y="69"/>
                  <a:pt x="243" y="70"/>
                  <a:pt x="239" y="72"/>
                </a:cubicBezTo>
                <a:cubicBezTo>
                  <a:pt x="236" y="73"/>
                  <a:pt x="229" y="78"/>
                  <a:pt x="234" y="76"/>
                </a:cubicBezTo>
                <a:cubicBezTo>
                  <a:pt x="239" y="73"/>
                  <a:pt x="245" y="75"/>
                  <a:pt x="247" y="72"/>
                </a:cubicBezTo>
                <a:cubicBezTo>
                  <a:pt x="250" y="69"/>
                  <a:pt x="251" y="64"/>
                  <a:pt x="253" y="68"/>
                </a:cubicBezTo>
                <a:cubicBezTo>
                  <a:pt x="254" y="71"/>
                  <a:pt x="256" y="71"/>
                  <a:pt x="253" y="75"/>
                </a:cubicBezTo>
                <a:cubicBezTo>
                  <a:pt x="249" y="79"/>
                  <a:pt x="248" y="77"/>
                  <a:pt x="244" y="80"/>
                </a:cubicBezTo>
                <a:cubicBezTo>
                  <a:pt x="240" y="82"/>
                  <a:pt x="236" y="86"/>
                  <a:pt x="240" y="84"/>
                </a:cubicBezTo>
                <a:cubicBezTo>
                  <a:pt x="245" y="81"/>
                  <a:pt x="248" y="78"/>
                  <a:pt x="247" y="81"/>
                </a:cubicBezTo>
                <a:cubicBezTo>
                  <a:pt x="246" y="83"/>
                  <a:pt x="243" y="96"/>
                  <a:pt x="246" y="87"/>
                </a:cubicBezTo>
                <a:cubicBezTo>
                  <a:pt x="250" y="79"/>
                  <a:pt x="253" y="79"/>
                  <a:pt x="256" y="76"/>
                </a:cubicBezTo>
                <a:cubicBezTo>
                  <a:pt x="259" y="73"/>
                  <a:pt x="266" y="70"/>
                  <a:pt x="265" y="73"/>
                </a:cubicBezTo>
                <a:cubicBezTo>
                  <a:pt x="264" y="76"/>
                  <a:pt x="254" y="80"/>
                  <a:pt x="265" y="77"/>
                </a:cubicBezTo>
                <a:cubicBezTo>
                  <a:pt x="275" y="75"/>
                  <a:pt x="280" y="77"/>
                  <a:pt x="282" y="80"/>
                </a:cubicBezTo>
                <a:cubicBezTo>
                  <a:pt x="283" y="83"/>
                  <a:pt x="280" y="85"/>
                  <a:pt x="276" y="85"/>
                </a:cubicBezTo>
                <a:cubicBezTo>
                  <a:pt x="272" y="86"/>
                  <a:pt x="269" y="88"/>
                  <a:pt x="264" y="91"/>
                </a:cubicBezTo>
                <a:cubicBezTo>
                  <a:pt x="259" y="95"/>
                  <a:pt x="258" y="99"/>
                  <a:pt x="266" y="91"/>
                </a:cubicBezTo>
                <a:cubicBezTo>
                  <a:pt x="273" y="84"/>
                  <a:pt x="280" y="89"/>
                  <a:pt x="280" y="90"/>
                </a:cubicBezTo>
                <a:cubicBezTo>
                  <a:pt x="281" y="91"/>
                  <a:pt x="277" y="95"/>
                  <a:pt x="274" y="95"/>
                </a:cubicBezTo>
                <a:cubicBezTo>
                  <a:pt x="272" y="95"/>
                  <a:pt x="257" y="103"/>
                  <a:pt x="271" y="97"/>
                </a:cubicBezTo>
                <a:cubicBezTo>
                  <a:pt x="285" y="92"/>
                  <a:pt x="286" y="91"/>
                  <a:pt x="286" y="89"/>
                </a:cubicBezTo>
                <a:cubicBezTo>
                  <a:pt x="286" y="87"/>
                  <a:pt x="288" y="85"/>
                  <a:pt x="290" y="86"/>
                </a:cubicBezTo>
                <a:cubicBezTo>
                  <a:pt x="292" y="88"/>
                  <a:pt x="304" y="99"/>
                  <a:pt x="300" y="99"/>
                </a:cubicBezTo>
                <a:cubicBezTo>
                  <a:pt x="296" y="99"/>
                  <a:pt x="296" y="99"/>
                  <a:pt x="291" y="100"/>
                </a:cubicBezTo>
                <a:cubicBezTo>
                  <a:pt x="286" y="101"/>
                  <a:pt x="287" y="103"/>
                  <a:pt x="283" y="103"/>
                </a:cubicBezTo>
                <a:cubicBezTo>
                  <a:pt x="279" y="103"/>
                  <a:pt x="264" y="105"/>
                  <a:pt x="272" y="105"/>
                </a:cubicBezTo>
                <a:cubicBezTo>
                  <a:pt x="279" y="104"/>
                  <a:pt x="285" y="104"/>
                  <a:pt x="288" y="106"/>
                </a:cubicBezTo>
                <a:cubicBezTo>
                  <a:pt x="291" y="107"/>
                  <a:pt x="298" y="107"/>
                  <a:pt x="302" y="108"/>
                </a:cubicBezTo>
                <a:cubicBezTo>
                  <a:pt x="306" y="109"/>
                  <a:pt x="311" y="112"/>
                  <a:pt x="307" y="112"/>
                </a:cubicBezTo>
                <a:cubicBezTo>
                  <a:pt x="303" y="113"/>
                  <a:pt x="296" y="113"/>
                  <a:pt x="291" y="112"/>
                </a:cubicBezTo>
                <a:cubicBezTo>
                  <a:pt x="286" y="112"/>
                  <a:pt x="283" y="113"/>
                  <a:pt x="281" y="114"/>
                </a:cubicBezTo>
                <a:cubicBezTo>
                  <a:pt x="279" y="115"/>
                  <a:pt x="279" y="115"/>
                  <a:pt x="284" y="115"/>
                </a:cubicBezTo>
                <a:cubicBezTo>
                  <a:pt x="289" y="115"/>
                  <a:pt x="293" y="115"/>
                  <a:pt x="290" y="117"/>
                </a:cubicBezTo>
                <a:cubicBezTo>
                  <a:pt x="288" y="118"/>
                  <a:pt x="284" y="120"/>
                  <a:pt x="283" y="121"/>
                </a:cubicBezTo>
                <a:cubicBezTo>
                  <a:pt x="281" y="122"/>
                  <a:pt x="281" y="126"/>
                  <a:pt x="285" y="126"/>
                </a:cubicBezTo>
                <a:cubicBezTo>
                  <a:pt x="289" y="126"/>
                  <a:pt x="292" y="130"/>
                  <a:pt x="297" y="131"/>
                </a:cubicBezTo>
                <a:cubicBezTo>
                  <a:pt x="302" y="131"/>
                  <a:pt x="306" y="132"/>
                  <a:pt x="309" y="135"/>
                </a:cubicBezTo>
                <a:cubicBezTo>
                  <a:pt x="313" y="137"/>
                  <a:pt x="314" y="145"/>
                  <a:pt x="316" y="142"/>
                </a:cubicBezTo>
                <a:cubicBezTo>
                  <a:pt x="319" y="140"/>
                  <a:pt x="322" y="139"/>
                  <a:pt x="322" y="140"/>
                </a:cubicBezTo>
                <a:cubicBezTo>
                  <a:pt x="322" y="141"/>
                  <a:pt x="322" y="147"/>
                  <a:pt x="324" y="145"/>
                </a:cubicBezTo>
                <a:cubicBezTo>
                  <a:pt x="326" y="142"/>
                  <a:pt x="327" y="139"/>
                  <a:pt x="327" y="142"/>
                </a:cubicBezTo>
                <a:cubicBezTo>
                  <a:pt x="327" y="145"/>
                  <a:pt x="326" y="148"/>
                  <a:pt x="329" y="147"/>
                </a:cubicBezTo>
                <a:cubicBezTo>
                  <a:pt x="333" y="145"/>
                  <a:pt x="336" y="145"/>
                  <a:pt x="338" y="147"/>
                </a:cubicBezTo>
                <a:cubicBezTo>
                  <a:pt x="341" y="150"/>
                  <a:pt x="341" y="150"/>
                  <a:pt x="340" y="152"/>
                </a:cubicBezTo>
                <a:cubicBezTo>
                  <a:pt x="338" y="153"/>
                  <a:pt x="334" y="153"/>
                  <a:pt x="342" y="154"/>
                </a:cubicBezTo>
                <a:cubicBezTo>
                  <a:pt x="350" y="154"/>
                  <a:pt x="351" y="153"/>
                  <a:pt x="354" y="155"/>
                </a:cubicBezTo>
                <a:cubicBezTo>
                  <a:pt x="357" y="158"/>
                  <a:pt x="361" y="159"/>
                  <a:pt x="362" y="159"/>
                </a:cubicBezTo>
                <a:cubicBezTo>
                  <a:pt x="364" y="158"/>
                  <a:pt x="363" y="160"/>
                  <a:pt x="362" y="161"/>
                </a:cubicBezTo>
                <a:cubicBezTo>
                  <a:pt x="360" y="163"/>
                  <a:pt x="362" y="163"/>
                  <a:pt x="365" y="162"/>
                </a:cubicBezTo>
                <a:cubicBezTo>
                  <a:pt x="368" y="161"/>
                  <a:pt x="369" y="158"/>
                  <a:pt x="371" y="161"/>
                </a:cubicBezTo>
                <a:cubicBezTo>
                  <a:pt x="372" y="164"/>
                  <a:pt x="376" y="166"/>
                  <a:pt x="377" y="169"/>
                </a:cubicBezTo>
                <a:cubicBezTo>
                  <a:pt x="378" y="173"/>
                  <a:pt x="376" y="172"/>
                  <a:pt x="374" y="172"/>
                </a:cubicBezTo>
                <a:cubicBezTo>
                  <a:pt x="373" y="171"/>
                  <a:pt x="370" y="172"/>
                  <a:pt x="373" y="174"/>
                </a:cubicBezTo>
                <a:cubicBezTo>
                  <a:pt x="376" y="176"/>
                  <a:pt x="377" y="177"/>
                  <a:pt x="372" y="177"/>
                </a:cubicBezTo>
                <a:cubicBezTo>
                  <a:pt x="367" y="177"/>
                  <a:pt x="362" y="178"/>
                  <a:pt x="365" y="181"/>
                </a:cubicBezTo>
                <a:cubicBezTo>
                  <a:pt x="368" y="183"/>
                  <a:pt x="367" y="184"/>
                  <a:pt x="365" y="184"/>
                </a:cubicBezTo>
                <a:cubicBezTo>
                  <a:pt x="364" y="184"/>
                  <a:pt x="366" y="187"/>
                  <a:pt x="362" y="185"/>
                </a:cubicBezTo>
                <a:cubicBezTo>
                  <a:pt x="359" y="182"/>
                  <a:pt x="355" y="182"/>
                  <a:pt x="359" y="185"/>
                </a:cubicBezTo>
                <a:cubicBezTo>
                  <a:pt x="362" y="187"/>
                  <a:pt x="363" y="188"/>
                  <a:pt x="361" y="190"/>
                </a:cubicBezTo>
                <a:cubicBezTo>
                  <a:pt x="359" y="191"/>
                  <a:pt x="355" y="192"/>
                  <a:pt x="352" y="189"/>
                </a:cubicBezTo>
                <a:cubicBezTo>
                  <a:pt x="349" y="187"/>
                  <a:pt x="349" y="187"/>
                  <a:pt x="351" y="191"/>
                </a:cubicBezTo>
                <a:cubicBezTo>
                  <a:pt x="354" y="194"/>
                  <a:pt x="353" y="199"/>
                  <a:pt x="351" y="197"/>
                </a:cubicBezTo>
                <a:cubicBezTo>
                  <a:pt x="349" y="195"/>
                  <a:pt x="349" y="192"/>
                  <a:pt x="349" y="198"/>
                </a:cubicBezTo>
                <a:cubicBezTo>
                  <a:pt x="349" y="204"/>
                  <a:pt x="353" y="208"/>
                  <a:pt x="349" y="206"/>
                </a:cubicBezTo>
                <a:cubicBezTo>
                  <a:pt x="346" y="204"/>
                  <a:pt x="345" y="203"/>
                  <a:pt x="342" y="201"/>
                </a:cubicBezTo>
                <a:cubicBezTo>
                  <a:pt x="338" y="199"/>
                  <a:pt x="337" y="198"/>
                  <a:pt x="336" y="201"/>
                </a:cubicBezTo>
                <a:cubicBezTo>
                  <a:pt x="334" y="204"/>
                  <a:pt x="332" y="204"/>
                  <a:pt x="332" y="200"/>
                </a:cubicBezTo>
                <a:cubicBezTo>
                  <a:pt x="333" y="197"/>
                  <a:pt x="335" y="195"/>
                  <a:pt x="333" y="197"/>
                </a:cubicBezTo>
                <a:cubicBezTo>
                  <a:pt x="331" y="199"/>
                  <a:pt x="329" y="199"/>
                  <a:pt x="329" y="196"/>
                </a:cubicBezTo>
                <a:cubicBezTo>
                  <a:pt x="329" y="193"/>
                  <a:pt x="333" y="191"/>
                  <a:pt x="329" y="191"/>
                </a:cubicBezTo>
                <a:cubicBezTo>
                  <a:pt x="326" y="191"/>
                  <a:pt x="322" y="194"/>
                  <a:pt x="323" y="189"/>
                </a:cubicBezTo>
                <a:cubicBezTo>
                  <a:pt x="324" y="184"/>
                  <a:pt x="328" y="185"/>
                  <a:pt x="331" y="183"/>
                </a:cubicBezTo>
                <a:cubicBezTo>
                  <a:pt x="334" y="181"/>
                  <a:pt x="341" y="176"/>
                  <a:pt x="330" y="181"/>
                </a:cubicBezTo>
                <a:cubicBezTo>
                  <a:pt x="320" y="185"/>
                  <a:pt x="315" y="186"/>
                  <a:pt x="317" y="184"/>
                </a:cubicBezTo>
                <a:cubicBezTo>
                  <a:pt x="319" y="182"/>
                  <a:pt x="318" y="183"/>
                  <a:pt x="321" y="180"/>
                </a:cubicBezTo>
                <a:cubicBezTo>
                  <a:pt x="324" y="178"/>
                  <a:pt x="323" y="177"/>
                  <a:pt x="320" y="178"/>
                </a:cubicBezTo>
                <a:cubicBezTo>
                  <a:pt x="318" y="180"/>
                  <a:pt x="316" y="182"/>
                  <a:pt x="314" y="180"/>
                </a:cubicBezTo>
                <a:cubicBezTo>
                  <a:pt x="311" y="177"/>
                  <a:pt x="310" y="180"/>
                  <a:pt x="307" y="176"/>
                </a:cubicBezTo>
                <a:cubicBezTo>
                  <a:pt x="304" y="172"/>
                  <a:pt x="303" y="171"/>
                  <a:pt x="300" y="171"/>
                </a:cubicBezTo>
                <a:cubicBezTo>
                  <a:pt x="297" y="171"/>
                  <a:pt x="300" y="173"/>
                  <a:pt x="297" y="175"/>
                </a:cubicBezTo>
                <a:cubicBezTo>
                  <a:pt x="295" y="176"/>
                  <a:pt x="300" y="178"/>
                  <a:pt x="297" y="177"/>
                </a:cubicBezTo>
                <a:cubicBezTo>
                  <a:pt x="294" y="177"/>
                  <a:pt x="298" y="178"/>
                  <a:pt x="299" y="181"/>
                </a:cubicBezTo>
                <a:cubicBezTo>
                  <a:pt x="301" y="185"/>
                  <a:pt x="298" y="186"/>
                  <a:pt x="295" y="186"/>
                </a:cubicBezTo>
                <a:cubicBezTo>
                  <a:pt x="293" y="186"/>
                  <a:pt x="289" y="185"/>
                  <a:pt x="287" y="182"/>
                </a:cubicBezTo>
                <a:cubicBezTo>
                  <a:pt x="284" y="180"/>
                  <a:pt x="281" y="177"/>
                  <a:pt x="287" y="184"/>
                </a:cubicBezTo>
                <a:cubicBezTo>
                  <a:pt x="292" y="192"/>
                  <a:pt x="293" y="193"/>
                  <a:pt x="295" y="193"/>
                </a:cubicBezTo>
                <a:cubicBezTo>
                  <a:pt x="297" y="193"/>
                  <a:pt x="298" y="193"/>
                  <a:pt x="300" y="198"/>
                </a:cubicBezTo>
                <a:cubicBezTo>
                  <a:pt x="302" y="202"/>
                  <a:pt x="303" y="203"/>
                  <a:pt x="305" y="206"/>
                </a:cubicBezTo>
                <a:cubicBezTo>
                  <a:pt x="306" y="208"/>
                  <a:pt x="309" y="209"/>
                  <a:pt x="310" y="208"/>
                </a:cubicBezTo>
                <a:cubicBezTo>
                  <a:pt x="310" y="207"/>
                  <a:pt x="311" y="204"/>
                  <a:pt x="312" y="207"/>
                </a:cubicBezTo>
                <a:cubicBezTo>
                  <a:pt x="314" y="211"/>
                  <a:pt x="315" y="213"/>
                  <a:pt x="316" y="211"/>
                </a:cubicBezTo>
                <a:cubicBezTo>
                  <a:pt x="318" y="209"/>
                  <a:pt x="319" y="209"/>
                  <a:pt x="320" y="211"/>
                </a:cubicBezTo>
                <a:cubicBezTo>
                  <a:pt x="320" y="213"/>
                  <a:pt x="319" y="220"/>
                  <a:pt x="322" y="217"/>
                </a:cubicBezTo>
                <a:cubicBezTo>
                  <a:pt x="324" y="213"/>
                  <a:pt x="324" y="209"/>
                  <a:pt x="324" y="215"/>
                </a:cubicBezTo>
                <a:cubicBezTo>
                  <a:pt x="325" y="220"/>
                  <a:pt x="321" y="221"/>
                  <a:pt x="326" y="223"/>
                </a:cubicBezTo>
                <a:cubicBezTo>
                  <a:pt x="330" y="226"/>
                  <a:pt x="332" y="226"/>
                  <a:pt x="335" y="232"/>
                </a:cubicBezTo>
                <a:cubicBezTo>
                  <a:pt x="337" y="237"/>
                  <a:pt x="338" y="242"/>
                  <a:pt x="336" y="238"/>
                </a:cubicBezTo>
                <a:cubicBezTo>
                  <a:pt x="333" y="234"/>
                  <a:pt x="334" y="232"/>
                  <a:pt x="334" y="238"/>
                </a:cubicBezTo>
                <a:cubicBezTo>
                  <a:pt x="334" y="244"/>
                  <a:pt x="337" y="250"/>
                  <a:pt x="333" y="243"/>
                </a:cubicBezTo>
                <a:cubicBezTo>
                  <a:pt x="329" y="235"/>
                  <a:pt x="327" y="229"/>
                  <a:pt x="328" y="236"/>
                </a:cubicBezTo>
                <a:cubicBezTo>
                  <a:pt x="329" y="242"/>
                  <a:pt x="331" y="245"/>
                  <a:pt x="331" y="248"/>
                </a:cubicBezTo>
                <a:cubicBezTo>
                  <a:pt x="331" y="251"/>
                  <a:pt x="331" y="251"/>
                  <a:pt x="329" y="249"/>
                </a:cubicBezTo>
                <a:cubicBezTo>
                  <a:pt x="326" y="247"/>
                  <a:pt x="325" y="249"/>
                  <a:pt x="329" y="253"/>
                </a:cubicBezTo>
                <a:cubicBezTo>
                  <a:pt x="333" y="257"/>
                  <a:pt x="340" y="262"/>
                  <a:pt x="334" y="259"/>
                </a:cubicBezTo>
                <a:cubicBezTo>
                  <a:pt x="327" y="256"/>
                  <a:pt x="323" y="252"/>
                  <a:pt x="319" y="250"/>
                </a:cubicBezTo>
                <a:cubicBezTo>
                  <a:pt x="314" y="247"/>
                  <a:pt x="311" y="244"/>
                  <a:pt x="312" y="247"/>
                </a:cubicBezTo>
                <a:cubicBezTo>
                  <a:pt x="313" y="249"/>
                  <a:pt x="312" y="248"/>
                  <a:pt x="309" y="246"/>
                </a:cubicBezTo>
                <a:cubicBezTo>
                  <a:pt x="306" y="244"/>
                  <a:pt x="303" y="239"/>
                  <a:pt x="304" y="242"/>
                </a:cubicBezTo>
                <a:cubicBezTo>
                  <a:pt x="305" y="245"/>
                  <a:pt x="307" y="248"/>
                  <a:pt x="302" y="244"/>
                </a:cubicBezTo>
                <a:cubicBezTo>
                  <a:pt x="296" y="240"/>
                  <a:pt x="296" y="232"/>
                  <a:pt x="294" y="235"/>
                </a:cubicBezTo>
                <a:cubicBezTo>
                  <a:pt x="292" y="237"/>
                  <a:pt x="291" y="243"/>
                  <a:pt x="289" y="240"/>
                </a:cubicBezTo>
                <a:cubicBezTo>
                  <a:pt x="287" y="236"/>
                  <a:pt x="286" y="234"/>
                  <a:pt x="284" y="232"/>
                </a:cubicBezTo>
                <a:cubicBezTo>
                  <a:pt x="283" y="231"/>
                  <a:pt x="285" y="232"/>
                  <a:pt x="282" y="232"/>
                </a:cubicBezTo>
                <a:cubicBezTo>
                  <a:pt x="278" y="233"/>
                  <a:pt x="275" y="232"/>
                  <a:pt x="278" y="235"/>
                </a:cubicBezTo>
                <a:cubicBezTo>
                  <a:pt x="281" y="238"/>
                  <a:pt x="284" y="238"/>
                  <a:pt x="285" y="241"/>
                </a:cubicBezTo>
                <a:cubicBezTo>
                  <a:pt x="287" y="244"/>
                  <a:pt x="286" y="243"/>
                  <a:pt x="291" y="246"/>
                </a:cubicBezTo>
                <a:cubicBezTo>
                  <a:pt x="295" y="249"/>
                  <a:pt x="307" y="255"/>
                  <a:pt x="309" y="259"/>
                </a:cubicBezTo>
                <a:cubicBezTo>
                  <a:pt x="311" y="263"/>
                  <a:pt x="317" y="273"/>
                  <a:pt x="313" y="270"/>
                </a:cubicBezTo>
                <a:cubicBezTo>
                  <a:pt x="309" y="268"/>
                  <a:pt x="301" y="265"/>
                  <a:pt x="295" y="265"/>
                </a:cubicBezTo>
                <a:cubicBezTo>
                  <a:pt x="290" y="265"/>
                  <a:pt x="280" y="262"/>
                  <a:pt x="276" y="259"/>
                </a:cubicBezTo>
                <a:cubicBezTo>
                  <a:pt x="272" y="256"/>
                  <a:pt x="274" y="255"/>
                  <a:pt x="270" y="254"/>
                </a:cubicBezTo>
                <a:cubicBezTo>
                  <a:pt x="265" y="253"/>
                  <a:pt x="259" y="253"/>
                  <a:pt x="256" y="251"/>
                </a:cubicBezTo>
                <a:cubicBezTo>
                  <a:pt x="253" y="249"/>
                  <a:pt x="251" y="247"/>
                  <a:pt x="247" y="246"/>
                </a:cubicBezTo>
                <a:cubicBezTo>
                  <a:pt x="244" y="245"/>
                  <a:pt x="242" y="244"/>
                  <a:pt x="240" y="241"/>
                </a:cubicBezTo>
                <a:cubicBezTo>
                  <a:pt x="238" y="239"/>
                  <a:pt x="239" y="240"/>
                  <a:pt x="242" y="239"/>
                </a:cubicBezTo>
                <a:cubicBezTo>
                  <a:pt x="245" y="238"/>
                  <a:pt x="247" y="238"/>
                  <a:pt x="245" y="236"/>
                </a:cubicBezTo>
                <a:cubicBezTo>
                  <a:pt x="243" y="234"/>
                  <a:pt x="240" y="232"/>
                  <a:pt x="236" y="230"/>
                </a:cubicBezTo>
                <a:cubicBezTo>
                  <a:pt x="231" y="228"/>
                  <a:pt x="232" y="228"/>
                  <a:pt x="227" y="225"/>
                </a:cubicBezTo>
                <a:cubicBezTo>
                  <a:pt x="222" y="221"/>
                  <a:pt x="222" y="221"/>
                  <a:pt x="220" y="219"/>
                </a:cubicBezTo>
                <a:cubicBezTo>
                  <a:pt x="219" y="217"/>
                  <a:pt x="223" y="217"/>
                  <a:pt x="217" y="215"/>
                </a:cubicBezTo>
                <a:cubicBezTo>
                  <a:pt x="212" y="213"/>
                  <a:pt x="212" y="216"/>
                  <a:pt x="210" y="216"/>
                </a:cubicBezTo>
                <a:cubicBezTo>
                  <a:pt x="208" y="216"/>
                  <a:pt x="205" y="212"/>
                  <a:pt x="204" y="21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45" name="Freeform 188"/>
          <p:cNvSpPr>
            <a:spLocks/>
          </p:cNvSpPr>
          <p:nvPr/>
        </p:nvSpPr>
        <p:spPr bwMode="auto">
          <a:xfrm>
            <a:off x="5846763" y="3557588"/>
            <a:ext cx="30162" cy="33337"/>
          </a:xfrm>
          <a:custGeom>
            <a:avLst/>
            <a:gdLst/>
            <a:ahLst/>
            <a:cxnLst>
              <a:cxn ang="0">
                <a:pos x="14" y="10"/>
              </a:cxn>
              <a:cxn ang="0">
                <a:pos x="7" y="2"/>
              </a:cxn>
              <a:cxn ang="0">
                <a:pos x="2" y="2"/>
              </a:cxn>
              <a:cxn ang="0">
                <a:pos x="2" y="11"/>
              </a:cxn>
              <a:cxn ang="0">
                <a:pos x="4" y="16"/>
              </a:cxn>
              <a:cxn ang="0">
                <a:pos x="14" y="10"/>
              </a:cxn>
            </a:cxnLst>
            <a:rect l="0" t="0" r="r" b="b"/>
            <a:pathLst>
              <a:path w="16" h="18">
                <a:moveTo>
                  <a:pt x="14" y="10"/>
                </a:moveTo>
                <a:cubicBezTo>
                  <a:pt x="16" y="7"/>
                  <a:pt x="10" y="3"/>
                  <a:pt x="7" y="2"/>
                </a:cubicBezTo>
                <a:cubicBezTo>
                  <a:pt x="4" y="1"/>
                  <a:pt x="4" y="0"/>
                  <a:pt x="2" y="2"/>
                </a:cubicBezTo>
                <a:cubicBezTo>
                  <a:pt x="0" y="4"/>
                  <a:pt x="2" y="8"/>
                  <a:pt x="2" y="11"/>
                </a:cubicBezTo>
                <a:cubicBezTo>
                  <a:pt x="2" y="14"/>
                  <a:pt x="2" y="18"/>
                  <a:pt x="4" y="16"/>
                </a:cubicBezTo>
                <a:cubicBezTo>
                  <a:pt x="7" y="14"/>
                  <a:pt x="12" y="12"/>
                  <a:pt x="14" y="1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46" name="Freeform 189"/>
          <p:cNvSpPr>
            <a:spLocks/>
          </p:cNvSpPr>
          <p:nvPr/>
        </p:nvSpPr>
        <p:spPr bwMode="auto">
          <a:xfrm>
            <a:off x="6534150" y="2668588"/>
            <a:ext cx="141288" cy="88900"/>
          </a:xfrm>
          <a:custGeom>
            <a:avLst/>
            <a:gdLst/>
            <a:ahLst/>
            <a:cxnLst>
              <a:cxn ang="0">
                <a:pos x="69" y="41"/>
              </a:cxn>
              <a:cxn ang="0">
                <a:pos x="62" y="30"/>
              </a:cxn>
              <a:cxn ang="0">
                <a:pos x="49" y="23"/>
              </a:cxn>
              <a:cxn ang="0">
                <a:pos x="42" y="11"/>
              </a:cxn>
              <a:cxn ang="0">
                <a:pos x="35" y="7"/>
              </a:cxn>
              <a:cxn ang="0">
                <a:pos x="18" y="3"/>
              </a:cxn>
              <a:cxn ang="0">
                <a:pos x="4" y="1"/>
              </a:cxn>
              <a:cxn ang="0">
                <a:pos x="4" y="4"/>
              </a:cxn>
              <a:cxn ang="0">
                <a:pos x="12" y="6"/>
              </a:cxn>
              <a:cxn ang="0">
                <a:pos x="13" y="9"/>
              </a:cxn>
              <a:cxn ang="0">
                <a:pos x="9" y="7"/>
              </a:cxn>
              <a:cxn ang="0">
                <a:pos x="12" y="13"/>
              </a:cxn>
              <a:cxn ang="0">
                <a:pos x="21" y="17"/>
              </a:cxn>
              <a:cxn ang="0">
                <a:pos x="28" y="22"/>
              </a:cxn>
              <a:cxn ang="0">
                <a:pos x="30" y="23"/>
              </a:cxn>
              <a:cxn ang="0">
                <a:pos x="30" y="25"/>
              </a:cxn>
              <a:cxn ang="0">
                <a:pos x="38" y="28"/>
              </a:cxn>
              <a:cxn ang="0">
                <a:pos x="39" y="32"/>
              </a:cxn>
              <a:cxn ang="0">
                <a:pos x="49" y="31"/>
              </a:cxn>
              <a:cxn ang="0">
                <a:pos x="47" y="33"/>
              </a:cxn>
              <a:cxn ang="0">
                <a:pos x="58" y="41"/>
              </a:cxn>
              <a:cxn ang="0">
                <a:pos x="69" y="41"/>
              </a:cxn>
            </a:cxnLst>
            <a:rect l="0" t="0" r="r" b="b"/>
            <a:pathLst>
              <a:path w="74" h="47">
                <a:moveTo>
                  <a:pt x="69" y="41"/>
                </a:moveTo>
                <a:cubicBezTo>
                  <a:pt x="66" y="38"/>
                  <a:pt x="66" y="35"/>
                  <a:pt x="62" y="30"/>
                </a:cubicBezTo>
                <a:cubicBezTo>
                  <a:pt x="58" y="25"/>
                  <a:pt x="51" y="26"/>
                  <a:pt x="49" y="23"/>
                </a:cubicBezTo>
                <a:cubicBezTo>
                  <a:pt x="46" y="20"/>
                  <a:pt x="45" y="13"/>
                  <a:pt x="42" y="11"/>
                </a:cubicBezTo>
                <a:cubicBezTo>
                  <a:pt x="39" y="9"/>
                  <a:pt x="39" y="8"/>
                  <a:pt x="35" y="7"/>
                </a:cubicBezTo>
                <a:cubicBezTo>
                  <a:pt x="30" y="7"/>
                  <a:pt x="24" y="5"/>
                  <a:pt x="18" y="3"/>
                </a:cubicBezTo>
                <a:cubicBezTo>
                  <a:pt x="11" y="1"/>
                  <a:pt x="7" y="0"/>
                  <a:pt x="4" y="1"/>
                </a:cubicBezTo>
                <a:cubicBezTo>
                  <a:pt x="1" y="2"/>
                  <a:pt x="0" y="3"/>
                  <a:pt x="4" y="4"/>
                </a:cubicBezTo>
                <a:cubicBezTo>
                  <a:pt x="8" y="6"/>
                  <a:pt x="9" y="4"/>
                  <a:pt x="12" y="6"/>
                </a:cubicBezTo>
                <a:cubicBezTo>
                  <a:pt x="15" y="8"/>
                  <a:pt x="15" y="12"/>
                  <a:pt x="13" y="9"/>
                </a:cubicBezTo>
                <a:cubicBezTo>
                  <a:pt x="10" y="7"/>
                  <a:pt x="9" y="4"/>
                  <a:pt x="9" y="7"/>
                </a:cubicBezTo>
                <a:cubicBezTo>
                  <a:pt x="9" y="9"/>
                  <a:pt x="7" y="12"/>
                  <a:pt x="12" y="13"/>
                </a:cubicBezTo>
                <a:cubicBezTo>
                  <a:pt x="16" y="14"/>
                  <a:pt x="18" y="14"/>
                  <a:pt x="21" y="17"/>
                </a:cubicBezTo>
                <a:cubicBezTo>
                  <a:pt x="24" y="19"/>
                  <a:pt x="26" y="22"/>
                  <a:pt x="28" y="22"/>
                </a:cubicBezTo>
                <a:cubicBezTo>
                  <a:pt x="31" y="21"/>
                  <a:pt x="31" y="21"/>
                  <a:pt x="30" y="23"/>
                </a:cubicBezTo>
                <a:cubicBezTo>
                  <a:pt x="29" y="24"/>
                  <a:pt x="23" y="25"/>
                  <a:pt x="30" y="25"/>
                </a:cubicBezTo>
                <a:cubicBezTo>
                  <a:pt x="37" y="26"/>
                  <a:pt x="38" y="26"/>
                  <a:pt x="38" y="28"/>
                </a:cubicBezTo>
                <a:cubicBezTo>
                  <a:pt x="38" y="30"/>
                  <a:pt x="34" y="32"/>
                  <a:pt x="39" y="32"/>
                </a:cubicBezTo>
                <a:cubicBezTo>
                  <a:pt x="43" y="32"/>
                  <a:pt x="49" y="31"/>
                  <a:pt x="49" y="31"/>
                </a:cubicBezTo>
                <a:cubicBezTo>
                  <a:pt x="49" y="31"/>
                  <a:pt x="47" y="30"/>
                  <a:pt x="47" y="33"/>
                </a:cubicBezTo>
                <a:cubicBezTo>
                  <a:pt x="47" y="36"/>
                  <a:pt x="53" y="39"/>
                  <a:pt x="58" y="41"/>
                </a:cubicBezTo>
                <a:cubicBezTo>
                  <a:pt x="63" y="43"/>
                  <a:pt x="74" y="47"/>
                  <a:pt x="69" y="4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47" name="Freeform 190"/>
          <p:cNvSpPr>
            <a:spLocks/>
          </p:cNvSpPr>
          <p:nvPr/>
        </p:nvSpPr>
        <p:spPr bwMode="auto">
          <a:xfrm>
            <a:off x="6419850" y="2554288"/>
            <a:ext cx="61913" cy="73025"/>
          </a:xfrm>
          <a:custGeom>
            <a:avLst/>
            <a:gdLst/>
            <a:ahLst/>
            <a:cxnLst>
              <a:cxn ang="0">
                <a:pos x="27" y="38"/>
              </a:cxn>
              <a:cxn ang="0">
                <a:pos x="20" y="28"/>
              </a:cxn>
              <a:cxn ang="0">
                <a:pos x="17" y="23"/>
              </a:cxn>
              <a:cxn ang="0">
                <a:pos x="17" y="20"/>
              </a:cxn>
              <a:cxn ang="0">
                <a:pos x="14" y="15"/>
              </a:cxn>
              <a:cxn ang="0">
                <a:pos x="15" y="10"/>
              </a:cxn>
              <a:cxn ang="0">
                <a:pos x="16" y="4"/>
              </a:cxn>
              <a:cxn ang="0">
                <a:pos x="12" y="9"/>
              </a:cxn>
              <a:cxn ang="0">
                <a:pos x="9" y="9"/>
              </a:cxn>
              <a:cxn ang="0">
                <a:pos x="12" y="3"/>
              </a:cxn>
              <a:cxn ang="0">
                <a:pos x="1" y="4"/>
              </a:cxn>
              <a:cxn ang="0">
                <a:pos x="8" y="18"/>
              </a:cxn>
              <a:cxn ang="0">
                <a:pos x="27" y="38"/>
              </a:cxn>
            </a:cxnLst>
            <a:rect l="0" t="0" r="r" b="b"/>
            <a:pathLst>
              <a:path w="33" h="39">
                <a:moveTo>
                  <a:pt x="27" y="38"/>
                </a:moveTo>
                <a:cubicBezTo>
                  <a:pt x="33" y="39"/>
                  <a:pt x="21" y="31"/>
                  <a:pt x="20" y="28"/>
                </a:cubicBezTo>
                <a:cubicBezTo>
                  <a:pt x="18" y="26"/>
                  <a:pt x="17" y="24"/>
                  <a:pt x="17" y="23"/>
                </a:cubicBezTo>
                <a:cubicBezTo>
                  <a:pt x="18" y="22"/>
                  <a:pt x="20" y="23"/>
                  <a:pt x="17" y="20"/>
                </a:cubicBezTo>
                <a:cubicBezTo>
                  <a:pt x="14" y="17"/>
                  <a:pt x="13" y="18"/>
                  <a:pt x="14" y="15"/>
                </a:cubicBezTo>
                <a:cubicBezTo>
                  <a:pt x="14" y="12"/>
                  <a:pt x="11" y="12"/>
                  <a:pt x="15" y="10"/>
                </a:cubicBezTo>
                <a:cubicBezTo>
                  <a:pt x="18" y="8"/>
                  <a:pt x="19" y="3"/>
                  <a:pt x="16" y="4"/>
                </a:cubicBezTo>
                <a:cubicBezTo>
                  <a:pt x="13" y="5"/>
                  <a:pt x="13" y="8"/>
                  <a:pt x="12" y="9"/>
                </a:cubicBezTo>
                <a:cubicBezTo>
                  <a:pt x="10" y="10"/>
                  <a:pt x="6" y="13"/>
                  <a:pt x="9" y="9"/>
                </a:cubicBezTo>
                <a:cubicBezTo>
                  <a:pt x="11" y="6"/>
                  <a:pt x="16" y="3"/>
                  <a:pt x="12" y="3"/>
                </a:cubicBezTo>
                <a:cubicBezTo>
                  <a:pt x="8" y="3"/>
                  <a:pt x="0" y="0"/>
                  <a:pt x="1" y="4"/>
                </a:cubicBezTo>
                <a:cubicBezTo>
                  <a:pt x="2" y="7"/>
                  <a:pt x="3" y="14"/>
                  <a:pt x="8" y="18"/>
                </a:cubicBezTo>
                <a:cubicBezTo>
                  <a:pt x="13" y="23"/>
                  <a:pt x="19" y="35"/>
                  <a:pt x="27" y="3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48" name="Freeform 191"/>
          <p:cNvSpPr>
            <a:spLocks/>
          </p:cNvSpPr>
          <p:nvPr/>
        </p:nvSpPr>
        <p:spPr bwMode="auto">
          <a:xfrm>
            <a:off x="6397625" y="2484438"/>
            <a:ext cx="47625" cy="57150"/>
          </a:xfrm>
          <a:custGeom>
            <a:avLst/>
            <a:gdLst/>
            <a:ahLst/>
            <a:cxnLst>
              <a:cxn ang="0">
                <a:pos x="24" y="27"/>
              </a:cxn>
              <a:cxn ang="0">
                <a:pos x="22" y="16"/>
              </a:cxn>
              <a:cxn ang="0">
                <a:pos x="14" y="3"/>
              </a:cxn>
              <a:cxn ang="0">
                <a:pos x="8" y="1"/>
              </a:cxn>
              <a:cxn ang="0">
                <a:pos x="6" y="4"/>
              </a:cxn>
              <a:cxn ang="0">
                <a:pos x="4" y="6"/>
              </a:cxn>
              <a:cxn ang="0">
                <a:pos x="11" y="10"/>
              </a:cxn>
              <a:cxn ang="0">
                <a:pos x="11" y="17"/>
              </a:cxn>
              <a:cxn ang="0">
                <a:pos x="13" y="18"/>
              </a:cxn>
              <a:cxn ang="0">
                <a:pos x="11" y="22"/>
              </a:cxn>
              <a:cxn ang="0">
                <a:pos x="16" y="26"/>
              </a:cxn>
              <a:cxn ang="0">
                <a:pos x="15" y="21"/>
              </a:cxn>
              <a:cxn ang="0">
                <a:pos x="21" y="24"/>
              </a:cxn>
              <a:cxn ang="0">
                <a:pos x="24" y="27"/>
              </a:cxn>
            </a:cxnLst>
            <a:rect l="0" t="0" r="r" b="b"/>
            <a:pathLst>
              <a:path w="25" h="30">
                <a:moveTo>
                  <a:pt x="24" y="27"/>
                </a:moveTo>
                <a:cubicBezTo>
                  <a:pt x="24" y="23"/>
                  <a:pt x="23" y="20"/>
                  <a:pt x="22" y="16"/>
                </a:cubicBezTo>
                <a:cubicBezTo>
                  <a:pt x="20" y="12"/>
                  <a:pt x="17" y="5"/>
                  <a:pt x="14" y="3"/>
                </a:cubicBezTo>
                <a:cubicBezTo>
                  <a:pt x="10" y="0"/>
                  <a:pt x="9" y="0"/>
                  <a:pt x="8" y="1"/>
                </a:cubicBezTo>
                <a:cubicBezTo>
                  <a:pt x="8" y="3"/>
                  <a:pt x="8" y="4"/>
                  <a:pt x="6" y="4"/>
                </a:cubicBezTo>
                <a:cubicBezTo>
                  <a:pt x="4" y="3"/>
                  <a:pt x="0" y="4"/>
                  <a:pt x="4" y="6"/>
                </a:cubicBezTo>
                <a:cubicBezTo>
                  <a:pt x="8" y="8"/>
                  <a:pt x="11" y="7"/>
                  <a:pt x="11" y="10"/>
                </a:cubicBezTo>
                <a:cubicBezTo>
                  <a:pt x="11" y="14"/>
                  <a:pt x="9" y="18"/>
                  <a:pt x="11" y="17"/>
                </a:cubicBezTo>
                <a:cubicBezTo>
                  <a:pt x="12" y="16"/>
                  <a:pt x="14" y="17"/>
                  <a:pt x="13" y="18"/>
                </a:cubicBezTo>
                <a:cubicBezTo>
                  <a:pt x="11" y="19"/>
                  <a:pt x="9" y="18"/>
                  <a:pt x="11" y="22"/>
                </a:cubicBezTo>
                <a:cubicBezTo>
                  <a:pt x="14" y="26"/>
                  <a:pt x="17" y="30"/>
                  <a:pt x="16" y="26"/>
                </a:cubicBezTo>
                <a:cubicBezTo>
                  <a:pt x="15" y="23"/>
                  <a:pt x="11" y="21"/>
                  <a:pt x="15" y="21"/>
                </a:cubicBezTo>
                <a:cubicBezTo>
                  <a:pt x="18" y="21"/>
                  <a:pt x="20" y="22"/>
                  <a:pt x="21" y="24"/>
                </a:cubicBezTo>
                <a:cubicBezTo>
                  <a:pt x="22" y="26"/>
                  <a:pt x="25" y="30"/>
                  <a:pt x="24" y="2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49" name="Freeform 192"/>
          <p:cNvSpPr>
            <a:spLocks/>
          </p:cNvSpPr>
          <p:nvPr/>
        </p:nvSpPr>
        <p:spPr bwMode="auto">
          <a:xfrm>
            <a:off x="6423025" y="2476500"/>
            <a:ext cx="19050" cy="17463"/>
          </a:xfrm>
          <a:custGeom>
            <a:avLst/>
            <a:gdLst/>
            <a:ahLst/>
            <a:cxnLst>
              <a:cxn ang="0">
                <a:pos x="7" y="7"/>
              </a:cxn>
              <a:cxn ang="0">
                <a:pos x="3" y="3"/>
              </a:cxn>
              <a:cxn ang="0">
                <a:pos x="7" y="2"/>
              </a:cxn>
              <a:cxn ang="0">
                <a:pos x="7" y="7"/>
              </a:cxn>
            </a:cxnLst>
            <a:rect l="0" t="0" r="r" b="b"/>
            <a:pathLst>
              <a:path w="10" h="9">
                <a:moveTo>
                  <a:pt x="7" y="7"/>
                </a:moveTo>
                <a:cubicBezTo>
                  <a:pt x="4" y="5"/>
                  <a:pt x="0" y="5"/>
                  <a:pt x="3" y="3"/>
                </a:cubicBezTo>
                <a:cubicBezTo>
                  <a:pt x="5" y="1"/>
                  <a:pt x="6" y="0"/>
                  <a:pt x="7" y="2"/>
                </a:cubicBezTo>
                <a:cubicBezTo>
                  <a:pt x="8" y="4"/>
                  <a:pt x="10" y="9"/>
                  <a:pt x="7" y="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50" name="Freeform 193"/>
          <p:cNvSpPr>
            <a:spLocks/>
          </p:cNvSpPr>
          <p:nvPr/>
        </p:nvSpPr>
        <p:spPr bwMode="auto">
          <a:xfrm>
            <a:off x="6396038" y="2454275"/>
            <a:ext cx="30162" cy="26988"/>
          </a:xfrm>
          <a:custGeom>
            <a:avLst/>
            <a:gdLst/>
            <a:ahLst/>
            <a:cxnLst>
              <a:cxn ang="0">
                <a:pos x="13" y="4"/>
              </a:cxn>
              <a:cxn ang="0">
                <a:pos x="7" y="2"/>
              </a:cxn>
              <a:cxn ang="0">
                <a:pos x="1" y="1"/>
              </a:cxn>
              <a:cxn ang="0">
                <a:pos x="4" y="3"/>
              </a:cxn>
              <a:cxn ang="0">
                <a:pos x="2" y="5"/>
              </a:cxn>
              <a:cxn ang="0">
                <a:pos x="3" y="8"/>
              </a:cxn>
              <a:cxn ang="0">
                <a:pos x="5" y="13"/>
              </a:cxn>
              <a:cxn ang="0">
                <a:pos x="9" y="10"/>
              </a:cxn>
              <a:cxn ang="0">
                <a:pos x="13" y="9"/>
              </a:cxn>
              <a:cxn ang="0">
                <a:pos x="10" y="6"/>
              </a:cxn>
              <a:cxn ang="0">
                <a:pos x="13" y="4"/>
              </a:cxn>
            </a:cxnLst>
            <a:rect l="0" t="0" r="r" b="b"/>
            <a:pathLst>
              <a:path w="16" h="14">
                <a:moveTo>
                  <a:pt x="13" y="4"/>
                </a:moveTo>
                <a:cubicBezTo>
                  <a:pt x="10" y="4"/>
                  <a:pt x="12" y="4"/>
                  <a:pt x="7" y="2"/>
                </a:cubicBezTo>
                <a:cubicBezTo>
                  <a:pt x="3" y="0"/>
                  <a:pt x="1" y="0"/>
                  <a:pt x="1" y="1"/>
                </a:cubicBezTo>
                <a:cubicBezTo>
                  <a:pt x="0" y="2"/>
                  <a:pt x="3" y="2"/>
                  <a:pt x="4" y="3"/>
                </a:cubicBezTo>
                <a:cubicBezTo>
                  <a:pt x="4" y="5"/>
                  <a:pt x="3" y="4"/>
                  <a:pt x="2" y="5"/>
                </a:cubicBezTo>
                <a:cubicBezTo>
                  <a:pt x="0" y="6"/>
                  <a:pt x="3" y="6"/>
                  <a:pt x="3" y="8"/>
                </a:cubicBezTo>
                <a:cubicBezTo>
                  <a:pt x="3" y="10"/>
                  <a:pt x="3" y="14"/>
                  <a:pt x="5" y="13"/>
                </a:cubicBezTo>
                <a:cubicBezTo>
                  <a:pt x="6" y="11"/>
                  <a:pt x="7" y="9"/>
                  <a:pt x="9" y="10"/>
                </a:cubicBezTo>
                <a:cubicBezTo>
                  <a:pt x="11" y="10"/>
                  <a:pt x="15" y="12"/>
                  <a:pt x="13" y="9"/>
                </a:cubicBezTo>
                <a:cubicBezTo>
                  <a:pt x="10" y="6"/>
                  <a:pt x="8" y="6"/>
                  <a:pt x="10" y="6"/>
                </a:cubicBezTo>
                <a:cubicBezTo>
                  <a:pt x="12" y="6"/>
                  <a:pt x="16" y="4"/>
                  <a:pt x="13"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51" name="Freeform 194"/>
          <p:cNvSpPr>
            <a:spLocks/>
          </p:cNvSpPr>
          <p:nvPr/>
        </p:nvSpPr>
        <p:spPr bwMode="auto">
          <a:xfrm>
            <a:off x="6384925" y="2460625"/>
            <a:ext cx="15875" cy="30163"/>
          </a:xfrm>
          <a:custGeom>
            <a:avLst/>
            <a:gdLst/>
            <a:ahLst/>
            <a:cxnLst>
              <a:cxn ang="0">
                <a:pos x="3" y="0"/>
              </a:cxn>
              <a:cxn ang="0">
                <a:pos x="1" y="3"/>
              </a:cxn>
              <a:cxn ang="0">
                <a:pos x="3" y="7"/>
              </a:cxn>
              <a:cxn ang="0">
                <a:pos x="3" y="14"/>
              </a:cxn>
              <a:cxn ang="0">
                <a:pos x="6" y="10"/>
              </a:cxn>
              <a:cxn ang="0">
                <a:pos x="7" y="5"/>
              </a:cxn>
              <a:cxn ang="0">
                <a:pos x="3" y="0"/>
              </a:cxn>
            </a:cxnLst>
            <a:rect l="0" t="0" r="r" b="b"/>
            <a:pathLst>
              <a:path w="8" h="16">
                <a:moveTo>
                  <a:pt x="3" y="0"/>
                </a:moveTo>
                <a:cubicBezTo>
                  <a:pt x="0" y="0"/>
                  <a:pt x="0" y="2"/>
                  <a:pt x="1" y="3"/>
                </a:cubicBezTo>
                <a:cubicBezTo>
                  <a:pt x="2" y="4"/>
                  <a:pt x="5" y="5"/>
                  <a:pt x="3" y="7"/>
                </a:cubicBezTo>
                <a:cubicBezTo>
                  <a:pt x="2" y="9"/>
                  <a:pt x="2" y="16"/>
                  <a:pt x="3" y="14"/>
                </a:cubicBezTo>
                <a:cubicBezTo>
                  <a:pt x="5" y="12"/>
                  <a:pt x="8" y="13"/>
                  <a:pt x="6" y="10"/>
                </a:cubicBezTo>
                <a:cubicBezTo>
                  <a:pt x="5" y="7"/>
                  <a:pt x="6" y="6"/>
                  <a:pt x="7" y="5"/>
                </a:cubicBezTo>
                <a:cubicBezTo>
                  <a:pt x="7" y="3"/>
                  <a:pt x="6" y="0"/>
                  <a:pt x="3"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52" name="Freeform 195"/>
          <p:cNvSpPr>
            <a:spLocks/>
          </p:cNvSpPr>
          <p:nvPr/>
        </p:nvSpPr>
        <p:spPr bwMode="auto">
          <a:xfrm>
            <a:off x="6351588" y="2441575"/>
            <a:ext cx="26987" cy="42863"/>
          </a:xfrm>
          <a:custGeom>
            <a:avLst/>
            <a:gdLst/>
            <a:ahLst/>
            <a:cxnLst>
              <a:cxn ang="0">
                <a:pos x="11" y="20"/>
              </a:cxn>
              <a:cxn ang="0">
                <a:pos x="8" y="14"/>
              </a:cxn>
              <a:cxn ang="0">
                <a:pos x="6" y="10"/>
              </a:cxn>
              <a:cxn ang="0">
                <a:pos x="7" y="6"/>
              </a:cxn>
              <a:cxn ang="0">
                <a:pos x="2" y="3"/>
              </a:cxn>
              <a:cxn ang="0">
                <a:pos x="5" y="1"/>
              </a:cxn>
              <a:cxn ang="0">
                <a:pos x="11" y="6"/>
              </a:cxn>
              <a:cxn ang="0">
                <a:pos x="13" y="13"/>
              </a:cxn>
              <a:cxn ang="0">
                <a:pos x="11" y="20"/>
              </a:cxn>
            </a:cxnLst>
            <a:rect l="0" t="0" r="r" b="b"/>
            <a:pathLst>
              <a:path w="14" h="23">
                <a:moveTo>
                  <a:pt x="11" y="20"/>
                </a:moveTo>
                <a:cubicBezTo>
                  <a:pt x="9" y="18"/>
                  <a:pt x="10" y="16"/>
                  <a:pt x="8" y="14"/>
                </a:cubicBezTo>
                <a:cubicBezTo>
                  <a:pt x="6" y="12"/>
                  <a:pt x="5" y="11"/>
                  <a:pt x="6" y="10"/>
                </a:cubicBezTo>
                <a:cubicBezTo>
                  <a:pt x="7" y="8"/>
                  <a:pt x="8" y="8"/>
                  <a:pt x="7" y="6"/>
                </a:cubicBezTo>
                <a:cubicBezTo>
                  <a:pt x="5" y="4"/>
                  <a:pt x="3" y="4"/>
                  <a:pt x="2" y="3"/>
                </a:cubicBezTo>
                <a:cubicBezTo>
                  <a:pt x="0" y="2"/>
                  <a:pt x="2" y="0"/>
                  <a:pt x="5" y="1"/>
                </a:cubicBezTo>
                <a:cubicBezTo>
                  <a:pt x="9" y="1"/>
                  <a:pt x="11" y="3"/>
                  <a:pt x="11" y="6"/>
                </a:cubicBezTo>
                <a:cubicBezTo>
                  <a:pt x="12" y="9"/>
                  <a:pt x="14" y="10"/>
                  <a:pt x="13" y="13"/>
                </a:cubicBezTo>
                <a:cubicBezTo>
                  <a:pt x="13" y="15"/>
                  <a:pt x="13" y="23"/>
                  <a:pt x="11" y="2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53" name="Freeform 196"/>
          <p:cNvSpPr>
            <a:spLocks/>
          </p:cNvSpPr>
          <p:nvPr/>
        </p:nvSpPr>
        <p:spPr bwMode="auto">
          <a:xfrm>
            <a:off x="6329363" y="2413000"/>
            <a:ext cx="44450" cy="30163"/>
          </a:xfrm>
          <a:custGeom>
            <a:avLst/>
            <a:gdLst/>
            <a:ahLst/>
            <a:cxnLst>
              <a:cxn ang="0">
                <a:pos x="10" y="14"/>
              </a:cxn>
              <a:cxn ang="0">
                <a:pos x="4" y="7"/>
              </a:cxn>
              <a:cxn ang="0">
                <a:pos x="5" y="5"/>
              </a:cxn>
              <a:cxn ang="0">
                <a:pos x="3" y="3"/>
              </a:cxn>
              <a:cxn ang="0">
                <a:pos x="10" y="1"/>
              </a:cxn>
              <a:cxn ang="0">
                <a:pos x="12" y="2"/>
              </a:cxn>
              <a:cxn ang="0">
                <a:pos x="12" y="6"/>
              </a:cxn>
              <a:cxn ang="0">
                <a:pos x="20" y="11"/>
              </a:cxn>
              <a:cxn ang="0">
                <a:pos x="15" y="11"/>
              </a:cxn>
              <a:cxn ang="0">
                <a:pos x="13" y="13"/>
              </a:cxn>
              <a:cxn ang="0">
                <a:pos x="10" y="14"/>
              </a:cxn>
            </a:cxnLst>
            <a:rect l="0" t="0" r="r" b="b"/>
            <a:pathLst>
              <a:path w="23" h="16">
                <a:moveTo>
                  <a:pt x="10" y="14"/>
                </a:moveTo>
                <a:cubicBezTo>
                  <a:pt x="7" y="11"/>
                  <a:pt x="3" y="9"/>
                  <a:pt x="4" y="7"/>
                </a:cubicBezTo>
                <a:cubicBezTo>
                  <a:pt x="5" y="5"/>
                  <a:pt x="6" y="6"/>
                  <a:pt x="5" y="5"/>
                </a:cubicBezTo>
                <a:cubicBezTo>
                  <a:pt x="4" y="4"/>
                  <a:pt x="0" y="5"/>
                  <a:pt x="3" y="3"/>
                </a:cubicBezTo>
                <a:cubicBezTo>
                  <a:pt x="5" y="2"/>
                  <a:pt x="8" y="0"/>
                  <a:pt x="10" y="1"/>
                </a:cubicBezTo>
                <a:cubicBezTo>
                  <a:pt x="13" y="1"/>
                  <a:pt x="14" y="2"/>
                  <a:pt x="12" y="2"/>
                </a:cubicBezTo>
                <a:cubicBezTo>
                  <a:pt x="11" y="3"/>
                  <a:pt x="9" y="4"/>
                  <a:pt x="12" y="6"/>
                </a:cubicBezTo>
                <a:cubicBezTo>
                  <a:pt x="15" y="8"/>
                  <a:pt x="23" y="10"/>
                  <a:pt x="20" y="11"/>
                </a:cubicBezTo>
                <a:cubicBezTo>
                  <a:pt x="17" y="11"/>
                  <a:pt x="17" y="12"/>
                  <a:pt x="15" y="11"/>
                </a:cubicBezTo>
                <a:cubicBezTo>
                  <a:pt x="12" y="10"/>
                  <a:pt x="12" y="11"/>
                  <a:pt x="13" y="13"/>
                </a:cubicBezTo>
                <a:cubicBezTo>
                  <a:pt x="13" y="15"/>
                  <a:pt x="12" y="16"/>
                  <a:pt x="10" y="1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54" name="Freeform 197"/>
          <p:cNvSpPr>
            <a:spLocks/>
          </p:cNvSpPr>
          <p:nvPr/>
        </p:nvSpPr>
        <p:spPr bwMode="auto">
          <a:xfrm>
            <a:off x="6369050" y="2414588"/>
            <a:ext cx="31750" cy="41275"/>
          </a:xfrm>
          <a:custGeom>
            <a:avLst/>
            <a:gdLst/>
            <a:ahLst/>
            <a:cxnLst>
              <a:cxn ang="0">
                <a:pos x="7" y="18"/>
              </a:cxn>
              <a:cxn ang="0">
                <a:pos x="9" y="14"/>
              </a:cxn>
              <a:cxn ang="0">
                <a:pos x="5" y="10"/>
              </a:cxn>
              <a:cxn ang="0">
                <a:pos x="5" y="6"/>
              </a:cxn>
              <a:cxn ang="0">
                <a:pos x="3" y="1"/>
              </a:cxn>
              <a:cxn ang="0">
                <a:pos x="9" y="2"/>
              </a:cxn>
              <a:cxn ang="0">
                <a:pos x="13" y="6"/>
              </a:cxn>
              <a:cxn ang="0">
                <a:pos x="14" y="10"/>
              </a:cxn>
              <a:cxn ang="0">
                <a:pos x="13" y="15"/>
              </a:cxn>
              <a:cxn ang="0">
                <a:pos x="7" y="18"/>
              </a:cxn>
            </a:cxnLst>
            <a:rect l="0" t="0" r="r" b="b"/>
            <a:pathLst>
              <a:path w="16" h="22">
                <a:moveTo>
                  <a:pt x="7" y="18"/>
                </a:moveTo>
                <a:cubicBezTo>
                  <a:pt x="8" y="16"/>
                  <a:pt x="11" y="16"/>
                  <a:pt x="9" y="14"/>
                </a:cubicBezTo>
                <a:cubicBezTo>
                  <a:pt x="7" y="11"/>
                  <a:pt x="6" y="12"/>
                  <a:pt x="5" y="10"/>
                </a:cubicBezTo>
                <a:cubicBezTo>
                  <a:pt x="3" y="8"/>
                  <a:pt x="6" y="8"/>
                  <a:pt x="5" y="6"/>
                </a:cubicBezTo>
                <a:cubicBezTo>
                  <a:pt x="3" y="4"/>
                  <a:pt x="0" y="3"/>
                  <a:pt x="3" y="1"/>
                </a:cubicBezTo>
                <a:cubicBezTo>
                  <a:pt x="7" y="0"/>
                  <a:pt x="6" y="1"/>
                  <a:pt x="9" y="2"/>
                </a:cubicBezTo>
                <a:cubicBezTo>
                  <a:pt x="12" y="2"/>
                  <a:pt x="15" y="5"/>
                  <a:pt x="13" y="6"/>
                </a:cubicBezTo>
                <a:cubicBezTo>
                  <a:pt x="11" y="7"/>
                  <a:pt x="13" y="8"/>
                  <a:pt x="14" y="10"/>
                </a:cubicBezTo>
                <a:cubicBezTo>
                  <a:pt x="15" y="12"/>
                  <a:pt x="16" y="14"/>
                  <a:pt x="13" y="15"/>
                </a:cubicBezTo>
                <a:cubicBezTo>
                  <a:pt x="11" y="16"/>
                  <a:pt x="4" y="22"/>
                  <a:pt x="7" y="1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55" name="Freeform 198"/>
          <p:cNvSpPr>
            <a:spLocks/>
          </p:cNvSpPr>
          <p:nvPr/>
        </p:nvSpPr>
        <p:spPr bwMode="auto">
          <a:xfrm>
            <a:off x="6351588" y="2417763"/>
            <a:ext cx="22225" cy="6350"/>
          </a:xfrm>
          <a:custGeom>
            <a:avLst/>
            <a:gdLst/>
            <a:ahLst/>
            <a:cxnLst>
              <a:cxn ang="0">
                <a:pos x="6" y="3"/>
              </a:cxn>
              <a:cxn ang="0">
                <a:pos x="3" y="2"/>
              </a:cxn>
              <a:cxn ang="0">
                <a:pos x="9" y="1"/>
              </a:cxn>
              <a:cxn ang="0">
                <a:pos x="6" y="3"/>
              </a:cxn>
            </a:cxnLst>
            <a:rect l="0" t="0" r="r" b="b"/>
            <a:pathLst>
              <a:path w="11" h="3">
                <a:moveTo>
                  <a:pt x="6" y="3"/>
                </a:moveTo>
                <a:cubicBezTo>
                  <a:pt x="2" y="3"/>
                  <a:pt x="0" y="2"/>
                  <a:pt x="3" y="2"/>
                </a:cubicBezTo>
                <a:cubicBezTo>
                  <a:pt x="6" y="1"/>
                  <a:pt x="11" y="0"/>
                  <a:pt x="9" y="1"/>
                </a:cubicBezTo>
                <a:cubicBezTo>
                  <a:pt x="8" y="2"/>
                  <a:pt x="8" y="3"/>
                  <a:pt x="6"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56" name="Freeform 199"/>
          <p:cNvSpPr>
            <a:spLocks/>
          </p:cNvSpPr>
          <p:nvPr/>
        </p:nvSpPr>
        <p:spPr bwMode="auto">
          <a:xfrm>
            <a:off x="5875338" y="2427288"/>
            <a:ext cx="65087" cy="33337"/>
          </a:xfrm>
          <a:custGeom>
            <a:avLst/>
            <a:gdLst/>
            <a:ahLst/>
            <a:cxnLst>
              <a:cxn ang="0">
                <a:pos x="26" y="0"/>
              </a:cxn>
              <a:cxn ang="0">
                <a:pos x="18" y="2"/>
              </a:cxn>
              <a:cxn ang="0">
                <a:pos x="12" y="1"/>
              </a:cxn>
              <a:cxn ang="0">
                <a:pos x="10" y="6"/>
              </a:cxn>
              <a:cxn ang="0">
                <a:pos x="12" y="9"/>
              </a:cxn>
              <a:cxn ang="0">
                <a:pos x="3" y="6"/>
              </a:cxn>
              <a:cxn ang="0">
                <a:pos x="0" y="9"/>
              </a:cxn>
              <a:cxn ang="0">
                <a:pos x="5" y="17"/>
              </a:cxn>
              <a:cxn ang="0">
                <a:pos x="11" y="15"/>
              </a:cxn>
              <a:cxn ang="0">
                <a:pos x="18" y="13"/>
              </a:cxn>
              <a:cxn ang="0">
                <a:pos x="25" y="11"/>
              </a:cxn>
              <a:cxn ang="0">
                <a:pos x="25" y="8"/>
              </a:cxn>
              <a:cxn ang="0">
                <a:pos x="29" y="7"/>
              </a:cxn>
              <a:cxn ang="0">
                <a:pos x="31" y="5"/>
              </a:cxn>
              <a:cxn ang="0">
                <a:pos x="26" y="0"/>
              </a:cxn>
            </a:cxnLst>
            <a:rect l="0" t="0" r="r" b="b"/>
            <a:pathLst>
              <a:path w="34" h="17">
                <a:moveTo>
                  <a:pt x="26" y="0"/>
                </a:moveTo>
                <a:cubicBezTo>
                  <a:pt x="23" y="1"/>
                  <a:pt x="21" y="2"/>
                  <a:pt x="18" y="2"/>
                </a:cubicBezTo>
                <a:cubicBezTo>
                  <a:pt x="15" y="2"/>
                  <a:pt x="14" y="0"/>
                  <a:pt x="12" y="1"/>
                </a:cubicBezTo>
                <a:cubicBezTo>
                  <a:pt x="10" y="2"/>
                  <a:pt x="8" y="4"/>
                  <a:pt x="10" y="6"/>
                </a:cubicBezTo>
                <a:cubicBezTo>
                  <a:pt x="13" y="7"/>
                  <a:pt x="15" y="12"/>
                  <a:pt x="12" y="9"/>
                </a:cubicBezTo>
                <a:cubicBezTo>
                  <a:pt x="9" y="6"/>
                  <a:pt x="4" y="5"/>
                  <a:pt x="3" y="6"/>
                </a:cubicBezTo>
                <a:cubicBezTo>
                  <a:pt x="2" y="7"/>
                  <a:pt x="0" y="6"/>
                  <a:pt x="0" y="9"/>
                </a:cubicBezTo>
                <a:cubicBezTo>
                  <a:pt x="1" y="12"/>
                  <a:pt x="2" y="16"/>
                  <a:pt x="5" y="17"/>
                </a:cubicBezTo>
                <a:cubicBezTo>
                  <a:pt x="8" y="17"/>
                  <a:pt x="7" y="15"/>
                  <a:pt x="11" y="15"/>
                </a:cubicBezTo>
                <a:cubicBezTo>
                  <a:pt x="14" y="15"/>
                  <a:pt x="17" y="15"/>
                  <a:pt x="18" y="13"/>
                </a:cubicBezTo>
                <a:cubicBezTo>
                  <a:pt x="19" y="12"/>
                  <a:pt x="21" y="14"/>
                  <a:pt x="25" y="11"/>
                </a:cubicBezTo>
                <a:cubicBezTo>
                  <a:pt x="28" y="9"/>
                  <a:pt x="28" y="8"/>
                  <a:pt x="25" y="8"/>
                </a:cubicBezTo>
                <a:cubicBezTo>
                  <a:pt x="23" y="7"/>
                  <a:pt x="26" y="7"/>
                  <a:pt x="29" y="7"/>
                </a:cubicBezTo>
                <a:cubicBezTo>
                  <a:pt x="31" y="7"/>
                  <a:pt x="34" y="7"/>
                  <a:pt x="31" y="5"/>
                </a:cubicBezTo>
                <a:cubicBezTo>
                  <a:pt x="29" y="3"/>
                  <a:pt x="29" y="0"/>
                  <a:pt x="26"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57" name="Freeform 200"/>
          <p:cNvSpPr>
            <a:spLocks/>
          </p:cNvSpPr>
          <p:nvPr/>
        </p:nvSpPr>
        <p:spPr bwMode="auto">
          <a:xfrm>
            <a:off x="5900738" y="2397125"/>
            <a:ext cx="41275" cy="31750"/>
          </a:xfrm>
          <a:custGeom>
            <a:avLst/>
            <a:gdLst/>
            <a:ahLst/>
            <a:cxnLst>
              <a:cxn ang="0">
                <a:pos x="6" y="14"/>
              </a:cxn>
              <a:cxn ang="0">
                <a:pos x="16" y="10"/>
              </a:cxn>
              <a:cxn ang="0">
                <a:pos x="21" y="9"/>
              </a:cxn>
              <a:cxn ang="0">
                <a:pos x="16" y="2"/>
              </a:cxn>
              <a:cxn ang="0">
                <a:pos x="6" y="14"/>
              </a:cxn>
            </a:cxnLst>
            <a:rect l="0" t="0" r="r" b="b"/>
            <a:pathLst>
              <a:path w="22" h="17">
                <a:moveTo>
                  <a:pt x="6" y="14"/>
                </a:moveTo>
                <a:cubicBezTo>
                  <a:pt x="9" y="13"/>
                  <a:pt x="13" y="10"/>
                  <a:pt x="16" y="10"/>
                </a:cubicBezTo>
                <a:cubicBezTo>
                  <a:pt x="18" y="9"/>
                  <a:pt x="22" y="10"/>
                  <a:pt x="21" y="9"/>
                </a:cubicBezTo>
                <a:cubicBezTo>
                  <a:pt x="19" y="7"/>
                  <a:pt x="17" y="0"/>
                  <a:pt x="16" y="2"/>
                </a:cubicBezTo>
                <a:cubicBezTo>
                  <a:pt x="14" y="3"/>
                  <a:pt x="0" y="17"/>
                  <a:pt x="6" y="1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58" name="Freeform 201"/>
          <p:cNvSpPr>
            <a:spLocks/>
          </p:cNvSpPr>
          <p:nvPr/>
        </p:nvSpPr>
        <p:spPr bwMode="auto">
          <a:xfrm>
            <a:off x="5603875" y="2532063"/>
            <a:ext cx="60325" cy="19050"/>
          </a:xfrm>
          <a:custGeom>
            <a:avLst/>
            <a:gdLst/>
            <a:ahLst/>
            <a:cxnLst>
              <a:cxn ang="0">
                <a:pos x="29" y="4"/>
              </a:cxn>
              <a:cxn ang="0">
                <a:pos x="23" y="0"/>
              </a:cxn>
              <a:cxn ang="0">
                <a:pos x="9" y="8"/>
              </a:cxn>
              <a:cxn ang="0">
                <a:pos x="29" y="4"/>
              </a:cxn>
            </a:cxnLst>
            <a:rect l="0" t="0" r="r" b="b"/>
            <a:pathLst>
              <a:path w="31" h="10">
                <a:moveTo>
                  <a:pt x="29" y="4"/>
                </a:moveTo>
                <a:cubicBezTo>
                  <a:pt x="31" y="4"/>
                  <a:pt x="27" y="0"/>
                  <a:pt x="23" y="0"/>
                </a:cubicBezTo>
                <a:cubicBezTo>
                  <a:pt x="19" y="0"/>
                  <a:pt x="0" y="7"/>
                  <a:pt x="9" y="8"/>
                </a:cubicBezTo>
                <a:cubicBezTo>
                  <a:pt x="19" y="10"/>
                  <a:pt x="24" y="3"/>
                  <a:pt x="29"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59" name="Freeform 202"/>
          <p:cNvSpPr>
            <a:spLocks/>
          </p:cNvSpPr>
          <p:nvPr/>
        </p:nvSpPr>
        <p:spPr bwMode="auto">
          <a:xfrm>
            <a:off x="5548313" y="2563813"/>
            <a:ext cx="36512" cy="23812"/>
          </a:xfrm>
          <a:custGeom>
            <a:avLst/>
            <a:gdLst/>
            <a:ahLst/>
            <a:cxnLst>
              <a:cxn ang="0">
                <a:pos x="19" y="4"/>
              </a:cxn>
              <a:cxn ang="0">
                <a:pos x="10" y="3"/>
              </a:cxn>
              <a:cxn ang="0">
                <a:pos x="9" y="9"/>
              </a:cxn>
              <a:cxn ang="0">
                <a:pos x="3" y="13"/>
              </a:cxn>
              <a:cxn ang="0">
                <a:pos x="13" y="10"/>
              </a:cxn>
              <a:cxn ang="0">
                <a:pos x="19" y="4"/>
              </a:cxn>
            </a:cxnLst>
            <a:rect l="0" t="0" r="r" b="b"/>
            <a:pathLst>
              <a:path w="19" h="13">
                <a:moveTo>
                  <a:pt x="19" y="4"/>
                </a:moveTo>
                <a:cubicBezTo>
                  <a:pt x="19" y="0"/>
                  <a:pt x="12" y="0"/>
                  <a:pt x="10" y="3"/>
                </a:cubicBezTo>
                <a:cubicBezTo>
                  <a:pt x="9" y="6"/>
                  <a:pt x="11" y="7"/>
                  <a:pt x="9" y="9"/>
                </a:cubicBezTo>
                <a:cubicBezTo>
                  <a:pt x="6" y="10"/>
                  <a:pt x="0" y="13"/>
                  <a:pt x="3" y="13"/>
                </a:cubicBezTo>
                <a:cubicBezTo>
                  <a:pt x="6" y="13"/>
                  <a:pt x="10" y="13"/>
                  <a:pt x="13" y="10"/>
                </a:cubicBezTo>
                <a:cubicBezTo>
                  <a:pt x="16" y="8"/>
                  <a:pt x="19" y="6"/>
                  <a:pt x="19"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60" name="Freeform 240"/>
          <p:cNvSpPr>
            <a:spLocks/>
          </p:cNvSpPr>
          <p:nvPr/>
        </p:nvSpPr>
        <p:spPr bwMode="auto">
          <a:xfrm>
            <a:off x="6046788" y="2336800"/>
            <a:ext cx="20637" cy="20638"/>
          </a:xfrm>
          <a:custGeom>
            <a:avLst/>
            <a:gdLst/>
            <a:ahLst/>
            <a:cxnLst>
              <a:cxn ang="0">
                <a:pos x="10" y="2"/>
              </a:cxn>
              <a:cxn ang="0">
                <a:pos x="1" y="10"/>
              </a:cxn>
              <a:cxn ang="0">
                <a:pos x="10" y="2"/>
              </a:cxn>
            </a:cxnLst>
            <a:rect l="0" t="0" r="r" b="b"/>
            <a:pathLst>
              <a:path w="11" h="11">
                <a:moveTo>
                  <a:pt x="10" y="2"/>
                </a:moveTo>
                <a:cubicBezTo>
                  <a:pt x="8" y="0"/>
                  <a:pt x="0" y="9"/>
                  <a:pt x="1" y="10"/>
                </a:cubicBezTo>
                <a:cubicBezTo>
                  <a:pt x="2" y="11"/>
                  <a:pt x="11" y="2"/>
                  <a:pt x="10"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61" name="Freeform 241"/>
          <p:cNvSpPr>
            <a:spLocks/>
          </p:cNvSpPr>
          <p:nvPr/>
        </p:nvSpPr>
        <p:spPr bwMode="auto">
          <a:xfrm>
            <a:off x="6076950" y="2328863"/>
            <a:ext cx="9525" cy="7937"/>
          </a:xfrm>
          <a:custGeom>
            <a:avLst/>
            <a:gdLst/>
            <a:ahLst/>
            <a:cxnLst>
              <a:cxn ang="0">
                <a:pos x="0" y="2"/>
              </a:cxn>
              <a:cxn ang="0">
                <a:pos x="5" y="2"/>
              </a:cxn>
              <a:cxn ang="0">
                <a:pos x="0" y="2"/>
              </a:cxn>
            </a:cxnLst>
            <a:rect l="0" t="0" r="r" b="b"/>
            <a:pathLst>
              <a:path w="5" h="4">
                <a:moveTo>
                  <a:pt x="0" y="2"/>
                </a:moveTo>
                <a:cubicBezTo>
                  <a:pt x="0" y="3"/>
                  <a:pt x="5" y="4"/>
                  <a:pt x="5" y="2"/>
                </a:cubicBezTo>
                <a:cubicBezTo>
                  <a:pt x="5" y="0"/>
                  <a:pt x="0" y="0"/>
                  <a:pt x="0"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62" name="Freeform 242"/>
          <p:cNvSpPr>
            <a:spLocks/>
          </p:cNvSpPr>
          <p:nvPr/>
        </p:nvSpPr>
        <p:spPr bwMode="auto">
          <a:xfrm>
            <a:off x="5572125" y="2336800"/>
            <a:ext cx="25400" cy="28575"/>
          </a:xfrm>
          <a:custGeom>
            <a:avLst/>
            <a:gdLst/>
            <a:ahLst/>
            <a:cxnLst>
              <a:cxn ang="0">
                <a:pos x="11" y="5"/>
              </a:cxn>
              <a:cxn ang="0">
                <a:pos x="7" y="0"/>
              </a:cxn>
              <a:cxn ang="0">
                <a:pos x="0" y="4"/>
              </a:cxn>
              <a:cxn ang="0">
                <a:pos x="11" y="5"/>
              </a:cxn>
            </a:cxnLst>
            <a:rect l="0" t="0" r="r" b="b"/>
            <a:pathLst>
              <a:path w="13" h="15">
                <a:moveTo>
                  <a:pt x="11" y="5"/>
                </a:moveTo>
                <a:cubicBezTo>
                  <a:pt x="13" y="2"/>
                  <a:pt x="8" y="0"/>
                  <a:pt x="7" y="0"/>
                </a:cubicBezTo>
                <a:cubicBezTo>
                  <a:pt x="5" y="0"/>
                  <a:pt x="0" y="3"/>
                  <a:pt x="0" y="4"/>
                </a:cubicBezTo>
                <a:cubicBezTo>
                  <a:pt x="1" y="6"/>
                  <a:pt x="6" y="15"/>
                  <a:pt x="11"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63" name="Freeform 244"/>
          <p:cNvSpPr>
            <a:spLocks/>
          </p:cNvSpPr>
          <p:nvPr/>
        </p:nvSpPr>
        <p:spPr bwMode="auto">
          <a:xfrm>
            <a:off x="3984625" y="4113213"/>
            <a:ext cx="9525" cy="7937"/>
          </a:xfrm>
          <a:custGeom>
            <a:avLst/>
            <a:gdLst/>
            <a:ahLst/>
            <a:cxnLst>
              <a:cxn ang="0">
                <a:pos x="5" y="1"/>
              </a:cxn>
              <a:cxn ang="0">
                <a:pos x="1" y="1"/>
              </a:cxn>
              <a:cxn ang="0">
                <a:pos x="5" y="1"/>
              </a:cxn>
            </a:cxnLst>
            <a:rect l="0" t="0" r="r" b="b"/>
            <a:pathLst>
              <a:path w="5" h="4">
                <a:moveTo>
                  <a:pt x="5" y="1"/>
                </a:moveTo>
                <a:cubicBezTo>
                  <a:pt x="5" y="4"/>
                  <a:pt x="0" y="2"/>
                  <a:pt x="1" y="1"/>
                </a:cubicBezTo>
                <a:cubicBezTo>
                  <a:pt x="1" y="0"/>
                  <a:pt x="5" y="0"/>
                  <a:pt x="5"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64" name="Freeform 245"/>
          <p:cNvSpPr>
            <a:spLocks/>
          </p:cNvSpPr>
          <p:nvPr/>
        </p:nvSpPr>
        <p:spPr bwMode="auto">
          <a:xfrm>
            <a:off x="3919538" y="4102100"/>
            <a:ext cx="9525" cy="11113"/>
          </a:xfrm>
          <a:custGeom>
            <a:avLst/>
            <a:gdLst/>
            <a:ahLst/>
            <a:cxnLst>
              <a:cxn ang="0">
                <a:pos x="5" y="2"/>
              </a:cxn>
              <a:cxn ang="0">
                <a:pos x="0" y="3"/>
              </a:cxn>
              <a:cxn ang="0">
                <a:pos x="5" y="2"/>
              </a:cxn>
            </a:cxnLst>
            <a:rect l="0" t="0" r="r" b="b"/>
            <a:pathLst>
              <a:path w="5" h="6">
                <a:moveTo>
                  <a:pt x="5" y="2"/>
                </a:moveTo>
                <a:cubicBezTo>
                  <a:pt x="5" y="5"/>
                  <a:pt x="0" y="6"/>
                  <a:pt x="0" y="3"/>
                </a:cubicBezTo>
                <a:cubicBezTo>
                  <a:pt x="0" y="0"/>
                  <a:pt x="5" y="0"/>
                  <a:pt x="5"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65" name="Freeform 246"/>
          <p:cNvSpPr>
            <a:spLocks/>
          </p:cNvSpPr>
          <p:nvPr/>
        </p:nvSpPr>
        <p:spPr bwMode="auto">
          <a:xfrm>
            <a:off x="4146550" y="4997450"/>
            <a:ext cx="34925" cy="23813"/>
          </a:xfrm>
          <a:custGeom>
            <a:avLst/>
            <a:gdLst/>
            <a:ahLst/>
            <a:cxnLst>
              <a:cxn ang="0">
                <a:pos x="15" y="6"/>
              </a:cxn>
              <a:cxn ang="0">
                <a:pos x="1" y="5"/>
              </a:cxn>
              <a:cxn ang="0">
                <a:pos x="15" y="6"/>
              </a:cxn>
            </a:cxnLst>
            <a:rect l="0" t="0" r="r" b="b"/>
            <a:pathLst>
              <a:path w="18" h="13">
                <a:moveTo>
                  <a:pt x="15" y="6"/>
                </a:moveTo>
                <a:cubicBezTo>
                  <a:pt x="18" y="0"/>
                  <a:pt x="0" y="3"/>
                  <a:pt x="1" y="5"/>
                </a:cubicBezTo>
                <a:cubicBezTo>
                  <a:pt x="2" y="8"/>
                  <a:pt x="12" y="13"/>
                  <a:pt x="15" y="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66" name="Freeform 247"/>
          <p:cNvSpPr>
            <a:spLocks/>
          </p:cNvSpPr>
          <p:nvPr/>
        </p:nvSpPr>
        <p:spPr bwMode="auto">
          <a:xfrm>
            <a:off x="1179513" y="2001838"/>
            <a:ext cx="3175" cy="1587"/>
          </a:xfrm>
          <a:custGeom>
            <a:avLst/>
            <a:gdLst/>
            <a:ahLst/>
            <a:cxnLst>
              <a:cxn ang="0">
                <a:pos x="2" y="0"/>
              </a:cxn>
              <a:cxn ang="0">
                <a:pos x="2" y="0"/>
              </a:cxn>
            </a:cxnLst>
            <a:rect l="0" t="0" r="r" b="b"/>
            <a:pathLst>
              <a:path w="2" h="1">
                <a:moveTo>
                  <a:pt x="2" y="0"/>
                </a:moveTo>
                <a:cubicBezTo>
                  <a:pt x="0" y="1"/>
                  <a:pt x="1" y="1"/>
                  <a:pt x="2"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67" name="Freeform 248"/>
          <p:cNvSpPr>
            <a:spLocks/>
          </p:cNvSpPr>
          <p:nvPr/>
        </p:nvSpPr>
        <p:spPr bwMode="auto">
          <a:xfrm>
            <a:off x="8432800" y="4845050"/>
            <a:ext cx="53975" cy="49213"/>
          </a:xfrm>
          <a:custGeom>
            <a:avLst/>
            <a:gdLst/>
            <a:ahLst/>
            <a:cxnLst>
              <a:cxn ang="0">
                <a:pos x="14" y="14"/>
              </a:cxn>
              <a:cxn ang="0">
                <a:pos x="6" y="25"/>
              </a:cxn>
              <a:cxn ang="0">
                <a:pos x="21" y="13"/>
              </a:cxn>
              <a:cxn ang="0">
                <a:pos x="26" y="2"/>
              </a:cxn>
              <a:cxn ang="0">
                <a:pos x="14" y="14"/>
              </a:cxn>
            </a:cxnLst>
            <a:rect l="0" t="0" r="r" b="b"/>
            <a:pathLst>
              <a:path w="29" h="26">
                <a:moveTo>
                  <a:pt x="14" y="14"/>
                </a:moveTo>
                <a:cubicBezTo>
                  <a:pt x="15" y="17"/>
                  <a:pt x="0" y="26"/>
                  <a:pt x="6" y="25"/>
                </a:cubicBezTo>
                <a:cubicBezTo>
                  <a:pt x="11" y="24"/>
                  <a:pt x="19" y="14"/>
                  <a:pt x="21" y="13"/>
                </a:cubicBezTo>
                <a:cubicBezTo>
                  <a:pt x="23" y="11"/>
                  <a:pt x="29" y="5"/>
                  <a:pt x="26" y="2"/>
                </a:cubicBezTo>
                <a:cubicBezTo>
                  <a:pt x="24" y="0"/>
                  <a:pt x="14" y="12"/>
                  <a:pt x="14" y="1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68" name="Freeform 249"/>
          <p:cNvSpPr>
            <a:spLocks/>
          </p:cNvSpPr>
          <p:nvPr/>
        </p:nvSpPr>
        <p:spPr bwMode="auto">
          <a:xfrm>
            <a:off x="7667625" y="2824163"/>
            <a:ext cx="38100" cy="19050"/>
          </a:xfrm>
          <a:custGeom>
            <a:avLst/>
            <a:gdLst/>
            <a:ahLst/>
            <a:cxnLst>
              <a:cxn ang="0">
                <a:pos x="18" y="3"/>
              </a:cxn>
              <a:cxn ang="0">
                <a:pos x="2" y="1"/>
              </a:cxn>
              <a:cxn ang="0">
                <a:pos x="18" y="3"/>
              </a:cxn>
            </a:cxnLst>
            <a:rect l="0" t="0" r="r" b="b"/>
            <a:pathLst>
              <a:path w="20" h="10">
                <a:moveTo>
                  <a:pt x="18" y="3"/>
                </a:moveTo>
                <a:cubicBezTo>
                  <a:pt x="20" y="0"/>
                  <a:pt x="0" y="1"/>
                  <a:pt x="2" y="1"/>
                </a:cubicBezTo>
                <a:cubicBezTo>
                  <a:pt x="4" y="2"/>
                  <a:pt x="15" y="10"/>
                  <a:pt x="18"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69" name="Freeform 250"/>
          <p:cNvSpPr>
            <a:spLocks/>
          </p:cNvSpPr>
          <p:nvPr/>
        </p:nvSpPr>
        <p:spPr bwMode="auto">
          <a:xfrm>
            <a:off x="8026400" y="5529263"/>
            <a:ext cx="95250" cy="80962"/>
          </a:xfrm>
          <a:custGeom>
            <a:avLst/>
            <a:gdLst/>
            <a:ahLst/>
            <a:cxnLst>
              <a:cxn ang="0">
                <a:pos x="44" y="35"/>
              </a:cxn>
              <a:cxn ang="0">
                <a:pos x="27" y="28"/>
              </a:cxn>
              <a:cxn ang="0">
                <a:pos x="7" y="11"/>
              </a:cxn>
              <a:cxn ang="0">
                <a:pos x="2" y="8"/>
              </a:cxn>
              <a:cxn ang="0">
                <a:pos x="4" y="4"/>
              </a:cxn>
              <a:cxn ang="0">
                <a:pos x="0" y="0"/>
              </a:cxn>
              <a:cxn ang="0">
                <a:pos x="0" y="38"/>
              </a:cxn>
              <a:cxn ang="0">
                <a:pos x="18" y="38"/>
              </a:cxn>
              <a:cxn ang="0">
                <a:pos x="28" y="42"/>
              </a:cxn>
              <a:cxn ang="0">
                <a:pos x="37" y="39"/>
              </a:cxn>
              <a:cxn ang="0">
                <a:pos x="44" y="35"/>
              </a:cxn>
            </a:cxnLst>
            <a:rect l="0" t="0" r="r" b="b"/>
            <a:pathLst>
              <a:path w="50" h="42">
                <a:moveTo>
                  <a:pt x="44" y="35"/>
                </a:moveTo>
                <a:cubicBezTo>
                  <a:pt x="38" y="35"/>
                  <a:pt x="34" y="34"/>
                  <a:pt x="27" y="28"/>
                </a:cubicBezTo>
                <a:cubicBezTo>
                  <a:pt x="19" y="22"/>
                  <a:pt x="10" y="13"/>
                  <a:pt x="7" y="11"/>
                </a:cubicBezTo>
                <a:cubicBezTo>
                  <a:pt x="3" y="9"/>
                  <a:pt x="0" y="9"/>
                  <a:pt x="2" y="8"/>
                </a:cubicBezTo>
                <a:cubicBezTo>
                  <a:pt x="4" y="6"/>
                  <a:pt x="7" y="6"/>
                  <a:pt x="4" y="4"/>
                </a:cubicBezTo>
                <a:cubicBezTo>
                  <a:pt x="3" y="3"/>
                  <a:pt x="2" y="1"/>
                  <a:pt x="0" y="0"/>
                </a:cubicBezTo>
                <a:cubicBezTo>
                  <a:pt x="0" y="38"/>
                  <a:pt x="0" y="38"/>
                  <a:pt x="0" y="38"/>
                </a:cubicBezTo>
                <a:cubicBezTo>
                  <a:pt x="0" y="38"/>
                  <a:pt x="15" y="38"/>
                  <a:pt x="18" y="38"/>
                </a:cubicBezTo>
                <a:cubicBezTo>
                  <a:pt x="21" y="38"/>
                  <a:pt x="25" y="40"/>
                  <a:pt x="28" y="42"/>
                </a:cubicBezTo>
                <a:cubicBezTo>
                  <a:pt x="31" y="41"/>
                  <a:pt x="34" y="39"/>
                  <a:pt x="37" y="39"/>
                </a:cubicBezTo>
                <a:cubicBezTo>
                  <a:pt x="40" y="40"/>
                  <a:pt x="50" y="35"/>
                  <a:pt x="44" y="3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70" name="Freeform 251"/>
          <p:cNvSpPr>
            <a:spLocks/>
          </p:cNvSpPr>
          <p:nvPr/>
        </p:nvSpPr>
        <p:spPr bwMode="auto">
          <a:xfrm>
            <a:off x="7926388" y="5519738"/>
            <a:ext cx="152400" cy="119062"/>
          </a:xfrm>
          <a:custGeom>
            <a:avLst/>
            <a:gdLst/>
            <a:ahLst/>
            <a:cxnLst>
              <a:cxn ang="0">
                <a:pos x="52" y="43"/>
              </a:cxn>
              <a:cxn ang="0">
                <a:pos x="52" y="5"/>
              </a:cxn>
              <a:cxn ang="0">
                <a:pos x="46" y="3"/>
              </a:cxn>
              <a:cxn ang="0">
                <a:pos x="41" y="2"/>
              </a:cxn>
              <a:cxn ang="0">
                <a:pos x="36" y="5"/>
              </a:cxn>
              <a:cxn ang="0">
                <a:pos x="32" y="5"/>
              </a:cxn>
              <a:cxn ang="0">
                <a:pos x="31" y="10"/>
              </a:cxn>
              <a:cxn ang="0">
                <a:pos x="29" y="16"/>
              </a:cxn>
              <a:cxn ang="0">
                <a:pos x="32" y="17"/>
              </a:cxn>
              <a:cxn ang="0">
                <a:pos x="41" y="16"/>
              </a:cxn>
              <a:cxn ang="0">
                <a:pos x="38" y="21"/>
              </a:cxn>
              <a:cxn ang="0">
                <a:pos x="33" y="26"/>
              </a:cxn>
              <a:cxn ang="0">
                <a:pos x="39" y="31"/>
              </a:cxn>
              <a:cxn ang="0">
                <a:pos x="43" y="34"/>
              </a:cxn>
              <a:cxn ang="0">
                <a:pos x="33" y="33"/>
              </a:cxn>
              <a:cxn ang="0">
                <a:pos x="27" y="33"/>
              </a:cxn>
              <a:cxn ang="0">
                <a:pos x="25" y="32"/>
              </a:cxn>
              <a:cxn ang="0">
                <a:pos x="27" y="28"/>
              </a:cxn>
              <a:cxn ang="0">
                <a:pos x="27" y="24"/>
              </a:cxn>
              <a:cxn ang="0">
                <a:pos x="25" y="25"/>
              </a:cxn>
              <a:cxn ang="0">
                <a:pos x="22" y="29"/>
              </a:cxn>
              <a:cxn ang="0">
                <a:pos x="19" y="29"/>
              </a:cxn>
              <a:cxn ang="0">
                <a:pos x="14" y="28"/>
              </a:cxn>
              <a:cxn ang="0">
                <a:pos x="8" y="27"/>
              </a:cxn>
              <a:cxn ang="0">
                <a:pos x="2" y="32"/>
              </a:cxn>
              <a:cxn ang="0">
                <a:pos x="8" y="30"/>
              </a:cxn>
              <a:cxn ang="0">
                <a:pos x="11" y="31"/>
              </a:cxn>
              <a:cxn ang="0">
                <a:pos x="14" y="32"/>
              </a:cxn>
              <a:cxn ang="0">
                <a:pos x="17" y="34"/>
              </a:cxn>
              <a:cxn ang="0">
                <a:pos x="11" y="35"/>
              </a:cxn>
              <a:cxn ang="0">
                <a:pos x="13" y="39"/>
              </a:cxn>
              <a:cxn ang="0">
                <a:pos x="20" y="39"/>
              </a:cxn>
              <a:cxn ang="0">
                <a:pos x="22" y="42"/>
              </a:cxn>
              <a:cxn ang="0">
                <a:pos x="22" y="44"/>
              </a:cxn>
              <a:cxn ang="0">
                <a:pos x="29" y="44"/>
              </a:cxn>
              <a:cxn ang="0">
                <a:pos x="33" y="43"/>
              </a:cxn>
              <a:cxn ang="0">
                <a:pos x="37" y="49"/>
              </a:cxn>
              <a:cxn ang="0">
                <a:pos x="46" y="54"/>
              </a:cxn>
              <a:cxn ang="0">
                <a:pos x="44" y="51"/>
              </a:cxn>
              <a:cxn ang="0">
                <a:pos x="60" y="58"/>
              </a:cxn>
              <a:cxn ang="0">
                <a:pos x="53" y="47"/>
              </a:cxn>
              <a:cxn ang="0">
                <a:pos x="69" y="49"/>
              </a:cxn>
              <a:cxn ang="0">
                <a:pos x="79" y="47"/>
              </a:cxn>
              <a:cxn ang="0">
                <a:pos x="80" y="47"/>
              </a:cxn>
              <a:cxn ang="0">
                <a:pos x="70" y="43"/>
              </a:cxn>
              <a:cxn ang="0">
                <a:pos x="52" y="43"/>
              </a:cxn>
            </a:cxnLst>
            <a:rect l="0" t="0" r="r" b="b"/>
            <a:pathLst>
              <a:path w="80" h="62">
                <a:moveTo>
                  <a:pt x="52" y="43"/>
                </a:moveTo>
                <a:cubicBezTo>
                  <a:pt x="52" y="5"/>
                  <a:pt x="52" y="5"/>
                  <a:pt x="52" y="5"/>
                </a:cubicBezTo>
                <a:cubicBezTo>
                  <a:pt x="50" y="4"/>
                  <a:pt x="48" y="3"/>
                  <a:pt x="46" y="3"/>
                </a:cubicBezTo>
                <a:cubicBezTo>
                  <a:pt x="42" y="2"/>
                  <a:pt x="43" y="0"/>
                  <a:pt x="41" y="2"/>
                </a:cubicBezTo>
                <a:cubicBezTo>
                  <a:pt x="39" y="3"/>
                  <a:pt x="39" y="5"/>
                  <a:pt x="36" y="5"/>
                </a:cubicBezTo>
                <a:cubicBezTo>
                  <a:pt x="33" y="5"/>
                  <a:pt x="33" y="4"/>
                  <a:pt x="32" y="5"/>
                </a:cubicBezTo>
                <a:cubicBezTo>
                  <a:pt x="31" y="6"/>
                  <a:pt x="33" y="8"/>
                  <a:pt x="31" y="10"/>
                </a:cubicBezTo>
                <a:cubicBezTo>
                  <a:pt x="29" y="12"/>
                  <a:pt x="29" y="15"/>
                  <a:pt x="29" y="16"/>
                </a:cubicBezTo>
                <a:cubicBezTo>
                  <a:pt x="30" y="18"/>
                  <a:pt x="31" y="19"/>
                  <a:pt x="32" y="17"/>
                </a:cubicBezTo>
                <a:cubicBezTo>
                  <a:pt x="33" y="16"/>
                  <a:pt x="42" y="14"/>
                  <a:pt x="41" y="16"/>
                </a:cubicBezTo>
                <a:cubicBezTo>
                  <a:pt x="41" y="17"/>
                  <a:pt x="40" y="20"/>
                  <a:pt x="38" y="21"/>
                </a:cubicBezTo>
                <a:cubicBezTo>
                  <a:pt x="35" y="21"/>
                  <a:pt x="33" y="24"/>
                  <a:pt x="33" y="26"/>
                </a:cubicBezTo>
                <a:cubicBezTo>
                  <a:pt x="33" y="29"/>
                  <a:pt x="36" y="29"/>
                  <a:pt x="39" y="31"/>
                </a:cubicBezTo>
                <a:cubicBezTo>
                  <a:pt x="41" y="33"/>
                  <a:pt x="46" y="35"/>
                  <a:pt x="43" y="34"/>
                </a:cubicBezTo>
                <a:cubicBezTo>
                  <a:pt x="40" y="33"/>
                  <a:pt x="35" y="32"/>
                  <a:pt x="33" y="33"/>
                </a:cubicBezTo>
                <a:cubicBezTo>
                  <a:pt x="30" y="35"/>
                  <a:pt x="29" y="35"/>
                  <a:pt x="27" y="33"/>
                </a:cubicBezTo>
                <a:cubicBezTo>
                  <a:pt x="25" y="32"/>
                  <a:pt x="22" y="32"/>
                  <a:pt x="25" y="32"/>
                </a:cubicBezTo>
                <a:cubicBezTo>
                  <a:pt x="29" y="31"/>
                  <a:pt x="27" y="30"/>
                  <a:pt x="27" y="28"/>
                </a:cubicBezTo>
                <a:cubicBezTo>
                  <a:pt x="27" y="26"/>
                  <a:pt x="28" y="25"/>
                  <a:pt x="27" y="24"/>
                </a:cubicBezTo>
                <a:cubicBezTo>
                  <a:pt x="27" y="22"/>
                  <a:pt x="27" y="23"/>
                  <a:pt x="25" y="25"/>
                </a:cubicBezTo>
                <a:cubicBezTo>
                  <a:pt x="23" y="27"/>
                  <a:pt x="23" y="29"/>
                  <a:pt x="22" y="29"/>
                </a:cubicBezTo>
                <a:cubicBezTo>
                  <a:pt x="21" y="30"/>
                  <a:pt x="21" y="29"/>
                  <a:pt x="19" y="29"/>
                </a:cubicBezTo>
                <a:cubicBezTo>
                  <a:pt x="17" y="29"/>
                  <a:pt x="17" y="28"/>
                  <a:pt x="14" y="28"/>
                </a:cubicBezTo>
                <a:cubicBezTo>
                  <a:pt x="12" y="28"/>
                  <a:pt x="9" y="26"/>
                  <a:pt x="8" y="27"/>
                </a:cubicBezTo>
                <a:cubicBezTo>
                  <a:pt x="6" y="28"/>
                  <a:pt x="0" y="32"/>
                  <a:pt x="2" y="32"/>
                </a:cubicBezTo>
                <a:cubicBezTo>
                  <a:pt x="5" y="32"/>
                  <a:pt x="7" y="28"/>
                  <a:pt x="8" y="30"/>
                </a:cubicBezTo>
                <a:cubicBezTo>
                  <a:pt x="9" y="31"/>
                  <a:pt x="9" y="33"/>
                  <a:pt x="11" y="31"/>
                </a:cubicBezTo>
                <a:cubicBezTo>
                  <a:pt x="12" y="29"/>
                  <a:pt x="13" y="30"/>
                  <a:pt x="14" y="32"/>
                </a:cubicBezTo>
                <a:cubicBezTo>
                  <a:pt x="16" y="33"/>
                  <a:pt x="19" y="33"/>
                  <a:pt x="17" y="34"/>
                </a:cubicBezTo>
                <a:cubicBezTo>
                  <a:pt x="15" y="35"/>
                  <a:pt x="11" y="34"/>
                  <a:pt x="11" y="35"/>
                </a:cubicBezTo>
                <a:cubicBezTo>
                  <a:pt x="10" y="36"/>
                  <a:pt x="9" y="40"/>
                  <a:pt x="13" y="39"/>
                </a:cubicBezTo>
                <a:cubicBezTo>
                  <a:pt x="16" y="38"/>
                  <a:pt x="16" y="36"/>
                  <a:pt x="20" y="39"/>
                </a:cubicBezTo>
                <a:cubicBezTo>
                  <a:pt x="23" y="42"/>
                  <a:pt x="24" y="41"/>
                  <a:pt x="22" y="42"/>
                </a:cubicBezTo>
                <a:cubicBezTo>
                  <a:pt x="19" y="42"/>
                  <a:pt x="19" y="43"/>
                  <a:pt x="22" y="44"/>
                </a:cubicBezTo>
                <a:cubicBezTo>
                  <a:pt x="24" y="44"/>
                  <a:pt x="29" y="46"/>
                  <a:pt x="29" y="44"/>
                </a:cubicBezTo>
                <a:cubicBezTo>
                  <a:pt x="29" y="42"/>
                  <a:pt x="31" y="41"/>
                  <a:pt x="33" y="43"/>
                </a:cubicBezTo>
                <a:cubicBezTo>
                  <a:pt x="35" y="46"/>
                  <a:pt x="35" y="47"/>
                  <a:pt x="37" y="49"/>
                </a:cubicBezTo>
                <a:cubicBezTo>
                  <a:pt x="39" y="51"/>
                  <a:pt x="47" y="57"/>
                  <a:pt x="46" y="54"/>
                </a:cubicBezTo>
                <a:cubicBezTo>
                  <a:pt x="44" y="52"/>
                  <a:pt x="42" y="50"/>
                  <a:pt x="44" y="51"/>
                </a:cubicBezTo>
                <a:cubicBezTo>
                  <a:pt x="47" y="51"/>
                  <a:pt x="63" y="62"/>
                  <a:pt x="60" y="58"/>
                </a:cubicBezTo>
                <a:cubicBezTo>
                  <a:pt x="57" y="53"/>
                  <a:pt x="49" y="47"/>
                  <a:pt x="53" y="47"/>
                </a:cubicBezTo>
                <a:cubicBezTo>
                  <a:pt x="56" y="47"/>
                  <a:pt x="65" y="49"/>
                  <a:pt x="69" y="49"/>
                </a:cubicBezTo>
                <a:cubicBezTo>
                  <a:pt x="74" y="49"/>
                  <a:pt x="77" y="48"/>
                  <a:pt x="79" y="47"/>
                </a:cubicBezTo>
                <a:cubicBezTo>
                  <a:pt x="80" y="47"/>
                  <a:pt x="80" y="47"/>
                  <a:pt x="80" y="47"/>
                </a:cubicBezTo>
                <a:cubicBezTo>
                  <a:pt x="77" y="45"/>
                  <a:pt x="73" y="43"/>
                  <a:pt x="70" y="43"/>
                </a:cubicBezTo>
                <a:cubicBezTo>
                  <a:pt x="67" y="43"/>
                  <a:pt x="52" y="43"/>
                  <a:pt x="52" y="4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71" name="Freeform 252"/>
          <p:cNvSpPr>
            <a:spLocks/>
          </p:cNvSpPr>
          <p:nvPr/>
        </p:nvSpPr>
        <p:spPr bwMode="auto">
          <a:xfrm>
            <a:off x="7908925" y="3775075"/>
            <a:ext cx="346075" cy="276225"/>
          </a:xfrm>
          <a:custGeom>
            <a:avLst/>
            <a:gdLst/>
            <a:ahLst/>
            <a:cxnLst>
              <a:cxn ang="0">
                <a:pos x="163" y="67"/>
              </a:cxn>
              <a:cxn ang="0">
                <a:pos x="173" y="59"/>
              </a:cxn>
              <a:cxn ang="0">
                <a:pos x="180" y="41"/>
              </a:cxn>
              <a:cxn ang="0">
                <a:pos x="165" y="41"/>
              </a:cxn>
              <a:cxn ang="0">
                <a:pos x="164" y="35"/>
              </a:cxn>
              <a:cxn ang="0">
                <a:pos x="156" y="24"/>
              </a:cxn>
              <a:cxn ang="0">
                <a:pos x="151" y="23"/>
              </a:cxn>
              <a:cxn ang="0">
                <a:pos x="148" y="24"/>
              </a:cxn>
              <a:cxn ang="0">
                <a:pos x="140" y="22"/>
              </a:cxn>
              <a:cxn ang="0">
                <a:pos x="140" y="14"/>
              </a:cxn>
              <a:cxn ang="0">
                <a:pos x="143" y="11"/>
              </a:cxn>
              <a:cxn ang="0">
                <a:pos x="112" y="20"/>
              </a:cxn>
              <a:cxn ang="0">
                <a:pos x="94" y="12"/>
              </a:cxn>
              <a:cxn ang="0">
                <a:pos x="67" y="11"/>
              </a:cxn>
              <a:cxn ang="0">
                <a:pos x="44" y="1"/>
              </a:cxn>
              <a:cxn ang="0">
                <a:pos x="25" y="11"/>
              </a:cxn>
              <a:cxn ang="0">
                <a:pos x="28" y="33"/>
              </a:cxn>
              <a:cxn ang="0">
                <a:pos x="24" y="12"/>
              </a:cxn>
              <a:cxn ang="0">
                <a:pos x="18" y="3"/>
              </a:cxn>
              <a:cxn ang="0">
                <a:pos x="8" y="11"/>
              </a:cxn>
              <a:cxn ang="0">
                <a:pos x="1" y="31"/>
              </a:cxn>
              <a:cxn ang="0">
                <a:pos x="10" y="37"/>
              </a:cxn>
              <a:cxn ang="0">
                <a:pos x="15" y="52"/>
              </a:cxn>
              <a:cxn ang="0">
                <a:pos x="28" y="62"/>
              </a:cxn>
              <a:cxn ang="0">
                <a:pos x="42" y="60"/>
              </a:cxn>
              <a:cxn ang="0">
                <a:pos x="57" y="71"/>
              </a:cxn>
              <a:cxn ang="0">
                <a:pos x="73" y="71"/>
              </a:cxn>
              <a:cxn ang="0">
                <a:pos x="74" y="90"/>
              </a:cxn>
              <a:cxn ang="0">
                <a:pos x="76" y="113"/>
              </a:cxn>
              <a:cxn ang="0">
                <a:pos x="82" y="127"/>
              </a:cxn>
              <a:cxn ang="0">
                <a:pos x="100" y="143"/>
              </a:cxn>
              <a:cxn ang="0">
                <a:pos x="108" y="143"/>
              </a:cxn>
              <a:cxn ang="0">
                <a:pos x="126" y="128"/>
              </a:cxn>
              <a:cxn ang="0">
                <a:pos x="126" y="120"/>
              </a:cxn>
              <a:cxn ang="0">
                <a:pos x="117" y="100"/>
              </a:cxn>
              <a:cxn ang="0">
                <a:pos x="137" y="102"/>
              </a:cxn>
              <a:cxn ang="0">
                <a:pos x="145" y="100"/>
              </a:cxn>
              <a:cxn ang="0">
                <a:pos x="172" y="87"/>
              </a:cxn>
              <a:cxn ang="0">
                <a:pos x="171" y="86"/>
              </a:cxn>
            </a:cxnLst>
            <a:rect l="0" t="0" r="r" b="b"/>
            <a:pathLst>
              <a:path w="181" h="145">
                <a:moveTo>
                  <a:pt x="162" y="76"/>
                </a:moveTo>
                <a:cubicBezTo>
                  <a:pt x="162" y="74"/>
                  <a:pt x="163" y="70"/>
                  <a:pt x="163" y="67"/>
                </a:cubicBezTo>
                <a:cubicBezTo>
                  <a:pt x="163" y="65"/>
                  <a:pt x="169" y="65"/>
                  <a:pt x="171" y="63"/>
                </a:cubicBezTo>
                <a:cubicBezTo>
                  <a:pt x="173" y="60"/>
                  <a:pt x="176" y="61"/>
                  <a:pt x="173" y="59"/>
                </a:cubicBezTo>
                <a:cubicBezTo>
                  <a:pt x="171" y="56"/>
                  <a:pt x="167" y="53"/>
                  <a:pt x="171" y="50"/>
                </a:cubicBezTo>
                <a:cubicBezTo>
                  <a:pt x="174" y="48"/>
                  <a:pt x="181" y="46"/>
                  <a:pt x="180" y="41"/>
                </a:cubicBezTo>
                <a:cubicBezTo>
                  <a:pt x="179" y="41"/>
                  <a:pt x="178" y="41"/>
                  <a:pt x="178" y="41"/>
                </a:cubicBezTo>
                <a:cubicBezTo>
                  <a:pt x="171" y="41"/>
                  <a:pt x="167" y="40"/>
                  <a:pt x="165" y="41"/>
                </a:cubicBezTo>
                <a:cubicBezTo>
                  <a:pt x="163" y="41"/>
                  <a:pt x="153" y="42"/>
                  <a:pt x="157" y="40"/>
                </a:cubicBezTo>
                <a:cubicBezTo>
                  <a:pt x="161" y="38"/>
                  <a:pt x="163" y="39"/>
                  <a:pt x="164" y="35"/>
                </a:cubicBezTo>
                <a:cubicBezTo>
                  <a:pt x="165" y="32"/>
                  <a:pt x="168" y="30"/>
                  <a:pt x="164" y="28"/>
                </a:cubicBezTo>
                <a:cubicBezTo>
                  <a:pt x="160" y="27"/>
                  <a:pt x="158" y="24"/>
                  <a:pt x="156" y="24"/>
                </a:cubicBezTo>
                <a:cubicBezTo>
                  <a:pt x="154" y="24"/>
                  <a:pt x="156" y="26"/>
                  <a:pt x="155" y="26"/>
                </a:cubicBezTo>
                <a:cubicBezTo>
                  <a:pt x="154" y="25"/>
                  <a:pt x="152" y="24"/>
                  <a:pt x="151" y="23"/>
                </a:cubicBezTo>
                <a:cubicBezTo>
                  <a:pt x="150" y="22"/>
                  <a:pt x="150" y="24"/>
                  <a:pt x="149" y="25"/>
                </a:cubicBezTo>
                <a:cubicBezTo>
                  <a:pt x="148" y="26"/>
                  <a:pt x="148" y="25"/>
                  <a:pt x="148" y="24"/>
                </a:cubicBezTo>
                <a:cubicBezTo>
                  <a:pt x="148" y="22"/>
                  <a:pt x="146" y="19"/>
                  <a:pt x="144" y="19"/>
                </a:cubicBezTo>
                <a:cubicBezTo>
                  <a:pt x="142" y="19"/>
                  <a:pt x="141" y="22"/>
                  <a:pt x="140" y="22"/>
                </a:cubicBezTo>
                <a:cubicBezTo>
                  <a:pt x="139" y="21"/>
                  <a:pt x="139" y="20"/>
                  <a:pt x="140" y="18"/>
                </a:cubicBezTo>
                <a:cubicBezTo>
                  <a:pt x="141" y="16"/>
                  <a:pt x="137" y="16"/>
                  <a:pt x="140" y="14"/>
                </a:cubicBezTo>
                <a:cubicBezTo>
                  <a:pt x="143" y="13"/>
                  <a:pt x="151" y="14"/>
                  <a:pt x="150" y="13"/>
                </a:cubicBezTo>
                <a:cubicBezTo>
                  <a:pt x="148" y="11"/>
                  <a:pt x="148" y="11"/>
                  <a:pt x="143" y="11"/>
                </a:cubicBezTo>
                <a:cubicBezTo>
                  <a:pt x="139" y="11"/>
                  <a:pt x="129" y="9"/>
                  <a:pt x="124" y="14"/>
                </a:cubicBezTo>
                <a:cubicBezTo>
                  <a:pt x="120" y="18"/>
                  <a:pt x="117" y="21"/>
                  <a:pt x="112" y="20"/>
                </a:cubicBezTo>
                <a:cubicBezTo>
                  <a:pt x="108" y="19"/>
                  <a:pt x="103" y="19"/>
                  <a:pt x="101" y="17"/>
                </a:cubicBezTo>
                <a:cubicBezTo>
                  <a:pt x="98" y="15"/>
                  <a:pt x="97" y="12"/>
                  <a:pt x="94" y="12"/>
                </a:cubicBezTo>
                <a:cubicBezTo>
                  <a:pt x="91" y="12"/>
                  <a:pt x="78" y="14"/>
                  <a:pt x="73" y="14"/>
                </a:cubicBezTo>
                <a:cubicBezTo>
                  <a:pt x="69" y="14"/>
                  <a:pt x="68" y="14"/>
                  <a:pt x="67" y="11"/>
                </a:cubicBezTo>
                <a:cubicBezTo>
                  <a:pt x="67" y="7"/>
                  <a:pt x="65" y="1"/>
                  <a:pt x="60" y="1"/>
                </a:cubicBezTo>
                <a:cubicBezTo>
                  <a:pt x="56" y="1"/>
                  <a:pt x="49" y="0"/>
                  <a:pt x="44" y="1"/>
                </a:cubicBezTo>
                <a:cubicBezTo>
                  <a:pt x="40" y="2"/>
                  <a:pt x="34" y="5"/>
                  <a:pt x="32" y="6"/>
                </a:cubicBezTo>
                <a:cubicBezTo>
                  <a:pt x="31" y="6"/>
                  <a:pt x="25" y="9"/>
                  <a:pt x="25" y="11"/>
                </a:cubicBezTo>
                <a:cubicBezTo>
                  <a:pt x="25" y="14"/>
                  <a:pt x="32" y="22"/>
                  <a:pt x="32" y="24"/>
                </a:cubicBezTo>
                <a:cubicBezTo>
                  <a:pt x="31" y="27"/>
                  <a:pt x="31" y="33"/>
                  <a:pt x="28" y="33"/>
                </a:cubicBezTo>
                <a:cubicBezTo>
                  <a:pt x="24" y="34"/>
                  <a:pt x="16" y="25"/>
                  <a:pt x="17" y="23"/>
                </a:cubicBezTo>
                <a:cubicBezTo>
                  <a:pt x="17" y="21"/>
                  <a:pt x="24" y="14"/>
                  <a:pt x="24" y="12"/>
                </a:cubicBezTo>
                <a:cubicBezTo>
                  <a:pt x="24" y="10"/>
                  <a:pt x="18" y="6"/>
                  <a:pt x="18" y="4"/>
                </a:cubicBezTo>
                <a:cubicBezTo>
                  <a:pt x="18" y="3"/>
                  <a:pt x="18" y="3"/>
                  <a:pt x="18" y="3"/>
                </a:cubicBezTo>
                <a:cubicBezTo>
                  <a:pt x="18" y="3"/>
                  <a:pt x="18" y="3"/>
                  <a:pt x="18" y="3"/>
                </a:cubicBezTo>
                <a:cubicBezTo>
                  <a:pt x="13" y="6"/>
                  <a:pt x="8" y="10"/>
                  <a:pt x="8" y="11"/>
                </a:cubicBezTo>
                <a:cubicBezTo>
                  <a:pt x="7" y="14"/>
                  <a:pt x="7" y="16"/>
                  <a:pt x="6" y="19"/>
                </a:cubicBezTo>
                <a:cubicBezTo>
                  <a:pt x="6" y="23"/>
                  <a:pt x="3" y="29"/>
                  <a:pt x="1" y="31"/>
                </a:cubicBezTo>
                <a:cubicBezTo>
                  <a:pt x="0" y="34"/>
                  <a:pt x="5" y="33"/>
                  <a:pt x="7" y="33"/>
                </a:cubicBezTo>
                <a:cubicBezTo>
                  <a:pt x="8" y="33"/>
                  <a:pt x="10" y="34"/>
                  <a:pt x="10" y="37"/>
                </a:cubicBezTo>
                <a:cubicBezTo>
                  <a:pt x="10" y="40"/>
                  <a:pt x="13" y="41"/>
                  <a:pt x="16" y="43"/>
                </a:cubicBezTo>
                <a:cubicBezTo>
                  <a:pt x="18" y="46"/>
                  <a:pt x="16" y="49"/>
                  <a:pt x="15" y="52"/>
                </a:cubicBezTo>
                <a:cubicBezTo>
                  <a:pt x="14" y="55"/>
                  <a:pt x="15" y="56"/>
                  <a:pt x="17" y="59"/>
                </a:cubicBezTo>
                <a:cubicBezTo>
                  <a:pt x="18" y="62"/>
                  <a:pt x="26" y="61"/>
                  <a:pt x="28" y="62"/>
                </a:cubicBezTo>
                <a:cubicBezTo>
                  <a:pt x="30" y="63"/>
                  <a:pt x="32" y="60"/>
                  <a:pt x="34" y="60"/>
                </a:cubicBezTo>
                <a:cubicBezTo>
                  <a:pt x="35" y="60"/>
                  <a:pt x="39" y="59"/>
                  <a:pt x="42" y="60"/>
                </a:cubicBezTo>
                <a:cubicBezTo>
                  <a:pt x="46" y="61"/>
                  <a:pt x="52" y="71"/>
                  <a:pt x="54" y="73"/>
                </a:cubicBezTo>
                <a:cubicBezTo>
                  <a:pt x="56" y="75"/>
                  <a:pt x="56" y="73"/>
                  <a:pt x="57" y="71"/>
                </a:cubicBezTo>
                <a:cubicBezTo>
                  <a:pt x="59" y="70"/>
                  <a:pt x="61" y="71"/>
                  <a:pt x="64" y="73"/>
                </a:cubicBezTo>
                <a:cubicBezTo>
                  <a:pt x="67" y="74"/>
                  <a:pt x="71" y="73"/>
                  <a:pt x="73" y="71"/>
                </a:cubicBezTo>
                <a:cubicBezTo>
                  <a:pt x="76" y="70"/>
                  <a:pt x="78" y="71"/>
                  <a:pt x="79" y="73"/>
                </a:cubicBezTo>
                <a:cubicBezTo>
                  <a:pt x="80" y="75"/>
                  <a:pt x="74" y="82"/>
                  <a:pt x="74" y="90"/>
                </a:cubicBezTo>
                <a:cubicBezTo>
                  <a:pt x="74" y="98"/>
                  <a:pt x="79" y="103"/>
                  <a:pt x="80" y="107"/>
                </a:cubicBezTo>
                <a:cubicBezTo>
                  <a:pt x="82" y="111"/>
                  <a:pt x="79" y="112"/>
                  <a:pt x="76" y="113"/>
                </a:cubicBezTo>
                <a:cubicBezTo>
                  <a:pt x="73" y="115"/>
                  <a:pt x="75" y="116"/>
                  <a:pt x="78" y="118"/>
                </a:cubicBezTo>
                <a:cubicBezTo>
                  <a:pt x="81" y="121"/>
                  <a:pt x="82" y="123"/>
                  <a:pt x="82" y="127"/>
                </a:cubicBezTo>
                <a:cubicBezTo>
                  <a:pt x="83" y="129"/>
                  <a:pt x="87" y="138"/>
                  <a:pt x="91" y="139"/>
                </a:cubicBezTo>
                <a:cubicBezTo>
                  <a:pt x="94" y="141"/>
                  <a:pt x="98" y="144"/>
                  <a:pt x="100" y="143"/>
                </a:cubicBezTo>
                <a:cubicBezTo>
                  <a:pt x="101" y="141"/>
                  <a:pt x="103" y="141"/>
                  <a:pt x="104" y="141"/>
                </a:cubicBezTo>
                <a:cubicBezTo>
                  <a:pt x="106" y="142"/>
                  <a:pt x="105" y="145"/>
                  <a:pt x="108" y="143"/>
                </a:cubicBezTo>
                <a:cubicBezTo>
                  <a:pt x="111" y="141"/>
                  <a:pt x="118" y="136"/>
                  <a:pt x="121" y="134"/>
                </a:cubicBezTo>
                <a:cubicBezTo>
                  <a:pt x="125" y="132"/>
                  <a:pt x="123" y="130"/>
                  <a:pt x="126" y="128"/>
                </a:cubicBezTo>
                <a:cubicBezTo>
                  <a:pt x="129" y="125"/>
                  <a:pt x="135" y="123"/>
                  <a:pt x="132" y="122"/>
                </a:cubicBezTo>
                <a:cubicBezTo>
                  <a:pt x="130" y="120"/>
                  <a:pt x="127" y="123"/>
                  <a:pt x="126" y="120"/>
                </a:cubicBezTo>
                <a:cubicBezTo>
                  <a:pt x="125" y="116"/>
                  <a:pt x="124" y="110"/>
                  <a:pt x="122" y="106"/>
                </a:cubicBezTo>
                <a:cubicBezTo>
                  <a:pt x="119" y="103"/>
                  <a:pt x="114" y="101"/>
                  <a:pt x="117" y="100"/>
                </a:cubicBezTo>
                <a:cubicBezTo>
                  <a:pt x="120" y="99"/>
                  <a:pt x="122" y="100"/>
                  <a:pt x="127" y="101"/>
                </a:cubicBezTo>
                <a:cubicBezTo>
                  <a:pt x="132" y="102"/>
                  <a:pt x="136" y="101"/>
                  <a:pt x="137" y="102"/>
                </a:cubicBezTo>
                <a:cubicBezTo>
                  <a:pt x="138" y="103"/>
                  <a:pt x="139" y="107"/>
                  <a:pt x="141" y="105"/>
                </a:cubicBezTo>
                <a:cubicBezTo>
                  <a:pt x="143" y="102"/>
                  <a:pt x="141" y="100"/>
                  <a:pt x="145" y="100"/>
                </a:cubicBezTo>
                <a:cubicBezTo>
                  <a:pt x="148" y="100"/>
                  <a:pt x="162" y="95"/>
                  <a:pt x="167" y="91"/>
                </a:cubicBezTo>
                <a:cubicBezTo>
                  <a:pt x="170" y="89"/>
                  <a:pt x="172" y="88"/>
                  <a:pt x="172" y="87"/>
                </a:cubicBezTo>
                <a:cubicBezTo>
                  <a:pt x="172" y="87"/>
                  <a:pt x="172" y="87"/>
                  <a:pt x="172" y="87"/>
                </a:cubicBezTo>
                <a:cubicBezTo>
                  <a:pt x="172" y="87"/>
                  <a:pt x="172" y="86"/>
                  <a:pt x="171" y="86"/>
                </a:cubicBezTo>
                <a:cubicBezTo>
                  <a:pt x="169" y="84"/>
                  <a:pt x="162" y="78"/>
                  <a:pt x="162" y="7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72" name="Freeform 253"/>
          <p:cNvSpPr>
            <a:spLocks/>
          </p:cNvSpPr>
          <p:nvPr/>
        </p:nvSpPr>
        <p:spPr bwMode="auto">
          <a:xfrm>
            <a:off x="8218488" y="3852863"/>
            <a:ext cx="120650" cy="180975"/>
          </a:xfrm>
          <a:custGeom>
            <a:avLst/>
            <a:gdLst/>
            <a:ahLst/>
            <a:cxnLst>
              <a:cxn ang="0">
                <a:pos x="54" y="75"/>
              </a:cxn>
              <a:cxn ang="0">
                <a:pos x="48" y="65"/>
              </a:cxn>
              <a:cxn ang="0">
                <a:pos x="43" y="56"/>
              </a:cxn>
              <a:cxn ang="0">
                <a:pos x="45" y="49"/>
              </a:cxn>
              <a:cxn ang="0">
                <a:pos x="52" y="47"/>
              </a:cxn>
              <a:cxn ang="0">
                <a:pos x="54" y="40"/>
              </a:cxn>
              <a:cxn ang="0">
                <a:pos x="54" y="33"/>
              </a:cxn>
              <a:cxn ang="0">
                <a:pos x="48" y="28"/>
              </a:cxn>
              <a:cxn ang="0">
                <a:pos x="39" y="22"/>
              </a:cxn>
              <a:cxn ang="0">
                <a:pos x="35" y="14"/>
              </a:cxn>
              <a:cxn ang="0">
                <a:pos x="18" y="0"/>
              </a:cxn>
              <a:cxn ang="0">
                <a:pos x="9" y="9"/>
              </a:cxn>
              <a:cxn ang="0">
                <a:pos x="11" y="18"/>
              </a:cxn>
              <a:cxn ang="0">
                <a:pos x="9" y="22"/>
              </a:cxn>
              <a:cxn ang="0">
                <a:pos x="1" y="26"/>
              </a:cxn>
              <a:cxn ang="0">
                <a:pos x="0" y="35"/>
              </a:cxn>
              <a:cxn ang="0">
                <a:pos x="9" y="45"/>
              </a:cxn>
              <a:cxn ang="0">
                <a:pos x="10" y="46"/>
              </a:cxn>
              <a:cxn ang="0">
                <a:pos x="16" y="48"/>
              </a:cxn>
              <a:cxn ang="0">
                <a:pos x="18" y="54"/>
              </a:cxn>
              <a:cxn ang="0">
                <a:pos x="21" y="62"/>
              </a:cxn>
              <a:cxn ang="0">
                <a:pos x="17" y="74"/>
              </a:cxn>
              <a:cxn ang="0">
                <a:pos x="31" y="95"/>
              </a:cxn>
              <a:cxn ang="0">
                <a:pos x="41" y="91"/>
              </a:cxn>
              <a:cxn ang="0">
                <a:pos x="55" y="87"/>
              </a:cxn>
              <a:cxn ang="0">
                <a:pos x="63" y="88"/>
              </a:cxn>
              <a:cxn ang="0">
                <a:pos x="63" y="88"/>
              </a:cxn>
              <a:cxn ang="0">
                <a:pos x="54" y="75"/>
              </a:cxn>
            </a:cxnLst>
            <a:rect l="0" t="0" r="r" b="b"/>
            <a:pathLst>
              <a:path w="63" h="95">
                <a:moveTo>
                  <a:pt x="54" y="75"/>
                </a:moveTo>
                <a:cubicBezTo>
                  <a:pt x="51" y="71"/>
                  <a:pt x="50" y="67"/>
                  <a:pt x="48" y="65"/>
                </a:cubicBezTo>
                <a:cubicBezTo>
                  <a:pt x="46" y="63"/>
                  <a:pt x="41" y="58"/>
                  <a:pt x="43" y="56"/>
                </a:cubicBezTo>
                <a:cubicBezTo>
                  <a:pt x="45" y="54"/>
                  <a:pt x="43" y="51"/>
                  <a:pt x="45" y="49"/>
                </a:cubicBezTo>
                <a:cubicBezTo>
                  <a:pt x="46" y="48"/>
                  <a:pt x="51" y="49"/>
                  <a:pt x="52" y="47"/>
                </a:cubicBezTo>
                <a:cubicBezTo>
                  <a:pt x="54" y="45"/>
                  <a:pt x="56" y="42"/>
                  <a:pt x="54" y="40"/>
                </a:cubicBezTo>
                <a:cubicBezTo>
                  <a:pt x="53" y="38"/>
                  <a:pt x="53" y="36"/>
                  <a:pt x="54" y="33"/>
                </a:cubicBezTo>
                <a:cubicBezTo>
                  <a:pt x="53" y="32"/>
                  <a:pt x="51" y="31"/>
                  <a:pt x="48" y="28"/>
                </a:cubicBezTo>
                <a:cubicBezTo>
                  <a:pt x="45" y="24"/>
                  <a:pt x="42" y="24"/>
                  <a:pt x="39" y="22"/>
                </a:cubicBezTo>
                <a:cubicBezTo>
                  <a:pt x="36" y="20"/>
                  <a:pt x="37" y="17"/>
                  <a:pt x="35" y="14"/>
                </a:cubicBezTo>
                <a:cubicBezTo>
                  <a:pt x="32" y="11"/>
                  <a:pt x="24" y="2"/>
                  <a:pt x="18" y="0"/>
                </a:cubicBezTo>
                <a:cubicBezTo>
                  <a:pt x="19" y="5"/>
                  <a:pt x="12" y="7"/>
                  <a:pt x="9" y="9"/>
                </a:cubicBezTo>
                <a:cubicBezTo>
                  <a:pt x="5" y="12"/>
                  <a:pt x="9" y="15"/>
                  <a:pt x="11" y="18"/>
                </a:cubicBezTo>
                <a:cubicBezTo>
                  <a:pt x="14" y="20"/>
                  <a:pt x="11" y="19"/>
                  <a:pt x="9" y="22"/>
                </a:cubicBezTo>
                <a:cubicBezTo>
                  <a:pt x="7" y="24"/>
                  <a:pt x="1" y="24"/>
                  <a:pt x="1" y="26"/>
                </a:cubicBezTo>
                <a:cubicBezTo>
                  <a:pt x="1" y="29"/>
                  <a:pt x="0" y="33"/>
                  <a:pt x="0" y="35"/>
                </a:cubicBezTo>
                <a:cubicBezTo>
                  <a:pt x="0" y="37"/>
                  <a:pt x="7" y="43"/>
                  <a:pt x="9" y="45"/>
                </a:cubicBezTo>
                <a:cubicBezTo>
                  <a:pt x="10" y="45"/>
                  <a:pt x="10" y="46"/>
                  <a:pt x="10" y="46"/>
                </a:cubicBezTo>
                <a:cubicBezTo>
                  <a:pt x="12" y="46"/>
                  <a:pt x="15" y="46"/>
                  <a:pt x="16" y="48"/>
                </a:cubicBezTo>
                <a:cubicBezTo>
                  <a:pt x="16" y="51"/>
                  <a:pt x="15" y="50"/>
                  <a:pt x="18" y="54"/>
                </a:cubicBezTo>
                <a:cubicBezTo>
                  <a:pt x="20" y="57"/>
                  <a:pt x="21" y="59"/>
                  <a:pt x="21" y="62"/>
                </a:cubicBezTo>
                <a:cubicBezTo>
                  <a:pt x="21" y="65"/>
                  <a:pt x="17" y="69"/>
                  <a:pt x="17" y="74"/>
                </a:cubicBezTo>
                <a:cubicBezTo>
                  <a:pt x="17" y="79"/>
                  <a:pt x="25" y="95"/>
                  <a:pt x="31" y="95"/>
                </a:cubicBezTo>
                <a:cubicBezTo>
                  <a:pt x="37" y="95"/>
                  <a:pt x="39" y="91"/>
                  <a:pt x="41" y="91"/>
                </a:cubicBezTo>
                <a:cubicBezTo>
                  <a:pt x="43" y="91"/>
                  <a:pt x="51" y="87"/>
                  <a:pt x="55" y="87"/>
                </a:cubicBezTo>
                <a:cubicBezTo>
                  <a:pt x="57" y="86"/>
                  <a:pt x="60" y="87"/>
                  <a:pt x="63" y="88"/>
                </a:cubicBezTo>
                <a:cubicBezTo>
                  <a:pt x="63" y="88"/>
                  <a:pt x="63" y="88"/>
                  <a:pt x="63" y="88"/>
                </a:cubicBezTo>
                <a:cubicBezTo>
                  <a:pt x="61" y="84"/>
                  <a:pt x="57" y="77"/>
                  <a:pt x="54" y="7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73" name="Freeform 254"/>
          <p:cNvSpPr>
            <a:spLocks/>
          </p:cNvSpPr>
          <p:nvPr/>
        </p:nvSpPr>
        <p:spPr bwMode="auto">
          <a:xfrm>
            <a:off x="8296275" y="3910013"/>
            <a:ext cx="109538" cy="111125"/>
          </a:xfrm>
          <a:custGeom>
            <a:avLst/>
            <a:gdLst/>
            <a:ahLst/>
            <a:cxnLst>
              <a:cxn ang="0">
                <a:pos x="48" y="21"/>
              </a:cxn>
              <a:cxn ang="0">
                <a:pos x="57" y="6"/>
              </a:cxn>
              <a:cxn ang="0">
                <a:pos x="44" y="4"/>
              </a:cxn>
              <a:cxn ang="0">
                <a:pos x="34" y="4"/>
              </a:cxn>
              <a:cxn ang="0">
                <a:pos x="28" y="7"/>
              </a:cxn>
              <a:cxn ang="0">
                <a:pos x="23" y="4"/>
              </a:cxn>
              <a:cxn ang="0">
                <a:pos x="20" y="1"/>
              </a:cxn>
              <a:cxn ang="0">
                <a:pos x="15" y="4"/>
              </a:cxn>
              <a:cxn ang="0">
                <a:pos x="13" y="3"/>
              </a:cxn>
              <a:cxn ang="0">
                <a:pos x="13" y="10"/>
              </a:cxn>
              <a:cxn ang="0">
                <a:pos x="11" y="17"/>
              </a:cxn>
              <a:cxn ang="0">
                <a:pos x="4" y="19"/>
              </a:cxn>
              <a:cxn ang="0">
                <a:pos x="2" y="26"/>
              </a:cxn>
              <a:cxn ang="0">
                <a:pos x="7" y="35"/>
              </a:cxn>
              <a:cxn ang="0">
                <a:pos x="13" y="45"/>
              </a:cxn>
              <a:cxn ang="0">
                <a:pos x="22" y="58"/>
              </a:cxn>
              <a:cxn ang="0">
                <a:pos x="22" y="58"/>
              </a:cxn>
              <a:cxn ang="0">
                <a:pos x="27" y="57"/>
              </a:cxn>
              <a:cxn ang="0">
                <a:pos x="31" y="50"/>
              </a:cxn>
              <a:cxn ang="0">
                <a:pos x="42" y="49"/>
              </a:cxn>
              <a:cxn ang="0">
                <a:pos x="47" y="52"/>
              </a:cxn>
              <a:cxn ang="0">
                <a:pos x="53" y="41"/>
              </a:cxn>
              <a:cxn ang="0">
                <a:pos x="48" y="21"/>
              </a:cxn>
            </a:cxnLst>
            <a:rect l="0" t="0" r="r" b="b"/>
            <a:pathLst>
              <a:path w="57" h="58">
                <a:moveTo>
                  <a:pt x="48" y="21"/>
                </a:moveTo>
                <a:cubicBezTo>
                  <a:pt x="48" y="17"/>
                  <a:pt x="52" y="11"/>
                  <a:pt x="57" y="6"/>
                </a:cubicBezTo>
                <a:cubicBezTo>
                  <a:pt x="51" y="5"/>
                  <a:pt x="45" y="3"/>
                  <a:pt x="44" y="4"/>
                </a:cubicBezTo>
                <a:cubicBezTo>
                  <a:pt x="42" y="4"/>
                  <a:pt x="39" y="3"/>
                  <a:pt x="34" y="4"/>
                </a:cubicBezTo>
                <a:cubicBezTo>
                  <a:pt x="30" y="5"/>
                  <a:pt x="30" y="7"/>
                  <a:pt x="28" y="7"/>
                </a:cubicBezTo>
                <a:cubicBezTo>
                  <a:pt x="26" y="7"/>
                  <a:pt x="24" y="6"/>
                  <a:pt x="23" y="4"/>
                </a:cubicBezTo>
                <a:cubicBezTo>
                  <a:pt x="22" y="1"/>
                  <a:pt x="21" y="0"/>
                  <a:pt x="20" y="1"/>
                </a:cubicBezTo>
                <a:cubicBezTo>
                  <a:pt x="19" y="3"/>
                  <a:pt x="18" y="5"/>
                  <a:pt x="15" y="4"/>
                </a:cubicBezTo>
                <a:cubicBezTo>
                  <a:pt x="15" y="3"/>
                  <a:pt x="14" y="3"/>
                  <a:pt x="13" y="3"/>
                </a:cubicBezTo>
                <a:cubicBezTo>
                  <a:pt x="12" y="6"/>
                  <a:pt x="12" y="8"/>
                  <a:pt x="13" y="10"/>
                </a:cubicBezTo>
                <a:cubicBezTo>
                  <a:pt x="15" y="12"/>
                  <a:pt x="13" y="15"/>
                  <a:pt x="11" y="17"/>
                </a:cubicBezTo>
                <a:cubicBezTo>
                  <a:pt x="10" y="19"/>
                  <a:pt x="5" y="18"/>
                  <a:pt x="4" y="19"/>
                </a:cubicBezTo>
                <a:cubicBezTo>
                  <a:pt x="2" y="21"/>
                  <a:pt x="4" y="24"/>
                  <a:pt x="2" y="26"/>
                </a:cubicBezTo>
                <a:cubicBezTo>
                  <a:pt x="0" y="28"/>
                  <a:pt x="5" y="33"/>
                  <a:pt x="7" y="35"/>
                </a:cubicBezTo>
                <a:cubicBezTo>
                  <a:pt x="9" y="37"/>
                  <a:pt x="10" y="41"/>
                  <a:pt x="13" y="45"/>
                </a:cubicBezTo>
                <a:cubicBezTo>
                  <a:pt x="16" y="47"/>
                  <a:pt x="20" y="54"/>
                  <a:pt x="22" y="58"/>
                </a:cubicBezTo>
                <a:cubicBezTo>
                  <a:pt x="22" y="58"/>
                  <a:pt x="22" y="58"/>
                  <a:pt x="22" y="58"/>
                </a:cubicBezTo>
                <a:cubicBezTo>
                  <a:pt x="24" y="58"/>
                  <a:pt x="27" y="58"/>
                  <a:pt x="27" y="57"/>
                </a:cubicBezTo>
                <a:cubicBezTo>
                  <a:pt x="29" y="54"/>
                  <a:pt x="28" y="50"/>
                  <a:pt x="31" y="50"/>
                </a:cubicBezTo>
                <a:cubicBezTo>
                  <a:pt x="35" y="50"/>
                  <a:pt x="40" y="49"/>
                  <a:pt x="42" y="49"/>
                </a:cubicBezTo>
                <a:cubicBezTo>
                  <a:pt x="43" y="49"/>
                  <a:pt x="45" y="51"/>
                  <a:pt x="47" y="52"/>
                </a:cubicBezTo>
                <a:cubicBezTo>
                  <a:pt x="49" y="49"/>
                  <a:pt x="53" y="44"/>
                  <a:pt x="53" y="41"/>
                </a:cubicBezTo>
                <a:cubicBezTo>
                  <a:pt x="53" y="38"/>
                  <a:pt x="48" y="25"/>
                  <a:pt x="48" y="2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74" name="Freeform 255"/>
          <p:cNvSpPr>
            <a:spLocks/>
          </p:cNvSpPr>
          <p:nvPr/>
        </p:nvSpPr>
        <p:spPr bwMode="auto">
          <a:xfrm>
            <a:off x="8386763" y="3921125"/>
            <a:ext cx="76200" cy="92075"/>
          </a:xfrm>
          <a:custGeom>
            <a:avLst/>
            <a:gdLst/>
            <a:ahLst/>
            <a:cxnLst>
              <a:cxn ang="0">
                <a:pos x="31" y="14"/>
              </a:cxn>
              <a:cxn ang="0">
                <a:pos x="19" y="3"/>
              </a:cxn>
              <a:cxn ang="0">
                <a:pos x="10" y="0"/>
              </a:cxn>
              <a:cxn ang="0">
                <a:pos x="1" y="15"/>
              </a:cxn>
              <a:cxn ang="0">
                <a:pos x="6" y="35"/>
              </a:cxn>
              <a:cxn ang="0">
                <a:pos x="0" y="46"/>
              </a:cxn>
              <a:cxn ang="0">
                <a:pos x="1" y="46"/>
              </a:cxn>
              <a:cxn ang="0">
                <a:pos x="11" y="45"/>
              </a:cxn>
              <a:cxn ang="0">
                <a:pos x="20" y="47"/>
              </a:cxn>
              <a:cxn ang="0">
                <a:pos x="30" y="37"/>
              </a:cxn>
              <a:cxn ang="0">
                <a:pos x="40" y="20"/>
              </a:cxn>
              <a:cxn ang="0">
                <a:pos x="31" y="14"/>
              </a:cxn>
            </a:cxnLst>
            <a:rect l="0" t="0" r="r" b="b"/>
            <a:pathLst>
              <a:path w="40" h="48">
                <a:moveTo>
                  <a:pt x="31" y="14"/>
                </a:moveTo>
                <a:cubicBezTo>
                  <a:pt x="27" y="11"/>
                  <a:pt x="23" y="5"/>
                  <a:pt x="19" y="3"/>
                </a:cubicBezTo>
                <a:cubicBezTo>
                  <a:pt x="17" y="3"/>
                  <a:pt x="13" y="2"/>
                  <a:pt x="10" y="0"/>
                </a:cubicBezTo>
                <a:cubicBezTo>
                  <a:pt x="5" y="5"/>
                  <a:pt x="1" y="11"/>
                  <a:pt x="1" y="15"/>
                </a:cubicBezTo>
                <a:cubicBezTo>
                  <a:pt x="1" y="19"/>
                  <a:pt x="6" y="32"/>
                  <a:pt x="6" y="35"/>
                </a:cubicBezTo>
                <a:cubicBezTo>
                  <a:pt x="6" y="38"/>
                  <a:pt x="2" y="43"/>
                  <a:pt x="0" y="46"/>
                </a:cubicBezTo>
                <a:cubicBezTo>
                  <a:pt x="0" y="46"/>
                  <a:pt x="0" y="46"/>
                  <a:pt x="1" y="46"/>
                </a:cubicBezTo>
                <a:cubicBezTo>
                  <a:pt x="4" y="47"/>
                  <a:pt x="5" y="45"/>
                  <a:pt x="11" y="45"/>
                </a:cubicBezTo>
                <a:cubicBezTo>
                  <a:pt x="17" y="45"/>
                  <a:pt x="16" y="48"/>
                  <a:pt x="20" y="47"/>
                </a:cubicBezTo>
                <a:cubicBezTo>
                  <a:pt x="24" y="45"/>
                  <a:pt x="27" y="43"/>
                  <a:pt x="30" y="37"/>
                </a:cubicBezTo>
                <a:cubicBezTo>
                  <a:pt x="32" y="33"/>
                  <a:pt x="36" y="25"/>
                  <a:pt x="40" y="20"/>
                </a:cubicBezTo>
                <a:cubicBezTo>
                  <a:pt x="37" y="18"/>
                  <a:pt x="33" y="16"/>
                  <a:pt x="31" y="1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75" name="Freeform 256"/>
          <p:cNvSpPr>
            <a:spLocks/>
          </p:cNvSpPr>
          <p:nvPr/>
        </p:nvSpPr>
        <p:spPr bwMode="auto">
          <a:xfrm>
            <a:off x="7670800" y="3751263"/>
            <a:ext cx="395288" cy="423862"/>
          </a:xfrm>
          <a:custGeom>
            <a:avLst/>
            <a:gdLst/>
            <a:ahLst/>
            <a:cxnLst>
              <a:cxn ang="0">
                <a:pos x="205" y="119"/>
              </a:cxn>
              <a:cxn ang="0">
                <a:pos x="204" y="85"/>
              </a:cxn>
              <a:cxn ang="0">
                <a:pos x="189" y="85"/>
              </a:cxn>
              <a:cxn ang="0">
                <a:pos x="179" y="85"/>
              </a:cxn>
              <a:cxn ang="0">
                <a:pos x="159" y="72"/>
              </a:cxn>
              <a:cxn ang="0">
                <a:pos x="142" y="71"/>
              </a:cxn>
              <a:cxn ang="0">
                <a:pos x="141" y="55"/>
              </a:cxn>
              <a:cxn ang="0">
                <a:pos x="132" y="45"/>
              </a:cxn>
              <a:cxn ang="0">
                <a:pos x="131" y="31"/>
              </a:cxn>
              <a:cxn ang="0">
                <a:pos x="143" y="15"/>
              </a:cxn>
              <a:cxn ang="0">
                <a:pos x="149" y="10"/>
              </a:cxn>
              <a:cxn ang="0">
                <a:pos x="144" y="2"/>
              </a:cxn>
              <a:cxn ang="0">
                <a:pos x="134" y="10"/>
              </a:cxn>
              <a:cxn ang="0">
                <a:pos x="116" y="17"/>
              </a:cxn>
              <a:cxn ang="0">
                <a:pos x="109" y="19"/>
              </a:cxn>
              <a:cxn ang="0">
                <a:pos x="97" y="29"/>
              </a:cxn>
              <a:cxn ang="0">
                <a:pos x="83" y="52"/>
              </a:cxn>
              <a:cxn ang="0">
                <a:pos x="71" y="48"/>
              </a:cxn>
              <a:cxn ang="0">
                <a:pos x="58" y="42"/>
              </a:cxn>
              <a:cxn ang="0">
                <a:pos x="40" y="41"/>
              </a:cxn>
              <a:cxn ang="0">
                <a:pos x="27" y="48"/>
              </a:cxn>
              <a:cxn ang="0">
                <a:pos x="8" y="43"/>
              </a:cxn>
              <a:cxn ang="0">
                <a:pos x="0" y="43"/>
              </a:cxn>
              <a:cxn ang="0">
                <a:pos x="1" y="55"/>
              </a:cxn>
              <a:cxn ang="0">
                <a:pos x="16" y="60"/>
              </a:cxn>
              <a:cxn ang="0">
                <a:pos x="24" y="62"/>
              </a:cxn>
              <a:cxn ang="0">
                <a:pos x="34" y="67"/>
              </a:cxn>
              <a:cxn ang="0">
                <a:pos x="33" y="58"/>
              </a:cxn>
              <a:cxn ang="0">
                <a:pos x="44" y="48"/>
              </a:cxn>
              <a:cxn ang="0">
                <a:pos x="55" y="49"/>
              </a:cxn>
              <a:cxn ang="0">
                <a:pos x="61" y="55"/>
              </a:cxn>
              <a:cxn ang="0">
                <a:pos x="67" y="70"/>
              </a:cxn>
              <a:cxn ang="0">
                <a:pos x="74" y="91"/>
              </a:cxn>
              <a:cxn ang="0">
                <a:pos x="76" y="117"/>
              </a:cxn>
              <a:cxn ang="0">
                <a:pos x="58" y="134"/>
              </a:cxn>
              <a:cxn ang="0">
                <a:pos x="52" y="144"/>
              </a:cxn>
              <a:cxn ang="0">
                <a:pos x="59" y="150"/>
              </a:cxn>
              <a:cxn ang="0">
                <a:pos x="81" y="162"/>
              </a:cxn>
              <a:cxn ang="0">
                <a:pos x="93" y="163"/>
              </a:cxn>
              <a:cxn ang="0">
                <a:pos x="108" y="169"/>
              </a:cxn>
              <a:cxn ang="0">
                <a:pos x="126" y="190"/>
              </a:cxn>
              <a:cxn ang="0">
                <a:pos x="145" y="198"/>
              </a:cxn>
              <a:cxn ang="0">
                <a:pos x="157" y="197"/>
              </a:cxn>
              <a:cxn ang="0">
                <a:pos x="169" y="202"/>
              </a:cxn>
              <a:cxn ang="0">
                <a:pos x="168" y="217"/>
              </a:cxn>
              <a:cxn ang="0">
                <a:pos x="174" y="209"/>
              </a:cxn>
              <a:cxn ang="0">
                <a:pos x="174" y="171"/>
              </a:cxn>
              <a:cxn ang="0">
                <a:pos x="172" y="157"/>
              </a:cxn>
              <a:cxn ang="0">
                <a:pos x="173" y="150"/>
              </a:cxn>
              <a:cxn ang="0">
                <a:pos x="193" y="143"/>
              </a:cxn>
              <a:cxn ang="0">
                <a:pos x="203" y="130"/>
              </a:cxn>
            </a:cxnLst>
            <a:rect l="0" t="0" r="r" b="b"/>
            <a:pathLst>
              <a:path w="207" h="222">
                <a:moveTo>
                  <a:pt x="201" y="125"/>
                </a:moveTo>
                <a:cubicBezTo>
                  <a:pt x="204" y="124"/>
                  <a:pt x="207" y="123"/>
                  <a:pt x="205" y="119"/>
                </a:cubicBezTo>
                <a:cubicBezTo>
                  <a:pt x="204" y="115"/>
                  <a:pt x="199" y="110"/>
                  <a:pt x="199" y="102"/>
                </a:cubicBezTo>
                <a:cubicBezTo>
                  <a:pt x="199" y="94"/>
                  <a:pt x="205" y="87"/>
                  <a:pt x="204" y="85"/>
                </a:cubicBezTo>
                <a:cubicBezTo>
                  <a:pt x="203" y="83"/>
                  <a:pt x="201" y="82"/>
                  <a:pt x="198" y="83"/>
                </a:cubicBezTo>
                <a:cubicBezTo>
                  <a:pt x="196" y="85"/>
                  <a:pt x="192" y="86"/>
                  <a:pt x="189" y="85"/>
                </a:cubicBezTo>
                <a:cubicBezTo>
                  <a:pt x="186" y="83"/>
                  <a:pt x="184" y="82"/>
                  <a:pt x="182" y="83"/>
                </a:cubicBezTo>
                <a:cubicBezTo>
                  <a:pt x="181" y="85"/>
                  <a:pt x="181" y="87"/>
                  <a:pt x="179" y="85"/>
                </a:cubicBezTo>
                <a:cubicBezTo>
                  <a:pt x="177" y="83"/>
                  <a:pt x="171" y="73"/>
                  <a:pt x="167" y="72"/>
                </a:cubicBezTo>
                <a:cubicBezTo>
                  <a:pt x="164" y="71"/>
                  <a:pt x="160" y="72"/>
                  <a:pt x="159" y="72"/>
                </a:cubicBezTo>
                <a:cubicBezTo>
                  <a:pt x="157" y="72"/>
                  <a:pt x="155" y="75"/>
                  <a:pt x="153" y="74"/>
                </a:cubicBezTo>
                <a:cubicBezTo>
                  <a:pt x="151" y="73"/>
                  <a:pt x="143" y="74"/>
                  <a:pt x="142" y="71"/>
                </a:cubicBezTo>
                <a:cubicBezTo>
                  <a:pt x="140" y="68"/>
                  <a:pt x="139" y="67"/>
                  <a:pt x="140" y="64"/>
                </a:cubicBezTo>
                <a:cubicBezTo>
                  <a:pt x="141" y="61"/>
                  <a:pt x="143" y="58"/>
                  <a:pt x="141" y="55"/>
                </a:cubicBezTo>
                <a:cubicBezTo>
                  <a:pt x="138" y="53"/>
                  <a:pt x="135" y="52"/>
                  <a:pt x="135" y="49"/>
                </a:cubicBezTo>
                <a:cubicBezTo>
                  <a:pt x="135" y="46"/>
                  <a:pt x="133" y="45"/>
                  <a:pt x="132" y="45"/>
                </a:cubicBezTo>
                <a:cubicBezTo>
                  <a:pt x="130" y="45"/>
                  <a:pt x="125" y="46"/>
                  <a:pt x="126" y="43"/>
                </a:cubicBezTo>
                <a:cubicBezTo>
                  <a:pt x="128" y="41"/>
                  <a:pt x="131" y="35"/>
                  <a:pt x="131" y="31"/>
                </a:cubicBezTo>
                <a:cubicBezTo>
                  <a:pt x="132" y="28"/>
                  <a:pt x="132" y="26"/>
                  <a:pt x="133" y="23"/>
                </a:cubicBezTo>
                <a:cubicBezTo>
                  <a:pt x="133" y="22"/>
                  <a:pt x="138" y="18"/>
                  <a:pt x="143" y="15"/>
                </a:cubicBezTo>
                <a:cubicBezTo>
                  <a:pt x="143" y="15"/>
                  <a:pt x="143" y="15"/>
                  <a:pt x="143" y="15"/>
                </a:cubicBezTo>
                <a:cubicBezTo>
                  <a:pt x="143" y="13"/>
                  <a:pt x="146" y="10"/>
                  <a:pt x="149" y="10"/>
                </a:cubicBezTo>
                <a:cubicBezTo>
                  <a:pt x="152" y="9"/>
                  <a:pt x="158" y="4"/>
                  <a:pt x="154" y="2"/>
                </a:cubicBezTo>
                <a:cubicBezTo>
                  <a:pt x="151" y="0"/>
                  <a:pt x="146" y="0"/>
                  <a:pt x="144" y="2"/>
                </a:cubicBezTo>
                <a:cubicBezTo>
                  <a:pt x="143" y="4"/>
                  <a:pt x="140" y="7"/>
                  <a:pt x="139" y="7"/>
                </a:cubicBezTo>
                <a:cubicBezTo>
                  <a:pt x="138" y="8"/>
                  <a:pt x="136" y="9"/>
                  <a:pt x="134" y="10"/>
                </a:cubicBezTo>
                <a:cubicBezTo>
                  <a:pt x="133" y="11"/>
                  <a:pt x="130" y="16"/>
                  <a:pt x="128" y="16"/>
                </a:cubicBezTo>
                <a:cubicBezTo>
                  <a:pt x="125" y="16"/>
                  <a:pt x="118" y="14"/>
                  <a:pt x="116" y="17"/>
                </a:cubicBezTo>
                <a:cubicBezTo>
                  <a:pt x="114" y="20"/>
                  <a:pt x="113" y="25"/>
                  <a:pt x="111" y="23"/>
                </a:cubicBezTo>
                <a:cubicBezTo>
                  <a:pt x="109" y="21"/>
                  <a:pt x="110" y="20"/>
                  <a:pt x="109" y="19"/>
                </a:cubicBezTo>
                <a:cubicBezTo>
                  <a:pt x="107" y="18"/>
                  <a:pt x="104" y="20"/>
                  <a:pt x="103" y="21"/>
                </a:cubicBezTo>
                <a:cubicBezTo>
                  <a:pt x="102" y="22"/>
                  <a:pt x="98" y="25"/>
                  <a:pt x="97" y="29"/>
                </a:cubicBezTo>
                <a:cubicBezTo>
                  <a:pt x="96" y="34"/>
                  <a:pt x="97" y="37"/>
                  <a:pt x="95" y="40"/>
                </a:cubicBezTo>
                <a:cubicBezTo>
                  <a:pt x="92" y="42"/>
                  <a:pt x="85" y="48"/>
                  <a:pt x="83" y="52"/>
                </a:cubicBezTo>
                <a:cubicBezTo>
                  <a:pt x="81" y="55"/>
                  <a:pt x="81" y="61"/>
                  <a:pt x="80" y="60"/>
                </a:cubicBezTo>
                <a:cubicBezTo>
                  <a:pt x="79" y="60"/>
                  <a:pt x="74" y="51"/>
                  <a:pt x="71" y="48"/>
                </a:cubicBezTo>
                <a:cubicBezTo>
                  <a:pt x="68" y="45"/>
                  <a:pt x="64" y="42"/>
                  <a:pt x="64" y="44"/>
                </a:cubicBezTo>
                <a:cubicBezTo>
                  <a:pt x="64" y="45"/>
                  <a:pt x="60" y="44"/>
                  <a:pt x="58" y="42"/>
                </a:cubicBezTo>
                <a:cubicBezTo>
                  <a:pt x="56" y="41"/>
                  <a:pt x="48" y="38"/>
                  <a:pt x="46" y="38"/>
                </a:cubicBezTo>
                <a:cubicBezTo>
                  <a:pt x="43" y="38"/>
                  <a:pt x="41" y="39"/>
                  <a:pt x="40" y="41"/>
                </a:cubicBezTo>
                <a:cubicBezTo>
                  <a:pt x="38" y="42"/>
                  <a:pt x="32" y="45"/>
                  <a:pt x="31" y="45"/>
                </a:cubicBezTo>
                <a:cubicBezTo>
                  <a:pt x="30" y="46"/>
                  <a:pt x="30" y="47"/>
                  <a:pt x="27" y="48"/>
                </a:cubicBezTo>
                <a:cubicBezTo>
                  <a:pt x="24" y="48"/>
                  <a:pt x="18" y="48"/>
                  <a:pt x="16" y="46"/>
                </a:cubicBezTo>
                <a:cubicBezTo>
                  <a:pt x="14" y="44"/>
                  <a:pt x="11" y="44"/>
                  <a:pt x="8" y="43"/>
                </a:cubicBezTo>
                <a:cubicBezTo>
                  <a:pt x="7" y="42"/>
                  <a:pt x="5" y="41"/>
                  <a:pt x="3" y="39"/>
                </a:cubicBezTo>
                <a:cubicBezTo>
                  <a:pt x="1" y="40"/>
                  <a:pt x="0" y="42"/>
                  <a:pt x="0" y="43"/>
                </a:cubicBezTo>
                <a:cubicBezTo>
                  <a:pt x="1" y="46"/>
                  <a:pt x="3" y="48"/>
                  <a:pt x="3" y="50"/>
                </a:cubicBezTo>
                <a:cubicBezTo>
                  <a:pt x="2" y="50"/>
                  <a:pt x="1" y="53"/>
                  <a:pt x="1" y="55"/>
                </a:cubicBezTo>
                <a:cubicBezTo>
                  <a:pt x="2" y="55"/>
                  <a:pt x="3" y="55"/>
                  <a:pt x="4" y="55"/>
                </a:cubicBezTo>
                <a:cubicBezTo>
                  <a:pt x="7" y="56"/>
                  <a:pt x="14" y="57"/>
                  <a:pt x="16" y="60"/>
                </a:cubicBezTo>
                <a:cubicBezTo>
                  <a:pt x="19" y="62"/>
                  <a:pt x="22" y="65"/>
                  <a:pt x="22" y="64"/>
                </a:cubicBezTo>
                <a:cubicBezTo>
                  <a:pt x="22" y="63"/>
                  <a:pt x="23" y="60"/>
                  <a:pt x="24" y="62"/>
                </a:cubicBezTo>
                <a:cubicBezTo>
                  <a:pt x="25" y="64"/>
                  <a:pt x="24" y="69"/>
                  <a:pt x="28" y="69"/>
                </a:cubicBezTo>
                <a:cubicBezTo>
                  <a:pt x="32" y="70"/>
                  <a:pt x="33" y="68"/>
                  <a:pt x="34" y="67"/>
                </a:cubicBezTo>
                <a:cubicBezTo>
                  <a:pt x="36" y="67"/>
                  <a:pt x="39" y="67"/>
                  <a:pt x="37" y="64"/>
                </a:cubicBezTo>
                <a:cubicBezTo>
                  <a:pt x="35" y="62"/>
                  <a:pt x="32" y="60"/>
                  <a:pt x="33" y="58"/>
                </a:cubicBezTo>
                <a:cubicBezTo>
                  <a:pt x="33" y="57"/>
                  <a:pt x="36" y="56"/>
                  <a:pt x="37" y="54"/>
                </a:cubicBezTo>
                <a:cubicBezTo>
                  <a:pt x="39" y="53"/>
                  <a:pt x="41" y="50"/>
                  <a:pt x="44" y="48"/>
                </a:cubicBezTo>
                <a:cubicBezTo>
                  <a:pt x="46" y="45"/>
                  <a:pt x="48" y="45"/>
                  <a:pt x="50" y="45"/>
                </a:cubicBezTo>
                <a:cubicBezTo>
                  <a:pt x="52" y="46"/>
                  <a:pt x="53" y="48"/>
                  <a:pt x="55" y="49"/>
                </a:cubicBezTo>
                <a:cubicBezTo>
                  <a:pt x="56" y="50"/>
                  <a:pt x="58" y="49"/>
                  <a:pt x="58" y="51"/>
                </a:cubicBezTo>
                <a:cubicBezTo>
                  <a:pt x="58" y="53"/>
                  <a:pt x="61" y="53"/>
                  <a:pt x="61" y="55"/>
                </a:cubicBezTo>
                <a:cubicBezTo>
                  <a:pt x="61" y="56"/>
                  <a:pt x="60" y="56"/>
                  <a:pt x="60" y="58"/>
                </a:cubicBezTo>
                <a:cubicBezTo>
                  <a:pt x="60" y="60"/>
                  <a:pt x="64" y="68"/>
                  <a:pt x="67" y="70"/>
                </a:cubicBezTo>
                <a:cubicBezTo>
                  <a:pt x="69" y="71"/>
                  <a:pt x="74" y="77"/>
                  <a:pt x="74" y="81"/>
                </a:cubicBezTo>
                <a:cubicBezTo>
                  <a:pt x="74" y="85"/>
                  <a:pt x="74" y="88"/>
                  <a:pt x="74" y="91"/>
                </a:cubicBezTo>
                <a:cubicBezTo>
                  <a:pt x="74" y="93"/>
                  <a:pt x="74" y="106"/>
                  <a:pt x="73" y="109"/>
                </a:cubicBezTo>
                <a:cubicBezTo>
                  <a:pt x="72" y="112"/>
                  <a:pt x="77" y="114"/>
                  <a:pt x="76" y="117"/>
                </a:cubicBezTo>
                <a:cubicBezTo>
                  <a:pt x="75" y="119"/>
                  <a:pt x="69" y="131"/>
                  <a:pt x="65" y="132"/>
                </a:cubicBezTo>
                <a:cubicBezTo>
                  <a:pt x="62" y="133"/>
                  <a:pt x="60" y="132"/>
                  <a:pt x="58" y="134"/>
                </a:cubicBezTo>
                <a:cubicBezTo>
                  <a:pt x="55" y="137"/>
                  <a:pt x="56" y="140"/>
                  <a:pt x="55" y="141"/>
                </a:cubicBezTo>
                <a:cubicBezTo>
                  <a:pt x="54" y="142"/>
                  <a:pt x="52" y="142"/>
                  <a:pt x="52" y="144"/>
                </a:cubicBezTo>
                <a:cubicBezTo>
                  <a:pt x="52" y="144"/>
                  <a:pt x="52" y="145"/>
                  <a:pt x="52" y="146"/>
                </a:cubicBezTo>
                <a:cubicBezTo>
                  <a:pt x="55" y="148"/>
                  <a:pt x="58" y="149"/>
                  <a:pt x="59" y="150"/>
                </a:cubicBezTo>
                <a:cubicBezTo>
                  <a:pt x="62" y="151"/>
                  <a:pt x="69" y="154"/>
                  <a:pt x="70" y="157"/>
                </a:cubicBezTo>
                <a:cubicBezTo>
                  <a:pt x="72" y="159"/>
                  <a:pt x="76" y="162"/>
                  <a:pt x="81" y="162"/>
                </a:cubicBezTo>
                <a:cubicBezTo>
                  <a:pt x="85" y="162"/>
                  <a:pt x="86" y="159"/>
                  <a:pt x="89" y="160"/>
                </a:cubicBezTo>
                <a:cubicBezTo>
                  <a:pt x="91" y="161"/>
                  <a:pt x="92" y="162"/>
                  <a:pt x="93" y="163"/>
                </a:cubicBezTo>
                <a:cubicBezTo>
                  <a:pt x="95" y="164"/>
                  <a:pt x="96" y="165"/>
                  <a:pt x="99" y="165"/>
                </a:cubicBezTo>
                <a:cubicBezTo>
                  <a:pt x="105" y="166"/>
                  <a:pt x="105" y="165"/>
                  <a:pt x="108" y="169"/>
                </a:cubicBezTo>
                <a:cubicBezTo>
                  <a:pt x="112" y="172"/>
                  <a:pt x="116" y="179"/>
                  <a:pt x="119" y="180"/>
                </a:cubicBezTo>
                <a:cubicBezTo>
                  <a:pt x="122" y="181"/>
                  <a:pt x="124" y="188"/>
                  <a:pt x="126" y="190"/>
                </a:cubicBezTo>
                <a:cubicBezTo>
                  <a:pt x="128" y="193"/>
                  <a:pt x="130" y="198"/>
                  <a:pt x="132" y="198"/>
                </a:cubicBezTo>
                <a:cubicBezTo>
                  <a:pt x="134" y="198"/>
                  <a:pt x="143" y="200"/>
                  <a:pt x="145" y="198"/>
                </a:cubicBezTo>
                <a:cubicBezTo>
                  <a:pt x="148" y="195"/>
                  <a:pt x="148" y="195"/>
                  <a:pt x="151" y="196"/>
                </a:cubicBezTo>
                <a:cubicBezTo>
                  <a:pt x="155" y="197"/>
                  <a:pt x="155" y="198"/>
                  <a:pt x="157" y="197"/>
                </a:cubicBezTo>
                <a:cubicBezTo>
                  <a:pt x="159" y="196"/>
                  <a:pt x="160" y="195"/>
                  <a:pt x="162" y="197"/>
                </a:cubicBezTo>
                <a:cubicBezTo>
                  <a:pt x="164" y="198"/>
                  <a:pt x="169" y="199"/>
                  <a:pt x="169" y="202"/>
                </a:cubicBezTo>
                <a:cubicBezTo>
                  <a:pt x="168" y="204"/>
                  <a:pt x="166" y="210"/>
                  <a:pt x="164" y="212"/>
                </a:cubicBezTo>
                <a:cubicBezTo>
                  <a:pt x="162" y="214"/>
                  <a:pt x="168" y="217"/>
                  <a:pt x="168" y="217"/>
                </a:cubicBezTo>
                <a:cubicBezTo>
                  <a:pt x="168" y="217"/>
                  <a:pt x="170" y="221"/>
                  <a:pt x="169" y="222"/>
                </a:cubicBezTo>
                <a:cubicBezTo>
                  <a:pt x="174" y="222"/>
                  <a:pt x="174" y="212"/>
                  <a:pt x="174" y="209"/>
                </a:cubicBezTo>
                <a:cubicBezTo>
                  <a:pt x="174" y="205"/>
                  <a:pt x="179" y="189"/>
                  <a:pt x="179" y="184"/>
                </a:cubicBezTo>
                <a:cubicBezTo>
                  <a:pt x="179" y="179"/>
                  <a:pt x="177" y="175"/>
                  <a:pt x="174" y="171"/>
                </a:cubicBezTo>
                <a:cubicBezTo>
                  <a:pt x="172" y="168"/>
                  <a:pt x="170" y="166"/>
                  <a:pt x="170" y="163"/>
                </a:cubicBezTo>
                <a:cubicBezTo>
                  <a:pt x="170" y="160"/>
                  <a:pt x="168" y="158"/>
                  <a:pt x="172" y="157"/>
                </a:cubicBezTo>
                <a:cubicBezTo>
                  <a:pt x="177" y="155"/>
                  <a:pt x="185" y="155"/>
                  <a:pt x="181" y="153"/>
                </a:cubicBezTo>
                <a:cubicBezTo>
                  <a:pt x="177" y="151"/>
                  <a:pt x="173" y="152"/>
                  <a:pt x="173" y="150"/>
                </a:cubicBezTo>
                <a:cubicBezTo>
                  <a:pt x="173" y="147"/>
                  <a:pt x="173" y="143"/>
                  <a:pt x="173" y="143"/>
                </a:cubicBezTo>
                <a:cubicBezTo>
                  <a:pt x="173" y="143"/>
                  <a:pt x="187" y="145"/>
                  <a:pt x="193" y="143"/>
                </a:cubicBezTo>
                <a:cubicBezTo>
                  <a:pt x="199" y="140"/>
                  <a:pt x="206" y="137"/>
                  <a:pt x="207" y="139"/>
                </a:cubicBezTo>
                <a:cubicBezTo>
                  <a:pt x="207" y="135"/>
                  <a:pt x="206" y="133"/>
                  <a:pt x="203" y="130"/>
                </a:cubicBezTo>
                <a:cubicBezTo>
                  <a:pt x="200" y="128"/>
                  <a:pt x="198" y="127"/>
                  <a:pt x="201" y="12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76" name="Freeform 257"/>
          <p:cNvSpPr>
            <a:spLocks/>
          </p:cNvSpPr>
          <p:nvPr/>
        </p:nvSpPr>
        <p:spPr bwMode="auto">
          <a:xfrm>
            <a:off x="7718425" y="4030663"/>
            <a:ext cx="144463" cy="166687"/>
          </a:xfrm>
          <a:custGeom>
            <a:avLst/>
            <a:gdLst/>
            <a:ahLst/>
            <a:cxnLst>
              <a:cxn ang="0">
                <a:pos x="56" y="16"/>
              </a:cxn>
              <a:cxn ang="0">
                <a:pos x="45" y="11"/>
              </a:cxn>
              <a:cxn ang="0">
                <a:pos x="34" y="4"/>
              </a:cxn>
              <a:cxn ang="0">
                <a:pos x="27" y="0"/>
              </a:cxn>
              <a:cxn ang="0">
                <a:pos x="26" y="5"/>
              </a:cxn>
              <a:cxn ang="0">
                <a:pos x="19" y="7"/>
              </a:cxn>
              <a:cxn ang="0">
                <a:pos x="13" y="10"/>
              </a:cxn>
              <a:cxn ang="0">
                <a:pos x="12" y="18"/>
              </a:cxn>
              <a:cxn ang="0">
                <a:pos x="7" y="24"/>
              </a:cxn>
              <a:cxn ang="0">
                <a:pos x="7" y="29"/>
              </a:cxn>
              <a:cxn ang="0">
                <a:pos x="3" y="35"/>
              </a:cxn>
              <a:cxn ang="0">
                <a:pos x="3" y="42"/>
              </a:cxn>
              <a:cxn ang="0">
                <a:pos x="2" y="50"/>
              </a:cxn>
              <a:cxn ang="0">
                <a:pos x="8" y="55"/>
              </a:cxn>
              <a:cxn ang="0">
                <a:pos x="13" y="49"/>
              </a:cxn>
              <a:cxn ang="0">
                <a:pos x="14" y="49"/>
              </a:cxn>
              <a:cxn ang="0">
                <a:pos x="15" y="52"/>
              </a:cxn>
              <a:cxn ang="0">
                <a:pos x="16" y="54"/>
              </a:cxn>
              <a:cxn ang="0">
                <a:pos x="14" y="62"/>
              </a:cxn>
              <a:cxn ang="0">
                <a:pos x="11" y="64"/>
              </a:cxn>
              <a:cxn ang="0">
                <a:pos x="11" y="69"/>
              </a:cxn>
              <a:cxn ang="0">
                <a:pos x="8" y="73"/>
              </a:cxn>
              <a:cxn ang="0">
                <a:pos x="15" y="78"/>
              </a:cxn>
              <a:cxn ang="0">
                <a:pos x="22" y="84"/>
              </a:cxn>
              <a:cxn ang="0">
                <a:pos x="27" y="82"/>
              </a:cxn>
              <a:cxn ang="0">
                <a:pos x="38" y="63"/>
              </a:cxn>
              <a:cxn ang="0">
                <a:pos x="55" y="54"/>
              </a:cxn>
              <a:cxn ang="0">
                <a:pos x="67" y="44"/>
              </a:cxn>
              <a:cxn ang="0">
                <a:pos x="73" y="35"/>
              </a:cxn>
              <a:cxn ang="0">
                <a:pos x="76" y="29"/>
              </a:cxn>
              <a:cxn ang="0">
                <a:pos x="68" y="17"/>
              </a:cxn>
              <a:cxn ang="0">
                <a:pos x="64" y="14"/>
              </a:cxn>
              <a:cxn ang="0">
                <a:pos x="56" y="16"/>
              </a:cxn>
            </a:cxnLst>
            <a:rect l="0" t="0" r="r" b="b"/>
            <a:pathLst>
              <a:path w="76" h="88">
                <a:moveTo>
                  <a:pt x="56" y="16"/>
                </a:moveTo>
                <a:cubicBezTo>
                  <a:pt x="51" y="16"/>
                  <a:pt x="47" y="13"/>
                  <a:pt x="45" y="11"/>
                </a:cubicBezTo>
                <a:cubicBezTo>
                  <a:pt x="44" y="8"/>
                  <a:pt x="37" y="5"/>
                  <a:pt x="34" y="4"/>
                </a:cubicBezTo>
                <a:cubicBezTo>
                  <a:pt x="33" y="3"/>
                  <a:pt x="30" y="2"/>
                  <a:pt x="27" y="0"/>
                </a:cubicBezTo>
                <a:cubicBezTo>
                  <a:pt x="28" y="2"/>
                  <a:pt x="28" y="5"/>
                  <a:pt x="26" y="5"/>
                </a:cubicBezTo>
                <a:cubicBezTo>
                  <a:pt x="24" y="6"/>
                  <a:pt x="21" y="6"/>
                  <a:pt x="19" y="7"/>
                </a:cubicBezTo>
                <a:cubicBezTo>
                  <a:pt x="17" y="8"/>
                  <a:pt x="13" y="8"/>
                  <a:pt x="13" y="10"/>
                </a:cubicBezTo>
                <a:cubicBezTo>
                  <a:pt x="13" y="11"/>
                  <a:pt x="13" y="17"/>
                  <a:pt x="12" y="18"/>
                </a:cubicBezTo>
                <a:cubicBezTo>
                  <a:pt x="11" y="20"/>
                  <a:pt x="6" y="22"/>
                  <a:pt x="7" y="24"/>
                </a:cubicBezTo>
                <a:cubicBezTo>
                  <a:pt x="7" y="25"/>
                  <a:pt x="7" y="28"/>
                  <a:pt x="7" y="29"/>
                </a:cubicBezTo>
                <a:cubicBezTo>
                  <a:pt x="6" y="29"/>
                  <a:pt x="4" y="33"/>
                  <a:pt x="3" y="35"/>
                </a:cubicBezTo>
                <a:cubicBezTo>
                  <a:pt x="2" y="37"/>
                  <a:pt x="4" y="40"/>
                  <a:pt x="3" y="42"/>
                </a:cubicBezTo>
                <a:cubicBezTo>
                  <a:pt x="2" y="44"/>
                  <a:pt x="0" y="48"/>
                  <a:pt x="2" y="50"/>
                </a:cubicBezTo>
                <a:cubicBezTo>
                  <a:pt x="4" y="51"/>
                  <a:pt x="6" y="55"/>
                  <a:pt x="8" y="55"/>
                </a:cubicBezTo>
                <a:cubicBezTo>
                  <a:pt x="10" y="55"/>
                  <a:pt x="12" y="50"/>
                  <a:pt x="13" y="49"/>
                </a:cubicBezTo>
                <a:cubicBezTo>
                  <a:pt x="15" y="47"/>
                  <a:pt x="15" y="47"/>
                  <a:pt x="14" y="49"/>
                </a:cubicBezTo>
                <a:cubicBezTo>
                  <a:pt x="13" y="51"/>
                  <a:pt x="14" y="51"/>
                  <a:pt x="15" y="52"/>
                </a:cubicBezTo>
                <a:cubicBezTo>
                  <a:pt x="16" y="52"/>
                  <a:pt x="17" y="52"/>
                  <a:pt x="16" y="54"/>
                </a:cubicBezTo>
                <a:cubicBezTo>
                  <a:pt x="16" y="57"/>
                  <a:pt x="15" y="59"/>
                  <a:pt x="14" y="62"/>
                </a:cubicBezTo>
                <a:cubicBezTo>
                  <a:pt x="13" y="64"/>
                  <a:pt x="12" y="63"/>
                  <a:pt x="11" y="64"/>
                </a:cubicBezTo>
                <a:cubicBezTo>
                  <a:pt x="11" y="66"/>
                  <a:pt x="11" y="68"/>
                  <a:pt x="11" y="69"/>
                </a:cubicBezTo>
                <a:cubicBezTo>
                  <a:pt x="11" y="71"/>
                  <a:pt x="9" y="73"/>
                  <a:pt x="8" y="73"/>
                </a:cubicBezTo>
                <a:cubicBezTo>
                  <a:pt x="7" y="74"/>
                  <a:pt x="13" y="78"/>
                  <a:pt x="15" y="78"/>
                </a:cubicBezTo>
                <a:cubicBezTo>
                  <a:pt x="17" y="78"/>
                  <a:pt x="20" y="81"/>
                  <a:pt x="22" y="84"/>
                </a:cubicBezTo>
                <a:cubicBezTo>
                  <a:pt x="24" y="88"/>
                  <a:pt x="25" y="84"/>
                  <a:pt x="27" y="82"/>
                </a:cubicBezTo>
                <a:cubicBezTo>
                  <a:pt x="30" y="79"/>
                  <a:pt x="33" y="70"/>
                  <a:pt x="38" y="63"/>
                </a:cubicBezTo>
                <a:cubicBezTo>
                  <a:pt x="42" y="57"/>
                  <a:pt x="50" y="56"/>
                  <a:pt x="55" y="54"/>
                </a:cubicBezTo>
                <a:cubicBezTo>
                  <a:pt x="59" y="53"/>
                  <a:pt x="63" y="48"/>
                  <a:pt x="67" y="44"/>
                </a:cubicBezTo>
                <a:cubicBezTo>
                  <a:pt x="72" y="41"/>
                  <a:pt x="72" y="37"/>
                  <a:pt x="73" y="35"/>
                </a:cubicBezTo>
                <a:cubicBezTo>
                  <a:pt x="74" y="32"/>
                  <a:pt x="74" y="31"/>
                  <a:pt x="76" y="29"/>
                </a:cubicBezTo>
                <a:cubicBezTo>
                  <a:pt x="76" y="27"/>
                  <a:pt x="73" y="22"/>
                  <a:pt x="68" y="17"/>
                </a:cubicBezTo>
                <a:cubicBezTo>
                  <a:pt x="67" y="16"/>
                  <a:pt x="66" y="15"/>
                  <a:pt x="64" y="14"/>
                </a:cubicBezTo>
                <a:cubicBezTo>
                  <a:pt x="61" y="13"/>
                  <a:pt x="60" y="16"/>
                  <a:pt x="56" y="1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77" name="Freeform 258"/>
          <p:cNvSpPr>
            <a:spLocks/>
          </p:cNvSpPr>
          <p:nvPr/>
        </p:nvSpPr>
        <p:spPr bwMode="auto">
          <a:xfrm>
            <a:off x="7708900" y="4062413"/>
            <a:ext cx="320675" cy="469900"/>
          </a:xfrm>
          <a:custGeom>
            <a:avLst/>
            <a:gdLst/>
            <a:ahLst/>
            <a:cxnLst>
              <a:cxn ang="0">
                <a:pos x="144" y="49"/>
              </a:cxn>
              <a:cxn ang="0">
                <a:pos x="142" y="34"/>
              </a:cxn>
              <a:cxn ang="0">
                <a:pos x="131" y="33"/>
              </a:cxn>
              <a:cxn ang="0">
                <a:pos x="112" y="35"/>
              </a:cxn>
              <a:cxn ang="0">
                <a:pos x="99" y="17"/>
              </a:cxn>
              <a:cxn ang="0">
                <a:pos x="79" y="2"/>
              </a:cxn>
              <a:cxn ang="0">
                <a:pos x="81" y="12"/>
              </a:cxn>
              <a:cxn ang="0">
                <a:pos x="72" y="27"/>
              </a:cxn>
              <a:cxn ang="0">
                <a:pos x="43" y="46"/>
              </a:cxn>
              <a:cxn ang="0">
                <a:pos x="27" y="67"/>
              </a:cxn>
              <a:cxn ang="0">
                <a:pos x="13" y="56"/>
              </a:cxn>
              <a:cxn ang="0">
                <a:pos x="16" y="47"/>
              </a:cxn>
              <a:cxn ang="0">
                <a:pos x="8" y="53"/>
              </a:cxn>
              <a:cxn ang="0">
                <a:pos x="7" y="78"/>
              </a:cxn>
              <a:cxn ang="0">
                <a:pos x="20" y="95"/>
              </a:cxn>
              <a:cxn ang="0">
                <a:pos x="42" y="136"/>
              </a:cxn>
              <a:cxn ang="0">
                <a:pos x="67" y="184"/>
              </a:cxn>
              <a:cxn ang="0">
                <a:pos x="77" y="201"/>
              </a:cxn>
              <a:cxn ang="0">
                <a:pos x="109" y="221"/>
              </a:cxn>
              <a:cxn ang="0">
                <a:pos x="136" y="240"/>
              </a:cxn>
              <a:cxn ang="0">
                <a:pos x="145" y="246"/>
              </a:cxn>
              <a:cxn ang="0">
                <a:pos x="156" y="235"/>
              </a:cxn>
              <a:cxn ang="0">
                <a:pos x="166" y="217"/>
              </a:cxn>
              <a:cxn ang="0">
                <a:pos x="159" y="204"/>
              </a:cxn>
              <a:cxn ang="0">
                <a:pos x="166" y="189"/>
              </a:cxn>
              <a:cxn ang="0">
                <a:pos x="168" y="169"/>
              </a:cxn>
              <a:cxn ang="0">
                <a:pos x="156" y="148"/>
              </a:cxn>
              <a:cxn ang="0">
                <a:pos x="143" y="147"/>
              </a:cxn>
              <a:cxn ang="0">
                <a:pos x="132" y="135"/>
              </a:cxn>
              <a:cxn ang="0">
                <a:pos x="116" y="127"/>
              </a:cxn>
              <a:cxn ang="0">
                <a:pos x="106" y="113"/>
              </a:cxn>
              <a:cxn ang="0">
                <a:pos x="101" y="93"/>
              </a:cxn>
              <a:cxn ang="0">
                <a:pos x="110" y="82"/>
              </a:cxn>
              <a:cxn ang="0">
                <a:pos x="127" y="63"/>
              </a:cxn>
              <a:cxn ang="0">
                <a:pos x="143" y="59"/>
              </a:cxn>
              <a:cxn ang="0">
                <a:pos x="149" y="59"/>
              </a:cxn>
              <a:cxn ang="0">
                <a:pos x="148" y="54"/>
              </a:cxn>
            </a:cxnLst>
            <a:rect l="0" t="0" r="r" b="b"/>
            <a:pathLst>
              <a:path w="168" h="246">
                <a:moveTo>
                  <a:pt x="148" y="54"/>
                </a:moveTo>
                <a:cubicBezTo>
                  <a:pt x="148" y="54"/>
                  <a:pt x="142" y="51"/>
                  <a:pt x="144" y="49"/>
                </a:cubicBezTo>
                <a:cubicBezTo>
                  <a:pt x="146" y="47"/>
                  <a:pt x="148" y="41"/>
                  <a:pt x="149" y="39"/>
                </a:cubicBezTo>
                <a:cubicBezTo>
                  <a:pt x="149" y="36"/>
                  <a:pt x="144" y="35"/>
                  <a:pt x="142" y="34"/>
                </a:cubicBezTo>
                <a:cubicBezTo>
                  <a:pt x="140" y="32"/>
                  <a:pt x="139" y="33"/>
                  <a:pt x="137" y="34"/>
                </a:cubicBezTo>
                <a:cubicBezTo>
                  <a:pt x="135" y="35"/>
                  <a:pt x="135" y="34"/>
                  <a:pt x="131" y="33"/>
                </a:cubicBezTo>
                <a:cubicBezTo>
                  <a:pt x="128" y="32"/>
                  <a:pt x="128" y="32"/>
                  <a:pt x="125" y="35"/>
                </a:cubicBezTo>
                <a:cubicBezTo>
                  <a:pt x="123" y="37"/>
                  <a:pt x="114" y="35"/>
                  <a:pt x="112" y="35"/>
                </a:cubicBezTo>
                <a:cubicBezTo>
                  <a:pt x="110" y="35"/>
                  <a:pt x="108" y="30"/>
                  <a:pt x="106" y="27"/>
                </a:cubicBezTo>
                <a:cubicBezTo>
                  <a:pt x="104" y="25"/>
                  <a:pt x="102" y="18"/>
                  <a:pt x="99" y="17"/>
                </a:cubicBezTo>
                <a:cubicBezTo>
                  <a:pt x="96" y="16"/>
                  <a:pt x="92" y="9"/>
                  <a:pt x="88" y="6"/>
                </a:cubicBezTo>
                <a:cubicBezTo>
                  <a:pt x="85" y="2"/>
                  <a:pt x="85" y="3"/>
                  <a:pt x="79" y="2"/>
                </a:cubicBezTo>
                <a:cubicBezTo>
                  <a:pt x="76" y="2"/>
                  <a:pt x="75" y="1"/>
                  <a:pt x="73" y="0"/>
                </a:cubicBezTo>
                <a:cubicBezTo>
                  <a:pt x="78" y="5"/>
                  <a:pt x="81" y="10"/>
                  <a:pt x="81" y="12"/>
                </a:cubicBezTo>
                <a:cubicBezTo>
                  <a:pt x="79" y="14"/>
                  <a:pt x="79" y="15"/>
                  <a:pt x="78" y="18"/>
                </a:cubicBezTo>
                <a:cubicBezTo>
                  <a:pt x="77" y="20"/>
                  <a:pt x="77" y="24"/>
                  <a:pt x="72" y="27"/>
                </a:cubicBezTo>
                <a:cubicBezTo>
                  <a:pt x="68" y="31"/>
                  <a:pt x="64" y="36"/>
                  <a:pt x="60" y="37"/>
                </a:cubicBezTo>
                <a:cubicBezTo>
                  <a:pt x="55" y="39"/>
                  <a:pt x="47" y="40"/>
                  <a:pt x="43" y="46"/>
                </a:cubicBezTo>
                <a:cubicBezTo>
                  <a:pt x="38" y="53"/>
                  <a:pt x="35" y="62"/>
                  <a:pt x="32" y="65"/>
                </a:cubicBezTo>
                <a:cubicBezTo>
                  <a:pt x="30" y="67"/>
                  <a:pt x="29" y="71"/>
                  <a:pt x="27" y="67"/>
                </a:cubicBezTo>
                <a:cubicBezTo>
                  <a:pt x="25" y="64"/>
                  <a:pt x="22" y="61"/>
                  <a:pt x="20" y="61"/>
                </a:cubicBezTo>
                <a:cubicBezTo>
                  <a:pt x="18" y="61"/>
                  <a:pt x="12" y="57"/>
                  <a:pt x="13" y="56"/>
                </a:cubicBezTo>
                <a:cubicBezTo>
                  <a:pt x="14" y="56"/>
                  <a:pt x="16" y="54"/>
                  <a:pt x="16" y="52"/>
                </a:cubicBezTo>
                <a:cubicBezTo>
                  <a:pt x="16" y="51"/>
                  <a:pt x="16" y="49"/>
                  <a:pt x="16" y="47"/>
                </a:cubicBezTo>
                <a:cubicBezTo>
                  <a:pt x="15" y="47"/>
                  <a:pt x="15" y="47"/>
                  <a:pt x="14" y="47"/>
                </a:cubicBezTo>
                <a:cubicBezTo>
                  <a:pt x="12" y="49"/>
                  <a:pt x="9" y="51"/>
                  <a:pt x="8" y="53"/>
                </a:cubicBezTo>
                <a:cubicBezTo>
                  <a:pt x="6" y="55"/>
                  <a:pt x="0" y="60"/>
                  <a:pt x="2" y="65"/>
                </a:cubicBezTo>
                <a:cubicBezTo>
                  <a:pt x="4" y="70"/>
                  <a:pt x="9" y="76"/>
                  <a:pt x="7" y="78"/>
                </a:cubicBezTo>
                <a:cubicBezTo>
                  <a:pt x="5" y="79"/>
                  <a:pt x="3" y="79"/>
                  <a:pt x="3" y="81"/>
                </a:cubicBezTo>
                <a:cubicBezTo>
                  <a:pt x="4" y="84"/>
                  <a:pt x="15" y="86"/>
                  <a:pt x="20" y="95"/>
                </a:cubicBezTo>
                <a:cubicBezTo>
                  <a:pt x="25" y="104"/>
                  <a:pt x="29" y="109"/>
                  <a:pt x="31" y="111"/>
                </a:cubicBezTo>
                <a:cubicBezTo>
                  <a:pt x="32" y="113"/>
                  <a:pt x="39" y="129"/>
                  <a:pt x="42" y="136"/>
                </a:cubicBezTo>
                <a:cubicBezTo>
                  <a:pt x="44" y="142"/>
                  <a:pt x="62" y="172"/>
                  <a:pt x="65" y="175"/>
                </a:cubicBezTo>
                <a:cubicBezTo>
                  <a:pt x="67" y="179"/>
                  <a:pt x="68" y="183"/>
                  <a:pt x="67" y="184"/>
                </a:cubicBezTo>
                <a:cubicBezTo>
                  <a:pt x="66" y="185"/>
                  <a:pt x="66" y="183"/>
                  <a:pt x="65" y="185"/>
                </a:cubicBezTo>
                <a:cubicBezTo>
                  <a:pt x="65" y="187"/>
                  <a:pt x="76" y="199"/>
                  <a:pt x="77" y="201"/>
                </a:cubicBezTo>
                <a:cubicBezTo>
                  <a:pt x="78" y="202"/>
                  <a:pt x="79" y="204"/>
                  <a:pt x="81" y="206"/>
                </a:cubicBezTo>
                <a:cubicBezTo>
                  <a:pt x="83" y="207"/>
                  <a:pt x="105" y="217"/>
                  <a:pt x="109" y="221"/>
                </a:cubicBezTo>
                <a:cubicBezTo>
                  <a:pt x="114" y="224"/>
                  <a:pt x="131" y="233"/>
                  <a:pt x="132" y="235"/>
                </a:cubicBezTo>
                <a:cubicBezTo>
                  <a:pt x="132" y="237"/>
                  <a:pt x="133" y="238"/>
                  <a:pt x="136" y="240"/>
                </a:cubicBezTo>
                <a:cubicBezTo>
                  <a:pt x="138" y="242"/>
                  <a:pt x="144" y="245"/>
                  <a:pt x="145" y="246"/>
                </a:cubicBezTo>
                <a:cubicBezTo>
                  <a:pt x="145" y="246"/>
                  <a:pt x="145" y="246"/>
                  <a:pt x="145" y="246"/>
                </a:cubicBezTo>
                <a:cubicBezTo>
                  <a:pt x="151" y="245"/>
                  <a:pt x="152" y="241"/>
                  <a:pt x="152" y="240"/>
                </a:cubicBezTo>
                <a:cubicBezTo>
                  <a:pt x="152" y="237"/>
                  <a:pt x="155" y="237"/>
                  <a:pt x="156" y="235"/>
                </a:cubicBezTo>
                <a:cubicBezTo>
                  <a:pt x="156" y="234"/>
                  <a:pt x="155" y="231"/>
                  <a:pt x="157" y="228"/>
                </a:cubicBezTo>
                <a:cubicBezTo>
                  <a:pt x="158" y="225"/>
                  <a:pt x="166" y="220"/>
                  <a:pt x="166" y="217"/>
                </a:cubicBezTo>
                <a:cubicBezTo>
                  <a:pt x="166" y="214"/>
                  <a:pt x="162" y="216"/>
                  <a:pt x="160" y="213"/>
                </a:cubicBezTo>
                <a:cubicBezTo>
                  <a:pt x="157" y="210"/>
                  <a:pt x="159" y="206"/>
                  <a:pt x="159" y="204"/>
                </a:cubicBezTo>
                <a:cubicBezTo>
                  <a:pt x="159" y="202"/>
                  <a:pt x="159" y="199"/>
                  <a:pt x="162" y="197"/>
                </a:cubicBezTo>
                <a:cubicBezTo>
                  <a:pt x="165" y="194"/>
                  <a:pt x="166" y="193"/>
                  <a:pt x="166" y="189"/>
                </a:cubicBezTo>
                <a:cubicBezTo>
                  <a:pt x="165" y="186"/>
                  <a:pt x="166" y="181"/>
                  <a:pt x="166" y="175"/>
                </a:cubicBezTo>
                <a:cubicBezTo>
                  <a:pt x="166" y="169"/>
                  <a:pt x="168" y="169"/>
                  <a:pt x="168" y="169"/>
                </a:cubicBezTo>
                <a:cubicBezTo>
                  <a:pt x="168" y="169"/>
                  <a:pt x="164" y="159"/>
                  <a:pt x="162" y="156"/>
                </a:cubicBezTo>
                <a:cubicBezTo>
                  <a:pt x="161" y="153"/>
                  <a:pt x="157" y="148"/>
                  <a:pt x="156" y="148"/>
                </a:cubicBezTo>
                <a:cubicBezTo>
                  <a:pt x="154" y="147"/>
                  <a:pt x="150" y="149"/>
                  <a:pt x="148" y="149"/>
                </a:cubicBezTo>
                <a:cubicBezTo>
                  <a:pt x="146" y="150"/>
                  <a:pt x="143" y="147"/>
                  <a:pt x="143" y="147"/>
                </a:cubicBezTo>
                <a:cubicBezTo>
                  <a:pt x="143" y="127"/>
                  <a:pt x="143" y="127"/>
                  <a:pt x="143" y="127"/>
                </a:cubicBezTo>
                <a:cubicBezTo>
                  <a:pt x="143" y="127"/>
                  <a:pt x="136" y="133"/>
                  <a:pt x="132" y="135"/>
                </a:cubicBezTo>
                <a:cubicBezTo>
                  <a:pt x="129" y="136"/>
                  <a:pt x="127" y="135"/>
                  <a:pt x="123" y="134"/>
                </a:cubicBezTo>
                <a:cubicBezTo>
                  <a:pt x="118" y="133"/>
                  <a:pt x="118" y="128"/>
                  <a:pt x="116" y="127"/>
                </a:cubicBezTo>
                <a:cubicBezTo>
                  <a:pt x="114" y="126"/>
                  <a:pt x="111" y="127"/>
                  <a:pt x="109" y="124"/>
                </a:cubicBezTo>
                <a:cubicBezTo>
                  <a:pt x="108" y="120"/>
                  <a:pt x="108" y="117"/>
                  <a:pt x="106" y="113"/>
                </a:cubicBezTo>
                <a:cubicBezTo>
                  <a:pt x="105" y="110"/>
                  <a:pt x="100" y="107"/>
                  <a:pt x="99" y="104"/>
                </a:cubicBezTo>
                <a:cubicBezTo>
                  <a:pt x="98" y="101"/>
                  <a:pt x="101" y="96"/>
                  <a:pt x="101" y="93"/>
                </a:cubicBezTo>
                <a:cubicBezTo>
                  <a:pt x="101" y="90"/>
                  <a:pt x="106" y="89"/>
                  <a:pt x="108" y="88"/>
                </a:cubicBezTo>
                <a:cubicBezTo>
                  <a:pt x="111" y="87"/>
                  <a:pt x="110" y="84"/>
                  <a:pt x="110" y="82"/>
                </a:cubicBezTo>
                <a:cubicBezTo>
                  <a:pt x="111" y="79"/>
                  <a:pt x="110" y="71"/>
                  <a:pt x="112" y="70"/>
                </a:cubicBezTo>
                <a:cubicBezTo>
                  <a:pt x="113" y="68"/>
                  <a:pt x="121" y="63"/>
                  <a:pt x="127" y="63"/>
                </a:cubicBezTo>
                <a:cubicBezTo>
                  <a:pt x="132" y="62"/>
                  <a:pt x="135" y="62"/>
                  <a:pt x="137" y="60"/>
                </a:cubicBezTo>
                <a:cubicBezTo>
                  <a:pt x="139" y="58"/>
                  <a:pt x="140" y="59"/>
                  <a:pt x="143" y="59"/>
                </a:cubicBezTo>
                <a:cubicBezTo>
                  <a:pt x="146" y="59"/>
                  <a:pt x="147" y="59"/>
                  <a:pt x="149" y="59"/>
                </a:cubicBezTo>
                <a:cubicBezTo>
                  <a:pt x="149" y="59"/>
                  <a:pt x="149" y="59"/>
                  <a:pt x="149" y="59"/>
                </a:cubicBezTo>
                <a:cubicBezTo>
                  <a:pt x="149" y="59"/>
                  <a:pt x="149" y="59"/>
                  <a:pt x="149" y="59"/>
                </a:cubicBezTo>
                <a:cubicBezTo>
                  <a:pt x="150" y="58"/>
                  <a:pt x="148" y="54"/>
                  <a:pt x="148" y="5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78" name="Freeform 259"/>
          <p:cNvSpPr>
            <a:spLocks/>
          </p:cNvSpPr>
          <p:nvPr/>
        </p:nvSpPr>
        <p:spPr bwMode="auto">
          <a:xfrm>
            <a:off x="7850188" y="4510088"/>
            <a:ext cx="217487" cy="1057275"/>
          </a:xfrm>
          <a:custGeom>
            <a:avLst/>
            <a:gdLst/>
            <a:ahLst/>
            <a:cxnLst>
              <a:cxn ang="0">
                <a:pos x="100" y="53"/>
              </a:cxn>
              <a:cxn ang="0">
                <a:pos x="94" y="31"/>
              </a:cxn>
              <a:cxn ang="0">
                <a:pos x="87" y="8"/>
              </a:cxn>
              <a:cxn ang="0">
                <a:pos x="71" y="11"/>
              </a:cxn>
              <a:cxn ang="0">
                <a:pos x="70" y="75"/>
              </a:cxn>
              <a:cxn ang="0">
                <a:pos x="66" y="119"/>
              </a:cxn>
              <a:cxn ang="0">
                <a:pos x="53" y="182"/>
              </a:cxn>
              <a:cxn ang="0">
                <a:pos x="53" y="229"/>
              </a:cxn>
              <a:cxn ang="0">
                <a:pos x="27" y="287"/>
              </a:cxn>
              <a:cxn ang="0">
                <a:pos x="27" y="325"/>
              </a:cxn>
              <a:cxn ang="0">
                <a:pos x="36" y="347"/>
              </a:cxn>
              <a:cxn ang="0">
                <a:pos x="40" y="358"/>
              </a:cxn>
              <a:cxn ang="0">
                <a:pos x="36" y="384"/>
              </a:cxn>
              <a:cxn ang="0">
                <a:pos x="31" y="398"/>
              </a:cxn>
              <a:cxn ang="0">
                <a:pos x="32" y="407"/>
              </a:cxn>
              <a:cxn ang="0">
                <a:pos x="29" y="418"/>
              </a:cxn>
              <a:cxn ang="0">
                <a:pos x="17" y="416"/>
              </a:cxn>
              <a:cxn ang="0">
                <a:pos x="11" y="422"/>
              </a:cxn>
              <a:cxn ang="0">
                <a:pos x="3" y="433"/>
              </a:cxn>
              <a:cxn ang="0">
                <a:pos x="14" y="432"/>
              </a:cxn>
              <a:cxn ang="0">
                <a:pos x="17" y="442"/>
              </a:cxn>
              <a:cxn ang="0">
                <a:pos x="31" y="453"/>
              </a:cxn>
              <a:cxn ang="0">
                <a:pos x="17" y="458"/>
              </a:cxn>
              <a:cxn ang="0">
                <a:pos x="17" y="474"/>
              </a:cxn>
              <a:cxn ang="0">
                <a:pos x="22" y="477"/>
              </a:cxn>
              <a:cxn ang="0">
                <a:pos x="22" y="486"/>
              </a:cxn>
              <a:cxn ang="0">
                <a:pos x="17" y="493"/>
              </a:cxn>
              <a:cxn ang="0">
                <a:pos x="25" y="496"/>
              </a:cxn>
              <a:cxn ang="0">
                <a:pos x="22" y="503"/>
              </a:cxn>
              <a:cxn ang="0">
                <a:pos x="25" y="507"/>
              </a:cxn>
              <a:cxn ang="0">
                <a:pos x="21" y="515"/>
              </a:cxn>
              <a:cxn ang="0">
                <a:pos x="31" y="522"/>
              </a:cxn>
              <a:cxn ang="0">
                <a:pos x="35" y="513"/>
              </a:cxn>
              <a:cxn ang="0">
                <a:pos x="38" y="517"/>
              </a:cxn>
              <a:cxn ang="0">
                <a:pos x="41" y="520"/>
              </a:cxn>
              <a:cxn ang="0">
                <a:pos x="41" y="530"/>
              </a:cxn>
              <a:cxn ang="0">
                <a:pos x="58" y="538"/>
              </a:cxn>
              <a:cxn ang="0">
                <a:pos x="43" y="543"/>
              </a:cxn>
              <a:cxn ang="0">
                <a:pos x="47" y="549"/>
              </a:cxn>
              <a:cxn ang="0">
                <a:pos x="53" y="553"/>
              </a:cxn>
              <a:cxn ang="0">
                <a:pos x="63" y="537"/>
              </a:cxn>
              <a:cxn ang="0">
                <a:pos x="82" y="525"/>
              </a:cxn>
              <a:cxn ang="0">
                <a:pos x="44" y="516"/>
              </a:cxn>
              <a:cxn ang="0">
                <a:pos x="31" y="491"/>
              </a:cxn>
              <a:cxn ang="0">
                <a:pos x="42" y="459"/>
              </a:cxn>
              <a:cxn ang="0">
                <a:pos x="52" y="420"/>
              </a:cxn>
              <a:cxn ang="0">
                <a:pos x="57" y="399"/>
              </a:cxn>
              <a:cxn ang="0">
                <a:pos x="49" y="356"/>
              </a:cxn>
              <a:cxn ang="0">
                <a:pos x="62" y="305"/>
              </a:cxn>
              <a:cxn ang="0">
                <a:pos x="70" y="265"/>
              </a:cxn>
              <a:cxn ang="0">
                <a:pos x="76" y="225"/>
              </a:cxn>
              <a:cxn ang="0">
                <a:pos x="71" y="190"/>
              </a:cxn>
              <a:cxn ang="0">
                <a:pos x="77" y="164"/>
              </a:cxn>
              <a:cxn ang="0">
                <a:pos x="96" y="131"/>
              </a:cxn>
              <a:cxn ang="0">
                <a:pos x="94" y="96"/>
              </a:cxn>
              <a:cxn ang="0">
                <a:pos x="114" y="74"/>
              </a:cxn>
            </a:cxnLst>
            <a:rect l="0" t="0" r="r" b="b"/>
            <a:pathLst>
              <a:path w="114" h="554">
                <a:moveTo>
                  <a:pt x="104" y="73"/>
                </a:moveTo>
                <a:cubicBezTo>
                  <a:pt x="103" y="72"/>
                  <a:pt x="103" y="67"/>
                  <a:pt x="103" y="64"/>
                </a:cubicBezTo>
                <a:cubicBezTo>
                  <a:pt x="103" y="61"/>
                  <a:pt x="102" y="55"/>
                  <a:pt x="100" y="53"/>
                </a:cubicBezTo>
                <a:cubicBezTo>
                  <a:pt x="99" y="51"/>
                  <a:pt x="92" y="42"/>
                  <a:pt x="93" y="39"/>
                </a:cubicBezTo>
                <a:cubicBezTo>
                  <a:pt x="93" y="36"/>
                  <a:pt x="97" y="35"/>
                  <a:pt x="95" y="34"/>
                </a:cubicBezTo>
                <a:cubicBezTo>
                  <a:pt x="94" y="33"/>
                  <a:pt x="91" y="33"/>
                  <a:pt x="94" y="31"/>
                </a:cubicBezTo>
                <a:cubicBezTo>
                  <a:pt x="96" y="28"/>
                  <a:pt x="96" y="29"/>
                  <a:pt x="94" y="26"/>
                </a:cubicBezTo>
                <a:cubicBezTo>
                  <a:pt x="92" y="24"/>
                  <a:pt x="88" y="20"/>
                  <a:pt x="88" y="18"/>
                </a:cubicBezTo>
                <a:cubicBezTo>
                  <a:pt x="88" y="15"/>
                  <a:pt x="89" y="9"/>
                  <a:pt x="87" y="8"/>
                </a:cubicBezTo>
                <a:cubicBezTo>
                  <a:pt x="86" y="6"/>
                  <a:pt x="84" y="3"/>
                  <a:pt x="82" y="0"/>
                </a:cubicBezTo>
                <a:cubicBezTo>
                  <a:pt x="81" y="2"/>
                  <a:pt x="78" y="2"/>
                  <a:pt x="78" y="5"/>
                </a:cubicBezTo>
                <a:cubicBezTo>
                  <a:pt x="78" y="6"/>
                  <a:pt x="77" y="10"/>
                  <a:pt x="71" y="11"/>
                </a:cubicBezTo>
                <a:cubicBezTo>
                  <a:pt x="72" y="13"/>
                  <a:pt x="72" y="21"/>
                  <a:pt x="72" y="25"/>
                </a:cubicBezTo>
                <a:cubicBezTo>
                  <a:pt x="72" y="28"/>
                  <a:pt x="73" y="33"/>
                  <a:pt x="73" y="47"/>
                </a:cubicBezTo>
                <a:cubicBezTo>
                  <a:pt x="73" y="61"/>
                  <a:pt x="72" y="73"/>
                  <a:pt x="70" y="75"/>
                </a:cubicBezTo>
                <a:cubicBezTo>
                  <a:pt x="69" y="78"/>
                  <a:pt x="67" y="79"/>
                  <a:pt x="67" y="81"/>
                </a:cubicBezTo>
                <a:cubicBezTo>
                  <a:pt x="67" y="82"/>
                  <a:pt x="69" y="95"/>
                  <a:pt x="69" y="102"/>
                </a:cubicBezTo>
                <a:cubicBezTo>
                  <a:pt x="68" y="108"/>
                  <a:pt x="66" y="115"/>
                  <a:pt x="66" y="119"/>
                </a:cubicBezTo>
                <a:cubicBezTo>
                  <a:pt x="66" y="122"/>
                  <a:pt x="58" y="152"/>
                  <a:pt x="57" y="157"/>
                </a:cubicBezTo>
                <a:cubicBezTo>
                  <a:pt x="55" y="162"/>
                  <a:pt x="60" y="171"/>
                  <a:pt x="59" y="174"/>
                </a:cubicBezTo>
                <a:cubicBezTo>
                  <a:pt x="57" y="177"/>
                  <a:pt x="53" y="178"/>
                  <a:pt x="53" y="182"/>
                </a:cubicBezTo>
                <a:cubicBezTo>
                  <a:pt x="53" y="185"/>
                  <a:pt x="55" y="206"/>
                  <a:pt x="55" y="210"/>
                </a:cubicBezTo>
                <a:cubicBezTo>
                  <a:pt x="55" y="213"/>
                  <a:pt x="53" y="221"/>
                  <a:pt x="53" y="222"/>
                </a:cubicBezTo>
                <a:cubicBezTo>
                  <a:pt x="53" y="223"/>
                  <a:pt x="54" y="226"/>
                  <a:pt x="53" y="229"/>
                </a:cubicBezTo>
                <a:cubicBezTo>
                  <a:pt x="51" y="233"/>
                  <a:pt x="37" y="268"/>
                  <a:pt x="35" y="273"/>
                </a:cubicBezTo>
                <a:cubicBezTo>
                  <a:pt x="32" y="278"/>
                  <a:pt x="31" y="279"/>
                  <a:pt x="29" y="281"/>
                </a:cubicBezTo>
                <a:cubicBezTo>
                  <a:pt x="27" y="282"/>
                  <a:pt x="25" y="285"/>
                  <a:pt x="27" y="287"/>
                </a:cubicBezTo>
                <a:cubicBezTo>
                  <a:pt x="28" y="290"/>
                  <a:pt x="30" y="299"/>
                  <a:pt x="31" y="303"/>
                </a:cubicBezTo>
                <a:cubicBezTo>
                  <a:pt x="32" y="307"/>
                  <a:pt x="33" y="313"/>
                  <a:pt x="32" y="316"/>
                </a:cubicBezTo>
                <a:cubicBezTo>
                  <a:pt x="30" y="319"/>
                  <a:pt x="27" y="322"/>
                  <a:pt x="27" y="325"/>
                </a:cubicBezTo>
                <a:cubicBezTo>
                  <a:pt x="26" y="328"/>
                  <a:pt x="23" y="338"/>
                  <a:pt x="23" y="341"/>
                </a:cubicBezTo>
                <a:cubicBezTo>
                  <a:pt x="23" y="345"/>
                  <a:pt x="27" y="350"/>
                  <a:pt x="29" y="351"/>
                </a:cubicBezTo>
                <a:cubicBezTo>
                  <a:pt x="31" y="352"/>
                  <a:pt x="33" y="348"/>
                  <a:pt x="36" y="347"/>
                </a:cubicBezTo>
                <a:cubicBezTo>
                  <a:pt x="39" y="346"/>
                  <a:pt x="45" y="347"/>
                  <a:pt x="44" y="348"/>
                </a:cubicBezTo>
                <a:cubicBezTo>
                  <a:pt x="43" y="349"/>
                  <a:pt x="38" y="351"/>
                  <a:pt x="39" y="353"/>
                </a:cubicBezTo>
                <a:cubicBezTo>
                  <a:pt x="40" y="356"/>
                  <a:pt x="41" y="357"/>
                  <a:pt x="40" y="358"/>
                </a:cubicBezTo>
                <a:cubicBezTo>
                  <a:pt x="39" y="359"/>
                  <a:pt x="38" y="359"/>
                  <a:pt x="38" y="363"/>
                </a:cubicBezTo>
                <a:cubicBezTo>
                  <a:pt x="38" y="366"/>
                  <a:pt x="35" y="374"/>
                  <a:pt x="35" y="376"/>
                </a:cubicBezTo>
                <a:cubicBezTo>
                  <a:pt x="35" y="378"/>
                  <a:pt x="36" y="382"/>
                  <a:pt x="36" y="384"/>
                </a:cubicBezTo>
                <a:cubicBezTo>
                  <a:pt x="36" y="385"/>
                  <a:pt x="33" y="388"/>
                  <a:pt x="33" y="389"/>
                </a:cubicBezTo>
                <a:cubicBezTo>
                  <a:pt x="33" y="390"/>
                  <a:pt x="39" y="393"/>
                  <a:pt x="38" y="394"/>
                </a:cubicBezTo>
                <a:cubicBezTo>
                  <a:pt x="37" y="395"/>
                  <a:pt x="31" y="396"/>
                  <a:pt x="31" y="398"/>
                </a:cubicBezTo>
                <a:cubicBezTo>
                  <a:pt x="32" y="399"/>
                  <a:pt x="32" y="400"/>
                  <a:pt x="33" y="400"/>
                </a:cubicBezTo>
                <a:cubicBezTo>
                  <a:pt x="32" y="401"/>
                  <a:pt x="32" y="401"/>
                  <a:pt x="31" y="402"/>
                </a:cubicBezTo>
                <a:cubicBezTo>
                  <a:pt x="30" y="404"/>
                  <a:pt x="30" y="406"/>
                  <a:pt x="32" y="407"/>
                </a:cubicBezTo>
                <a:cubicBezTo>
                  <a:pt x="35" y="408"/>
                  <a:pt x="36" y="409"/>
                  <a:pt x="32" y="409"/>
                </a:cubicBezTo>
                <a:cubicBezTo>
                  <a:pt x="29" y="408"/>
                  <a:pt x="27" y="411"/>
                  <a:pt x="27" y="412"/>
                </a:cubicBezTo>
                <a:cubicBezTo>
                  <a:pt x="27" y="414"/>
                  <a:pt x="29" y="416"/>
                  <a:pt x="29" y="418"/>
                </a:cubicBezTo>
                <a:cubicBezTo>
                  <a:pt x="29" y="420"/>
                  <a:pt x="29" y="423"/>
                  <a:pt x="27" y="425"/>
                </a:cubicBezTo>
                <a:cubicBezTo>
                  <a:pt x="25" y="428"/>
                  <a:pt x="24" y="423"/>
                  <a:pt x="23" y="422"/>
                </a:cubicBezTo>
                <a:cubicBezTo>
                  <a:pt x="23" y="421"/>
                  <a:pt x="17" y="418"/>
                  <a:pt x="17" y="416"/>
                </a:cubicBezTo>
                <a:cubicBezTo>
                  <a:pt x="17" y="414"/>
                  <a:pt x="18" y="413"/>
                  <a:pt x="16" y="413"/>
                </a:cubicBezTo>
                <a:cubicBezTo>
                  <a:pt x="15" y="414"/>
                  <a:pt x="11" y="416"/>
                  <a:pt x="10" y="418"/>
                </a:cubicBezTo>
                <a:cubicBezTo>
                  <a:pt x="8" y="419"/>
                  <a:pt x="11" y="420"/>
                  <a:pt x="11" y="422"/>
                </a:cubicBezTo>
                <a:cubicBezTo>
                  <a:pt x="11" y="423"/>
                  <a:pt x="10" y="423"/>
                  <a:pt x="7" y="424"/>
                </a:cubicBezTo>
                <a:cubicBezTo>
                  <a:pt x="5" y="425"/>
                  <a:pt x="0" y="427"/>
                  <a:pt x="0" y="430"/>
                </a:cubicBezTo>
                <a:cubicBezTo>
                  <a:pt x="0" y="432"/>
                  <a:pt x="2" y="434"/>
                  <a:pt x="3" y="433"/>
                </a:cubicBezTo>
                <a:cubicBezTo>
                  <a:pt x="4" y="432"/>
                  <a:pt x="2" y="430"/>
                  <a:pt x="3" y="429"/>
                </a:cubicBezTo>
                <a:cubicBezTo>
                  <a:pt x="4" y="428"/>
                  <a:pt x="7" y="429"/>
                  <a:pt x="9" y="431"/>
                </a:cubicBezTo>
                <a:cubicBezTo>
                  <a:pt x="11" y="432"/>
                  <a:pt x="12" y="432"/>
                  <a:pt x="14" y="432"/>
                </a:cubicBezTo>
                <a:cubicBezTo>
                  <a:pt x="15" y="432"/>
                  <a:pt x="17" y="431"/>
                  <a:pt x="18" y="431"/>
                </a:cubicBezTo>
                <a:cubicBezTo>
                  <a:pt x="20" y="431"/>
                  <a:pt x="21" y="435"/>
                  <a:pt x="21" y="437"/>
                </a:cubicBezTo>
                <a:cubicBezTo>
                  <a:pt x="20" y="439"/>
                  <a:pt x="17" y="440"/>
                  <a:pt x="17" y="442"/>
                </a:cubicBezTo>
                <a:cubicBezTo>
                  <a:pt x="17" y="444"/>
                  <a:pt x="14" y="446"/>
                  <a:pt x="15" y="448"/>
                </a:cubicBezTo>
                <a:cubicBezTo>
                  <a:pt x="16" y="449"/>
                  <a:pt x="21" y="448"/>
                  <a:pt x="23" y="447"/>
                </a:cubicBezTo>
                <a:cubicBezTo>
                  <a:pt x="25" y="447"/>
                  <a:pt x="32" y="449"/>
                  <a:pt x="31" y="453"/>
                </a:cubicBezTo>
                <a:cubicBezTo>
                  <a:pt x="30" y="457"/>
                  <a:pt x="29" y="455"/>
                  <a:pt x="28" y="454"/>
                </a:cubicBezTo>
                <a:cubicBezTo>
                  <a:pt x="26" y="453"/>
                  <a:pt x="20" y="451"/>
                  <a:pt x="19" y="453"/>
                </a:cubicBezTo>
                <a:cubicBezTo>
                  <a:pt x="17" y="455"/>
                  <a:pt x="14" y="456"/>
                  <a:pt x="17" y="458"/>
                </a:cubicBezTo>
                <a:cubicBezTo>
                  <a:pt x="19" y="459"/>
                  <a:pt x="21" y="462"/>
                  <a:pt x="19" y="462"/>
                </a:cubicBezTo>
                <a:cubicBezTo>
                  <a:pt x="18" y="463"/>
                  <a:pt x="19" y="466"/>
                  <a:pt x="18" y="467"/>
                </a:cubicBezTo>
                <a:cubicBezTo>
                  <a:pt x="18" y="468"/>
                  <a:pt x="15" y="473"/>
                  <a:pt x="17" y="474"/>
                </a:cubicBezTo>
                <a:cubicBezTo>
                  <a:pt x="18" y="474"/>
                  <a:pt x="19" y="472"/>
                  <a:pt x="20" y="471"/>
                </a:cubicBezTo>
                <a:cubicBezTo>
                  <a:pt x="20" y="469"/>
                  <a:pt x="23" y="467"/>
                  <a:pt x="23" y="470"/>
                </a:cubicBezTo>
                <a:cubicBezTo>
                  <a:pt x="23" y="473"/>
                  <a:pt x="20" y="477"/>
                  <a:pt x="22" y="477"/>
                </a:cubicBezTo>
                <a:cubicBezTo>
                  <a:pt x="24" y="478"/>
                  <a:pt x="25" y="478"/>
                  <a:pt x="22" y="479"/>
                </a:cubicBezTo>
                <a:cubicBezTo>
                  <a:pt x="19" y="480"/>
                  <a:pt x="18" y="480"/>
                  <a:pt x="19" y="483"/>
                </a:cubicBezTo>
                <a:cubicBezTo>
                  <a:pt x="20" y="485"/>
                  <a:pt x="22" y="485"/>
                  <a:pt x="22" y="486"/>
                </a:cubicBezTo>
                <a:cubicBezTo>
                  <a:pt x="22" y="486"/>
                  <a:pt x="22" y="487"/>
                  <a:pt x="19" y="487"/>
                </a:cubicBezTo>
                <a:cubicBezTo>
                  <a:pt x="17" y="487"/>
                  <a:pt x="15" y="489"/>
                  <a:pt x="17" y="490"/>
                </a:cubicBezTo>
                <a:cubicBezTo>
                  <a:pt x="18" y="491"/>
                  <a:pt x="17" y="491"/>
                  <a:pt x="17" y="493"/>
                </a:cubicBezTo>
                <a:cubicBezTo>
                  <a:pt x="16" y="494"/>
                  <a:pt x="19" y="494"/>
                  <a:pt x="21" y="495"/>
                </a:cubicBezTo>
                <a:cubicBezTo>
                  <a:pt x="23" y="496"/>
                  <a:pt x="23" y="497"/>
                  <a:pt x="24" y="496"/>
                </a:cubicBezTo>
                <a:cubicBezTo>
                  <a:pt x="26" y="495"/>
                  <a:pt x="27" y="495"/>
                  <a:pt x="25" y="496"/>
                </a:cubicBezTo>
                <a:cubicBezTo>
                  <a:pt x="24" y="497"/>
                  <a:pt x="24" y="499"/>
                  <a:pt x="25" y="498"/>
                </a:cubicBezTo>
                <a:cubicBezTo>
                  <a:pt x="27" y="497"/>
                  <a:pt x="26" y="498"/>
                  <a:pt x="25" y="499"/>
                </a:cubicBezTo>
                <a:cubicBezTo>
                  <a:pt x="23" y="500"/>
                  <a:pt x="24" y="502"/>
                  <a:pt x="22" y="503"/>
                </a:cubicBezTo>
                <a:cubicBezTo>
                  <a:pt x="21" y="504"/>
                  <a:pt x="19" y="505"/>
                  <a:pt x="19" y="506"/>
                </a:cubicBezTo>
                <a:cubicBezTo>
                  <a:pt x="19" y="507"/>
                  <a:pt x="18" y="510"/>
                  <a:pt x="19" y="510"/>
                </a:cubicBezTo>
                <a:cubicBezTo>
                  <a:pt x="21" y="509"/>
                  <a:pt x="23" y="508"/>
                  <a:pt x="25" y="507"/>
                </a:cubicBezTo>
                <a:cubicBezTo>
                  <a:pt x="26" y="506"/>
                  <a:pt x="27" y="503"/>
                  <a:pt x="26" y="506"/>
                </a:cubicBezTo>
                <a:cubicBezTo>
                  <a:pt x="26" y="508"/>
                  <a:pt x="29" y="511"/>
                  <a:pt x="27" y="512"/>
                </a:cubicBezTo>
                <a:cubicBezTo>
                  <a:pt x="25" y="513"/>
                  <a:pt x="23" y="513"/>
                  <a:pt x="21" y="515"/>
                </a:cubicBezTo>
                <a:cubicBezTo>
                  <a:pt x="19" y="516"/>
                  <a:pt x="18" y="516"/>
                  <a:pt x="21" y="516"/>
                </a:cubicBezTo>
                <a:cubicBezTo>
                  <a:pt x="24" y="516"/>
                  <a:pt x="26" y="515"/>
                  <a:pt x="27" y="519"/>
                </a:cubicBezTo>
                <a:cubicBezTo>
                  <a:pt x="29" y="522"/>
                  <a:pt x="30" y="523"/>
                  <a:pt x="31" y="522"/>
                </a:cubicBezTo>
                <a:cubicBezTo>
                  <a:pt x="32" y="520"/>
                  <a:pt x="34" y="518"/>
                  <a:pt x="33" y="516"/>
                </a:cubicBezTo>
                <a:cubicBezTo>
                  <a:pt x="33" y="514"/>
                  <a:pt x="33" y="511"/>
                  <a:pt x="33" y="511"/>
                </a:cubicBezTo>
                <a:cubicBezTo>
                  <a:pt x="34" y="512"/>
                  <a:pt x="35" y="512"/>
                  <a:pt x="35" y="513"/>
                </a:cubicBezTo>
                <a:cubicBezTo>
                  <a:pt x="36" y="515"/>
                  <a:pt x="37" y="519"/>
                  <a:pt x="38" y="517"/>
                </a:cubicBezTo>
                <a:cubicBezTo>
                  <a:pt x="38" y="515"/>
                  <a:pt x="38" y="512"/>
                  <a:pt x="38" y="513"/>
                </a:cubicBezTo>
                <a:cubicBezTo>
                  <a:pt x="38" y="514"/>
                  <a:pt x="37" y="518"/>
                  <a:pt x="38" y="517"/>
                </a:cubicBezTo>
                <a:cubicBezTo>
                  <a:pt x="40" y="516"/>
                  <a:pt x="41" y="512"/>
                  <a:pt x="41" y="513"/>
                </a:cubicBezTo>
                <a:cubicBezTo>
                  <a:pt x="41" y="514"/>
                  <a:pt x="43" y="513"/>
                  <a:pt x="42" y="515"/>
                </a:cubicBezTo>
                <a:cubicBezTo>
                  <a:pt x="41" y="517"/>
                  <a:pt x="40" y="521"/>
                  <a:pt x="41" y="520"/>
                </a:cubicBezTo>
                <a:cubicBezTo>
                  <a:pt x="42" y="519"/>
                  <a:pt x="40" y="521"/>
                  <a:pt x="41" y="522"/>
                </a:cubicBezTo>
                <a:cubicBezTo>
                  <a:pt x="42" y="524"/>
                  <a:pt x="43" y="525"/>
                  <a:pt x="42" y="526"/>
                </a:cubicBezTo>
                <a:cubicBezTo>
                  <a:pt x="41" y="526"/>
                  <a:pt x="39" y="530"/>
                  <a:pt x="41" y="530"/>
                </a:cubicBezTo>
                <a:cubicBezTo>
                  <a:pt x="42" y="529"/>
                  <a:pt x="52" y="529"/>
                  <a:pt x="53" y="530"/>
                </a:cubicBezTo>
                <a:cubicBezTo>
                  <a:pt x="54" y="531"/>
                  <a:pt x="55" y="534"/>
                  <a:pt x="57" y="534"/>
                </a:cubicBezTo>
                <a:cubicBezTo>
                  <a:pt x="58" y="535"/>
                  <a:pt x="60" y="536"/>
                  <a:pt x="58" y="538"/>
                </a:cubicBezTo>
                <a:cubicBezTo>
                  <a:pt x="57" y="539"/>
                  <a:pt x="54" y="542"/>
                  <a:pt x="53" y="543"/>
                </a:cubicBezTo>
                <a:cubicBezTo>
                  <a:pt x="51" y="544"/>
                  <a:pt x="49" y="545"/>
                  <a:pt x="48" y="544"/>
                </a:cubicBezTo>
                <a:cubicBezTo>
                  <a:pt x="47" y="543"/>
                  <a:pt x="44" y="543"/>
                  <a:pt x="43" y="543"/>
                </a:cubicBezTo>
                <a:cubicBezTo>
                  <a:pt x="41" y="544"/>
                  <a:pt x="40" y="547"/>
                  <a:pt x="41" y="547"/>
                </a:cubicBezTo>
                <a:cubicBezTo>
                  <a:pt x="42" y="547"/>
                  <a:pt x="42" y="549"/>
                  <a:pt x="44" y="548"/>
                </a:cubicBezTo>
                <a:cubicBezTo>
                  <a:pt x="47" y="548"/>
                  <a:pt x="49" y="548"/>
                  <a:pt x="47" y="549"/>
                </a:cubicBezTo>
                <a:cubicBezTo>
                  <a:pt x="45" y="549"/>
                  <a:pt x="45" y="550"/>
                  <a:pt x="46" y="550"/>
                </a:cubicBezTo>
                <a:cubicBezTo>
                  <a:pt x="48" y="550"/>
                  <a:pt x="49" y="553"/>
                  <a:pt x="51" y="552"/>
                </a:cubicBezTo>
                <a:cubicBezTo>
                  <a:pt x="53" y="552"/>
                  <a:pt x="53" y="553"/>
                  <a:pt x="53" y="553"/>
                </a:cubicBezTo>
                <a:cubicBezTo>
                  <a:pt x="53" y="554"/>
                  <a:pt x="54" y="554"/>
                  <a:pt x="55" y="554"/>
                </a:cubicBezTo>
                <a:cubicBezTo>
                  <a:pt x="57" y="554"/>
                  <a:pt x="60" y="554"/>
                  <a:pt x="62" y="551"/>
                </a:cubicBezTo>
                <a:cubicBezTo>
                  <a:pt x="63" y="548"/>
                  <a:pt x="60" y="543"/>
                  <a:pt x="63" y="537"/>
                </a:cubicBezTo>
                <a:cubicBezTo>
                  <a:pt x="67" y="532"/>
                  <a:pt x="68" y="533"/>
                  <a:pt x="71" y="532"/>
                </a:cubicBezTo>
                <a:cubicBezTo>
                  <a:pt x="75" y="532"/>
                  <a:pt x="81" y="530"/>
                  <a:pt x="81" y="528"/>
                </a:cubicBezTo>
                <a:cubicBezTo>
                  <a:pt x="81" y="527"/>
                  <a:pt x="82" y="525"/>
                  <a:pt x="82" y="525"/>
                </a:cubicBezTo>
                <a:cubicBezTo>
                  <a:pt x="81" y="524"/>
                  <a:pt x="79" y="523"/>
                  <a:pt x="78" y="523"/>
                </a:cubicBezTo>
                <a:cubicBezTo>
                  <a:pt x="76" y="522"/>
                  <a:pt x="51" y="521"/>
                  <a:pt x="51" y="521"/>
                </a:cubicBezTo>
                <a:cubicBezTo>
                  <a:pt x="44" y="516"/>
                  <a:pt x="44" y="516"/>
                  <a:pt x="44" y="516"/>
                </a:cubicBezTo>
                <a:cubicBezTo>
                  <a:pt x="44" y="500"/>
                  <a:pt x="44" y="500"/>
                  <a:pt x="44" y="500"/>
                </a:cubicBezTo>
                <a:cubicBezTo>
                  <a:pt x="33" y="498"/>
                  <a:pt x="33" y="498"/>
                  <a:pt x="33" y="498"/>
                </a:cubicBezTo>
                <a:cubicBezTo>
                  <a:pt x="33" y="498"/>
                  <a:pt x="31" y="494"/>
                  <a:pt x="31" y="491"/>
                </a:cubicBezTo>
                <a:cubicBezTo>
                  <a:pt x="30" y="488"/>
                  <a:pt x="28" y="481"/>
                  <a:pt x="28" y="477"/>
                </a:cubicBezTo>
                <a:cubicBezTo>
                  <a:pt x="28" y="473"/>
                  <a:pt x="32" y="469"/>
                  <a:pt x="35" y="468"/>
                </a:cubicBezTo>
                <a:cubicBezTo>
                  <a:pt x="39" y="467"/>
                  <a:pt x="39" y="461"/>
                  <a:pt x="42" y="459"/>
                </a:cubicBezTo>
                <a:cubicBezTo>
                  <a:pt x="45" y="458"/>
                  <a:pt x="42" y="449"/>
                  <a:pt x="42" y="445"/>
                </a:cubicBezTo>
                <a:cubicBezTo>
                  <a:pt x="43" y="442"/>
                  <a:pt x="47" y="440"/>
                  <a:pt x="49" y="436"/>
                </a:cubicBezTo>
                <a:cubicBezTo>
                  <a:pt x="52" y="432"/>
                  <a:pt x="52" y="426"/>
                  <a:pt x="52" y="420"/>
                </a:cubicBezTo>
                <a:cubicBezTo>
                  <a:pt x="52" y="414"/>
                  <a:pt x="55" y="410"/>
                  <a:pt x="57" y="409"/>
                </a:cubicBezTo>
                <a:cubicBezTo>
                  <a:pt x="59" y="408"/>
                  <a:pt x="55" y="404"/>
                  <a:pt x="51" y="403"/>
                </a:cubicBezTo>
                <a:cubicBezTo>
                  <a:pt x="47" y="403"/>
                  <a:pt x="51" y="399"/>
                  <a:pt x="57" y="399"/>
                </a:cubicBezTo>
                <a:cubicBezTo>
                  <a:pt x="64" y="399"/>
                  <a:pt x="55" y="393"/>
                  <a:pt x="51" y="393"/>
                </a:cubicBezTo>
                <a:cubicBezTo>
                  <a:pt x="48" y="392"/>
                  <a:pt x="49" y="374"/>
                  <a:pt x="48" y="370"/>
                </a:cubicBezTo>
                <a:cubicBezTo>
                  <a:pt x="48" y="366"/>
                  <a:pt x="48" y="365"/>
                  <a:pt x="49" y="356"/>
                </a:cubicBezTo>
                <a:cubicBezTo>
                  <a:pt x="49" y="347"/>
                  <a:pt x="49" y="337"/>
                  <a:pt x="51" y="332"/>
                </a:cubicBezTo>
                <a:cubicBezTo>
                  <a:pt x="52" y="328"/>
                  <a:pt x="55" y="318"/>
                  <a:pt x="55" y="315"/>
                </a:cubicBezTo>
                <a:cubicBezTo>
                  <a:pt x="55" y="312"/>
                  <a:pt x="59" y="307"/>
                  <a:pt x="62" y="305"/>
                </a:cubicBezTo>
                <a:cubicBezTo>
                  <a:pt x="65" y="304"/>
                  <a:pt x="62" y="299"/>
                  <a:pt x="62" y="294"/>
                </a:cubicBezTo>
                <a:cubicBezTo>
                  <a:pt x="62" y="289"/>
                  <a:pt x="59" y="284"/>
                  <a:pt x="59" y="278"/>
                </a:cubicBezTo>
                <a:cubicBezTo>
                  <a:pt x="59" y="271"/>
                  <a:pt x="67" y="268"/>
                  <a:pt x="70" y="265"/>
                </a:cubicBezTo>
                <a:cubicBezTo>
                  <a:pt x="72" y="261"/>
                  <a:pt x="70" y="258"/>
                  <a:pt x="69" y="255"/>
                </a:cubicBezTo>
                <a:cubicBezTo>
                  <a:pt x="68" y="251"/>
                  <a:pt x="70" y="243"/>
                  <a:pt x="72" y="239"/>
                </a:cubicBezTo>
                <a:cubicBezTo>
                  <a:pt x="75" y="234"/>
                  <a:pt x="76" y="231"/>
                  <a:pt x="76" y="225"/>
                </a:cubicBezTo>
                <a:cubicBezTo>
                  <a:pt x="76" y="219"/>
                  <a:pt x="74" y="219"/>
                  <a:pt x="74" y="216"/>
                </a:cubicBezTo>
                <a:cubicBezTo>
                  <a:pt x="74" y="213"/>
                  <a:pt x="71" y="201"/>
                  <a:pt x="69" y="197"/>
                </a:cubicBezTo>
                <a:cubicBezTo>
                  <a:pt x="67" y="192"/>
                  <a:pt x="70" y="192"/>
                  <a:pt x="71" y="190"/>
                </a:cubicBezTo>
                <a:cubicBezTo>
                  <a:pt x="73" y="188"/>
                  <a:pt x="71" y="184"/>
                  <a:pt x="74" y="181"/>
                </a:cubicBezTo>
                <a:cubicBezTo>
                  <a:pt x="76" y="178"/>
                  <a:pt x="75" y="174"/>
                  <a:pt x="75" y="170"/>
                </a:cubicBezTo>
                <a:cubicBezTo>
                  <a:pt x="75" y="166"/>
                  <a:pt x="74" y="166"/>
                  <a:pt x="77" y="164"/>
                </a:cubicBezTo>
                <a:cubicBezTo>
                  <a:pt x="79" y="161"/>
                  <a:pt x="79" y="156"/>
                  <a:pt x="79" y="153"/>
                </a:cubicBezTo>
                <a:cubicBezTo>
                  <a:pt x="79" y="150"/>
                  <a:pt x="85" y="144"/>
                  <a:pt x="87" y="141"/>
                </a:cubicBezTo>
                <a:cubicBezTo>
                  <a:pt x="90" y="138"/>
                  <a:pt x="93" y="133"/>
                  <a:pt x="96" y="131"/>
                </a:cubicBezTo>
                <a:cubicBezTo>
                  <a:pt x="98" y="129"/>
                  <a:pt x="96" y="126"/>
                  <a:pt x="95" y="124"/>
                </a:cubicBezTo>
                <a:cubicBezTo>
                  <a:pt x="94" y="122"/>
                  <a:pt x="94" y="119"/>
                  <a:pt x="94" y="116"/>
                </a:cubicBezTo>
                <a:cubicBezTo>
                  <a:pt x="94" y="113"/>
                  <a:pt x="94" y="98"/>
                  <a:pt x="94" y="96"/>
                </a:cubicBezTo>
                <a:cubicBezTo>
                  <a:pt x="94" y="94"/>
                  <a:pt x="108" y="90"/>
                  <a:pt x="111" y="89"/>
                </a:cubicBezTo>
                <a:cubicBezTo>
                  <a:pt x="114" y="87"/>
                  <a:pt x="114" y="78"/>
                  <a:pt x="114" y="76"/>
                </a:cubicBezTo>
                <a:cubicBezTo>
                  <a:pt x="114" y="75"/>
                  <a:pt x="114" y="75"/>
                  <a:pt x="114" y="74"/>
                </a:cubicBezTo>
                <a:cubicBezTo>
                  <a:pt x="110" y="74"/>
                  <a:pt x="105" y="74"/>
                  <a:pt x="104" y="7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79" name="Freeform 260"/>
          <p:cNvSpPr>
            <a:spLocks/>
          </p:cNvSpPr>
          <p:nvPr/>
        </p:nvSpPr>
        <p:spPr bwMode="auto">
          <a:xfrm>
            <a:off x="8004175" y="4310063"/>
            <a:ext cx="306388" cy="341312"/>
          </a:xfrm>
          <a:custGeom>
            <a:avLst/>
            <a:gdLst/>
            <a:ahLst/>
            <a:cxnLst>
              <a:cxn ang="0">
                <a:pos x="149" y="101"/>
              </a:cxn>
              <a:cxn ang="0">
                <a:pos x="126" y="89"/>
              </a:cxn>
              <a:cxn ang="0">
                <a:pos x="123" y="76"/>
              </a:cxn>
              <a:cxn ang="0">
                <a:pos x="124" y="68"/>
              </a:cxn>
              <a:cxn ang="0">
                <a:pos x="121" y="56"/>
              </a:cxn>
              <a:cxn ang="0">
                <a:pos x="102" y="50"/>
              </a:cxn>
              <a:cxn ang="0">
                <a:pos x="91" y="43"/>
              </a:cxn>
              <a:cxn ang="0">
                <a:pos x="71" y="38"/>
              </a:cxn>
              <a:cxn ang="0">
                <a:pos x="57" y="10"/>
              </a:cxn>
              <a:cxn ang="0">
                <a:pos x="56" y="1"/>
              </a:cxn>
              <a:cxn ang="0">
                <a:pos x="37" y="6"/>
              </a:cxn>
              <a:cxn ang="0">
                <a:pos x="20" y="13"/>
              </a:cxn>
              <a:cxn ang="0">
                <a:pos x="1" y="18"/>
              </a:cxn>
              <a:cxn ang="0">
                <a:pos x="7" y="26"/>
              </a:cxn>
              <a:cxn ang="0">
                <a:pos x="11" y="45"/>
              </a:cxn>
              <a:cxn ang="0">
                <a:pos x="7" y="67"/>
              </a:cxn>
              <a:cxn ang="0">
                <a:pos x="5" y="83"/>
              </a:cxn>
              <a:cxn ang="0">
                <a:pos x="2" y="98"/>
              </a:cxn>
              <a:cxn ang="0">
                <a:pos x="1" y="105"/>
              </a:cxn>
              <a:cxn ang="0">
                <a:pos x="7" y="123"/>
              </a:cxn>
              <a:cxn ang="0">
                <a:pos x="13" y="136"/>
              </a:cxn>
              <a:cxn ang="0">
                <a:pos x="12" y="144"/>
              </a:cxn>
              <a:cxn ang="0">
                <a:pos x="22" y="169"/>
              </a:cxn>
              <a:cxn ang="0">
                <a:pos x="33" y="179"/>
              </a:cxn>
              <a:cxn ang="0">
                <a:pos x="47" y="164"/>
              </a:cxn>
              <a:cxn ang="0">
                <a:pos x="63" y="168"/>
              </a:cxn>
              <a:cxn ang="0">
                <a:pos x="78" y="167"/>
              </a:cxn>
              <a:cxn ang="0">
                <a:pos x="97" y="155"/>
              </a:cxn>
              <a:cxn ang="0">
                <a:pos x="106" y="135"/>
              </a:cxn>
              <a:cxn ang="0">
                <a:pos x="142" y="131"/>
              </a:cxn>
              <a:cxn ang="0">
                <a:pos x="155" y="127"/>
              </a:cxn>
              <a:cxn ang="0">
                <a:pos x="156" y="106"/>
              </a:cxn>
            </a:cxnLst>
            <a:rect l="0" t="0" r="r" b="b"/>
            <a:pathLst>
              <a:path w="160" h="179">
                <a:moveTo>
                  <a:pt x="156" y="106"/>
                </a:moveTo>
                <a:cubicBezTo>
                  <a:pt x="153" y="104"/>
                  <a:pt x="149" y="103"/>
                  <a:pt x="149" y="101"/>
                </a:cubicBezTo>
                <a:cubicBezTo>
                  <a:pt x="149" y="99"/>
                  <a:pt x="149" y="89"/>
                  <a:pt x="149" y="89"/>
                </a:cubicBezTo>
                <a:cubicBezTo>
                  <a:pt x="126" y="89"/>
                  <a:pt x="126" y="89"/>
                  <a:pt x="126" y="89"/>
                </a:cubicBezTo>
                <a:cubicBezTo>
                  <a:pt x="126" y="89"/>
                  <a:pt x="125" y="85"/>
                  <a:pt x="125" y="82"/>
                </a:cubicBezTo>
                <a:cubicBezTo>
                  <a:pt x="125" y="79"/>
                  <a:pt x="124" y="78"/>
                  <a:pt x="123" y="76"/>
                </a:cubicBezTo>
                <a:cubicBezTo>
                  <a:pt x="122" y="74"/>
                  <a:pt x="120" y="74"/>
                  <a:pt x="122" y="73"/>
                </a:cubicBezTo>
                <a:cubicBezTo>
                  <a:pt x="123" y="71"/>
                  <a:pt x="125" y="70"/>
                  <a:pt x="124" y="68"/>
                </a:cubicBezTo>
                <a:cubicBezTo>
                  <a:pt x="123" y="66"/>
                  <a:pt x="120" y="64"/>
                  <a:pt x="121" y="62"/>
                </a:cubicBezTo>
                <a:cubicBezTo>
                  <a:pt x="121" y="59"/>
                  <a:pt x="122" y="58"/>
                  <a:pt x="121" y="56"/>
                </a:cubicBezTo>
                <a:cubicBezTo>
                  <a:pt x="119" y="54"/>
                  <a:pt x="116" y="52"/>
                  <a:pt x="114" y="52"/>
                </a:cubicBezTo>
                <a:cubicBezTo>
                  <a:pt x="111" y="52"/>
                  <a:pt x="104" y="52"/>
                  <a:pt x="102" y="50"/>
                </a:cubicBezTo>
                <a:cubicBezTo>
                  <a:pt x="100" y="48"/>
                  <a:pt x="100" y="47"/>
                  <a:pt x="98" y="46"/>
                </a:cubicBezTo>
                <a:cubicBezTo>
                  <a:pt x="95" y="46"/>
                  <a:pt x="94" y="45"/>
                  <a:pt x="91" y="43"/>
                </a:cubicBezTo>
                <a:cubicBezTo>
                  <a:pt x="88" y="41"/>
                  <a:pt x="85" y="39"/>
                  <a:pt x="82" y="39"/>
                </a:cubicBezTo>
                <a:cubicBezTo>
                  <a:pt x="79" y="38"/>
                  <a:pt x="73" y="39"/>
                  <a:pt x="71" y="38"/>
                </a:cubicBezTo>
                <a:cubicBezTo>
                  <a:pt x="69" y="37"/>
                  <a:pt x="56" y="25"/>
                  <a:pt x="56" y="19"/>
                </a:cubicBezTo>
                <a:cubicBezTo>
                  <a:pt x="56" y="13"/>
                  <a:pt x="56" y="12"/>
                  <a:pt x="57" y="10"/>
                </a:cubicBezTo>
                <a:cubicBezTo>
                  <a:pt x="58" y="8"/>
                  <a:pt x="58" y="8"/>
                  <a:pt x="58" y="6"/>
                </a:cubicBezTo>
                <a:cubicBezTo>
                  <a:pt x="58" y="4"/>
                  <a:pt x="59" y="0"/>
                  <a:pt x="56" y="1"/>
                </a:cubicBezTo>
                <a:cubicBezTo>
                  <a:pt x="52" y="2"/>
                  <a:pt x="46" y="4"/>
                  <a:pt x="43" y="4"/>
                </a:cubicBezTo>
                <a:cubicBezTo>
                  <a:pt x="40" y="3"/>
                  <a:pt x="39" y="4"/>
                  <a:pt x="37" y="6"/>
                </a:cubicBezTo>
                <a:cubicBezTo>
                  <a:pt x="34" y="8"/>
                  <a:pt x="25" y="13"/>
                  <a:pt x="25" y="13"/>
                </a:cubicBezTo>
                <a:cubicBezTo>
                  <a:pt x="20" y="13"/>
                  <a:pt x="20" y="13"/>
                  <a:pt x="20" y="13"/>
                </a:cubicBezTo>
                <a:cubicBezTo>
                  <a:pt x="20" y="13"/>
                  <a:pt x="16" y="19"/>
                  <a:pt x="14" y="19"/>
                </a:cubicBezTo>
                <a:cubicBezTo>
                  <a:pt x="12" y="19"/>
                  <a:pt x="5" y="17"/>
                  <a:pt x="1" y="18"/>
                </a:cubicBezTo>
                <a:cubicBezTo>
                  <a:pt x="1" y="18"/>
                  <a:pt x="1" y="18"/>
                  <a:pt x="1" y="18"/>
                </a:cubicBezTo>
                <a:cubicBezTo>
                  <a:pt x="2" y="18"/>
                  <a:pt x="6" y="23"/>
                  <a:pt x="7" y="26"/>
                </a:cubicBezTo>
                <a:cubicBezTo>
                  <a:pt x="9" y="29"/>
                  <a:pt x="13" y="39"/>
                  <a:pt x="13" y="39"/>
                </a:cubicBezTo>
                <a:cubicBezTo>
                  <a:pt x="13" y="39"/>
                  <a:pt x="11" y="39"/>
                  <a:pt x="11" y="45"/>
                </a:cubicBezTo>
                <a:cubicBezTo>
                  <a:pt x="11" y="51"/>
                  <a:pt x="10" y="56"/>
                  <a:pt x="11" y="59"/>
                </a:cubicBezTo>
                <a:cubicBezTo>
                  <a:pt x="11" y="63"/>
                  <a:pt x="10" y="64"/>
                  <a:pt x="7" y="67"/>
                </a:cubicBezTo>
                <a:cubicBezTo>
                  <a:pt x="4" y="69"/>
                  <a:pt x="4" y="72"/>
                  <a:pt x="4" y="74"/>
                </a:cubicBezTo>
                <a:cubicBezTo>
                  <a:pt x="4" y="76"/>
                  <a:pt x="2" y="80"/>
                  <a:pt x="5" y="83"/>
                </a:cubicBezTo>
                <a:cubicBezTo>
                  <a:pt x="7" y="86"/>
                  <a:pt x="11" y="84"/>
                  <a:pt x="11" y="87"/>
                </a:cubicBezTo>
                <a:cubicBezTo>
                  <a:pt x="11" y="90"/>
                  <a:pt x="3" y="95"/>
                  <a:pt x="2" y="98"/>
                </a:cubicBezTo>
                <a:cubicBezTo>
                  <a:pt x="0" y="101"/>
                  <a:pt x="1" y="104"/>
                  <a:pt x="1" y="105"/>
                </a:cubicBezTo>
                <a:cubicBezTo>
                  <a:pt x="1" y="105"/>
                  <a:pt x="1" y="105"/>
                  <a:pt x="1" y="105"/>
                </a:cubicBezTo>
                <a:cubicBezTo>
                  <a:pt x="3" y="108"/>
                  <a:pt x="5" y="111"/>
                  <a:pt x="6" y="113"/>
                </a:cubicBezTo>
                <a:cubicBezTo>
                  <a:pt x="8" y="114"/>
                  <a:pt x="7" y="120"/>
                  <a:pt x="7" y="123"/>
                </a:cubicBezTo>
                <a:cubicBezTo>
                  <a:pt x="7" y="125"/>
                  <a:pt x="11" y="129"/>
                  <a:pt x="13" y="131"/>
                </a:cubicBezTo>
                <a:cubicBezTo>
                  <a:pt x="15" y="134"/>
                  <a:pt x="15" y="133"/>
                  <a:pt x="13" y="136"/>
                </a:cubicBezTo>
                <a:cubicBezTo>
                  <a:pt x="10" y="138"/>
                  <a:pt x="13" y="138"/>
                  <a:pt x="14" y="139"/>
                </a:cubicBezTo>
                <a:cubicBezTo>
                  <a:pt x="16" y="140"/>
                  <a:pt x="12" y="141"/>
                  <a:pt x="12" y="144"/>
                </a:cubicBezTo>
                <a:cubicBezTo>
                  <a:pt x="11" y="147"/>
                  <a:pt x="18" y="156"/>
                  <a:pt x="19" y="158"/>
                </a:cubicBezTo>
                <a:cubicBezTo>
                  <a:pt x="21" y="160"/>
                  <a:pt x="22" y="166"/>
                  <a:pt x="22" y="169"/>
                </a:cubicBezTo>
                <a:cubicBezTo>
                  <a:pt x="22" y="172"/>
                  <a:pt x="22" y="177"/>
                  <a:pt x="23" y="178"/>
                </a:cubicBezTo>
                <a:cubicBezTo>
                  <a:pt x="24" y="179"/>
                  <a:pt x="29" y="179"/>
                  <a:pt x="33" y="179"/>
                </a:cubicBezTo>
                <a:cubicBezTo>
                  <a:pt x="33" y="176"/>
                  <a:pt x="33" y="170"/>
                  <a:pt x="36" y="170"/>
                </a:cubicBezTo>
                <a:cubicBezTo>
                  <a:pt x="39" y="169"/>
                  <a:pt x="45" y="164"/>
                  <a:pt x="47" y="164"/>
                </a:cubicBezTo>
                <a:cubicBezTo>
                  <a:pt x="49" y="164"/>
                  <a:pt x="51" y="168"/>
                  <a:pt x="54" y="168"/>
                </a:cubicBezTo>
                <a:cubicBezTo>
                  <a:pt x="56" y="168"/>
                  <a:pt x="59" y="168"/>
                  <a:pt x="63" y="168"/>
                </a:cubicBezTo>
                <a:cubicBezTo>
                  <a:pt x="67" y="168"/>
                  <a:pt x="69" y="174"/>
                  <a:pt x="71" y="174"/>
                </a:cubicBezTo>
                <a:cubicBezTo>
                  <a:pt x="74" y="174"/>
                  <a:pt x="77" y="169"/>
                  <a:pt x="78" y="167"/>
                </a:cubicBezTo>
                <a:cubicBezTo>
                  <a:pt x="79" y="165"/>
                  <a:pt x="89" y="166"/>
                  <a:pt x="92" y="167"/>
                </a:cubicBezTo>
                <a:cubicBezTo>
                  <a:pt x="92" y="167"/>
                  <a:pt x="97" y="156"/>
                  <a:pt x="97" y="155"/>
                </a:cubicBezTo>
                <a:cubicBezTo>
                  <a:pt x="97" y="154"/>
                  <a:pt x="97" y="148"/>
                  <a:pt x="98" y="146"/>
                </a:cubicBezTo>
                <a:cubicBezTo>
                  <a:pt x="99" y="144"/>
                  <a:pt x="102" y="137"/>
                  <a:pt x="106" y="135"/>
                </a:cubicBezTo>
                <a:cubicBezTo>
                  <a:pt x="110" y="134"/>
                  <a:pt x="117" y="132"/>
                  <a:pt x="120" y="132"/>
                </a:cubicBezTo>
                <a:cubicBezTo>
                  <a:pt x="124" y="131"/>
                  <a:pt x="139" y="128"/>
                  <a:pt x="142" y="131"/>
                </a:cubicBezTo>
                <a:cubicBezTo>
                  <a:pt x="144" y="133"/>
                  <a:pt x="149" y="136"/>
                  <a:pt x="153" y="138"/>
                </a:cubicBezTo>
                <a:cubicBezTo>
                  <a:pt x="153" y="135"/>
                  <a:pt x="154" y="130"/>
                  <a:pt x="155" y="127"/>
                </a:cubicBezTo>
                <a:cubicBezTo>
                  <a:pt x="158" y="123"/>
                  <a:pt x="160" y="116"/>
                  <a:pt x="159" y="113"/>
                </a:cubicBezTo>
                <a:cubicBezTo>
                  <a:pt x="159" y="110"/>
                  <a:pt x="159" y="107"/>
                  <a:pt x="156" y="10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80" name="Freeform 261"/>
          <p:cNvSpPr>
            <a:spLocks/>
          </p:cNvSpPr>
          <p:nvPr/>
        </p:nvSpPr>
        <p:spPr bwMode="auto">
          <a:xfrm>
            <a:off x="8180388" y="4554538"/>
            <a:ext cx="214312" cy="220662"/>
          </a:xfrm>
          <a:custGeom>
            <a:avLst/>
            <a:gdLst/>
            <a:ahLst/>
            <a:cxnLst>
              <a:cxn ang="0">
                <a:pos x="105" y="64"/>
              </a:cxn>
              <a:cxn ang="0">
                <a:pos x="99" y="66"/>
              </a:cxn>
              <a:cxn ang="0">
                <a:pos x="94" y="62"/>
              </a:cxn>
              <a:cxn ang="0">
                <a:pos x="95" y="53"/>
              </a:cxn>
              <a:cxn ang="0">
                <a:pos x="88" y="44"/>
              </a:cxn>
              <a:cxn ang="0">
                <a:pos x="81" y="41"/>
              </a:cxn>
              <a:cxn ang="0">
                <a:pos x="77" y="43"/>
              </a:cxn>
              <a:cxn ang="0">
                <a:pos x="63" y="38"/>
              </a:cxn>
              <a:cxn ang="0">
                <a:pos x="64" y="27"/>
              </a:cxn>
              <a:cxn ang="0">
                <a:pos x="61" y="12"/>
              </a:cxn>
              <a:cxn ang="0">
                <a:pos x="61" y="10"/>
              </a:cxn>
              <a:cxn ang="0">
                <a:pos x="50" y="3"/>
              </a:cxn>
              <a:cxn ang="0">
                <a:pos x="28" y="4"/>
              </a:cxn>
              <a:cxn ang="0">
                <a:pos x="14" y="7"/>
              </a:cxn>
              <a:cxn ang="0">
                <a:pos x="6" y="18"/>
              </a:cxn>
              <a:cxn ang="0">
                <a:pos x="5" y="27"/>
              </a:cxn>
              <a:cxn ang="0">
                <a:pos x="0" y="39"/>
              </a:cxn>
              <a:cxn ang="0">
                <a:pos x="9" y="51"/>
              </a:cxn>
              <a:cxn ang="0">
                <a:pos x="22" y="62"/>
              </a:cxn>
              <a:cxn ang="0">
                <a:pos x="35" y="66"/>
              </a:cxn>
              <a:cxn ang="0">
                <a:pos x="51" y="76"/>
              </a:cxn>
              <a:cxn ang="0">
                <a:pos x="65" y="84"/>
              </a:cxn>
              <a:cxn ang="0">
                <a:pos x="61" y="96"/>
              </a:cxn>
              <a:cxn ang="0">
                <a:pos x="58" y="105"/>
              </a:cxn>
              <a:cxn ang="0">
                <a:pos x="52" y="113"/>
              </a:cxn>
              <a:cxn ang="0">
                <a:pos x="67" y="114"/>
              </a:cxn>
              <a:cxn ang="0">
                <a:pos x="78" y="116"/>
              </a:cxn>
              <a:cxn ang="0">
                <a:pos x="85" y="112"/>
              </a:cxn>
              <a:cxn ang="0">
                <a:pos x="93" y="112"/>
              </a:cxn>
              <a:cxn ang="0">
                <a:pos x="100" y="107"/>
              </a:cxn>
              <a:cxn ang="0">
                <a:pos x="106" y="100"/>
              </a:cxn>
              <a:cxn ang="0">
                <a:pos x="107" y="90"/>
              </a:cxn>
              <a:cxn ang="0">
                <a:pos x="108" y="89"/>
              </a:cxn>
              <a:cxn ang="0">
                <a:pos x="109" y="80"/>
              </a:cxn>
              <a:cxn ang="0">
                <a:pos x="110" y="67"/>
              </a:cxn>
              <a:cxn ang="0">
                <a:pos x="105" y="64"/>
              </a:cxn>
            </a:cxnLst>
            <a:rect l="0" t="0" r="r" b="b"/>
            <a:pathLst>
              <a:path w="112" h="116">
                <a:moveTo>
                  <a:pt x="105" y="64"/>
                </a:moveTo>
                <a:cubicBezTo>
                  <a:pt x="104" y="64"/>
                  <a:pt x="101" y="66"/>
                  <a:pt x="99" y="66"/>
                </a:cubicBezTo>
                <a:cubicBezTo>
                  <a:pt x="97" y="66"/>
                  <a:pt x="94" y="64"/>
                  <a:pt x="94" y="62"/>
                </a:cubicBezTo>
                <a:cubicBezTo>
                  <a:pt x="94" y="60"/>
                  <a:pt x="97" y="57"/>
                  <a:pt x="95" y="53"/>
                </a:cubicBezTo>
                <a:cubicBezTo>
                  <a:pt x="93" y="50"/>
                  <a:pt x="90" y="45"/>
                  <a:pt x="88" y="44"/>
                </a:cubicBezTo>
                <a:cubicBezTo>
                  <a:pt x="86" y="42"/>
                  <a:pt x="83" y="40"/>
                  <a:pt x="81" y="41"/>
                </a:cubicBezTo>
                <a:cubicBezTo>
                  <a:pt x="80" y="42"/>
                  <a:pt x="79" y="43"/>
                  <a:pt x="77" y="43"/>
                </a:cubicBezTo>
                <a:cubicBezTo>
                  <a:pt x="75" y="42"/>
                  <a:pt x="63" y="41"/>
                  <a:pt x="63" y="38"/>
                </a:cubicBezTo>
                <a:cubicBezTo>
                  <a:pt x="62" y="36"/>
                  <a:pt x="65" y="32"/>
                  <a:pt x="64" y="27"/>
                </a:cubicBezTo>
                <a:cubicBezTo>
                  <a:pt x="64" y="23"/>
                  <a:pt x="61" y="14"/>
                  <a:pt x="61" y="12"/>
                </a:cubicBezTo>
                <a:cubicBezTo>
                  <a:pt x="61" y="11"/>
                  <a:pt x="61" y="11"/>
                  <a:pt x="61" y="10"/>
                </a:cubicBezTo>
                <a:cubicBezTo>
                  <a:pt x="57" y="8"/>
                  <a:pt x="52" y="5"/>
                  <a:pt x="50" y="3"/>
                </a:cubicBezTo>
                <a:cubicBezTo>
                  <a:pt x="47" y="0"/>
                  <a:pt x="32" y="3"/>
                  <a:pt x="28" y="4"/>
                </a:cubicBezTo>
                <a:cubicBezTo>
                  <a:pt x="25" y="4"/>
                  <a:pt x="18" y="6"/>
                  <a:pt x="14" y="7"/>
                </a:cubicBezTo>
                <a:cubicBezTo>
                  <a:pt x="10" y="9"/>
                  <a:pt x="7" y="16"/>
                  <a:pt x="6" y="18"/>
                </a:cubicBezTo>
                <a:cubicBezTo>
                  <a:pt x="5" y="20"/>
                  <a:pt x="5" y="26"/>
                  <a:pt x="5" y="27"/>
                </a:cubicBezTo>
                <a:cubicBezTo>
                  <a:pt x="5" y="28"/>
                  <a:pt x="0" y="39"/>
                  <a:pt x="0" y="39"/>
                </a:cubicBezTo>
                <a:cubicBezTo>
                  <a:pt x="3" y="40"/>
                  <a:pt x="6" y="48"/>
                  <a:pt x="9" y="51"/>
                </a:cubicBezTo>
                <a:cubicBezTo>
                  <a:pt x="12" y="54"/>
                  <a:pt x="19" y="58"/>
                  <a:pt x="22" y="62"/>
                </a:cubicBezTo>
                <a:cubicBezTo>
                  <a:pt x="26" y="66"/>
                  <a:pt x="33" y="65"/>
                  <a:pt x="35" y="66"/>
                </a:cubicBezTo>
                <a:cubicBezTo>
                  <a:pt x="38" y="66"/>
                  <a:pt x="46" y="72"/>
                  <a:pt x="51" y="76"/>
                </a:cubicBezTo>
                <a:cubicBezTo>
                  <a:pt x="57" y="79"/>
                  <a:pt x="62" y="80"/>
                  <a:pt x="65" y="84"/>
                </a:cubicBezTo>
                <a:cubicBezTo>
                  <a:pt x="69" y="87"/>
                  <a:pt x="65" y="92"/>
                  <a:pt x="61" y="96"/>
                </a:cubicBezTo>
                <a:cubicBezTo>
                  <a:pt x="57" y="100"/>
                  <a:pt x="58" y="102"/>
                  <a:pt x="58" y="105"/>
                </a:cubicBezTo>
                <a:cubicBezTo>
                  <a:pt x="58" y="109"/>
                  <a:pt x="53" y="110"/>
                  <a:pt x="52" y="113"/>
                </a:cubicBezTo>
                <a:cubicBezTo>
                  <a:pt x="52" y="115"/>
                  <a:pt x="62" y="114"/>
                  <a:pt x="67" y="114"/>
                </a:cubicBezTo>
                <a:cubicBezTo>
                  <a:pt x="71" y="114"/>
                  <a:pt x="75" y="115"/>
                  <a:pt x="78" y="116"/>
                </a:cubicBezTo>
                <a:cubicBezTo>
                  <a:pt x="81" y="116"/>
                  <a:pt x="83" y="113"/>
                  <a:pt x="85" y="112"/>
                </a:cubicBezTo>
                <a:cubicBezTo>
                  <a:pt x="87" y="110"/>
                  <a:pt x="90" y="112"/>
                  <a:pt x="93" y="112"/>
                </a:cubicBezTo>
                <a:cubicBezTo>
                  <a:pt x="97" y="112"/>
                  <a:pt x="98" y="108"/>
                  <a:pt x="100" y="107"/>
                </a:cubicBezTo>
                <a:cubicBezTo>
                  <a:pt x="101" y="106"/>
                  <a:pt x="104" y="102"/>
                  <a:pt x="106" y="100"/>
                </a:cubicBezTo>
                <a:cubicBezTo>
                  <a:pt x="107" y="98"/>
                  <a:pt x="107" y="93"/>
                  <a:pt x="107" y="90"/>
                </a:cubicBezTo>
                <a:cubicBezTo>
                  <a:pt x="107" y="90"/>
                  <a:pt x="108" y="89"/>
                  <a:pt x="108" y="89"/>
                </a:cubicBezTo>
                <a:cubicBezTo>
                  <a:pt x="108" y="87"/>
                  <a:pt x="108" y="84"/>
                  <a:pt x="109" y="80"/>
                </a:cubicBezTo>
                <a:cubicBezTo>
                  <a:pt x="111" y="75"/>
                  <a:pt x="112" y="69"/>
                  <a:pt x="110" y="67"/>
                </a:cubicBezTo>
                <a:cubicBezTo>
                  <a:pt x="108" y="65"/>
                  <a:pt x="107" y="64"/>
                  <a:pt x="105" y="6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81" name="Freeform 262"/>
          <p:cNvSpPr>
            <a:spLocks noEditPoints="1"/>
          </p:cNvSpPr>
          <p:nvPr/>
        </p:nvSpPr>
        <p:spPr bwMode="auto">
          <a:xfrm>
            <a:off x="7896225" y="3940175"/>
            <a:ext cx="987425" cy="1008063"/>
          </a:xfrm>
          <a:custGeom>
            <a:avLst/>
            <a:gdLst/>
            <a:ahLst/>
            <a:cxnLst>
              <a:cxn ang="0">
                <a:pos x="467" y="115"/>
              </a:cxn>
              <a:cxn ang="0">
                <a:pos x="399" y="100"/>
              </a:cxn>
              <a:cxn ang="0">
                <a:pos x="341" y="78"/>
              </a:cxn>
              <a:cxn ang="0">
                <a:pos x="320" y="94"/>
              </a:cxn>
              <a:cxn ang="0">
                <a:pos x="309" y="90"/>
              </a:cxn>
              <a:cxn ang="0">
                <a:pos x="295" y="86"/>
              </a:cxn>
              <a:cxn ang="0">
                <a:pos x="291" y="84"/>
              </a:cxn>
              <a:cxn ang="0">
                <a:pos x="302" y="65"/>
              </a:cxn>
              <a:cxn ang="0">
                <a:pos x="315" y="55"/>
              </a:cxn>
              <a:cxn ang="0">
                <a:pos x="301" y="12"/>
              </a:cxn>
              <a:cxn ang="0">
                <a:pos x="277" y="37"/>
              </a:cxn>
              <a:cxn ang="0">
                <a:pos x="241" y="34"/>
              </a:cxn>
              <a:cxn ang="0">
                <a:pos x="200" y="49"/>
              </a:cxn>
              <a:cxn ang="0">
                <a:pos x="185" y="2"/>
              </a:cxn>
              <a:cxn ang="0">
                <a:pos x="148" y="18"/>
              </a:cxn>
              <a:cxn ang="0">
                <a:pos x="129" y="19"/>
              </a:cxn>
              <a:cxn ang="0">
                <a:pos x="128" y="47"/>
              </a:cxn>
              <a:cxn ang="0">
                <a:pos x="98" y="52"/>
              </a:cxn>
              <a:cxn ang="0">
                <a:pos x="55" y="51"/>
              </a:cxn>
              <a:cxn ang="0">
                <a:pos x="56" y="72"/>
              </a:cxn>
              <a:cxn ang="0">
                <a:pos x="51" y="123"/>
              </a:cxn>
              <a:cxn ang="0">
                <a:pos x="14" y="134"/>
              </a:cxn>
              <a:cxn ang="0">
                <a:pos x="1" y="168"/>
              </a:cxn>
              <a:cxn ang="0">
                <a:pos x="25" y="198"/>
              </a:cxn>
              <a:cxn ang="0">
                <a:pos x="50" y="213"/>
              </a:cxn>
              <a:cxn ang="0">
                <a:pos x="77" y="207"/>
              </a:cxn>
              <a:cxn ang="0">
                <a:pos x="113" y="195"/>
              </a:cxn>
              <a:cxn ang="0">
                <a:pos x="128" y="232"/>
              </a:cxn>
              <a:cxn ang="0">
                <a:pos x="159" y="244"/>
              </a:cxn>
              <a:cxn ang="0">
                <a:pos x="181" y="262"/>
              </a:cxn>
              <a:cxn ang="0">
                <a:pos x="183" y="283"/>
              </a:cxn>
              <a:cxn ang="0">
                <a:pos x="216" y="307"/>
              </a:cxn>
              <a:cxn ang="0">
                <a:pos x="212" y="360"/>
              </a:cxn>
              <a:cxn ang="0">
                <a:pos x="244" y="375"/>
              </a:cxn>
              <a:cxn ang="0">
                <a:pos x="259" y="389"/>
              </a:cxn>
              <a:cxn ang="0">
                <a:pos x="265" y="415"/>
              </a:cxn>
              <a:cxn ang="0">
                <a:pos x="215" y="474"/>
              </a:cxn>
              <a:cxn ang="0">
                <a:pos x="241" y="490"/>
              </a:cxn>
              <a:cxn ang="0">
                <a:pos x="271" y="528"/>
              </a:cxn>
              <a:cxn ang="0">
                <a:pos x="309" y="482"/>
              </a:cxn>
              <a:cxn ang="0">
                <a:pos x="333" y="423"/>
              </a:cxn>
              <a:cxn ang="0">
                <a:pos x="352" y="395"/>
              </a:cxn>
              <a:cxn ang="0">
                <a:pos x="377" y="383"/>
              </a:cxn>
              <a:cxn ang="0">
                <a:pos x="391" y="375"/>
              </a:cxn>
              <a:cxn ang="0">
                <a:pos x="415" y="374"/>
              </a:cxn>
              <a:cxn ang="0">
                <a:pos x="441" y="343"/>
              </a:cxn>
              <a:cxn ang="0">
                <a:pos x="455" y="306"/>
              </a:cxn>
              <a:cxn ang="0">
                <a:pos x="462" y="242"/>
              </a:cxn>
              <a:cxn ang="0">
                <a:pos x="467" y="234"/>
              </a:cxn>
              <a:cxn ang="0">
                <a:pos x="493" y="206"/>
              </a:cxn>
              <a:cxn ang="0">
                <a:pos x="302" y="487"/>
              </a:cxn>
              <a:cxn ang="0">
                <a:pos x="302" y="487"/>
              </a:cxn>
            </a:cxnLst>
            <a:rect l="0" t="0" r="r" b="b"/>
            <a:pathLst>
              <a:path w="518" h="528">
                <a:moveTo>
                  <a:pt x="513" y="147"/>
                </a:moveTo>
                <a:cubicBezTo>
                  <a:pt x="508" y="137"/>
                  <a:pt x="510" y="134"/>
                  <a:pt x="502" y="134"/>
                </a:cubicBezTo>
                <a:cubicBezTo>
                  <a:pt x="494" y="134"/>
                  <a:pt x="486" y="132"/>
                  <a:pt x="482" y="128"/>
                </a:cubicBezTo>
                <a:cubicBezTo>
                  <a:pt x="479" y="124"/>
                  <a:pt x="472" y="118"/>
                  <a:pt x="467" y="115"/>
                </a:cubicBezTo>
                <a:cubicBezTo>
                  <a:pt x="462" y="112"/>
                  <a:pt x="450" y="104"/>
                  <a:pt x="444" y="104"/>
                </a:cubicBezTo>
                <a:cubicBezTo>
                  <a:pt x="438" y="103"/>
                  <a:pt x="437" y="106"/>
                  <a:pt x="430" y="106"/>
                </a:cubicBezTo>
                <a:cubicBezTo>
                  <a:pt x="424" y="106"/>
                  <a:pt x="413" y="100"/>
                  <a:pt x="408" y="99"/>
                </a:cubicBezTo>
                <a:cubicBezTo>
                  <a:pt x="404" y="97"/>
                  <a:pt x="401" y="100"/>
                  <a:pt x="399" y="100"/>
                </a:cubicBezTo>
                <a:cubicBezTo>
                  <a:pt x="397" y="101"/>
                  <a:pt x="390" y="96"/>
                  <a:pt x="389" y="94"/>
                </a:cubicBezTo>
                <a:cubicBezTo>
                  <a:pt x="388" y="92"/>
                  <a:pt x="386" y="89"/>
                  <a:pt x="380" y="87"/>
                </a:cubicBezTo>
                <a:cubicBezTo>
                  <a:pt x="374" y="84"/>
                  <a:pt x="359" y="77"/>
                  <a:pt x="355" y="76"/>
                </a:cubicBezTo>
                <a:cubicBezTo>
                  <a:pt x="351" y="75"/>
                  <a:pt x="343" y="73"/>
                  <a:pt x="341" y="78"/>
                </a:cubicBezTo>
                <a:cubicBezTo>
                  <a:pt x="338" y="82"/>
                  <a:pt x="336" y="87"/>
                  <a:pt x="331" y="90"/>
                </a:cubicBezTo>
                <a:cubicBezTo>
                  <a:pt x="327" y="93"/>
                  <a:pt x="327" y="95"/>
                  <a:pt x="325" y="97"/>
                </a:cubicBezTo>
                <a:cubicBezTo>
                  <a:pt x="324" y="99"/>
                  <a:pt x="323" y="99"/>
                  <a:pt x="323" y="97"/>
                </a:cubicBezTo>
                <a:cubicBezTo>
                  <a:pt x="322" y="95"/>
                  <a:pt x="321" y="95"/>
                  <a:pt x="320" y="94"/>
                </a:cubicBezTo>
                <a:cubicBezTo>
                  <a:pt x="319" y="93"/>
                  <a:pt x="318" y="92"/>
                  <a:pt x="317" y="91"/>
                </a:cubicBezTo>
                <a:cubicBezTo>
                  <a:pt x="316" y="90"/>
                  <a:pt x="314" y="88"/>
                  <a:pt x="313" y="91"/>
                </a:cubicBezTo>
                <a:cubicBezTo>
                  <a:pt x="312" y="94"/>
                  <a:pt x="313" y="96"/>
                  <a:pt x="311" y="94"/>
                </a:cubicBezTo>
                <a:cubicBezTo>
                  <a:pt x="310" y="92"/>
                  <a:pt x="310" y="91"/>
                  <a:pt x="309" y="90"/>
                </a:cubicBezTo>
                <a:cubicBezTo>
                  <a:pt x="307" y="89"/>
                  <a:pt x="307" y="89"/>
                  <a:pt x="306" y="87"/>
                </a:cubicBezTo>
                <a:cubicBezTo>
                  <a:pt x="305" y="85"/>
                  <a:pt x="305" y="83"/>
                  <a:pt x="305" y="81"/>
                </a:cubicBezTo>
                <a:cubicBezTo>
                  <a:pt x="305" y="78"/>
                  <a:pt x="304" y="74"/>
                  <a:pt x="303" y="76"/>
                </a:cubicBezTo>
                <a:cubicBezTo>
                  <a:pt x="301" y="79"/>
                  <a:pt x="298" y="85"/>
                  <a:pt x="295" y="86"/>
                </a:cubicBezTo>
                <a:cubicBezTo>
                  <a:pt x="292" y="87"/>
                  <a:pt x="292" y="86"/>
                  <a:pt x="295" y="84"/>
                </a:cubicBezTo>
                <a:cubicBezTo>
                  <a:pt x="298" y="82"/>
                  <a:pt x="301" y="78"/>
                  <a:pt x="301" y="76"/>
                </a:cubicBezTo>
                <a:cubicBezTo>
                  <a:pt x="301" y="74"/>
                  <a:pt x="298" y="74"/>
                  <a:pt x="297" y="75"/>
                </a:cubicBezTo>
                <a:cubicBezTo>
                  <a:pt x="297" y="76"/>
                  <a:pt x="294" y="82"/>
                  <a:pt x="291" y="84"/>
                </a:cubicBezTo>
                <a:cubicBezTo>
                  <a:pt x="288" y="85"/>
                  <a:pt x="289" y="84"/>
                  <a:pt x="292" y="81"/>
                </a:cubicBezTo>
                <a:cubicBezTo>
                  <a:pt x="295" y="79"/>
                  <a:pt x="294" y="77"/>
                  <a:pt x="295" y="75"/>
                </a:cubicBezTo>
                <a:cubicBezTo>
                  <a:pt x="296" y="72"/>
                  <a:pt x="298" y="72"/>
                  <a:pt x="300" y="69"/>
                </a:cubicBezTo>
                <a:cubicBezTo>
                  <a:pt x="301" y="67"/>
                  <a:pt x="300" y="66"/>
                  <a:pt x="302" y="65"/>
                </a:cubicBezTo>
                <a:cubicBezTo>
                  <a:pt x="305" y="65"/>
                  <a:pt x="307" y="63"/>
                  <a:pt x="307" y="62"/>
                </a:cubicBezTo>
                <a:cubicBezTo>
                  <a:pt x="308" y="60"/>
                  <a:pt x="311" y="60"/>
                  <a:pt x="312" y="61"/>
                </a:cubicBezTo>
                <a:cubicBezTo>
                  <a:pt x="312" y="63"/>
                  <a:pt x="314" y="62"/>
                  <a:pt x="315" y="60"/>
                </a:cubicBezTo>
                <a:cubicBezTo>
                  <a:pt x="316" y="58"/>
                  <a:pt x="316" y="58"/>
                  <a:pt x="315" y="55"/>
                </a:cubicBezTo>
                <a:cubicBezTo>
                  <a:pt x="314" y="53"/>
                  <a:pt x="317" y="50"/>
                  <a:pt x="317" y="47"/>
                </a:cubicBezTo>
                <a:cubicBezTo>
                  <a:pt x="318" y="44"/>
                  <a:pt x="313" y="41"/>
                  <a:pt x="309" y="40"/>
                </a:cubicBezTo>
                <a:cubicBezTo>
                  <a:pt x="306" y="39"/>
                  <a:pt x="305" y="31"/>
                  <a:pt x="304" y="25"/>
                </a:cubicBezTo>
                <a:cubicBezTo>
                  <a:pt x="303" y="20"/>
                  <a:pt x="303" y="15"/>
                  <a:pt x="301" y="12"/>
                </a:cubicBezTo>
                <a:cubicBezTo>
                  <a:pt x="300" y="12"/>
                  <a:pt x="299" y="11"/>
                  <a:pt x="297" y="10"/>
                </a:cubicBezTo>
                <a:cubicBezTo>
                  <a:pt x="297" y="10"/>
                  <a:pt x="297" y="10"/>
                  <a:pt x="297" y="10"/>
                </a:cubicBezTo>
                <a:cubicBezTo>
                  <a:pt x="293" y="15"/>
                  <a:pt x="289" y="23"/>
                  <a:pt x="287" y="27"/>
                </a:cubicBezTo>
                <a:cubicBezTo>
                  <a:pt x="284" y="33"/>
                  <a:pt x="281" y="35"/>
                  <a:pt x="277" y="37"/>
                </a:cubicBezTo>
                <a:cubicBezTo>
                  <a:pt x="273" y="38"/>
                  <a:pt x="274" y="35"/>
                  <a:pt x="268" y="35"/>
                </a:cubicBezTo>
                <a:cubicBezTo>
                  <a:pt x="262" y="35"/>
                  <a:pt x="261" y="37"/>
                  <a:pt x="258" y="36"/>
                </a:cubicBezTo>
                <a:cubicBezTo>
                  <a:pt x="255" y="36"/>
                  <a:pt x="254" y="33"/>
                  <a:pt x="252" y="33"/>
                </a:cubicBezTo>
                <a:cubicBezTo>
                  <a:pt x="250" y="33"/>
                  <a:pt x="245" y="34"/>
                  <a:pt x="241" y="34"/>
                </a:cubicBezTo>
                <a:cubicBezTo>
                  <a:pt x="238" y="34"/>
                  <a:pt x="239" y="38"/>
                  <a:pt x="237" y="41"/>
                </a:cubicBezTo>
                <a:cubicBezTo>
                  <a:pt x="236" y="44"/>
                  <a:pt x="227" y="40"/>
                  <a:pt x="224" y="41"/>
                </a:cubicBezTo>
                <a:cubicBezTo>
                  <a:pt x="220" y="41"/>
                  <a:pt x="212" y="45"/>
                  <a:pt x="210" y="45"/>
                </a:cubicBezTo>
                <a:cubicBezTo>
                  <a:pt x="208" y="45"/>
                  <a:pt x="206" y="49"/>
                  <a:pt x="200" y="49"/>
                </a:cubicBezTo>
                <a:cubicBezTo>
                  <a:pt x="194" y="49"/>
                  <a:pt x="186" y="33"/>
                  <a:pt x="186" y="28"/>
                </a:cubicBezTo>
                <a:cubicBezTo>
                  <a:pt x="186" y="23"/>
                  <a:pt x="190" y="19"/>
                  <a:pt x="190" y="16"/>
                </a:cubicBezTo>
                <a:cubicBezTo>
                  <a:pt x="190" y="13"/>
                  <a:pt x="189" y="11"/>
                  <a:pt x="187" y="8"/>
                </a:cubicBezTo>
                <a:cubicBezTo>
                  <a:pt x="184" y="4"/>
                  <a:pt x="185" y="5"/>
                  <a:pt x="185" y="2"/>
                </a:cubicBezTo>
                <a:cubicBezTo>
                  <a:pt x="184" y="0"/>
                  <a:pt x="181" y="0"/>
                  <a:pt x="179" y="0"/>
                </a:cubicBezTo>
                <a:cubicBezTo>
                  <a:pt x="179" y="1"/>
                  <a:pt x="177" y="2"/>
                  <a:pt x="174" y="4"/>
                </a:cubicBezTo>
                <a:cubicBezTo>
                  <a:pt x="169" y="8"/>
                  <a:pt x="155" y="13"/>
                  <a:pt x="152" y="13"/>
                </a:cubicBezTo>
                <a:cubicBezTo>
                  <a:pt x="148" y="13"/>
                  <a:pt x="150" y="15"/>
                  <a:pt x="148" y="18"/>
                </a:cubicBezTo>
                <a:cubicBezTo>
                  <a:pt x="146" y="20"/>
                  <a:pt x="145" y="16"/>
                  <a:pt x="144" y="15"/>
                </a:cubicBezTo>
                <a:cubicBezTo>
                  <a:pt x="143" y="14"/>
                  <a:pt x="139" y="15"/>
                  <a:pt x="134" y="14"/>
                </a:cubicBezTo>
                <a:cubicBezTo>
                  <a:pt x="129" y="13"/>
                  <a:pt x="127" y="12"/>
                  <a:pt x="124" y="13"/>
                </a:cubicBezTo>
                <a:cubicBezTo>
                  <a:pt x="121" y="14"/>
                  <a:pt x="126" y="16"/>
                  <a:pt x="129" y="19"/>
                </a:cubicBezTo>
                <a:cubicBezTo>
                  <a:pt x="131" y="23"/>
                  <a:pt x="132" y="29"/>
                  <a:pt x="133" y="33"/>
                </a:cubicBezTo>
                <a:cubicBezTo>
                  <a:pt x="134" y="36"/>
                  <a:pt x="137" y="33"/>
                  <a:pt x="139" y="35"/>
                </a:cubicBezTo>
                <a:cubicBezTo>
                  <a:pt x="142" y="36"/>
                  <a:pt x="136" y="38"/>
                  <a:pt x="133" y="41"/>
                </a:cubicBezTo>
                <a:cubicBezTo>
                  <a:pt x="130" y="43"/>
                  <a:pt x="132" y="45"/>
                  <a:pt x="128" y="47"/>
                </a:cubicBezTo>
                <a:cubicBezTo>
                  <a:pt x="125" y="49"/>
                  <a:pt x="118" y="54"/>
                  <a:pt x="115" y="56"/>
                </a:cubicBezTo>
                <a:cubicBezTo>
                  <a:pt x="112" y="58"/>
                  <a:pt x="113" y="55"/>
                  <a:pt x="111" y="54"/>
                </a:cubicBezTo>
                <a:cubicBezTo>
                  <a:pt x="110" y="54"/>
                  <a:pt x="108" y="54"/>
                  <a:pt x="107" y="56"/>
                </a:cubicBezTo>
                <a:cubicBezTo>
                  <a:pt x="105" y="57"/>
                  <a:pt x="101" y="54"/>
                  <a:pt x="98" y="52"/>
                </a:cubicBezTo>
                <a:cubicBezTo>
                  <a:pt x="94" y="51"/>
                  <a:pt x="90" y="42"/>
                  <a:pt x="89" y="40"/>
                </a:cubicBezTo>
                <a:cubicBezTo>
                  <a:pt x="88" y="38"/>
                  <a:pt x="81" y="41"/>
                  <a:pt x="75" y="44"/>
                </a:cubicBezTo>
                <a:cubicBezTo>
                  <a:pt x="69" y="46"/>
                  <a:pt x="55" y="44"/>
                  <a:pt x="55" y="44"/>
                </a:cubicBezTo>
                <a:cubicBezTo>
                  <a:pt x="55" y="44"/>
                  <a:pt x="55" y="48"/>
                  <a:pt x="55" y="51"/>
                </a:cubicBezTo>
                <a:cubicBezTo>
                  <a:pt x="55" y="53"/>
                  <a:pt x="59" y="52"/>
                  <a:pt x="63" y="54"/>
                </a:cubicBezTo>
                <a:cubicBezTo>
                  <a:pt x="67" y="56"/>
                  <a:pt x="59" y="56"/>
                  <a:pt x="54" y="58"/>
                </a:cubicBezTo>
                <a:cubicBezTo>
                  <a:pt x="50" y="59"/>
                  <a:pt x="52" y="61"/>
                  <a:pt x="52" y="64"/>
                </a:cubicBezTo>
                <a:cubicBezTo>
                  <a:pt x="52" y="67"/>
                  <a:pt x="54" y="69"/>
                  <a:pt x="56" y="72"/>
                </a:cubicBezTo>
                <a:cubicBezTo>
                  <a:pt x="59" y="76"/>
                  <a:pt x="61" y="80"/>
                  <a:pt x="61" y="85"/>
                </a:cubicBezTo>
                <a:cubicBezTo>
                  <a:pt x="61" y="90"/>
                  <a:pt x="56" y="106"/>
                  <a:pt x="56" y="110"/>
                </a:cubicBezTo>
                <a:cubicBezTo>
                  <a:pt x="56" y="113"/>
                  <a:pt x="56" y="123"/>
                  <a:pt x="51" y="123"/>
                </a:cubicBezTo>
                <a:cubicBezTo>
                  <a:pt x="51" y="123"/>
                  <a:pt x="51" y="123"/>
                  <a:pt x="51" y="123"/>
                </a:cubicBezTo>
                <a:cubicBezTo>
                  <a:pt x="49" y="123"/>
                  <a:pt x="48" y="123"/>
                  <a:pt x="45" y="123"/>
                </a:cubicBezTo>
                <a:cubicBezTo>
                  <a:pt x="42" y="123"/>
                  <a:pt x="41" y="122"/>
                  <a:pt x="39" y="124"/>
                </a:cubicBezTo>
                <a:cubicBezTo>
                  <a:pt x="37" y="126"/>
                  <a:pt x="34" y="126"/>
                  <a:pt x="29" y="127"/>
                </a:cubicBezTo>
                <a:cubicBezTo>
                  <a:pt x="23" y="127"/>
                  <a:pt x="15" y="132"/>
                  <a:pt x="14" y="134"/>
                </a:cubicBezTo>
                <a:cubicBezTo>
                  <a:pt x="12" y="135"/>
                  <a:pt x="13" y="143"/>
                  <a:pt x="12" y="146"/>
                </a:cubicBezTo>
                <a:cubicBezTo>
                  <a:pt x="12" y="148"/>
                  <a:pt x="13" y="151"/>
                  <a:pt x="10" y="152"/>
                </a:cubicBezTo>
                <a:cubicBezTo>
                  <a:pt x="8" y="153"/>
                  <a:pt x="3" y="154"/>
                  <a:pt x="3" y="157"/>
                </a:cubicBezTo>
                <a:cubicBezTo>
                  <a:pt x="3" y="160"/>
                  <a:pt x="0" y="165"/>
                  <a:pt x="1" y="168"/>
                </a:cubicBezTo>
                <a:cubicBezTo>
                  <a:pt x="2" y="171"/>
                  <a:pt x="7" y="174"/>
                  <a:pt x="8" y="177"/>
                </a:cubicBezTo>
                <a:cubicBezTo>
                  <a:pt x="10" y="181"/>
                  <a:pt x="10" y="184"/>
                  <a:pt x="11" y="188"/>
                </a:cubicBezTo>
                <a:cubicBezTo>
                  <a:pt x="13" y="191"/>
                  <a:pt x="16" y="190"/>
                  <a:pt x="18" y="191"/>
                </a:cubicBezTo>
                <a:cubicBezTo>
                  <a:pt x="20" y="192"/>
                  <a:pt x="20" y="197"/>
                  <a:pt x="25" y="198"/>
                </a:cubicBezTo>
                <a:cubicBezTo>
                  <a:pt x="29" y="199"/>
                  <a:pt x="31" y="200"/>
                  <a:pt x="34" y="199"/>
                </a:cubicBezTo>
                <a:cubicBezTo>
                  <a:pt x="38" y="197"/>
                  <a:pt x="45" y="191"/>
                  <a:pt x="45" y="191"/>
                </a:cubicBezTo>
                <a:cubicBezTo>
                  <a:pt x="45" y="211"/>
                  <a:pt x="45" y="211"/>
                  <a:pt x="45" y="211"/>
                </a:cubicBezTo>
                <a:cubicBezTo>
                  <a:pt x="45" y="211"/>
                  <a:pt x="48" y="214"/>
                  <a:pt x="50" y="213"/>
                </a:cubicBezTo>
                <a:cubicBezTo>
                  <a:pt x="52" y="213"/>
                  <a:pt x="56" y="211"/>
                  <a:pt x="58" y="212"/>
                </a:cubicBezTo>
                <a:cubicBezTo>
                  <a:pt x="58" y="212"/>
                  <a:pt x="58" y="212"/>
                  <a:pt x="58" y="212"/>
                </a:cubicBezTo>
                <a:cubicBezTo>
                  <a:pt x="62" y="211"/>
                  <a:pt x="69" y="213"/>
                  <a:pt x="71" y="213"/>
                </a:cubicBezTo>
                <a:cubicBezTo>
                  <a:pt x="73" y="213"/>
                  <a:pt x="77" y="207"/>
                  <a:pt x="77" y="207"/>
                </a:cubicBezTo>
                <a:cubicBezTo>
                  <a:pt x="82" y="207"/>
                  <a:pt x="82" y="207"/>
                  <a:pt x="82" y="207"/>
                </a:cubicBezTo>
                <a:cubicBezTo>
                  <a:pt x="82" y="207"/>
                  <a:pt x="91" y="202"/>
                  <a:pt x="94" y="200"/>
                </a:cubicBezTo>
                <a:cubicBezTo>
                  <a:pt x="96" y="198"/>
                  <a:pt x="97" y="197"/>
                  <a:pt x="100" y="198"/>
                </a:cubicBezTo>
                <a:cubicBezTo>
                  <a:pt x="103" y="198"/>
                  <a:pt x="109" y="196"/>
                  <a:pt x="113" y="195"/>
                </a:cubicBezTo>
                <a:cubicBezTo>
                  <a:pt x="116" y="194"/>
                  <a:pt x="115" y="198"/>
                  <a:pt x="115" y="200"/>
                </a:cubicBezTo>
                <a:cubicBezTo>
                  <a:pt x="115" y="202"/>
                  <a:pt x="115" y="202"/>
                  <a:pt x="114" y="204"/>
                </a:cubicBezTo>
                <a:cubicBezTo>
                  <a:pt x="113" y="206"/>
                  <a:pt x="113" y="207"/>
                  <a:pt x="113" y="213"/>
                </a:cubicBezTo>
                <a:cubicBezTo>
                  <a:pt x="113" y="219"/>
                  <a:pt x="126" y="231"/>
                  <a:pt x="128" y="232"/>
                </a:cubicBezTo>
                <a:cubicBezTo>
                  <a:pt x="130" y="233"/>
                  <a:pt x="136" y="232"/>
                  <a:pt x="139" y="233"/>
                </a:cubicBezTo>
                <a:cubicBezTo>
                  <a:pt x="142" y="233"/>
                  <a:pt x="145" y="235"/>
                  <a:pt x="148" y="237"/>
                </a:cubicBezTo>
                <a:cubicBezTo>
                  <a:pt x="151" y="239"/>
                  <a:pt x="152" y="240"/>
                  <a:pt x="155" y="240"/>
                </a:cubicBezTo>
                <a:cubicBezTo>
                  <a:pt x="157" y="241"/>
                  <a:pt x="157" y="242"/>
                  <a:pt x="159" y="244"/>
                </a:cubicBezTo>
                <a:cubicBezTo>
                  <a:pt x="161" y="246"/>
                  <a:pt x="168" y="246"/>
                  <a:pt x="171" y="246"/>
                </a:cubicBezTo>
                <a:cubicBezTo>
                  <a:pt x="173" y="246"/>
                  <a:pt x="176" y="248"/>
                  <a:pt x="178" y="250"/>
                </a:cubicBezTo>
                <a:cubicBezTo>
                  <a:pt x="179" y="252"/>
                  <a:pt x="178" y="253"/>
                  <a:pt x="178" y="256"/>
                </a:cubicBezTo>
                <a:cubicBezTo>
                  <a:pt x="177" y="258"/>
                  <a:pt x="180" y="260"/>
                  <a:pt x="181" y="262"/>
                </a:cubicBezTo>
                <a:cubicBezTo>
                  <a:pt x="182" y="264"/>
                  <a:pt x="180" y="265"/>
                  <a:pt x="179" y="267"/>
                </a:cubicBezTo>
                <a:cubicBezTo>
                  <a:pt x="177" y="268"/>
                  <a:pt x="179" y="268"/>
                  <a:pt x="180" y="270"/>
                </a:cubicBezTo>
                <a:cubicBezTo>
                  <a:pt x="181" y="272"/>
                  <a:pt x="182" y="273"/>
                  <a:pt x="182" y="276"/>
                </a:cubicBezTo>
                <a:cubicBezTo>
                  <a:pt x="182" y="279"/>
                  <a:pt x="183" y="283"/>
                  <a:pt x="183" y="283"/>
                </a:cubicBezTo>
                <a:cubicBezTo>
                  <a:pt x="206" y="283"/>
                  <a:pt x="206" y="283"/>
                  <a:pt x="206" y="283"/>
                </a:cubicBezTo>
                <a:cubicBezTo>
                  <a:pt x="206" y="283"/>
                  <a:pt x="206" y="293"/>
                  <a:pt x="206" y="295"/>
                </a:cubicBezTo>
                <a:cubicBezTo>
                  <a:pt x="206" y="297"/>
                  <a:pt x="210" y="298"/>
                  <a:pt x="213" y="300"/>
                </a:cubicBezTo>
                <a:cubicBezTo>
                  <a:pt x="216" y="301"/>
                  <a:pt x="216" y="304"/>
                  <a:pt x="216" y="307"/>
                </a:cubicBezTo>
                <a:cubicBezTo>
                  <a:pt x="217" y="310"/>
                  <a:pt x="215" y="317"/>
                  <a:pt x="212" y="321"/>
                </a:cubicBezTo>
                <a:cubicBezTo>
                  <a:pt x="210" y="325"/>
                  <a:pt x="210" y="332"/>
                  <a:pt x="210" y="334"/>
                </a:cubicBezTo>
                <a:cubicBezTo>
                  <a:pt x="210" y="336"/>
                  <a:pt x="213" y="345"/>
                  <a:pt x="213" y="349"/>
                </a:cubicBezTo>
                <a:cubicBezTo>
                  <a:pt x="214" y="354"/>
                  <a:pt x="211" y="358"/>
                  <a:pt x="212" y="360"/>
                </a:cubicBezTo>
                <a:cubicBezTo>
                  <a:pt x="212" y="363"/>
                  <a:pt x="224" y="364"/>
                  <a:pt x="226" y="365"/>
                </a:cubicBezTo>
                <a:cubicBezTo>
                  <a:pt x="228" y="365"/>
                  <a:pt x="229" y="364"/>
                  <a:pt x="230" y="363"/>
                </a:cubicBezTo>
                <a:cubicBezTo>
                  <a:pt x="232" y="362"/>
                  <a:pt x="235" y="364"/>
                  <a:pt x="237" y="366"/>
                </a:cubicBezTo>
                <a:cubicBezTo>
                  <a:pt x="239" y="367"/>
                  <a:pt x="242" y="372"/>
                  <a:pt x="244" y="375"/>
                </a:cubicBezTo>
                <a:cubicBezTo>
                  <a:pt x="246" y="379"/>
                  <a:pt x="243" y="382"/>
                  <a:pt x="243" y="384"/>
                </a:cubicBezTo>
                <a:cubicBezTo>
                  <a:pt x="243" y="386"/>
                  <a:pt x="246" y="388"/>
                  <a:pt x="248" y="388"/>
                </a:cubicBezTo>
                <a:cubicBezTo>
                  <a:pt x="250" y="388"/>
                  <a:pt x="253" y="386"/>
                  <a:pt x="254" y="386"/>
                </a:cubicBezTo>
                <a:cubicBezTo>
                  <a:pt x="256" y="386"/>
                  <a:pt x="257" y="387"/>
                  <a:pt x="259" y="389"/>
                </a:cubicBezTo>
                <a:cubicBezTo>
                  <a:pt x="261" y="391"/>
                  <a:pt x="260" y="397"/>
                  <a:pt x="258" y="402"/>
                </a:cubicBezTo>
                <a:cubicBezTo>
                  <a:pt x="257" y="406"/>
                  <a:pt x="257" y="409"/>
                  <a:pt x="257" y="411"/>
                </a:cubicBezTo>
                <a:cubicBezTo>
                  <a:pt x="258" y="410"/>
                  <a:pt x="260" y="411"/>
                  <a:pt x="262" y="411"/>
                </a:cubicBezTo>
                <a:cubicBezTo>
                  <a:pt x="265" y="411"/>
                  <a:pt x="262" y="411"/>
                  <a:pt x="265" y="415"/>
                </a:cubicBezTo>
                <a:cubicBezTo>
                  <a:pt x="269" y="420"/>
                  <a:pt x="268" y="423"/>
                  <a:pt x="268" y="428"/>
                </a:cubicBezTo>
                <a:cubicBezTo>
                  <a:pt x="268" y="434"/>
                  <a:pt x="260" y="434"/>
                  <a:pt x="252" y="437"/>
                </a:cubicBezTo>
                <a:cubicBezTo>
                  <a:pt x="245" y="440"/>
                  <a:pt x="238" y="450"/>
                  <a:pt x="233" y="457"/>
                </a:cubicBezTo>
                <a:cubicBezTo>
                  <a:pt x="227" y="463"/>
                  <a:pt x="222" y="469"/>
                  <a:pt x="215" y="474"/>
                </a:cubicBezTo>
                <a:cubicBezTo>
                  <a:pt x="214" y="474"/>
                  <a:pt x="213" y="475"/>
                  <a:pt x="213" y="476"/>
                </a:cubicBezTo>
                <a:cubicBezTo>
                  <a:pt x="217" y="478"/>
                  <a:pt x="223" y="474"/>
                  <a:pt x="226" y="474"/>
                </a:cubicBezTo>
                <a:cubicBezTo>
                  <a:pt x="230" y="474"/>
                  <a:pt x="236" y="487"/>
                  <a:pt x="237" y="488"/>
                </a:cubicBezTo>
                <a:cubicBezTo>
                  <a:pt x="239" y="490"/>
                  <a:pt x="240" y="490"/>
                  <a:pt x="241" y="490"/>
                </a:cubicBezTo>
                <a:cubicBezTo>
                  <a:pt x="243" y="490"/>
                  <a:pt x="243" y="487"/>
                  <a:pt x="245" y="489"/>
                </a:cubicBezTo>
                <a:cubicBezTo>
                  <a:pt x="247" y="491"/>
                  <a:pt x="254" y="495"/>
                  <a:pt x="257" y="497"/>
                </a:cubicBezTo>
                <a:cubicBezTo>
                  <a:pt x="259" y="500"/>
                  <a:pt x="265" y="503"/>
                  <a:pt x="265" y="508"/>
                </a:cubicBezTo>
                <a:cubicBezTo>
                  <a:pt x="265" y="511"/>
                  <a:pt x="270" y="523"/>
                  <a:pt x="271" y="528"/>
                </a:cubicBezTo>
                <a:cubicBezTo>
                  <a:pt x="273" y="526"/>
                  <a:pt x="275" y="524"/>
                  <a:pt x="276" y="522"/>
                </a:cubicBezTo>
                <a:cubicBezTo>
                  <a:pt x="279" y="519"/>
                  <a:pt x="282" y="509"/>
                  <a:pt x="284" y="506"/>
                </a:cubicBezTo>
                <a:cubicBezTo>
                  <a:pt x="287" y="502"/>
                  <a:pt x="291" y="500"/>
                  <a:pt x="294" y="498"/>
                </a:cubicBezTo>
                <a:cubicBezTo>
                  <a:pt x="297" y="496"/>
                  <a:pt x="307" y="486"/>
                  <a:pt x="309" y="482"/>
                </a:cubicBezTo>
                <a:cubicBezTo>
                  <a:pt x="311" y="478"/>
                  <a:pt x="313" y="467"/>
                  <a:pt x="319" y="461"/>
                </a:cubicBezTo>
                <a:cubicBezTo>
                  <a:pt x="325" y="456"/>
                  <a:pt x="331" y="454"/>
                  <a:pt x="332" y="450"/>
                </a:cubicBezTo>
                <a:cubicBezTo>
                  <a:pt x="334" y="446"/>
                  <a:pt x="334" y="441"/>
                  <a:pt x="335" y="437"/>
                </a:cubicBezTo>
                <a:cubicBezTo>
                  <a:pt x="336" y="433"/>
                  <a:pt x="332" y="429"/>
                  <a:pt x="333" y="423"/>
                </a:cubicBezTo>
                <a:cubicBezTo>
                  <a:pt x="335" y="417"/>
                  <a:pt x="336" y="414"/>
                  <a:pt x="335" y="412"/>
                </a:cubicBezTo>
                <a:cubicBezTo>
                  <a:pt x="335" y="410"/>
                  <a:pt x="334" y="411"/>
                  <a:pt x="335" y="409"/>
                </a:cubicBezTo>
                <a:cubicBezTo>
                  <a:pt x="336" y="407"/>
                  <a:pt x="339" y="409"/>
                  <a:pt x="341" y="406"/>
                </a:cubicBezTo>
                <a:cubicBezTo>
                  <a:pt x="344" y="403"/>
                  <a:pt x="349" y="397"/>
                  <a:pt x="352" y="395"/>
                </a:cubicBezTo>
                <a:cubicBezTo>
                  <a:pt x="355" y="393"/>
                  <a:pt x="357" y="392"/>
                  <a:pt x="358" y="391"/>
                </a:cubicBezTo>
                <a:cubicBezTo>
                  <a:pt x="360" y="390"/>
                  <a:pt x="367" y="385"/>
                  <a:pt x="371" y="385"/>
                </a:cubicBezTo>
                <a:cubicBezTo>
                  <a:pt x="375" y="385"/>
                  <a:pt x="379" y="389"/>
                  <a:pt x="379" y="386"/>
                </a:cubicBezTo>
                <a:cubicBezTo>
                  <a:pt x="378" y="384"/>
                  <a:pt x="375" y="384"/>
                  <a:pt x="377" y="383"/>
                </a:cubicBezTo>
                <a:cubicBezTo>
                  <a:pt x="378" y="382"/>
                  <a:pt x="381" y="381"/>
                  <a:pt x="385" y="380"/>
                </a:cubicBezTo>
                <a:cubicBezTo>
                  <a:pt x="388" y="379"/>
                  <a:pt x="388" y="377"/>
                  <a:pt x="387" y="376"/>
                </a:cubicBezTo>
                <a:cubicBezTo>
                  <a:pt x="386" y="375"/>
                  <a:pt x="390" y="375"/>
                  <a:pt x="390" y="374"/>
                </a:cubicBezTo>
                <a:cubicBezTo>
                  <a:pt x="391" y="373"/>
                  <a:pt x="391" y="374"/>
                  <a:pt x="391" y="375"/>
                </a:cubicBezTo>
                <a:cubicBezTo>
                  <a:pt x="391" y="376"/>
                  <a:pt x="394" y="376"/>
                  <a:pt x="398" y="375"/>
                </a:cubicBezTo>
                <a:cubicBezTo>
                  <a:pt x="402" y="375"/>
                  <a:pt x="404" y="372"/>
                  <a:pt x="406" y="371"/>
                </a:cubicBezTo>
                <a:cubicBezTo>
                  <a:pt x="408" y="371"/>
                  <a:pt x="407" y="372"/>
                  <a:pt x="407" y="373"/>
                </a:cubicBezTo>
                <a:cubicBezTo>
                  <a:pt x="407" y="374"/>
                  <a:pt x="411" y="375"/>
                  <a:pt x="415" y="374"/>
                </a:cubicBezTo>
                <a:cubicBezTo>
                  <a:pt x="419" y="372"/>
                  <a:pt x="422" y="374"/>
                  <a:pt x="422" y="370"/>
                </a:cubicBezTo>
                <a:cubicBezTo>
                  <a:pt x="422" y="367"/>
                  <a:pt x="428" y="364"/>
                  <a:pt x="430" y="362"/>
                </a:cubicBezTo>
                <a:cubicBezTo>
                  <a:pt x="432" y="361"/>
                  <a:pt x="434" y="359"/>
                  <a:pt x="434" y="354"/>
                </a:cubicBezTo>
                <a:cubicBezTo>
                  <a:pt x="434" y="349"/>
                  <a:pt x="438" y="346"/>
                  <a:pt x="441" y="343"/>
                </a:cubicBezTo>
                <a:cubicBezTo>
                  <a:pt x="443" y="341"/>
                  <a:pt x="446" y="335"/>
                  <a:pt x="448" y="333"/>
                </a:cubicBezTo>
                <a:cubicBezTo>
                  <a:pt x="449" y="331"/>
                  <a:pt x="450" y="331"/>
                  <a:pt x="451" y="328"/>
                </a:cubicBezTo>
                <a:cubicBezTo>
                  <a:pt x="452" y="326"/>
                  <a:pt x="451" y="320"/>
                  <a:pt x="451" y="316"/>
                </a:cubicBezTo>
                <a:cubicBezTo>
                  <a:pt x="452" y="311"/>
                  <a:pt x="454" y="307"/>
                  <a:pt x="455" y="306"/>
                </a:cubicBezTo>
                <a:cubicBezTo>
                  <a:pt x="457" y="305"/>
                  <a:pt x="460" y="305"/>
                  <a:pt x="460" y="299"/>
                </a:cubicBezTo>
                <a:cubicBezTo>
                  <a:pt x="460" y="294"/>
                  <a:pt x="459" y="287"/>
                  <a:pt x="461" y="282"/>
                </a:cubicBezTo>
                <a:cubicBezTo>
                  <a:pt x="464" y="277"/>
                  <a:pt x="461" y="265"/>
                  <a:pt x="461" y="259"/>
                </a:cubicBezTo>
                <a:cubicBezTo>
                  <a:pt x="462" y="253"/>
                  <a:pt x="461" y="244"/>
                  <a:pt x="462" y="242"/>
                </a:cubicBezTo>
                <a:cubicBezTo>
                  <a:pt x="463" y="240"/>
                  <a:pt x="466" y="240"/>
                  <a:pt x="464" y="238"/>
                </a:cubicBezTo>
                <a:cubicBezTo>
                  <a:pt x="462" y="236"/>
                  <a:pt x="460" y="234"/>
                  <a:pt x="462" y="235"/>
                </a:cubicBezTo>
                <a:cubicBezTo>
                  <a:pt x="464" y="236"/>
                  <a:pt x="467" y="239"/>
                  <a:pt x="466" y="237"/>
                </a:cubicBezTo>
                <a:cubicBezTo>
                  <a:pt x="466" y="236"/>
                  <a:pt x="466" y="234"/>
                  <a:pt x="467" y="234"/>
                </a:cubicBezTo>
                <a:cubicBezTo>
                  <a:pt x="467" y="235"/>
                  <a:pt x="468" y="235"/>
                  <a:pt x="469" y="235"/>
                </a:cubicBezTo>
                <a:cubicBezTo>
                  <a:pt x="470" y="236"/>
                  <a:pt x="471" y="238"/>
                  <a:pt x="474" y="234"/>
                </a:cubicBezTo>
                <a:cubicBezTo>
                  <a:pt x="476" y="230"/>
                  <a:pt x="479" y="225"/>
                  <a:pt x="482" y="219"/>
                </a:cubicBezTo>
                <a:cubicBezTo>
                  <a:pt x="485" y="213"/>
                  <a:pt x="488" y="208"/>
                  <a:pt x="493" y="206"/>
                </a:cubicBezTo>
                <a:cubicBezTo>
                  <a:pt x="498" y="203"/>
                  <a:pt x="500" y="201"/>
                  <a:pt x="502" y="197"/>
                </a:cubicBezTo>
                <a:cubicBezTo>
                  <a:pt x="505" y="194"/>
                  <a:pt x="515" y="182"/>
                  <a:pt x="516" y="175"/>
                </a:cubicBezTo>
                <a:cubicBezTo>
                  <a:pt x="517" y="169"/>
                  <a:pt x="518" y="157"/>
                  <a:pt x="513" y="147"/>
                </a:cubicBezTo>
                <a:close/>
                <a:moveTo>
                  <a:pt x="302" y="487"/>
                </a:moveTo>
                <a:cubicBezTo>
                  <a:pt x="300" y="488"/>
                  <a:pt x="292" y="498"/>
                  <a:pt x="287" y="499"/>
                </a:cubicBezTo>
                <a:cubicBezTo>
                  <a:pt x="281" y="500"/>
                  <a:pt x="296" y="491"/>
                  <a:pt x="295" y="488"/>
                </a:cubicBezTo>
                <a:cubicBezTo>
                  <a:pt x="295" y="486"/>
                  <a:pt x="305" y="474"/>
                  <a:pt x="307" y="476"/>
                </a:cubicBezTo>
                <a:cubicBezTo>
                  <a:pt x="310" y="479"/>
                  <a:pt x="304" y="485"/>
                  <a:pt x="302" y="48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82" name="Freeform 263"/>
          <p:cNvSpPr>
            <a:spLocks/>
          </p:cNvSpPr>
          <p:nvPr/>
        </p:nvSpPr>
        <p:spPr bwMode="auto">
          <a:xfrm>
            <a:off x="8278813" y="4845050"/>
            <a:ext cx="134937" cy="136525"/>
          </a:xfrm>
          <a:custGeom>
            <a:avLst/>
            <a:gdLst/>
            <a:ahLst/>
            <a:cxnLst>
              <a:cxn ang="0">
                <a:pos x="56" y="23"/>
              </a:cxn>
              <a:cxn ang="0">
                <a:pos x="44" y="15"/>
              </a:cxn>
              <a:cxn ang="0">
                <a:pos x="40" y="16"/>
              </a:cxn>
              <a:cxn ang="0">
                <a:pos x="36" y="14"/>
              </a:cxn>
              <a:cxn ang="0">
                <a:pos x="25" y="0"/>
              </a:cxn>
              <a:cxn ang="0">
                <a:pos x="12" y="2"/>
              </a:cxn>
              <a:cxn ang="0">
                <a:pos x="8" y="20"/>
              </a:cxn>
              <a:cxn ang="0">
                <a:pos x="8" y="38"/>
              </a:cxn>
              <a:cxn ang="0">
                <a:pos x="2" y="45"/>
              </a:cxn>
              <a:cxn ang="0">
                <a:pos x="5" y="61"/>
              </a:cxn>
              <a:cxn ang="0">
                <a:pos x="8" y="61"/>
              </a:cxn>
              <a:cxn ang="0">
                <a:pos x="21" y="64"/>
              </a:cxn>
              <a:cxn ang="0">
                <a:pos x="29" y="68"/>
              </a:cxn>
              <a:cxn ang="0">
                <a:pos x="35" y="71"/>
              </a:cxn>
              <a:cxn ang="0">
                <a:pos x="42" y="69"/>
              </a:cxn>
              <a:cxn ang="0">
                <a:pos x="52" y="70"/>
              </a:cxn>
              <a:cxn ang="0">
                <a:pos x="65" y="61"/>
              </a:cxn>
              <a:cxn ang="0">
                <a:pos x="70" y="54"/>
              </a:cxn>
              <a:cxn ang="0">
                <a:pos x="64" y="34"/>
              </a:cxn>
              <a:cxn ang="0">
                <a:pos x="56" y="23"/>
              </a:cxn>
            </a:cxnLst>
            <a:rect l="0" t="0" r="r" b="b"/>
            <a:pathLst>
              <a:path w="70" h="72">
                <a:moveTo>
                  <a:pt x="56" y="23"/>
                </a:moveTo>
                <a:cubicBezTo>
                  <a:pt x="53" y="21"/>
                  <a:pt x="46" y="17"/>
                  <a:pt x="44" y="15"/>
                </a:cubicBezTo>
                <a:cubicBezTo>
                  <a:pt x="42" y="13"/>
                  <a:pt x="42" y="16"/>
                  <a:pt x="40" y="16"/>
                </a:cubicBezTo>
                <a:cubicBezTo>
                  <a:pt x="39" y="16"/>
                  <a:pt x="38" y="16"/>
                  <a:pt x="36" y="14"/>
                </a:cubicBezTo>
                <a:cubicBezTo>
                  <a:pt x="35" y="13"/>
                  <a:pt x="29" y="0"/>
                  <a:pt x="25" y="0"/>
                </a:cubicBezTo>
                <a:cubicBezTo>
                  <a:pt x="22" y="0"/>
                  <a:pt x="16" y="4"/>
                  <a:pt x="12" y="2"/>
                </a:cubicBezTo>
                <a:cubicBezTo>
                  <a:pt x="8" y="8"/>
                  <a:pt x="9" y="16"/>
                  <a:pt x="8" y="20"/>
                </a:cubicBezTo>
                <a:cubicBezTo>
                  <a:pt x="6" y="24"/>
                  <a:pt x="8" y="34"/>
                  <a:pt x="8" y="38"/>
                </a:cubicBezTo>
                <a:cubicBezTo>
                  <a:pt x="7" y="41"/>
                  <a:pt x="5" y="42"/>
                  <a:pt x="2" y="45"/>
                </a:cubicBezTo>
                <a:cubicBezTo>
                  <a:pt x="0" y="47"/>
                  <a:pt x="3" y="56"/>
                  <a:pt x="5" y="61"/>
                </a:cubicBezTo>
                <a:cubicBezTo>
                  <a:pt x="6" y="61"/>
                  <a:pt x="7" y="61"/>
                  <a:pt x="8" y="61"/>
                </a:cubicBezTo>
                <a:cubicBezTo>
                  <a:pt x="10" y="63"/>
                  <a:pt x="19" y="64"/>
                  <a:pt x="21" y="64"/>
                </a:cubicBezTo>
                <a:cubicBezTo>
                  <a:pt x="23" y="64"/>
                  <a:pt x="26" y="67"/>
                  <a:pt x="29" y="68"/>
                </a:cubicBezTo>
                <a:cubicBezTo>
                  <a:pt x="31" y="69"/>
                  <a:pt x="32" y="72"/>
                  <a:pt x="35" y="71"/>
                </a:cubicBezTo>
                <a:cubicBezTo>
                  <a:pt x="38" y="70"/>
                  <a:pt x="38" y="69"/>
                  <a:pt x="42" y="69"/>
                </a:cubicBezTo>
                <a:cubicBezTo>
                  <a:pt x="46" y="69"/>
                  <a:pt x="48" y="72"/>
                  <a:pt x="52" y="70"/>
                </a:cubicBezTo>
                <a:cubicBezTo>
                  <a:pt x="57" y="68"/>
                  <a:pt x="63" y="65"/>
                  <a:pt x="65" y="61"/>
                </a:cubicBezTo>
                <a:cubicBezTo>
                  <a:pt x="66" y="59"/>
                  <a:pt x="68" y="57"/>
                  <a:pt x="70" y="54"/>
                </a:cubicBezTo>
                <a:cubicBezTo>
                  <a:pt x="69" y="49"/>
                  <a:pt x="64" y="37"/>
                  <a:pt x="64" y="34"/>
                </a:cubicBezTo>
                <a:cubicBezTo>
                  <a:pt x="64" y="29"/>
                  <a:pt x="58" y="26"/>
                  <a:pt x="56" y="2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83" name="Freeform 264"/>
          <p:cNvSpPr>
            <a:spLocks/>
          </p:cNvSpPr>
          <p:nvPr/>
        </p:nvSpPr>
        <p:spPr bwMode="auto">
          <a:xfrm>
            <a:off x="7904163" y="4622800"/>
            <a:ext cx="504825" cy="896938"/>
          </a:xfrm>
          <a:custGeom>
            <a:avLst/>
            <a:gdLst/>
            <a:ahLst/>
            <a:cxnLst>
              <a:cxn ang="0">
                <a:pos x="205" y="136"/>
              </a:cxn>
              <a:cxn ang="0">
                <a:pos x="248" y="79"/>
              </a:cxn>
              <a:cxn ang="0">
                <a:pos x="258" y="53"/>
              </a:cxn>
              <a:cxn ang="0">
                <a:pos x="245" y="71"/>
              </a:cxn>
              <a:cxn ang="0">
                <a:pos x="223" y="80"/>
              </a:cxn>
              <a:cxn ang="0">
                <a:pos x="203" y="69"/>
              </a:cxn>
              <a:cxn ang="0">
                <a:pos x="196" y="40"/>
              </a:cxn>
              <a:cxn ang="0">
                <a:pos x="154" y="15"/>
              </a:cxn>
              <a:cxn ang="0">
                <a:pos x="124" y="10"/>
              </a:cxn>
              <a:cxn ang="0">
                <a:pos x="100" y="0"/>
              </a:cxn>
              <a:cxn ang="0">
                <a:pos x="83" y="30"/>
              </a:cxn>
              <a:cxn ang="0">
                <a:pos x="67" y="65"/>
              </a:cxn>
              <a:cxn ang="0">
                <a:pos x="51" y="94"/>
              </a:cxn>
              <a:cxn ang="0">
                <a:pos x="46" y="122"/>
              </a:cxn>
              <a:cxn ang="0">
                <a:pos x="46" y="157"/>
              </a:cxn>
              <a:cxn ang="0">
                <a:pos x="41" y="196"/>
              </a:cxn>
              <a:cxn ang="0">
                <a:pos x="34" y="235"/>
              </a:cxn>
              <a:cxn ang="0">
                <a:pos x="23" y="273"/>
              </a:cxn>
              <a:cxn ang="0">
                <a:pos x="23" y="334"/>
              </a:cxn>
              <a:cxn ang="0">
                <a:pos x="29" y="350"/>
              </a:cxn>
              <a:cxn ang="0">
                <a:pos x="14" y="386"/>
              </a:cxn>
              <a:cxn ang="0">
                <a:pos x="0" y="418"/>
              </a:cxn>
              <a:cxn ang="0">
                <a:pos x="16" y="441"/>
              </a:cxn>
              <a:cxn ang="0">
                <a:pos x="50" y="464"/>
              </a:cxn>
              <a:cxn ang="0">
                <a:pos x="60" y="465"/>
              </a:cxn>
              <a:cxn ang="0">
                <a:pos x="60" y="434"/>
              </a:cxn>
              <a:cxn ang="0">
                <a:pos x="61" y="426"/>
              </a:cxn>
              <a:cxn ang="0">
                <a:pos x="68" y="428"/>
              </a:cxn>
              <a:cxn ang="0">
                <a:pos x="86" y="403"/>
              </a:cxn>
              <a:cxn ang="0">
                <a:pos x="98" y="389"/>
              </a:cxn>
              <a:cxn ang="0">
                <a:pos x="88" y="376"/>
              </a:cxn>
              <a:cxn ang="0">
                <a:pos x="85" y="350"/>
              </a:cxn>
              <a:cxn ang="0">
                <a:pos x="106" y="334"/>
              </a:cxn>
              <a:cxn ang="0">
                <a:pos x="116" y="314"/>
              </a:cxn>
              <a:cxn ang="0">
                <a:pos x="121" y="305"/>
              </a:cxn>
              <a:cxn ang="0">
                <a:pos x="128" y="298"/>
              </a:cxn>
              <a:cxn ang="0">
                <a:pos x="112" y="293"/>
              </a:cxn>
              <a:cxn ang="0">
                <a:pos x="132" y="282"/>
              </a:cxn>
              <a:cxn ang="0">
                <a:pos x="146" y="268"/>
              </a:cxn>
              <a:cxn ang="0">
                <a:pos x="153" y="247"/>
              </a:cxn>
              <a:cxn ang="0">
                <a:pos x="180" y="245"/>
              </a:cxn>
              <a:cxn ang="0">
                <a:pos x="219" y="223"/>
              </a:cxn>
              <a:cxn ang="0">
                <a:pos x="213" y="202"/>
              </a:cxn>
              <a:cxn ang="0">
                <a:pos x="199" y="180"/>
              </a:cxn>
              <a:cxn ang="0">
                <a:pos x="199" y="161"/>
              </a:cxn>
            </a:cxnLst>
            <a:rect l="0" t="0" r="r" b="b"/>
            <a:pathLst>
              <a:path w="265" h="470">
                <a:moveTo>
                  <a:pt x="199" y="161"/>
                </a:moveTo>
                <a:cubicBezTo>
                  <a:pt x="202" y="158"/>
                  <a:pt x="204" y="157"/>
                  <a:pt x="205" y="154"/>
                </a:cubicBezTo>
                <a:cubicBezTo>
                  <a:pt x="205" y="150"/>
                  <a:pt x="203" y="140"/>
                  <a:pt x="205" y="136"/>
                </a:cubicBezTo>
                <a:cubicBezTo>
                  <a:pt x="206" y="132"/>
                  <a:pt x="205" y="120"/>
                  <a:pt x="211" y="116"/>
                </a:cubicBezTo>
                <a:cubicBezTo>
                  <a:pt x="218" y="111"/>
                  <a:pt x="223" y="105"/>
                  <a:pt x="229" y="99"/>
                </a:cubicBezTo>
                <a:cubicBezTo>
                  <a:pt x="234" y="92"/>
                  <a:pt x="241" y="82"/>
                  <a:pt x="248" y="79"/>
                </a:cubicBezTo>
                <a:cubicBezTo>
                  <a:pt x="256" y="76"/>
                  <a:pt x="264" y="76"/>
                  <a:pt x="264" y="70"/>
                </a:cubicBezTo>
                <a:cubicBezTo>
                  <a:pt x="264" y="65"/>
                  <a:pt x="265" y="62"/>
                  <a:pt x="261" y="57"/>
                </a:cubicBezTo>
                <a:cubicBezTo>
                  <a:pt x="258" y="53"/>
                  <a:pt x="261" y="53"/>
                  <a:pt x="258" y="53"/>
                </a:cubicBezTo>
                <a:cubicBezTo>
                  <a:pt x="255" y="53"/>
                  <a:pt x="252" y="51"/>
                  <a:pt x="252" y="54"/>
                </a:cubicBezTo>
                <a:cubicBezTo>
                  <a:pt x="252" y="57"/>
                  <a:pt x="252" y="62"/>
                  <a:pt x="251" y="64"/>
                </a:cubicBezTo>
                <a:cubicBezTo>
                  <a:pt x="249" y="66"/>
                  <a:pt x="246" y="70"/>
                  <a:pt x="245" y="71"/>
                </a:cubicBezTo>
                <a:cubicBezTo>
                  <a:pt x="243" y="72"/>
                  <a:pt x="242" y="76"/>
                  <a:pt x="238" y="76"/>
                </a:cubicBezTo>
                <a:cubicBezTo>
                  <a:pt x="235" y="76"/>
                  <a:pt x="232" y="74"/>
                  <a:pt x="230" y="76"/>
                </a:cubicBezTo>
                <a:cubicBezTo>
                  <a:pt x="228" y="77"/>
                  <a:pt x="226" y="80"/>
                  <a:pt x="223" y="80"/>
                </a:cubicBezTo>
                <a:cubicBezTo>
                  <a:pt x="220" y="79"/>
                  <a:pt x="216" y="78"/>
                  <a:pt x="212" y="78"/>
                </a:cubicBezTo>
                <a:cubicBezTo>
                  <a:pt x="207" y="78"/>
                  <a:pt x="197" y="79"/>
                  <a:pt x="197" y="77"/>
                </a:cubicBezTo>
                <a:cubicBezTo>
                  <a:pt x="198" y="74"/>
                  <a:pt x="203" y="73"/>
                  <a:pt x="203" y="69"/>
                </a:cubicBezTo>
                <a:cubicBezTo>
                  <a:pt x="203" y="66"/>
                  <a:pt x="202" y="64"/>
                  <a:pt x="206" y="60"/>
                </a:cubicBezTo>
                <a:cubicBezTo>
                  <a:pt x="210" y="56"/>
                  <a:pt x="214" y="51"/>
                  <a:pt x="210" y="48"/>
                </a:cubicBezTo>
                <a:cubicBezTo>
                  <a:pt x="207" y="44"/>
                  <a:pt x="202" y="43"/>
                  <a:pt x="196" y="40"/>
                </a:cubicBezTo>
                <a:cubicBezTo>
                  <a:pt x="191" y="36"/>
                  <a:pt x="183" y="30"/>
                  <a:pt x="180" y="30"/>
                </a:cubicBezTo>
                <a:cubicBezTo>
                  <a:pt x="178" y="29"/>
                  <a:pt x="171" y="30"/>
                  <a:pt x="167" y="26"/>
                </a:cubicBezTo>
                <a:cubicBezTo>
                  <a:pt x="164" y="22"/>
                  <a:pt x="157" y="18"/>
                  <a:pt x="154" y="15"/>
                </a:cubicBezTo>
                <a:cubicBezTo>
                  <a:pt x="151" y="12"/>
                  <a:pt x="148" y="4"/>
                  <a:pt x="145" y="3"/>
                </a:cubicBezTo>
                <a:cubicBezTo>
                  <a:pt x="142" y="2"/>
                  <a:pt x="132" y="1"/>
                  <a:pt x="131" y="3"/>
                </a:cubicBezTo>
                <a:cubicBezTo>
                  <a:pt x="130" y="5"/>
                  <a:pt x="127" y="10"/>
                  <a:pt x="124" y="10"/>
                </a:cubicBezTo>
                <a:cubicBezTo>
                  <a:pt x="122" y="10"/>
                  <a:pt x="120" y="4"/>
                  <a:pt x="116" y="4"/>
                </a:cubicBezTo>
                <a:cubicBezTo>
                  <a:pt x="112" y="4"/>
                  <a:pt x="109" y="4"/>
                  <a:pt x="107" y="4"/>
                </a:cubicBezTo>
                <a:cubicBezTo>
                  <a:pt x="104" y="4"/>
                  <a:pt x="102" y="0"/>
                  <a:pt x="100" y="0"/>
                </a:cubicBezTo>
                <a:cubicBezTo>
                  <a:pt x="98" y="0"/>
                  <a:pt x="92" y="5"/>
                  <a:pt x="89" y="6"/>
                </a:cubicBezTo>
                <a:cubicBezTo>
                  <a:pt x="86" y="6"/>
                  <a:pt x="86" y="14"/>
                  <a:pt x="86" y="17"/>
                </a:cubicBezTo>
                <a:cubicBezTo>
                  <a:pt x="86" y="19"/>
                  <a:pt x="86" y="28"/>
                  <a:pt x="83" y="30"/>
                </a:cubicBezTo>
                <a:cubicBezTo>
                  <a:pt x="80" y="31"/>
                  <a:pt x="66" y="35"/>
                  <a:pt x="66" y="37"/>
                </a:cubicBezTo>
                <a:cubicBezTo>
                  <a:pt x="66" y="39"/>
                  <a:pt x="66" y="54"/>
                  <a:pt x="66" y="57"/>
                </a:cubicBezTo>
                <a:cubicBezTo>
                  <a:pt x="66" y="60"/>
                  <a:pt x="66" y="63"/>
                  <a:pt x="67" y="65"/>
                </a:cubicBezTo>
                <a:cubicBezTo>
                  <a:pt x="68" y="67"/>
                  <a:pt x="70" y="70"/>
                  <a:pt x="68" y="72"/>
                </a:cubicBezTo>
                <a:cubicBezTo>
                  <a:pt x="65" y="74"/>
                  <a:pt x="62" y="79"/>
                  <a:pt x="59" y="82"/>
                </a:cubicBezTo>
                <a:cubicBezTo>
                  <a:pt x="57" y="85"/>
                  <a:pt x="51" y="91"/>
                  <a:pt x="51" y="94"/>
                </a:cubicBezTo>
                <a:cubicBezTo>
                  <a:pt x="51" y="97"/>
                  <a:pt x="51" y="102"/>
                  <a:pt x="49" y="105"/>
                </a:cubicBezTo>
                <a:cubicBezTo>
                  <a:pt x="46" y="107"/>
                  <a:pt x="47" y="107"/>
                  <a:pt x="47" y="111"/>
                </a:cubicBezTo>
                <a:cubicBezTo>
                  <a:pt x="47" y="115"/>
                  <a:pt x="48" y="119"/>
                  <a:pt x="46" y="122"/>
                </a:cubicBezTo>
                <a:cubicBezTo>
                  <a:pt x="43" y="125"/>
                  <a:pt x="45" y="129"/>
                  <a:pt x="43" y="131"/>
                </a:cubicBezTo>
                <a:cubicBezTo>
                  <a:pt x="42" y="133"/>
                  <a:pt x="39" y="133"/>
                  <a:pt x="41" y="138"/>
                </a:cubicBezTo>
                <a:cubicBezTo>
                  <a:pt x="43" y="142"/>
                  <a:pt x="46" y="154"/>
                  <a:pt x="46" y="157"/>
                </a:cubicBezTo>
                <a:cubicBezTo>
                  <a:pt x="46" y="160"/>
                  <a:pt x="48" y="160"/>
                  <a:pt x="48" y="166"/>
                </a:cubicBezTo>
                <a:cubicBezTo>
                  <a:pt x="48" y="172"/>
                  <a:pt x="47" y="175"/>
                  <a:pt x="44" y="180"/>
                </a:cubicBezTo>
                <a:cubicBezTo>
                  <a:pt x="42" y="184"/>
                  <a:pt x="40" y="192"/>
                  <a:pt x="41" y="196"/>
                </a:cubicBezTo>
                <a:cubicBezTo>
                  <a:pt x="42" y="199"/>
                  <a:pt x="44" y="202"/>
                  <a:pt x="42" y="206"/>
                </a:cubicBezTo>
                <a:cubicBezTo>
                  <a:pt x="39" y="209"/>
                  <a:pt x="31" y="212"/>
                  <a:pt x="31" y="219"/>
                </a:cubicBezTo>
                <a:cubicBezTo>
                  <a:pt x="31" y="225"/>
                  <a:pt x="34" y="230"/>
                  <a:pt x="34" y="235"/>
                </a:cubicBezTo>
                <a:cubicBezTo>
                  <a:pt x="34" y="240"/>
                  <a:pt x="37" y="245"/>
                  <a:pt x="34" y="246"/>
                </a:cubicBezTo>
                <a:cubicBezTo>
                  <a:pt x="31" y="248"/>
                  <a:pt x="27" y="253"/>
                  <a:pt x="27" y="256"/>
                </a:cubicBezTo>
                <a:cubicBezTo>
                  <a:pt x="27" y="259"/>
                  <a:pt x="24" y="269"/>
                  <a:pt x="23" y="273"/>
                </a:cubicBezTo>
                <a:cubicBezTo>
                  <a:pt x="21" y="278"/>
                  <a:pt x="21" y="288"/>
                  <a:pt x="21" y="297"/>
                </a:cubicBezTo>
                <a:cubicBezTo>
                  <a:pt x="20" y="306"/>
                  <a:pt x="20" y="307"/>
                  <a:pt x="20" y="311"/>
                </a:cubicBezTo>
                <a:cubicBezTo>
                  <a:pt x="21" y="315"/>
                  <a:pt x="20" y="333"/>
                  <a:pt x="23" y="334"/>
                </a:cubicBezTo>
                <a:cubicBezTo>
                  <a:pt x="27" y="334"/>
                  <a:pt x="36" y="340"/>
                  <a:pt x="29" y="340"/>
                </a:cubicBezTo>
                <a:cubicBezTo>
                  <a:pt x="23" y="340"/>
                  <a:pt x="19" y="344"/>
                  <a:pt x="23" y="344"/>
                </a:cubicBezTo>
                <a:cubicBezTo>
                  <a:pt x="27" y="345"/>
                  <a:pt x="31" y="349"/>
                  <a:pt x="29" y="350"/>
                </a:cubicBezTo>
                <a:cubicBezTo>
                  <a:pt x="27" y="351"/>
                  <a:pt x="24" y="355"/>
                  <a:pt x="24" y="361"/>
                </a:cubicBezTo>
                <a:cubicBezTo>
                  <a:pt x="24" y="367"/>
                  <a:pt x="24" y="373"/>
                  <a:pt x="21" y="377"/>
                </a:cubicBezTo>
                <a:cubicBezTo>
                  <a:pt x="19" y="381"/>
                  <a:pt x="15" y="383"/>
                  <a:pt x="14" y="386"/>
                </a:cubicBezTo>
                <a:cubicBezTo>
                  <a:pt x="14" y="390"/>
                  <a:pt x="17" y="399"/>
                  <a:pt x="14" y="400"/>
                </a:cubicBezTo>
                <a:cubicBezTo>
                  <a:pt x="11" y="402"/>
                  <a:pt x="11" y="408"/>
                  <a:pt x="7" y="409"/>
                </a:cubicBezTo>
                <a:cubicBezTo>
                  <a:pt x="4" y="410"/>
                  <a:pt x="0" y="414"/>
                  <a:pt x="0" y="418"/>
                </a:cubicBezTo>
                <a:cubicBezTo>
                  <a:pt x="0" y="422"/>
                  <a:pt x="2" y="429"/>
                  <a:pt x="3" y="432"/>
                </a:cubicBezTo>
                <a:cubicBezTo>
                  <a:pt x="3" y="435"/>
                  <a:pt x="5" y="439"/>
                  <a:pt x="5" y="439"/>
                </a:cubicBezTo>
                <a:cubicBezTo>
                  <a:pt x="16" y="441"/>
                  <a:pt x="16" y="441"/>
                  <a:pt x="16" y="441"/>
                </a:cubicBezTo>
                <a:cubicBezTo>
                  <a:pt x="16" y="457"/>
                  <a:pt x="16" y="457"/>
                  <a:pt x="16" y="457"/>
                </a:cubicBezTo>
                <a:cubicBezTo>
                  <a:pt x="23" y="462"/>
                  <a:pt x="23" y="462"/>
                  <a:pt x="23" y="462"/>
                </a:cubicBezTo>
                <a:cubicBezTo>
                  <a:pt x="23" y="462"/>
                  <a:pt x="48" y="463"/>
                  <a:pt x="50" y="464"/>
                </a:cubicBezTo>
                <a:cubicBezTo>
                  <a:pt x="51" y="464"/>
                  <a:pt x="53" y="465"/>
                  <a:pt x="54" y="466"/>
                </a:cubicBezTo>
                <a:cubicBezTo>
                  <a:pt x="54" y="466"/>
                  <a:pt x="54" y="466"/>
                  <a:pt x="54" y="466"/>
                </a:cubicBezTo>
                <a:cubicBezTo>
                  <a:pt x="55" y="464"/>
                  <a:pt x="57" y="463"/>
                  <a:pt x="60" y="465"/>
                </a:cubicBezTo>
                <a:cubicBezTo>
                  <a:pt x="63" y="467"/>
                  <a:pt x="67" y="470"/>
                  <a:pt x="67" y="468"/>
                </a:cubicBezTo>
                <a:cubicBezTo>
                  <a:pt x="66" y="466"/>
                  <a:pt x="59" y="457"/>
                  <a:pt x="59" y="452"/>
                </a:cubicBezTo>
                <a:cubicBezTo>
                  <a:pt x="59" y="446"/>
                  <a:pt x="55" y="438"/>
                  <a:pt x="60" y="434"/>
                </a:cubicBezTo>
                <a:cubicBezTo>
                  <a:pt x="64" y="430"/>
                  <a:pt x="68" y="431"/>
                  <a:pt x="66" y="428"/>
                </a:cubicBezTo>
                <a:cubicBezTo>
                  <a:pt x="64" y="426"/>
                  <a:pt x="63" y="428"/>
                  <a:pt x="61" y="427"/>
                </a:cubicBezTo>
                <a:cubicBezTo>
                  <a:pt x="59" y="427"/>
                  <a:pt x="59" y="426"/>
                  <a:pt x="61" y="426"/>
                </a:cubicBezTo>
                <a:cubicBezTo>
                  <a:pt x="63" y="426"/>
                  <a:pt x="64" y="426"/>
                  <a:pt x="64" y="425"/>
                </a:cubicBezTo>
                <a:cubicBezTo>
                  <a:pt x="64" y="423"/>
                  <a:pt x="65" y="423"/>
                  <a:pt x="65" y="424"/>
                </a:cubicBezTo>
                <a:cubicBezTo>
                  <a:pt x="65" y="426"/>
                  <a:pt x="66" y="428"/>
                  <a:pt x="68" y="428"/>
                </a:cubicBezTo>
                <a:cubicBezTo>
                  <a:pt x="69" y="429"/>
                  <a:pt x="73" y="429"/>
                  <a:pt x="75" y="426"/>
                </a:cubicBezTo>
                <a:cubicBezTo>
                  <a:pt x="77" y="424"/>
                  <a:pt x="76" y="415"/>
                  <a:pt x="77" y="413"/>
                </a:cubicBezTo>
                <a:cubicBezTo>
                  <a:pt x="78" y="410"/>
                  <a:pt x="81" y="405"/>
                  <a:pt x="86" y="403"/>
                </a:cubicBezTo>
                <a:cubicBezTo>
                  <a:pt x="91" y="400"/>
                  <a:pt x="100" y="395"/>
                  <a:pt x="100" y="394"/>
                </a:cubicBezTo>
                <a:cubicBezTo>
                  <a:pt x="100" y="392"/>
                  <a:pt x="99" y="390"/>
                  <a:pt x="98" y="390"/>
                </a:cubicBezTo>
                <a:cubicBezTo>
                  <a:pt x="96" y="391"/>
                  <a:pt x="96" y="390"/>
                  <a:pt x="98" y="389"/>
                </a:cubicBezTo>
                <a:cubicBezTo>
                  <a:pt x="100" y="388"/>
                  <a:pt x="102" y="386"/>
                  <a:pt x="102" y="384"/>
                </a:cubicBezTo>
                <a:cubicBezTo>
                  <a:pt x="103" y="381"/>
                  <a:pt x="102" y="379"/>
                  <a:pt x="99" y="378"/>
                </a:cubicBezTo>
                <a:cubicBezTo>
                  <a:pt x="95" y="377"/>
                  <a:pt x="90" y="378"/>
                  <a:pt x="88" y="376"/>
                </a:cubicBezTo>
                <a:cubicBezTo>
                  <a:pt x="87" y="375"/>
                  <a:pt x="87" y="374"/>
                  <a:pt x="85" y="374"/>
                </a:cubicBezTo>
                <a:cubicBezTo>
                  <a:pt x="84" y="373"/>
                  <a:pt x="78" y="370"/>
                  <a:pt x="78" y="364"/>
                </a:cubicBezTo>
                <a:cubicBezTo>
                  <a:pt x="78" y="359"/>
                  <a:pt x="81" y="352"/>
                  <a:pt x="85" y="350"/>
                </a:cubicBezTo>
                <a:cubicBezTo>
                  <a:pt x="89" y="347"/>
                  <a:pt x="96" y="342"/>
                  <a:pt x="99" y="343"/>
                </a:cubicBezTo>
                <a:cubicBezTo>
                  <a:pt x="101" y="343"/>
                  <a:pt x="103" y="345"/>
                  <a:pt x="104" y="344"/>
                </a:cubicBezTo>
                <a:cubicBezTo>
                  <a:pt x="105" y="342"/>
                  <a:pt x="103" y="337"/>
                  <a:pt x="106" y="334"/>
                </a:cubicBezTo>
                <a:cubicBezTo>
                  <a:pt x="108" y="332"/>
                  <a:pt x="110" y="329"/>
                  <a:pt x="109" y="326"/>
                </a:cubicBezTo>
                <a:cubicBezTo>
                  <a:pt x="108" y="324"/>
                  <a:pt x="107" y="322"/>
                  <a:pt x="108" y="321"/>
                </a:cubicBezTo>
                <a:cubicBezTo>
                  <a:pt x="110" y="319"/>
                  <a:pt x="113" y="316"/>
                  <a:pt x="116" y="314"/>
                </a:cubicBezTo>
                <a:cubicBezTo>
                  <a:pt x="118" y="312"/>
                  <a:pt x="121" y="312"/>
                  <a:pt x="119" y="311"/>
                </a:cubicBezTo>
                <a:cubicBezTo>
                  <a:pt x="117" y="309"/>
                  <a:pt x="114" y="308"/>
                  <a:pt x="114" y="306"/>
                </a:cubicBezTo>
                <a:cubicBezTo>
                  <a:pt x="115" y="304"/>
                  <a:pt x="119" y="304"/>
                  <a:pt x="121" y="305"/>
                </a:cubicBezTo>
                <a:cubicBezTo>
                  <a:pt x="123" y="305"/>
                  <a:pt x="125" y="309"/>
                  <a:pt x="127" y="309"/>
                </a:cubicBezTo>
                <a:cubicBezTo>
                  <a:pt x="129" y="309"/>
                  <a:pt x="132" y="306"/>
                  <a:pt x="131" y="303"/>
                </a:cubicBezTo>
                <a:cubicBezTo>
                  <a:pt x="130" y="300"/>
                  <a:pt x="130" y="298"/>
                  <a:pt x="128" y="298"/>
                </a:cubicBezTo>
                <a:cubicBezTo>
                  <a:pt x="126" y="299"/>
                  <a:pt x="125" y="301"/>
                  <a:pt x="123" y="302"/>
                </a:cubicBezTo>
                <a:cubicBezTo>
                  <a:pt x="121" y="302"/>
                  <a:pt x="119" y="301"/>
                  <a:pt x="117" y="299"/>
                </a:cubicBezTo>
                <a:cubicBezTo>
                  <a:pt x="114" y="298"/>
                  <a:pt x="112" y="297"/>
                  <a:pt x="112" y="293"/>
                </a:cubicBezTo>
                <a:cubicBezTo>
                  <a:pt x="112" y="288"/>
                  <a:pt x="110" y="281"/>
                  <a:pt x="111" y="278"/>
                </a:cubicBezTo>
                <a:cubicBezTo>
                  <a:pt x="111" y="275"/>
                  <a:pt x="113" y="275"/>
                  <a:pt x="115" y="276"/>
                </a:cubicBezTo>
                <a:cubicBezTo>
                  <a:pt x="118" y="277"/>
                  <a:pt x="126" y="282"/>
                  <a:pt x="132" y="282"/>
                </a:cubicBezTo>
                <a:cubicBezTo>
                  <a:pt x="139" y="282"/>
                  <a:pt x="143" y="280"/>
                  <a:pt x="145" y="279"/>
                </a:cubicBezTo>
                <a:cubicBezTo>
                  <a:pt x="147" y="278"/>
                  <a:pt x="148" y="275"/>
                  <a:pt x="147" y="274"/>
                </a:cubicBezTo>
                <a:cubicBezTo>
                  <a:pt x="147" y="272"/>
                  <a:pt x="146" y="270"/>
                  <a:pt x="146" y="268"/>
                </a:cubicBezTo>
                <a:cubicBezTo>
                  <a:pt x="146" y="265"/>
                  <a:pt x="151" y="259"/>
                  <a:pt x="151" y="258"/>
                </a:cubicBezTo>
                <a:cubicBezTo>
                  <a:pt x="151" y="256"/>
                  <a:pt x="147" y="252"/>
                  <a:pt x="148" y="248"/>
                </a:cubicBezTo>
                <a:cubicBezTo>
                  <a:pt x="149" y="245"/>
                  <a:pt x="152" y="245"/>
                  <a:pt x="153" y="247"/>
                </a:cubicBezTo>
                <a:cubicBezTo>
                  <a:pt x="153" y="249"/>
                  <a:pt x="153" y="253"/>
                  <a:pt x="154" y="251"/>
                </a:cubicBezTo>
                <a:cubicBezTo>
                  <a:pt x="154" y="249"/>
                  <a:pt x="154" y="249"/>
                  <a:pt x="159" y="248"/>
                </a:cubicBezTo>
                <a:cubicBezTo>
                  <a:pt x="164" y="248"/>
                  <a:pt x="171" y="248"/>
                  <a:pt x="180" y="245"/>
                </a:cubicBezTo>
                <a:cubicBezTo>
                  <a:pt x="190" y="242"/>
                  <a:pt x="199" y="241"/>
                  <a:pt x="202" y="239"/>
                </a:cubicBezTo>
                <a:cubicBezTo>
                  <a:pt x="205" y="237"/>
                  <a:pt x="210" y="236"/>
                  <a:pt x="211" y="233"/>
                </a:cubicBezTo>
                <a:cubicBezTo>
                  <a:pt x="211" y="229"/>
                  <a:pt x="216" y="225"/>
                  <a:pt x="219" y="223"/>
                </a:cubicBezTo>
                <a:cubicBezTo>
                  <a:pt x="222" y="220"/>
                  <a:pt x="222" y="218"/>
                  <a:pt x="222" y="215"/>
                </a:cubicBezTo>
                <a:cubicBezTo>
                  <a:pt x="222" y="211"/>
                  <a:pt x="222" y="209"/>
                  <a:pt x="220" y="208"/>
                </a:cubicBezTo>
                <a:cubicBezTo>
                  <a:pt x="217" y="207"/>
                  <a:pt x="213" y="205"/>
                  <a:pt x="213" y="202"/>
                </a:cubicBezTo>
                <a:cubicBezTo>
                  <a:pt x="213" y="200"/>
                  <a:pt x="216" y="195"/>
                  <a:pt x="216" y="194"/>
                </a:cubicBezTo>
                <a:cubicBezTo>
                  <a:pt x="216" y="193"/>
                  <a:pt x="211" y="186"/>
                  <a:pt x="206" y="185"/>
                </a:cubicBezTo>
                <a:cubicBezTo>
                  <a:pt x="201" y="183"/>
                  <a:pt x="198" y="184"/>
                  <a:pt x="199" y="180"/>
                </a:cubicBezTo>
                <a:cubicBezTo>
                  <a:pt x="199" y="179"/>
                  <a:pt x="201" y="178"/>
                  <a:pt x="202" y="177"/>
                </a:cubicBezTo>
                <a:cubicBezTo>
                  <a:pt x="202" y="177"/>
                  <a:pt x="202" y="177"/>
                  <a:pt x="202" y="177"/>
                </a:cubicBezTo>
                <a:cubicBezTo>
                  <a:pt x="200" y="172"/>
                  <a:pt x="197" y="163"/>
                  <a:pt x="199" y="16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84" name="Freeform 265"/>
          <p:cNvSpPr>
            <a:spLocks/>
          </p:cNvSpPr>
          <p:nvPr/>
        </p:nvSpPr>
        <p:spPr bwMode="auto">
          <a:xfrm>
            <a:off x="7558088" y="3686175"/>
            <a:ext cx="106362" cy="111125"/>
          </a:xfrm>
          <a:custGeom>
            <a:avLst/>
            <a:gdLst/>
            <a:ahLst/>
            <a:cxnLst>
              <a:cxn ang="0">
                <a:pos x="40" y="54"/>
              </a:cxn>
              <a:cxn ang="0">
                <a:pos x="49" y="57"/>
              </a:cxn>
              <a:cxn ang="0">
                <a:pos x="49" y="57"/>
              </a:cxn>
              <a:cxn ang="0">
                <a:pos x="46" y="52"/>
              </a:cxn>
              <a:cxn ang="0">
                <a:pos x="49" y="40"/>
              </a:cxn>
              <a:cxn ang="0">
                <a:pos x="52" y="21"/>
              </a:cxn>
              <a:cxn ang="0">
                <a:pos x="56" y="8"/>
              </a:cxn>
              <a:cxn ang="0">
                <a:pos x="56" y="2"/>
              </a:cxn>
              <a:cxn ang="0">
                <a:pos x="55" y="0"/>
              </a:cxn>
              <a:cxn ang="0">
                <a:pos x="49" y="3"/>
              </a:cxn>
              <a:cxn ang="0">
                <a:pos x="36" y="4"/>
              </a:cxn>
              <a:cxn ang="0">
                <a:pos x="24" y="16"/>
              </a:cxn>
              <a:cxn ang="0">
                <a:pos x="19" y="14"/>
              </a:cxn>
              <a:cxn ang="0">
                <a:pos x="11" y="19"/>
              </a:cxn>
              <a:cxn ang="0">
                <a:pos x="8" y="27"/>
              </a:cxn>
              <a:cxn ang="0">
                <a:pos x="0" y="29"/>
              </a:cxn>
              <a:cxn ang="0">
                <a:pos x="0" y="29"/>
              </a:cxn>
              <a:cxn ang="0">
                <a:pos x="0" y="29"/>
              </a:cxn>
              <a:cxn ang="0">
                <a:pos x="13" y="43"/>
              </a:cxn>
              <a:cxn ang="0">
                <a:pos x="25" y="52"/>
              </a:cxn>
              <a:cxn ang="0">
                <a:pos x="40" y="54"/>
              </a:cxn>
            </a:cxnLst>
            <a:rect l="0" t="0" r="r" b="b"/>
            <a:pathLst>
              <a:path w="56" h="58">
                <a:moveTo>
                  <a:pt x="40" y="54"/>
                </a:moveTo>
                <a:cubicBezTo>
                  <a:pt x="41" y="55"/>
                  <a:pt x="44" y="58"/>
                  <a:pt x="49" y="57"/>
                </a:cubicBezTo>
                <a:cubicBezTo>
                  <a:pt x="49" y="57"/>
                  <a:pt x="49" y="57"/>
                  <a:pt x="49" y="57"/>
                </a:cubicBezTo>
                <a:cubicBezTo>
                  <a:pt x="47" y="55"/>
                  <a:pt x="46" y="53"/>
                  <a:pt x="46" y="52"/>
                </a:cubicBezTo>
                <a:cubicBezTo>
                  <a:pt x="45" y="49"/>
                  <a:pt x="49" y="45"/>
                  <a:pt x="49" y="40"/>
                </a:cubicBezTo>
                <a:cubicBezTo>
                  <a:pt x="50" y="35"/>
                  <a:pt x="52" y="26"/>
                  <a:pt x="52" y="21"/>
                </a:cubicBezTo>
                <a:cubicBezTo>
                  <a:pt x="52" y="16"/>
                  <a:pt x="56" y="12"/>
                  <a:pt x="56" y="8"/>
                </a:cubicBezTo>
                <a:cubicBezTo>
                  <a:pt x="56" y="4"/>
                  <a:pt x="56" y="3"/>
                  <a:pt x="56" y="2"/>
                </a:cubicBezTo>
                <a:cubicBezTo>
                  <a:pt x="56" y="1"/>
                  <a:pt x="56" y="0"/>
                  <a:pt x="55" y="0"/>
                </a:cubicBezTo>
                <a:cubicBezTo>
                  <a:pt x="53" y="0"/>
                  <a:pt x="51" y="1"/>
                  <a:pt x="49" y="3"/>
                </a:cubicBezTo>
                <a:cubicBezTo>
                  <a:pt x="45" y="7"/>
                  <a:pt x="39" y="4"/>
                  <a:pt x="36" y="4"/>
                </a:cubicBezTo>
                <a:cubicBezTo>
                  <a:pt x="33" y="4"/>
                  <a:pt x="26" y="14"/>
                  <a:pt x="24" y="16"/>
                </a:cubicBezTo>
                <a:cubicBezTo>
                  <a:pt x="22" y="18"/>
                  <a:pt x="22" y="14"/>
                  <a:pt x="19" y="14"/>
                </a:cubicBezTo>
                <a:cubicBezTo>
                  <a:pt x="15" y="14"/>
                  <a:pt x="13" y="17"/>
                  <a:pt x="11" y="19"/>
                </a:cubicBezTo>
                <a:cubicBezTo>
                  <a:pt x="9" y="21"/>
                  <a:pt x="9" y="26"/>
                  <a:pt x="8" y="27"/>
                </a:cubicBezTo>
                <a:cubicBezTo>
                  <a:pt x="7" y="28"/>
                  <a:pt x="3" y="28"/>
                  <a:pt x="0" y="29"/>
                </a:cubicBezTo>
                <a:cubicBezTo>
                  <a:pt x="0" y="29"/>
                  <a:pt x="0" y="29"/>
                  <a:pt x="0" y="29"/>
                </a:cubicBezTo>
                <a:cubicBezTo>
                  <a:pt x="0" y="29"/>
                  <a:pt x="0" y="29"/>
                  <a:pt x="0" y="29"/>
                </a:cubicBezTo>
                <a:cubicBezTo>
                  <a:pt x="2" y="31"/>
                  <a:pt x="8" y="39"/>
                  <a:pt x="13" y="43"/>
                </a:cubicBezTo>
                <a:cubicBezTo>
                  <a:pt x="16" y="47"/>
                  <a:pt x="22" y="50"/>
                  <a:pt x="25" y="52"/>
                </a:cubicBezTo>
                <a:cubicBezTo>
                  <a:pt x="30" y="52"/>
                  <a:pt x="38" y="52"/>
                  <a:pt x="40" y="5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85" name="Freeform 266"/>
          <p:cNvSpPr>
            <a:spLocks/>
          </p:cNvSpPr>
          <p:nvPr/>
        </p:nvSpPr>
        <p:spPr bwMode="auto">
          <a:xfrm>
            <a:off x="7597775" y="3786188"/>
            <a:ext cx="79375" cy="69850"/>
          </a:xfrm>
          <a:custGeom>
            <a:avLst/>
            <a:gdLst/>
            <a:ahLst/>
            <a:cxnLst>
              <a:cxn ang="0">
                <a:pos x="38" y="25"/>
              </a:cxn>
              <a:cxn ang="0">
                <a:pos x="41" y="21"/>
              </a:cxn>
              <a:cxn ang="0">
                <a:pos x="38" y="16"/>
              </a:cxn>
              <a:cxn ang="0">
                <a:pos x="28" y="5"/>
              </a:cxn>
              <a:cxn ang="0">
                <a:pos x="28" y="5"/>
              </a:cxn>
              <a:cxn ang="0">
                <a:pos x="19" y="2"/>
              </a:cxn>
              <a:cxn ang="0">
                <a:pos x="4" y="0"/>
              </a:cxn>
              <a:cxn ang="0">
                <a:pos x="5" y="2"/>
              </a:cxn>
              <a:cxn ang="0">
                <a:pos x="4" y="6"/>
              </a:cxn>
              <a:cxn ang="0">
                <a:pos x="1" y="12"/>
              </a:cxn>
              <a:cxn ang="0">
                <a:pos x="3" y="16"/>
              </a:cxn>
              <a:cxn ang="0">
                <a:pos x="8" y="19"/>
              </a:cxn>
              <a:cxn ang="0">
                <a:pos x="13" y="17"/>
              </a:cxn>
              <a:cxn ang="0">
                <a:pos x="7" y="12"/>
              </a:cxn>
              <a:cxn ang="0">
                <a:pos x="10" y="14"/>
              </a:cxn>
              <a:cxn ang="0">
                <a:pos x="16" y="19"/>
              </a:cxn>
              <a:cxn ang="0">
                <a:pos x="20" y="22"/>
              </a:cxn>
              <a:cxn ang="0">
                <a:pos x="28" y="27"/>
              </a:cxn>
              <a:cxn ang="0">
                <a:pos x="31" y="36"/>
              </a:cxn>
              <a:cxn ang="0">
                <a:pos x="39" y="37"/>
              </a:cxn>
              <a:cxn ang="0">
                <a:pos x="41" y="32"/>
              </a:cxn>
              <a:cxn ang="0">
                <a:pos x="38" y="25"/>
              </a:cxn>
            </a:cxnLst>
            <a:rect l="0" t="0" r="r" b="b"/>
            <a:pathLst>
              <a:path w="41" h="37">
                <a:moveTo>
                  <a:pt x="38" y="25"/>
                </a:moveTo>
                <a:cubicBezTo>
                  <a:pt x="38" y="24"/>
                  <a:pt x="39" y="22"/>
                  <a:pt x="41" y="21"/>
                </a:cubicBezTo>
                <a:cubicBezTo>
                  <a:pt x="40" y="19"/>
                  <a:pt x="39" y="18"/>
                  <a:pt x="38" y="16"/>
                </a:cubicBezTo>
                <a:cubicBezTo>
                  <a:pt x="36" y="14"/>
                  <a:pt x="31" y="9"/>
                  <a:pt x="28" y="5"/>
                </a:cubicBezTo>
                <a:cubicBezTo>
                  <a:pt x="28" y="5"/>
                  <a:pt x="28" y="5"/>
                  <a:pt x="28" y="5"/>
                </a:cubicBezTo>
                <a:cubicBezTo>
                  <a:pt x="23" y="6"/>
                  <a:pt x="20" y="3"/>
                  <a:pt x="19" y="2"/>
                </a:cubicBezTo>
                <a:cubicBezTo>
                  <a:pt x="17" y="0"/>
                  <a:pt x="9" y="0"/>
                  <a:pt x="4" y="0"/>
                </a:cubicBezTo>
                <a:cubicBezTo>
                  <a:pt x="4" y="1"/>
                  <a:pt x="5" y="1"/>
                  <a:pt x="5" y="2"/>
                </a:cubicBezTo>
                <a:cubicBezTo>
                  <a:pt x="7" y="3"/>
                  <a:pt x="4" y="4"/>
                  <a:pt x="4" y="6"/>
                </a:cubicBezTo>
                <a:cubicBezTo>
                  <a:pt x="3" y="8"/>
                  <a:pt x="0" y="10"/>
                  <a:pt x="1" y="12"/>
                </a:cubicBezTo>
                <a:cubicBezTo>
                  <a:pt x="1" y="14"/>
                  <a:pt x="1" y="16"/>
                  <a:pt x="3" y="16"/>
                </a:cubicBezTo>
                <a:cubicBezTo>
                  <a:pt x="6" y="16"/>
                  <a:pt x="5" y="18"/>
                  <a:pt x="8" y="19"/>
                </a:cubicBezTo>
                <a:cubicBezTo>
                  <a:pt x="10" y="20"/>
                  <a:pt x="13" y="19"/>
                  <a:pt x="13" y="17"/>
                </a:cubicBezTo>
                <a:cubicBezTo>
                  <a:pt x="13" y="16"/>
                  <a:pt x="8" y="13"/>
                  <a:pt x="7" y="12"/>
                </a:cubicBezTo>
                <a:cubicBezTo>
                  <a:pt x="7" y="11"/>
                  <a:pt x="9" y="13"/>
                  <a:pt x="10" y="14"/>
                </a:cubicBezTo>
                <a:cubicBezTo>
                  <a:pt x="13" y="16"/>
                  <a:pt x="15" y="16"/>
                  <a:pt x="16" y="19"/>
                </a:cubicBezTo>
                <a:cubicBezTo>
                  <a:pt x="18" y="22"/>
                  <a:pt x="18" y="22"/>
                  <a:pt x="20" y="22"/>
                </a:cubicBezTo>
                <a:cubicBezTo>
                  <a:pt x="22" y="22"/>
                  <a:pt x="26" y="25"/>
                  <a:pt x="28" y="27"/>
                </a:cubicBezTo>
                <a:cubicBezTo>
                  <a:pt x="29" y="30"/>
                  <a:pt x="30" y="34"/>
                  <a:pt x="31" y="36"/>
                </a:cubicBezTo>
                <a:cubicBezTo>
                  <a:pt x="33" y="37"/>
                  <a:pt x="36" y="37"/>
                  <a:pt x="39" y="37"/>
                </a:cubicBezTo>
                <a:cubicBezTo>
                  <a:pt x="39" y="35"/>
                  <a:pt x="40" y="32"/>
                  <a:pt x="41" y="32"/>
                </a:cubicBezTo>
                <a:cubicBezTo>
                  <a:pt x="41" y="30"/>
                  <a:pt x="39" y="28"/>
                  <a:pt x="38" y="2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86" name="Freeform 267"/>
          <p:cNvSpPr>
            <a:spLocks/>
          </p:cNvSpPr>
          <p:nvPr/>
        </p:nvSpPr>
        <p:spPr bwMode="auto">
          <a:xfrm>
            <a:off x="7497763" y="3700463"/>
            <a:ext cx="55562" cy="33337"/>
          </a:xfrm>
          <a:custGeom>
            <a:avLst/>
            <a:gdLst/>
            <a:ahLst/>
            <a:cxnLst>
              <a:cxn ang="0">
                <a:pos x="10" y="2"/>
              </a:cxn>
              <a:cxn ang="0">
                <a:pos x="10" y="0"/>
              </a:cxn>
              <a:cxn ang="0">
                <a:pos x="0" y="10"/>
              </a:cxn>
              <a:cxn ang="0">
                <a:pos x="15" y="16"/>
              </a:cxn>
              <a:cxn ang="0">
                <a:pos x="27" y="17"/>
              </a:cxn>
              <a:cxn ang="0">
                <a:pos x="28" y="17"/>
              </a:cxn>
              <a:cxn ang="0">
                <a:pos x="27" y="9"/>
              </a:cxn>
              <a:cxn ang="0">
                <a:pos x="10" y="2"/>
              </a:cxn>
            </a:cxnLst>
            <a:rect l="0" t="0" r="r" b="b"/>
            <a:pathLst>
              <a:path w="29" h="18">
                <a:moveTo>
                  <a:pt x="10" y="2"/>
                </a:moveTo>
                <a:cubicBezTo>
                  <a:pt x="10" y="2"/>
                  <a:pt x="10" y="1"/>
                  <a:pt x="10" y="0"/>
                </a:cubicBezTo>
                <a:cubicBezTo>
                  <a:pt x="0" y="10"/>
                  <a:pt x="0" y="10"/>
                  <a:pt x="0" y="10"/>
                </a:cubicBezTo>
                <a:cubicBezTo>
                  <a:pt x="4" y="12"/>
                  <a:pt x="12" y="15"/>
                  <a:pt x="15" y="16"/>
                </a:cubicBezTo>
                <a:cubicBezTo>
                  <a:pt x="19" y="18"/>
                  <a:pt x="24" y="18"/>
                  <a:pt x="27" y="17"/>
                </a:cubicBezTo>
                <a:cubicBezTo>
                  <a:pt x="27" y="17"/>
                  <a:pt x="28" y="17"/>
                  <a:pt x="28" y="17"/>
                </a:cubicBezTo>
                <a:cubicBezTo>
                  <a:pt x="28" y="14"/>
                  <a:pt x="29" y="11"/>
                  <a:pt x="27" y="9"/>
                </a:cubicBezTo>
                <a:cubicBezTo>
                  <a:pt x="25" y="7"/>
                  <a:pt x="12" y="4"/>
                  <a:pt x="10"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87" name="Freeform 268"/>
          <p:cNvSpPr>
            <a:spLocks/>
          </p:cNvSpPr>
          <p:nvPr/>
        </p:nvSpPr>
        <p:spPr bwMode="auto">
          <a:xfrm>
            <a:off x="7442200" y="3616325"/>
            <a:ext cx="93663" cy="103188"/>
          </a:xfrm>
          <a:custGeom>
            <a:avLst/>
            <a:gdLst/>
            <a:ahLst/>
            <a:cxnLst>
              <a:cxn ang="0">
                <a:pos x="39" y="39"/>
              </a:cxn>
              <a:cxn ang="0">
                <a:pos x="49" y="28"/>
              </a:cxn>
              <a:cxn ang="0">
                <a:pos x="49" y="28"/>
              </a:cxn>
              <a:cxn ang="0">
                <a:pos x="47" y="28"/>
              </a:cxn>
              <a:cxn ang="0">
                <a:pos x="43" y="25"/>
              </a:cxn>
              <a:cxn ang="0">
                <a:pos x="39" y="25"/>
              </a:cxn>
              <a:cxn ang="0">
                <a:pos x="39" y="0"/>
              </a:cxn>
              <a:cxn ang="0">
                <a:pos x="17" y="0"/>
              </a:cxn>
              <a:cxn ang="0">
                <a:pos x="13" y="7"/>
              </a:cxn>
              <a:cxn ang="0">
                <a:pos x="23" y="22"/>
              </a:cxn>
              <a:cxn ang="0">
                <a:pos x="6" y="24"/>
              </a:cxn>
              <a:cxn ang="0">
                <a:pos x="0" y="42"/>
              </a:cxn>
              <a:cxn ang="0">
                <a:pos x="2" y="44"/>
              </a:cxn>
              <a:cxn ang="0">
                <a:pos x="12" y="51"/>
              </a:cxn>
              <a:cxn ang="0">
                <a:pos x="27" y="54"/>
              </a:cxn>
              <a:cxn ang="0">
                <a:pos x="29" y="54"/>
              </a:cxn>
              <a:cxn ang="0">
                <a:pos x="39" y="44"/>
              </a:cxn>
              <a:cxn ang="0">
                <a:pos x="39" y="39"/>
              </a:cxn>
            </a:cxnLst>
            <a:rect l="0" t="0" r="r" b="b"/>
            <a:pathLst>
              <a:path w="49" h="54">
                <a:moveTo>
                  <a:pt x="39" y="39"/>
                </a:moveTo>
                <a:cubicBezTo>
                  <a:pt x="39" y="36"/>
                  <a:pt x="45" y="31"/>
                  <a:pt x="49" y="28"/>
                </a:cubicBezTo>
                <a:cubicBezTo>
                  <a:pt x="49" y="28"/>
                  <a:pt x="49" y="28"/>
                  <a:pt x="49" y="28"/>
                </a:cubicBezTo>
                <a:cubicBezTo>
                  <a:pt x="48" y="28"/>
                  <a:pt x="48" y="28"/>
                  <a:pt x="47" y="28"/>
                </a:cubicBezTo>
                <a:cubicBezTo>
                  <a:pt x="45" y="27"/>
                  <a:pt x="44" y="26"/>
                  <a:pt x="43" y="25"/>
                </a:cubicBezTo>
                <a:cubicBezTo>
                  <a:pt x="39" y="25"/>
                  <a:pt x="39" y="25"/>
                  <a:pt x="39" y="25"/>
                </a:cubicBezTo>
                <a:cubicBezTo>
                  <a:pt x="39" y="0"/>
                  <a:pt x="39" y="0"/>
                  <a:pt x="39" y="0"/>
                </a:cubicBezTo>
                <a:cubicBezTo>
                  <a:pt x="17" y="0"/>
                  <a:pt x="17" y="0"/>
                  <a:pt x="17" y="0"/>
                </a:cubicBezTo>
                <a:cubicBezTo>
                  <a:pt x="17" y="0"/>
                  <a:pt x="14" y="6"/>
                  <a:pt x="13" y="7"/>
                </a:cubicBezTo>
                <a:cubicBezTo>
                  <a:pt x="11" y="9"/>
                  <a:pt x="21" y="17"/>
                  <a:pt x="23" y="22"/>
                </a:cubicBezTo>
                <a:cubicBezTo>
                  <a:pt x="26" y="26"/>
                  <a:pt x="9" y="23"/>
                  <a:pt x="6" y="24"/>
                </a:cubicBezTo>
                <a:cubicBezTo>
                  <a:pt x="4" y="24"/>
                  <a:pt x="1" y="35"/>
                  <a:pt x="0" y="42"/>
                </a:cubicBezTo>
                <a:cubicBezTo>
                  <a:pt x="0" y="43"/>
                  <a:pt x="1" y="44"/>
                  <a:pt x="2" y="44"/>
                </a:cubicBezTo>
                <a:cubicBezTo>
                  <a:pt x="6" y="47"/>
                  <a:pt x="9" y="51"/>
                  <a:pt x="12" y="51"/>
                </a:cubicBezTo>
                <a:cubicBezTo>
                  <a:pt x="16" y="52"/>
                  <a:pt x="24" y="52"/>
                  <a:pt x="27" y="54"/>
                </a:cubicBezTo>
                <a:cubicBezTo>
                  <a:pt x="28" y="54"/>
                  <a:pt x="28" y="54"/>
                  <a:pt x="29" y="54"/>
                </a:cubicBezTo>
                <a:cubicBezTo>
                  <a:pt x="39" y="44"/>
                  <a:pt x="39" y="44"/>
                  <a:pt x="39" y="44"/>
                </a:cubicBezTo>
                <a:cubicBezTo>
                  <a:pt x="39" y="43"/>
                  <a:pt x="39" y="41"/>
                  <a:pt x="39" y="3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88" name="Freeform 269"/>
          <p:cNvSpPr>
            <a:spLocks/>
          </p:cNvSpPr>
          <p:nvPr/>
        </p:nvSpPr>
        <p:spPr bwMode="auto">
          <a:xfrm>
            <a:off x="6821488" y="3214688"/>
            <a:ext cx="755650" cy="481012"/>
          </a:xfrm>
          <a:custGeom>
            <a:avLst/>
            <a:gdLst/>
            <a:ahLst/>
            <a:cxnLst>
              <a:cxn ang="0">
                <a:pos x="348" y="232"/>
              </a:cxn>
              <a:cxn ang="0">
                <a:pos x="342" y="210"/>
              </a:cxn>
              <a:cxn ang="0">
                <a:pos x="366" y="210"/>
              </a:cxn>
              <a:cxn ang="0">
                <a:pos x="380" y="204"/>
              </a:cxn>
              <a:cxn ang="0">
                <a:pos x="387" y="175"/>
              </a:cxn>
              <a:cxn ang="0">
                <a:pos x="387" y="159"/>
              </a:cxn>
              <a:cxn ang="0">
                <a:pos x="346" y="184"/>
              </a:cxn>
              <a:cxn ang="0">
                <a:pos x="334" y="200"/>
              </a:cxn>
              <a:cxn ang="0">
                <a:pos x="307" y="201"/>
              </a:cxn>
              <a:cxn ang="0">
                <a:pos x="286" y="197"/>
              </a:cxn>
              <a:cxn ang="0">
                <a:pos x="263" y="172"/>
              </a:cxn>
              <a:cxn ang="0">
                <a:pos x="253" y="130"/>
              </a:cxn>
              <a:cxn ang="0">
                <a:pos x="260" y="100"/>
              </a:cxn>
              <a:cxn ang="0">
                <a:pos x="237" y="90"/>
              </a:cxn>
              <a:cxn ang="0">
                <a:pos x="220" y="64"/>
              </a:cxn>
              <a:cxn ang="0">
                <a:pos x="192" y="42"/>
              </a:cxn>
              <a:cxn ang="0">
                <a:pos x="166" y="46"/>
              </a:cxn>
              <a:cxn ang="0">
                <a:pos x="138" y="14"/>
              </a:cxn>
              <a:cxn ang="0">
                <a:pos x="116" y="20"/>
              </a:cxn>
              <a:cxn ang="0">
                <a:pos x="30" y="0"/>
              </a:cxn>
              <a:cxn ang="0">
                <a:pos x="4" y="12"/>
              </a:cxn>
              <a:cxn ang="0">
                <a:pos x="21" y="45"/>
              </a:cxn>
              <a:cxn ang="0">
                <a:pos x="40" y="72"/>
              </a:cxn>
              <a:cxn ang="0">
                <a:pos x="30" y="73"/>
              </a:cxn>
              <a:cxn ang="0">
                <a:pos x="53" y="87"/>
              </a:cxn>
              <a:cxn ang="0">
                <a:pos x="66" y="107"/>
              </a:cxn>
              <a:cxn ang="0">
                <a:pos x="79" y="123"/>
              </a:cxn>
              <a:cxn ang="0">
                <a:pos x="97" y="138"/>
              </a:cxn>
              <a:cxn ang="0">
                <a:pos x="96" y="126"/>
              </a:cxn>
              <a:cxn ang="0">
                <a:pos x="83" y="118"/>
              </a:cxn>
              <a:cxn ang="0">
                <a:pos x="82" y="109"/>
              </a:cxn>
              <a:cxn ang="0">
                <a:pos x="71" y="86"/>
              </a:cxn>
              <a:cxn ang="0">
                <a:pos x="53" y="60"/>
              </a:cxn>
              <a:cxn ang="0">
                <a:pos x="41" y="45"/>
              </a:cxn>
              <a:cxn ang="0">
                <a:pos x="29" y="16"/>
              </a:cxn>
              <a:cxn ang="0">
                <a:pos x="39" y="17"/>
              </a:cxn>
              <a:cxn ang="0">
                <a:pos x="53" y="21"/>
              </a:cxn>
              <a:cxn ang="0">
                <a:pos x="61" y="51"/>
              </a:cxn>
              <a:cxn ang="0">
                <a:pos x="65" y="52"/>
              </a:cxn>
              <a:cxn ang="0">
                <a:pos x="83" y="69"/>
              </a:cxn>
              <a:cxn ang="0">
                <a:pos x="93" y="81"/>
              </a:cxn>
              <a:cxn ang="0">
                <a:pos x="102" y="89"/>
              </a:cxn>
              <a:cxn ang="0">
                <a:pos x="108" y="103"/>
              </a:cxn>
              <a:cxn ang="0">
                <a:pos x="118" y="112"/>
              </a:cxn>
              <a:cxn ang="0">
                <a:pos x="131" y="125"/>
              </a:cxn>
              <a:cxn ang="0">
                <a:pos x="152" y="150"/>
              </a:cxn>
              <a:cxn ang="0">
                <a:pos x="155" y="158"/>
              </a:cxn>
              <a:cxn ang="0">
                <a:pos x="154" y="170"/>
              </a:cxn>
              <a:cxn ang="0">
                <a:pos x="164" y="191"/>
              </a:cxn>
              <a:cxn ang="0">
                <a:pos x="185" y="205"/>
              </a:cxn>
              <a:cxn ang="0">
                <a:pos x="223" y="221"/>
              </a:cxn>
              <a:cxn ang="0">
                <a:pos x="263" y="236"/>
              </a:cxn>
              <a:cxn ang="0">
                <a:pos x="289" y="231"/>
              </a:cxn>
              <a:cxn ang="0">
                <a:pos x="315" y="242"/>
              </a:cxn>
              <a:cxn ang="0">
                <a:pos x="331" y="234"/>
              </a:cxn>
            </a:cxnLst>
            <a:rect l="0" t="0" r="r" b="b"/>
            <a:pathLst>
              <a:path w="396" h="252">
                <a:moveTo>
                  <a:pt x="331" y="234"/>
                </a:moveTo>
                <a:cubicBezTo>
                  <a:pt x="334" y="233"/>
                  <a:pt x="351" y="236"/>
                  <a:pt x="348" y="232"/>
                </a:cubicBezTo>
                <a:cubicBezTo>
                  <a:pt x="346" y="227"/>
                  <a:pt x="336" y="219"/>
                  <a:pt x="338" y="217"/>
                </a:cubicBezTo>
                <a:cubicBezTo>
                  <a:pt x="339" y="216"/>
                  <a:pt x="342" y="210"/>
                  <a:pt x="342" y="210"/>
                </a:cubicBezTo>
                <a:cubicBezTo>
                  <a:pt x="364" y="210"/>
                  <a:pt x="364" y="210"/>
                  <a:pt x="364" y="210"/>
                </a:cubicBezTo>
                <a:cubicBezTo>
                  <a:pt x="366" y="210"/>
                  <a:pt x="366" y="210"/>
                  <a:pt x="366" y="210"/>
                </a:cubicBezTo>
                <a:cubicBezTo>
                  <a:pt x="366" y="210"/>
                  <a:pt x="373" y="200"/>
                  <a:pt x="376" y="201"/>
                </a:cubicBezTo>
                <a:cubicBezTo>
                  <a:pt x="377" y="202"/>
                  <a:pt x="379" y="203"/>
                  <a:pt x="380" y="204"/>
                </a:cubicBezTo>
                <a:cubicBezTo>
                  <a:pt x="382" y="201"/>
                  <a:pt x="385" y="195"/>
                  <a:pt x="385" y="192"/>
                </a:cubicBezTo>
                <a:cubicBezTo>
                  <a:pt x="385" y="189"/>
                  <a:pt x="383" y="180"/>
                  <a:pt x="387" y="175"/>
                </a:cubicBezTo>
                <a:cubicBezTo>
                  <a:pt x="391" y="170"/>
                  <a:pt x="396" y="167"/>
                  <a:pt x="395" y="164"/>
                </a:cubicBezTo>
                <a:cubicBezTo>
                  <a:pt x="394" y="161"/>
                  <a:pt x="395" y="158"/>
                  <a:pt x="387" y="159"/>
                </a:cubicBezTo>
                <a:cubicBezTo>
                  <a:pt x="380" y="159"/>
                  <a:pt x="355" y="161"/>
                  <a:pt x="350" y="166"/>
                </a:cubicBezTo>
                <a:cubicBezTo>
                  <a:pt x="346" y="171"/>
                  <a:pt x="348" y="180"/>
                  <a:pt x="346" y="184"/>
                </a:cubicBezTo>
                <a:cubicBezTo>
                  <a:pt x="344" y="187"/>
                  <a:pt x="336" y="194"/>
                  <a:pt x="336" y="195"/>
                </a:cubicBezTo>
                <a:cubicBezTo>
                  <a:pt x="335" y="196"/>
                  <a:pt x="336" y="199"/>
                  <a:pt x="334" y="200"/>
                </a:cubicBezTo>
                <a:cubicBezTo>
                  <a:pt x="333" y="200"/>
                  <a:pt x="330" y="198"/>
                  <a:pt x="327" y="197"/>
                </a:cubicBezTo>
                <a:cubicBezTo>
                  <a:pt x="325" y="197"/>
                  <a:pt x="313" y="199"/>
                  <a:pt x="307" y="201"/>
                </a:cubicBezTo>
                <a:cubicBezTo>
                  <a:pt x="302" y="203"/>
                  <a:pt x="298" y="205"/>
                  <a:pt x="295" y="203"/>
                </a:cubicBezTo>
                <a:cubicBezTo>
                  <a:pt x="292" y="201"/>
                  <a:pt x="291" y="198"/>
                  <a:pt x="286" y="197"/>
                </a:cubicBezTo>
                <a:cubicBezTo>
                  <a:pt x="281" y="196"/>
                  <a:pt x="274" y="196"/>
                  <a:pt x="271" y="188"/>
                </a:cubicBezTo>
                <a:cubicBezTo>
                  <a:pt x="269" y="181"/>
                  <a:pt x="266" y="177"/>
                  <a:pt x="263" y="172"/>
                </a:cubicBezTo>
                <a:cubicBezTo>
                  <a:pt x="259" y="167"/>
                  <a:pt x="257" y="162"/>
                  <a:pt x="254" y="151"/>
                </a:cubicBezTo>
                <a:cubicBezTo>
                  <a:pt x="251" y="140"/>
                  <a:pt x="253" y="133"/>
                  <a:pt x="253" y="130"/>
                </a:cubicBezTo>
                <a:cubicBezTo>
                  <a:pt x="254" y="127"/>
                  <a:pt x="251" y="118"/>
                  <a:pt x="252" y="113"/>
                </a:cubicBezTo>
                <a:cubicBezTo>
                  <a:pt x="253" y="109"/>
                  <a:pt x="259" y="105"/>
                  <a:pt x="260" y="100"/>
                </a:cubicBezTo>
                <a:cubicBezTo>
                  <a:pt x="260" y="99"/>
                  <a:pt x="260" y="97"/>
                  <a:pt x="260" y="96"/>
                </a:cubicBezTo>
                <a:cubicBezTo>
                  <a:pt x="251" y="94"/>
                  <a:pt x="239" y="91"/>
                  <a:pt x="237" y="90"/>
                </a:cubicBezTo>
                <a:cubicBezTo>
                  <a:pt x="234" y="88"/>
                  <a:pt x="231" y="84"/>
                  <a:pt x="231" y="79"/>
                </a:cubicBezTo>
                <a:cubicBezTo>
                  <a:pt x="231" y="73"/>
                  <a:pt x="225" y="68"/>
                  <a:pt x="220" y="64"/>
                </a:cubicBezTo>
                <a:cubicBezTo>
                  <a:pt x="214" y="60"/>
                  <a:pt x="214" y="54"/>
                  <a:pt x="211" y="49"/>
                </a:cubicBezTo>
                <a:cubicBezTo>
                  <a:pt x="209" y="44"/>
                  <a:pt x="197" y="42"/>
                  <a:pt x="192" y="42"/>
                </a:cubicBezTo>
                <a:cubicBezTo>
                  <a:pt x="187" y="41"/>
                  <a:pt x="184" y="53"/>
                  <a:pt x="181" y="53"/>
                </a:cubicBezTo>
                <a:cubicBezTo>
                  <a:pt x="178" y="53"/>
                  <a:pt x="169" y="48"/>
                  <a:pt x="166" y="46"/>
                </a:cubicBezTo>
                <a:cubicBezTo>
                  <a:pt x="164" y="44"/>
                  <a:pt x="161" y="30"/>
                  <a:pt x="161" y="30"/>
                </a:cubicBezTo>
                <a:cubicBezTo>
                  <a:pt x="138" y="14"/>
                  <a:pt x="138" y="14"/>
                  <a:pt x="138" y="14"/>
                </a:cubicBezTo>
                <a:cubicBezTo>
                  <a:pt x="119" y="14"/>
                  <a:pt x="119" y="14"/>
                  <a:pt x="119" y="14"/>
                </a:cubicBezTo>
                <a:cubicBezTo>
                  <a:pt x="116" y="20"/>
                  <a:pt x="116" y="20"/>
                  <a:pt x="116" y="20"/>
                </a:cubicBezTo>
                <a:cubicBezTo>
                  <a:pt x="78" y="19"/>
                  <a:pt x="78" y="19"/>
                  <a:pt x="78" y="19"/>
                </a:cubicBezTo>
                <a:cubicBezTo>
                  <a:pt x="30" y="0"/>
                  <a:pt x="30" y="0"/>
                  <a:pt x="30" y="0"/>
                </a:cubicBezTo>
                <a:cubicBezTo>
                  <a:pt x="0" y="3"/>
                  <a:pt x="0" y="3"/>
                  <a:pt x="0" y="3"/>
                </a:cubicBezTo>
                <a:cubicBezTo>
                  <a:pt x="1" y="7"/>
                  <a:pt x="3" y="10"/>
                  <a:pt x="4" y="12"/>
                </a:cubicBezTo>
                <a:cubicBezTo>
                  <a:pt x="7" y="16"/>
                  <a:pt x="14" y="30"/>
                  <a:pt x="17" y="35"/>
                </a:cubicBezTo>
                <a:cubicBezTo>
                  <a:pt x="20" y="41"/>
                  <a:pt x="18" y="43"/>
                  <a:pt x="21" y="45"/>
                </a:cubicBezTo>
                <a:cubicBezTo>
                  <a:pt x="25" y="48"/>
                  <a:pt x="36" y="56"/>
                  <a:pt x="38" y="59"/>
                </a:cubicBezTo>
                <a:cubicBezTo>
                  <a:pt x="40" y="63"/>
                  <a:pt x="40" y="69"/>
                  <a:pt x="40" y="72"/>
                </a:cubicBezTo>
                <a:cubicBezTo>
                  <a:pt x="41" y="75"/>
                  <a:pt x="40" y="74"/>
                  <a:pt x="38" y="72"/>
                </a:cubicBezTo>
                <a:cubicBezTo>
                  <a:pt x="35" y="70"/>
                  <a:pt x="28" y="70"/>
                  <a:pt x="30" y="73"/>
                </a:cubicBezTo>
                <a:cubicBezTo>
                  <a:pt x="32" y="76"/>
                  <a:pt x="41" y="84"/>
                  <a:pt x="45" y="84"/>
                </a:cubicBezTo>
                <a:cubicBezTo>
                  <a:pt x="48" y="84"/>
                  <a:pt x="50" y="85"/>
                  <a:pt x="53" y="87"/>
                </a:cubicBezTo>
                <a:cubicBezTo>
                  <a:pt x="55" y="89"/>
                  <a:pt x="65" y="97"/>
                  <a:pt x="66" y="99"/>
                </a:cubicBezTo>
                <a:cubicBezTo>
                  <a:pt x="67" y="101"/>
                  <a:pt x="68" y="105"/>
                  <a:pt x="66" y="107"/>
                </a:cubicBezTo>
                <a:cubicBezTo>
                  <a:pt x="65" y="110"/>
                  <a:pt x="63" y="111"/>
                  <a:pt x="65" y="113"/>
                </a:cubicBezTo>
                <a:cubicBezTo>
                  <a:pt x="67" y="115"/>
                  <a:pt x="76" y="120"/>
                  <a:pt x="79" y="123"/>
                </a:cubicBezTo>
                <a:cubicBezTo>
                  <a:pt x="82" y="126"/>
                  <a:pt x="89" y="132"/>
                  <a:pt x="91" y="135"/>
                </a:cubicBezTo>
                <a:cubicBezTo>
                  <a:pt x="94" y="139"/>
                  <a:pt x="95" y="140"/>
                  <a:pt x="97" y="138"/>
                </a:cubicBezTo>
                <a:cubicBezTo>
                  <a:pt x="98" y="137"/>
                  <a:pt x="101" y="133"/>
                  <a:pt x="100" y="131"/>
                </a:cubicBezTo>
                <a:cubicBezTo>
                  <a:pt x="98" y="129"/>
                  <a:pt x="96" y="128"/>
                  <a:pt x="96" y="126"/>
                </a:cubicBezTo>
                <a:cubicBezTo>
                  <a:pt x="95" y="123"/>
                  <a:pt x="96" y="122"/>
                  <a:pt x="93" y="121"/>
                </a:cubicBezTo>
                <a:cubicBezTo>
                  <a:pt x="89" y="120"/>
                  <a:pt x="85" y="122"/>
                  <a:pt x="83" y="118"/>
                </a:cubicBezTo>
                <a:cubicBezTo>
                  <a:pt x="81" y="113"/>
                  <a:pt x="85" y="112"/>
                  <a:pt x="85" y="111"/>
                </a:cubicBezTo>
                <a:cubicBezTo>
                  <a:pt x="85" y="110"/>
                  <a:pt x="83" y="110"/>
                  <a:pt x="82" y="109"/>
                </a:cubicBezTo>
                <a:cubicBezTo>
                  <a:pt x="81" y="108"/>
                  <a:pt x="76" y="98"/>
                  <a:pt x="76" y="95"/>
                </a:cubicBezTo>
                <a:cubicBezTo>
                  <a:pt x="75" y="92"/>
                  <a:pt x="73" y="88"/>
                  <a:pt x="71" y="86"/>
                </a:cubicBezTo>
                <a:cubicBezTo>
                  <a:pt x="69" y="84"/>
                  <a:pt x="60" y="74"/>
                  <a:pt x="58" y="73"/>
                </a:cubicBezTo>
                <a:cubicBezTo>
                  <a:pt x="57" y="71"/>
                  <a:pt x="55" y="63"/>
                  <a:pt x="53" y="60"/>
                </a:cubicBezTo>
                <a:cubicBezTo>
                  <a:pt x="51" y="57"/>
                  <a:pt x="48" y="56"/>
                  <a:pt x="47" y="55"/>
                </a:cubicBezTo>
                <a:cubicBezTo>
                  <a:pt x="45" y="53"/>
                  <a:pt x="45" y="48"/>
                  <a:pt x="41" y="45"/>
                </a:cubicBezTo>
                <a:cubicBezTo>
                  <a:pt x="37" y="42"/>
                  <a:pt x="34" y="40"/>
                  <a:pt x="33" y="37"/>
                </a:cubicBezTo>
                <a:cubicBezTo>
                  <a:pt x="33" y="34"/>
                  <a:pt x="29" y="18"/>
                  <a:pt x="29" y="16"/>
                </a:cubicBezTo>
                <a:cubicBezTo>
                  <a:pt x="29" y="14"/>
                  <a:pt x="29" y="12"/>
                  <a:pt x="33" y="13"/>
                </a:cubicBezTo>
                <a:cubicBezTo>
                  <a:pt x="37" y="15"/>
                  <a:pt x="37" y="18"/>
                  <a:pt x="39" y="17"/>
                </a:cubicBezTo>
                <a:cubicBezTo>
                  <a:pt x="41" y="17"/>
                  <a:pt x="44" y="16"/>
                  <a:pt x="46" y="18"/>
                </a:cubicBezTo>
                <a:cubicBezTo>
                  <a:pt x="47" y="20"/>
                  <a:pt x="51" y="19"/>
                  <a:pt x="53" y="21"/>
                </a:cubicBezTo>
                <a:cubicBezTo>
                  <a:pt x="54" y="22"/>
                  <a:pt x="54" y="31"/>
                  <a:pt x="58" y="39"/>
                </a:cubicBezTo>
                <a:cubicBezTo>
                  <a:pt x="62" y="47"/>
                  <a:pt x="62" y="49"/>
                  <a:pt x="61" y="51"/>
                </a:cubicBezTo>
                <a:cubicBezTo>
                  <a:pt x="61" y="52"/>
                  <a:pt x="58" y="57"/>
                  <a:pt x="60" y="56"/>
                </a:cubicBezTo>
                <a:cubicBezTo>
                  <a:pt x="63" y="54"/>
                  <a:pt x="61" y="48"/>
                  <a:pt x="65" y="52"/>
                </a:cubicBezTo>
                <a:cubicBezTo>
                  <a:pt x="68" y="56"/>
                  <a:pt x="69" y="59"/>
                  <a:pt x="73" y="62"/>
                </a:cubicBezTo>
                <a:cubicBezTo>
                  <a:pt x="78" y="66"/>
                  <a:pt x="80" y="68"/>
                  <a:pt x="83" y="69"/>
                </a:cubicBezTo>
                <a:cubicBezTo>
                  <a:pt x="86" y="70"/>
                  <a:pt x="83" y="72"/>
                  <a:pt x="86" y="75"/>
                </a:cubicBezTo>
                <a:cubicBezTo>
                  <a:pt x="88" y="78"/>
                  <a:pt x="92" y="79"/>
                  <a:pt x="93" y="81"/>
                </a:cubicBezTo>
                <a:cubicBezTo>
                  <a:pt x="94" y="83"/>
                  <a:pt x="95" y="87"/>
                  <a:pt x="97" y="87"/>
                </a:cubicBezTo>
                <a:cubicBezTo>
                  <a:pt x="99" y="87"/>
                  <a:pt x="102" y="86"/>
                  <a:pt x="102" y="89"/>
                </a:cubicBezTo>
                <a:cubicBezTo>
                  <a:pt x="102" y="92"/>
                  <a:pt x="99" y="93"/>
                  <a:pt x="101" y="96"/>
                </a:cubicBezTo>
                <a:cubicBezTo>
                  <a:pt x="102" y="100"/>
                  <a:pt x="106" y="101"/>
                  <a:pt x="108" y="103"/>
                </a:cubicBezTo>
                <a:cubicBezTo>
                  <a:pt x="111" y="104"/>
                  <a:pt x="111" y="106"/>
                  <a:pt x="113" y="106"/>
                </a:cubicBezTo>
                <a:cubicBezTo>
                  <a:pt x="115" y="107"/>
                  <a:pt x="118" y="110"/>
                  <a:pt x="118" y="112"/>
                </a:cubicBezTo>
                <a:cubicBezTo>
                  <a:pt x="118" y="113"/>
                  <a:pt x="121" y="115"/>
                  <a:pt x="122" y="116"/>
                </a:cubicBezTo>
                <a:cubicBezTo>
                  <a:pt x="123" y="117"/>
                  <a:pt x="128" y="121"/>
                  <a:pt x="131" y="125"/>
                </a:cubicBezTo>
                <a:cubicBezTo>
                  <a:pt x="133" y="128"/>
                  <a:pt x="143" y="136"/>
                  <a:pt x="146" y="140"/>
                </a:cubicBezTo>
                <a:cubicBezTo>
                  <a:pt x="149" y="144"/>
                  <a:pt x="152" y="147"/>
                  <a:pt x="152" y="150"/>
                </a:cubicBezTo>
                <a:cubicBezTo>
                  <a:pt x="151" y="153"/>
                  <a:pt x="148" y="155"/>
                  <a:pt x="150" y="155"/>
                </a:cubicBezTo>
                <a:cubicBezTo>
                  <a:pt x="152" y="156"/>
                  <a:pt x="154" y="155"/>
                  <a:pt x="155" y="158"/>
                </a:cubicBezTo>
                <a:cubicBezTo>
                  <a:pt x="156" y="160"/>
                  <a:pt x="153" y="164"/>
                  <a:pt x="152" y="167"/>
                </a:cubicBezTo>
                <a:cubicBezTo>
                  <a:pt x="151" y="169"/>
                  <a:pt x="155" y="168"/>
                  <a:pt x="154" y="170"/>
                </a:cubicBezTo>
                <a:cubicBezTo>
                  <a:pt x="153" y="171"/>
                  <a:pt x="149" y="174"/>
                  <a:pt x="151" y="177"/>
                </a:cubicBezTo>
                <a:cubicBezTo>
                  <a:pt x="152" y="179"/>
                  <a:pt x="161" y="190"/>
                  <a:pt x="164" y="191"/>
                </a:cubicBezTo>
                <a:cubicBezTo>
                  <a:pt x="166" y="193"/>
                  <a:pt x="171" y="192"/>
                  <a:pt x="174" y="196"/>
                </a:cubicBezTo>
                <a:cubicBezTo>
                  <a:pt x="177" y="201"/>
                  <a:pt x="181" y="204"/>
                  <a:pt x="185" y="205"/>
                </a:cubicBezTo>
                <a:cubicBezTo>
                  <a:pt x="189" y="206"/>
                  <a:pt x="197" y="207"/>
                  <a:pt x="199" y="208"/>
                </a:cubicBezTo>
                <a:cubicBezTo>
                  <a:pt x="201" y="209"/>
                  <a:pt x="215" y="218"/>
                  <a:pt x="223" y="221"/>
                </a:cubicBezTo>
                <a:cubicBezTo>
                  <a:pt x="230" y="225"/>
                  <a:pt x="238" y="227"/>
                  <a:pt x="245" y="230"/>
                </a:cubicBezTo>
                <a:cubicBezTo>
                  <a:pt x="251" y="233"/>
                  <a:pt x="259" y="234"/>
                  <a:pt x="263" y="236"/>
                </a:cubicBezTo>
                <a:cubicBezTo>
                  <a:pt x="266" y="238"/>
                  <a:pt x="274" y="238"/>
                  <a:pt x="278" y="236"/>
                </a:cubicBezTo>
                <a:cubicBezTo>
                  <a:pt x="282" y="234"/>
                  <a:pt x="285" y="231"/>
                  <a:pt x="289" y="231"/>
                </a:cubicBezTo>
                <a:cubicBezTo>
                  <a:pt x="293" y="231"/>
                  <a:pt x="298" y="230"/>
                  <a:pt x="303" y="234"/>
                </a:cubicBezTo>
                <a:cubicBezTo>
                  <a:pt x="308" y="238"/>
                  <a:pt x="313" y="239"/>
                  <a:pt x="315" y="242"/>
                </a:cubicBezTo>
                <a:cubicBezTo>
                  <a:pt x="317" y="244"/>
                  <a:pt x="321" y="249"/>
                  <a:pt x="325" y="252"/>
                </a:cubicBezTo>
                <a:cubicBezTo>
                  <a:pt x="326" y="245"/>
                  <a:pt x="329" y="234"/>
                  <a:pt x="331" y="23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89" name="Freeform 270"/>
          <p:cNvSpPr>
            <a:spLocks/>
          </p:cNvSpPr>
          <p:nvPr/>
        </p:nvSpPr>
        <p:spPr bwMode="auto">
          <a:xfrm>
            <a:off x="7513638" y="3663950"/>
            <a:ext cx="149225" cy="77788"/>
          </a:xfrm>
          <a:custGeom>
            <a:avLst/>
            <a:gdLst/>
            <a:ahLst/>
            <a:cxnLst>
              <a:cxn ang="0">
                <a:pos x="31" y="39"/>
              </a:cxn>
              <a:cxn ang="0">
                <a:pos x="34" y="31"/>
              </a:cxn>
              <a:cxn ang="0">
                <a:pos x="42" y="26"/>
              </a:cxn>
              <a:cxn ang="0">
                <a:pos x="47" y="28"/>
              </a:cxn>
              <a:cxn ang="0">
                <a:pos x="59" y="16"/>
              </a:cxn>
              <a:cxn ang="0">
                <a:pos x="72" y="15"/>
              </a:cxn>
              <a:cxn ang="0">
                <a:pos x="78" y="12"/>
              </a:cxn>
              <a:cxn ang="0">
                <a:pos x="76" y="11"/>
              </a:cxn>
              <a:cxn ang="0">
                <a:pos x="64" y="2"/>
              </a:cxn>
              <a:cxn ang="0">
                <a:pos x="47" y="1"/>
              </a:cxn>
              <a:cxn ang="0">
                <a:pos x="33" y="4"/>
              </a:cxn>
              <a:cxn ang="0">
                <a:pos x="22" y="1"/>
              </a:cxn>
              <a:cxn ang="0">
                <a:pos x="11" y="3"/>
              </a:cxn>
              <a:cxn ang="0">
                <a:pos x="11" y="3"/>
              </a:cxn>
              <a:cxn ang="0">
                <a:pos x="1" y="14"/>
              </a:cxn>
              <a:cxn ang="0">
                <a:pos x="1" y="21"/>
              </a:cxn>
              <a:cxn ang="0">
                <a:pos x="18" y="28"/>
              </a:cxn>
              <a:cxn ang="0">
                <a:pos x="19" y="36"/>
              </a:cxn>
              <a:cxn ang="0">
                <a:pos x="26" y="35"/>
              </a:cxn>
              <a:cxn ang="0">
                <a:pos x="23" y="41"/>
              </a:cxn>
              <a:cxn ang="0">
                <a:pos x="23" y="41"/>
              </a:cxn>
              <a:cxn ang="0">
                <a:pos x="31" y="39"/>
              </a:cxn>
            </a:cxnLst>
            <a:rect l="0" t="0" r="r" b="b"/>
            <a:pathLst>
              <a:path w="78" h="41">
                <a:moveTo>
                  <a:pt x="31" y="39"/>
                </a:moveTo>
                <a:cubicBezTo>
                  <a:pt x="32" y="38"/>
                  <a:pt x="32" y="33"/>
                  <a:pt x="34" y="31"/>
                </a:cubicBezTo>
                <a:cubicBezTo>
                  <a:pt x="36" y="29"/>
                  <a:pt x="38" y="26"/>
                  <a:pt x="42" y="26"/>
                </a:cubicBezTo>
                <a:cubicBezTo>
                  <a:pt x="45" y="26"/>
                  <a:pt x="45" y="30"/>
                  <a:pt x="47" y="28"/>
                </a:cubicBezTo>
                <a:cubicBezTo>
                  <a:pt x="49" y="26"/>
                  <a:pt x="56" y="16"/>
                  <a:pt x="59" y="16"/>
                </a:cubicBezTo>
                <a:cubicBezTo>
                  <a:pt x="62" y="16"/>
                  <a:pt x="68" y="19"/>
                  <a:pt x="72" y="15"/>
                </a:cubicBezTo>
                <a:cubicBezTo>
                  <a:pt x="74" y="13"/>
                  <a:pt x="76" y="12"/>
                  <a:pt x="78" y="12"/>
                </a:cubicBezTo>
                <a:cubicBezTo>
                  <a:pt x="78" y="11"/>
                  <a:pt x="77" y="11"/>
                  <a:pt x="76" y="11"/>
                </a:cubicBezTo>
                <a:cubicBezTo>
                  <a:pt x="72" y="10"/>
                  <a:pt x="68" y="4"/>
                  <a:pt x="64" y="2"/>
                </a:cubicBezTo>
                <a:cubicBezTo>
                  <a:pt x="60" y="0"/>
                  <a:pt x="54" y="0"/>
                  <a:pt x="47" y="1"/>
                </a:cubicBezTo>
                <a:cubicBezTo>
                  <a:pt x="40" y="1"/>
                  <a:pt x="37" y="5"/>
                  <a:pt x="33" y="4"/>
                </a:cubicBezTo>
                <a:cubicBezTo>
                  <a:pt x="28" y="3"/>
                  <a:pt x="27" y="1"/>
                  <a:pt x="22" y="1"/>
                </a:cubicBezTo>
                <a:cubicBezTo>
                  <a:pt x="18" y="2"/>
                  <a:pt x="15" y="4"/>
                  <a:pt x="11" y="3"/>
                </a:cubicBezTo>
                <a:cubicBezTo>
                  <a:pt x="11" y="3"/>
                  <a:pt x="11" y="3"/>
                  <a:pt x="11" y="3"/>
                </a:cubicBezTo>
                <a:cubicBezTo>
                  <a:pt x="7" y="6"/>
                  <a:pt x="1" y="11"/>
                  <a:pt x="1" y="14"/>
                </a:cubicBezTo>
                <a:cubicBezTo>
                  <a:pt x="1" y="17"/>
                  <a:pt x="0" y="19"/>
                  <a:pt x="1" y="21"/>
                </a:cubicBezTo>
                <a:cubicBezTo>
                  <a:pt x="3" y="23"/>
                  <a:pt x="16" y="26"/>
                  <a:pt x="18" y="28"/>
                </a:cubicBezTo>
                <a:cubicBezTo>
                  <a:pt x="20" y="30"/>
                  <a:pt x="19" y="33"/>
                  <a:pt x="19" y="36"/>
                </a:cubicBezTo>
                <a:cubicBezTo>
                  <a:pt x="22" y="34"/>
                  <a:pt x="27" y="34"/>
                  <a:pt x="26" y="35"/>
                </a:cubicBezTo>
                <a:cubicBezTo>
                  <a:pt x="24" y="36"/>
                  <a:pt x="22" y="39"/>
                  <a:pt x="23" y="41"/>
                </a:cubicBezTo>
                <a:cubicBezTo>
                  <a:pt x="23" y="41"/>
                  <a:pt x="23" y="41"/>
                  <a:pt x="23" y="41"/>
                </a:cubicBezTo>
                <a:cubicBezTo>
                  <a:pt x="26" y="40"/>
                  <a:pt x="30" y="40"/>
                  <a:pt x="31" y="3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90" name="Freeform 271"/>
          <p:cNvSpPr>
            <a:spLocks/>
          </p:cNvSpPr>
          <p:nvPr/>
        </p:nvSpPr>
        <p:spPr bwMode="auto">
          <a:xfrm>
            <a:off x="7516813" y="3597275"/>
            <a:ext cx="30162" cy="66675"/>
          </a:xfrm>
          <a:custGeom>
            <a:avLst/>
            <a:gdLst/>
            <a:ahLst/>
            <a:cxnLst>
              <a:cxn ang="0">
                <a:pos x="12" y="1"/>
              </a:cxn>
              <a:cxn ang="0">
                <a:pos x="2" y="10"/>
              </a:cxn>
              <a:cxn ang="0">
                <a:pos x="0" y="10"/>
              </a:cxn>
              <a:cxn ang="0">
                <a:pos x="0" y="35"/>
              </a:cxn>
              <a:cxn ang="0">
                <a:pos x="4" y="35"/>
              </a:cxn>
              <a:cxn ang="0">
                <a:pos x="4" y="35"/>
              </a:cxn>
              <a:cxn ang="0">
                <a:pos x="5" y="32"/>
              </a:cxn>
              <a:cxn ang="0">
                <a:pos x="12" y="16"/>
              </a:cxn>
              <a:cxn ang="0">
                <a:pos x="16" y="4"/>
              </a:cxn>
              <a:cxn ang="0">
                <a:pos x="16" y="4"/>
              </a:cxn>
              <a:cxn ang="0">
                <a:pos x="16" y="4"/>
              </a:cxn>
              <a:cxn ang="0">
                <a:pos x="12" y="1"/>
              </a:cxn>
            </a:cxnLst>
            <a:rect l="0" t="0" r="r" b="b"/>
            <a:pathLst>
              <a:path w="16" h="35">
                <a:moveTo>
                  <a:pt x="12" y="1"/>
                </a:moveTo>
                <a:cubicBezTo>
                  <a:pt x="9" y="0"/>
                  <a:pt x="2" y="10"/>
                  <a:pt x="2" y="10"/>
                </a:cubicBezTo>
                <a:cubicBezTo>
                  <a:pt x="0" y="10"/>
                  <a:pt x="0" y="10"/>
                  <a:pt x="0" y="10"/>
                </a:cubicBezTo>
                <a:cubicBezTo>
                  <a:pt x="0" y="35"/>
                  <a:pt x="0" y="35"/>
                  <a:pt x="0" y="35"/>
                </a:cubicBezTo>
                <a:cubicBezTo>
                  <a:pt x="4" y="35"/>
                  <a:pt x="4" y="35"/>
                  <a:pt x="4" y="35"/>
                </a:cubicBezTo>
                <a:cubicBezTo>
                  <a:pt x="4" y="35"/>
                  <a:pt x="4" y="35"/>
                  <a:pt x="4" y="35"/>
                </a:cubicBezTo>
                <a:cubicBezTo>
                  <a:pt x="3" y="34"/>
                  <a:pt x="3" y="34"/>
                  <a:pt x="5" y="32"/>
                </a:cubicBezTo>
                <a:cubicBezTo>
                  <a:pt x="9" y="29"/>
                  <a:pt x="13" y="22"/>
                  <a:pt x="12" y="16"/>
                </a:cubicBezTo>
                <a:cubicBezTo>
                  <a:pt x="12" y="9"/>
                  <a:pt x="14" y="7"/>
                  <a:pt x="16" y="4"/>
                </a:cubicBezTo>
                <a:cubicBezTo>
                  <a:pt x="16" y="4"/>
                  <a:pt x="16" y="4"/>
                  <a:pt x="16" y="4"/>
                </a:cubicBezTo>
                <a:cubicBezTo>
                  <a:pt x="16" y="4"/>
                  <a:pt x="16" y="4"/>
                  <a:pt x="16" y="4"/>
                </a:cubicBezTo>
                <a:cubicBezTo>
                  <a:pt x="15" y="3"/>
                  <a:pt x="13" y="2"/>
                  <a:pt x="12"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91" name="Freeform 272"/>
          <p:cNvSpPr>
            <a:spLocks/>
          </p:cNvSpPr>
          <p:nvPr/>
        </p:nvSpPr>
        <p:spPr bwMode="auto">
          <a:xfrm>
            <a:off x="7885113" y="3551238"/>
            <a:ext cx="66675" cy="57150"/>
          </a:xfrm>
          <a:custGeom>
            <a:avLst/>
            <a:gdLst/>
            <a:ahLst/>
            <a:cxnLst>
              <a:cxn ang="0">
                <a:pos x="34" y="7"/>
              </a:cxn>
              <a:cxn ang="0">
                <a:pos x="24" y="3"/>
              </a:cxn>
              <a:cxn ang="0">
                <a:pos x="15" y="4"/>
              </a:cxn>
              <a:cxn ang="0">
                <a:pos x="18" y="8"/>
              </a:cxn>
              <a:cxn ang="0">
                <a:pos x="22" y="14"/>
              </a:cxn>
              <a:cxn ang="0">
                <a:pos x="27" y="21"/>
              </a:cxn>
              <a:cxn ang="0">
                <a:pos x="22" y="25"/>
              </a:cxn>
              <a:cxn ang="0">
                <a:pos x="16" y="24"/>
              </a:cxn>
              <a:cxn ang="0">
                <a:pos x="13" y="21"/>
              </a:cxn>
              <a:cxn ang="0">
                <a:pos x="4" y="23"/>
              </a:cxn>
              <a:cxn ang="0">
                <a:pos x="2" y="26"/>
              </a:cxn>
              <a:cxn ang="0">
                <a:pos x="8" y="28"/>
              </a:cxn>
              <a:cxn ang="0">
                <a:pos x="34" y="28"/>
              </a:cxn>
              <a:cxn ang="0">
                <a:pos x="35" y="28"/>
              </a:cxn>
              <a:cxn ang="0">
                <a:pos x="35" y="28"/>
              </a:cxn>
              <a:cxn ang="0">
                <a:pos x="34" y="7"/>
              </a:cxn>
            </a:cxnLst>
            <a:rect l="0" t="0" r="r" b="b"/>
            <a:pathLst>
              <a:path w="35" h="30">
                <a:moveTo>
                  <a:pt x="34" y="7"/>
                </a:moveTo>
                <a:cubicBezTo>
                  <a:pt x="31" y="6"/>
                  <a:pt x="27" y="5"/>
                  <a:pt x="24" y="3"/>
                </a:cubicBezTo>
                <a:cubicBezTo>
                  <a:pt x="19" y="0"/>
                  <a:pt x="15" y="3"/>
                  <a:pt x="15" y="4"/>
                </a:cubicBezTo>
                <a:cubicBezTo>
                  <a:pt x="14" y="6"/>
                  <a:pt x="15" y="7"/>
                  <a:pt x="18" y="8"/>
                </a:cubicBezTo>
                <a:cubicBezTo>
                  <a:pt x="21" y="9"/>
                  <a:pt x="21" y="12"/>
                  <a:pt x="22" y="14"/>
                </a:cubicBezTo>
                <a:cubicBezTo>
                  <a:pt x="22" y="16"/>
                  <a:pt x="26" y="19"/>
                  <a:pt x="27" y="21"/>
                </a:cubicBezTo>
                <a:cubicBezTo>
                  <a:pt x="27" y="22"/>
                  <a:pt x="25" y="25"/>
                  <a:pt x="22" y="25"/>
                </a:cubicBezTo>
                <a:cubicBezTo>
                  <a:pt x="19" y="25"/>
                  <a:pt x="14" y="24"/>
                  <a:pt x="16" y="24"/>
                </a:cubicBezTo>
                <a:cubicBezTo>
                  <a:pt x="17" y="23"/>
                  <a:pt x="16" y="21"/>
                  <a:pt x="13" y="21"/>
                </a:cubicBezTo>
                <a:cubicBezTo>
                  <a:pt x="10" y="21"/>
                  <a:pt x="8" y="23"/>
                  <a:pt x="4" y="23"/>
                </a:cubicBezTo>
                <a:cubicBezTo>
                  <a:pt x="0" y="23"/>
                  <a:pt x="2" y="26"/>
                  <a:pt x="2" y="26"/>
                </a:cubicBezTo>
                <a:cubicBezTo>
                  <a:pt x="2" y="26"/>
                  <a:pt x="6" y="29"/>
                  <a:pt x="8" y="28"/>
                </a:cubicBezTo>
                <a:cubicBezTo>
                  <a:pt x="10" y="26"/>
                  <a:pt x="28" y="30"/>
                  <a:pt x="34" y="28"/>
                </a:cubicBezTo>
                <a:cubicBezTo>
                  <a:pt x="35" y="28"/>
                  <a:pt x="35" y="28"/>
                  <a:pt x="35" y="28"/>
                </a:cubicBezTo>
                <a:cubicBezTo>
                  <a:pt x="35" y="28"/>
                  <a:pt x="35" y="28"/>
                  <a:pt x="35" y="28"/>
                </a:cubicBezTo>
                <a:cubicBezTo>
                  <a:pt x="35" y="22"/>
                  <a:pt x="34" y="13"/>
                  <a:pt x="34" y="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92" name="Freeform 273"/>
          <p:cNvSpPr>
            <a:spLocks/>
          </p:cNvSpPr>
          <p:nvPr/>
        </p:nvSpPr>
        <p:spPr bwMode="auto">
          <a:xfrm>
            <a:off x="7950200" y="3554413"/>
            <a:ext cx="90488" cy="63500"/>
          </a:xfrm>
          <a:custGeom>
            <a:avLst/>
            <a:gdLst/>
            <a:ahLst/>
            <a:cxnLst>
              <a:cxn ang="0">
                <a:pos x="37" y="16"/>
              </a:cxn>
              <a:cxn ang="0">
                <a:pos x="23" y="6"/>
              </a:cxn>
              <a:cxn ang="0">
                <a:pos x="8" y="1"/>
              </a:cxn>
              <a:cxn ang="0">
                <a:pos x="2" y="1"/>
              </a:cxn>
              <a:cxn ang="0">
                <a:pos x="2" y="5"/>
              </a:cxn>
              <a:cxn ang="0">
                <a:pos x="0" y="5"/>
              </a:cxn>
              <a:cxn ang="0">
                <a:pos x="1" y="26"/>
              </a:cxn>
              <a:cxn ang="0">
                <a:pos x="1" y="26"/>
              </a:cxn>
              <a:cxn ang="0">
                <a:pos x="5" y="32"/>
              </a:cxn>
              <a:cxn ang="0">
                <a:pos x="9" y="26"/>
              </a:cxn>
              <a:cxn ang="0">
                <a:pos x="21" y="23"/>
              </a:cxn>
              <a:cxn ang="0">
                <a:pos x="30" y="24"/>
              </a:cxn>
              <a:cxn ang="0">
                <a:pos x="39" y="24"/>
              </a:cxn>
              <a:cxn ang="0">
                <a:pos x="45" y="22"/>
              </a:cxn>
              <a:cxn ang="0">
                <a:pos x="37" y="16"/>
              </a:cxn>
            </a:cxnLst>
            <a:rect l="0" t="0" r="r" b="b"/>
            <a:pathLst>
              <a:path w="48" h="33">
                <a:moveTo>
                  <a:pt x="37" y="16"/>
                </a:moveTo>
                <a:cubicBezTo>
                  <a:pt x="32" y="15"/>
                  <a:pt x="28" y="9"/>
                  <a:pt x="23" y="6"/>
                </a:cubicBezTo>
                <a:cubicBezTo>
                  <a:pt x="18" y="3"/>
                  <a:pt x="12" y="1"/>
                  <a:pt x="8" y="1"/>
                </a:cubicBezTo>
                <a:cubicBezTo>
                  <a:pt x="3" y="1"/>
                  <a:pt x="1" y="0"/>
                  <a:pt x="2" y="1"/>
                </a:cubicBezTo>
                <a:cubicBezTo>
                  <a:pt x="3" y="2"/>
                  <a:pt x="5" y="4"/>
                  <a:pt x="2" y="5"/>
                </a:cubicBezTo>
                <a:cubicBezTo>
                  <a:pt x="2" y="5"/>
                  <a:pt x="1" y="5"/>
                  <a:pt x="0" y="5"/>
                </a:cubicBezTo>
                <a:cubicBezTo>
                  <a:pt x="0" y="11"/>
                  <a:pt x="1" y="20"/>
                  <a:pt x="1" y="26"/>
                </a:cubicBezTo>
                <a:cubicBezTo>
                  <a:pt x="1" y="26"/>
                  <a:pt x="1" y="26"/>
                  <a:pt x="1" y="26"/>
                </a:cubicBezTo>
                <a:cubicBezTo>
                  <a:pt x="3" y="26"/>
                  <a:pt x="3" y="30"/>
                  <a:pt x="5" y="32"/>
                </a:cubicBezTo>
                <a:cubicBezTo>
                  <a:pt x="7" y="33"/>
                  <a:pt x="8" y="29"/>
                  <a:pt x="9" y="26"/>
                </a:cubicBezTo>
                <a:cubicBezTo>
                  <a:pt x="10" y="22"/>
                  <a:pt x="18" y="23"/>
                  <a:pt x="21" y="23"/>
                </a:cubicBezTo>
                <a:cubicBezTo>
                  <a:pt x="23" y="23"/>
                  <a:pt x="26" y="24"/>
                  <a:pt x="30" y="24"/>
                </a:cubicBezTo>
                <a:cubicBezTo>
                  <a:pt x="34" y="24"/>
                  <a:pt x="35" y="22"/>
                  <a:pt x="39" y="24"/>
                </a:cubicBezTo>
                <a:cubicBezTo>
                  <a:pt x="42" y="27"/>
                  <a:pt x="41" y="24"/>
                  <a:pt x="45" y="22"/>
                </a:cubicBezTo>
                <a:cubicBezTo>
                  <a:pt x="48" y="19"/>
                  <a:pt x="42" y="16"/>
                  <a:pt x="37" y="1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93" name="Freeform 274"/>
          <p:cNvSpPr>
            <a:spLocks/>
          </p:cNvSpPr>
          <p:nvPr/>
        </p:nvSpPr>
        <p:spPr bwMode="auto">
          <a:xfrm>
            <a:off x="5543550" y="1878013"/>
            <a:ext cx="955675" cy="654050"/>
          </a:xfrm>
          <a:custGeom>
            <a:avLst/>
            <a:gdLst/>
            <a:ahLst/>
            <a:cxnLst>
              <a:cxn ang="0">
                <a:pos x="475" y="309"/>
              </a:cxn>
              <a:cxn ang="0">
                <a:pos x="429" y="251"/>
              </a:cxn>
              <a:cxn ang="0">
                <a:pos x="402" y="265"/>
              </a:cxn>
              <a:cxn ang="0">
                <a:pos x="367" y="242"/>
              </a:cxn>
              <a:cxn ang="0">
                <a:pos x="354" y="41"/>
              </a:cxn>
              <a:cxn ang="0">
                <a:pos x="305" y="32"/>
              </a:cxn>
              <a:cxn ang="0">
                <a:pos x="218" y="22"/>
              </a:cxn>
              <a:cxn ang="0">
                <a:pos x="194" y="11"/>
              </a:cxn>
              <a:cxn ang="0">
                <a:pos x="166" y="8"/>
              </a:cxn>
              <a:cxn ang="0">
                <a:pos x="149" y="1"/>
              </a:cxn>
              <a:cxn ang="0">
                <a:pos x="109" y="21"/>
              </a:cxn>
              <a:cxn ang="0">
                <a:pos x="89" y="26"/>
              </a:cxn>
              <a:cxn ang="0">
                <a:pos x="44" y="59"/>
              </a:cxn>
              <a:cxn ang="0">
                <a:pos x="27" y="74"/>
              </a:cxn>
              <a:cxn ang="0">
                <a:pos x="71" y="100"/>
              </a:cxn>
              <a:cxn ang="0">
                <a:pos x="72" y="104"/>
              </a:cxn>
              <a:cxn ang="0">
                <a:pos x="100" y="109"/>
              </a:cxn>
              <a:cxn ang="0">
                <a:pos x="82" y="121"/>
              </a:cxn>
              <a:cxn ang="0">
                <a:pos x="33" y="115"/>
              </a:cxn>
              <a:cxn ang="0">
                <a:pos x="11" y="126"/>
              </a:cxn>
              <a:cxn ang="0">
                <a:pos x="21" y="140"/>
              </a:cxn>
              <a:cxn ang="0">
                <a:pos x="49" y="154"/>
              </a:cxn>
              <a:cxn ang="0">
                <a:pos x="76" y="152"/>
              </a:cxn>
              <a:cxn ang="0">
                <a:pos x="89" y="155"/>
              </a:cxn>
              <a:cxn ang="0">
                <a:pos x="74" y="176"/>
              </a:cxn>
              <a:cxn ang="0">
                <a:pos x="46" y="187"/>
              </a:cxn>
              <a:cxn ang="0">
                <a:pos x="40" y="198"/>
              </a:cxn>
              <a:cxn ang="0">
                <a:pos x="32" y="224"/>
              </a:cxn>
              <a:cxn ang="0">
                <a:pos x="48" y="232"/>
              </a:cxn>
              <a:cxn ang="0">
                <a:pos x="53" y="235"/>
              </a:cxn>
              <a:cxn ang="0">
                <a:pos x="43" y="241"/>
              </a:cxn>
              <a:cxn ang="0">
                <a:pos x="74" y="235"/>
              </a:cxn>
              <a:cxn ang="0">
                <a:pos x="78" y="262"/>
              </a:cxn>
              <a:cxn ang="0">
                <a:pos x="92" y="268"/>
              </a:cxn>
              <a:cxn ang="0">
                <a:pos x="111" y="270"/>
              </a:cxn>
              <a:cxn ang="0">
                <a:pos x="124" y="263"/>
              </a:cxn>
              <a:cxn ang="0">
                <a:pos x="134" y="271"/>
              </a:cxn>
              <a:cxn ang="0">
                <a:pos x="138" y="277"/>
              </a:cxn>
              <a:cxn ang="0">
                <a:pos x="136" y="294"/>
              </a:cxn>
              <a:cxn ang="0">
                <a:pos x="98" y="322"/>
              </a:cxn>
              <a:cxn ang="0">
                <a:pos x="89" y="325"/>
              </a:cxn>
              <a:cxn ang="0">
                <a:pos x="84" y="331"/>
              </a:cxn>
              <a:cxn ang="0">
                <a:pos x="95" y="336"/>
              </a:cxn>
              <a:cxn ang="0">
                <a:pos x="112" y="325"/>
              </a:cxn>
              <a:cxn ang="0">
                <a:pos x="150" y="298"/>
              </a:cxn>
              <a:cxn ang="0">
                <a:pos x="190" y="272"/>
              </a:cxn>
              <a:cxn ang="0">
                <a:pos x="197" y="241"/>
              </a:cxn>
              <a:cxn ang="0">
                <a:pos x="227" y="221"/>
              </a:cxn>
              <a:cxn ang="0">
                <a:pos x="219" y="236"/>
              </a:cxn>
              <a:cxn ang="0">
                <a:pos x="212" y="261"/>
              </a:cxn>
              <a:cxn ang="0">
                <a:pos x="258" y="243"/>
              </a:cxn>
              <a:cxn ang="0">
                <a:pos x="287" y="232"/>
              </a:cxn>
              <a:cxn ang="0">
                <a:pos x="327" y="245"/>
              </a:cxn>
              <a:cxn ang="0">
                <a:pos x="367" y="250"/>
              </a:cxn>
              <a:cxn ang="0">
                <a:pos x="409" y="279"/>
              </a:cxn>
              <a:cxn ang="0">
                <a:pos x="424" y="276"/>
              </a:cxn>
              <a:cxn ang="0">
                <a:pos x="438" y="278"/>
              </a:cxn>
              <a:cxn ang="0">
                <a:pos x="456" y="291"/>
              </a:cxn>
              <a:cxn ang="0">
                <a:pos x="455" y="301"/>
              </a:cxn>
              <a:cxn ang="0">
                <a:pos x="472" y="328"/>
              </a:cxn>
              <a:cxn ang="0">
                <a:pos x="482" y="330"/>
              </a:cxn>
              <a:cxn ang="0">
                <a:pos x="499" y="335"/>
              </a:cxn>
            </a:cxnLst>
            <a:rect l="0" t="0" r="r" b="b"/>
            <a:pathLst>
              <a:path w="501" h="343">
                <a:moveTo>
                  <a:pt x="501" y="333"/>
                </a:moveTo>
                <a:cubicBezTo>
                  <a:pt x="501" y="332"/>
                  <a:pt x="498" y="332"/>
                  <a:pt x="498" y="329"/>
                </a:cubicBezTo>
                <a:cubicBezTo>
                  <a:pt x="497" y="326"/>
                  <a:pt x="500" y="324"/>
                  <a:pt x="500" y="323"/>
                </a:cubicBezTo>
                <a:cubicBezTo>
                  <a:pt x="500" y="322"/>
                  <a:pt x="478" y="312"/>
                  <a:pt x="475" y="309"/>
                </a:cubicBezTo>
                <a:cubicBezTo>
                  <a:pt x="472" y="307"/>
                  <a:pt x="457" y="281"/>
                  <a:pt x="455" y="278"/>
                </a:cubicBezTo>
                <a:cubicBezTo>
                  <a:pt x="453" y="274"/>
                  <a:pt x="446" y="270"/>
                  <a:pt x="443" y="266"/>
                </a:cubicBezTo>
                <a:cubicBezTo>
                  <a:pt x="439" y="263"/>
                  <a:pt x="436" y="261"/>
                  <a:pt x="434" y="258"/>
                </a:cubicBezTo>
                <a:cubicBezTo>
                  <a:pt x="431" y="256"/>
                  <a:pt x="431" y="252"/>
                  <a:pt x="429" y="251"/>
                </a:cubicBezTo>
                <a:cubicBezTo>
                  <a:pt x="427" y="250"/>
                  <a:pt x="426" y="250"/>
                  <a:pt x="424" y="252"/>
                </a:cubicBezTo>
                <a:cubicBezTo>
                  <a:pt x="422" y="254"/>
                  <a:pt x="419" y="253"/>
                  <a:pt x="416" y="254"/>
                </a:cubicBezTo>
                <a:cubicBezTo>
                  <a:pt x="412" y="254"/>
                  <a:pt x="416" y="255"/>
                  <a:pt x="415" y="258"/>
                </a:cubicBezTo>
                <a:cubicBezTo>
                  <a:pt x="414" y="261"/>
                  <a:pt x="405" y="265"/>
                  <a:pt x="402" y="265"/>
                </a:cubicBezTo>
                <a:cubicBezTo>
                  <a:pt x="400" y="265"/>
                  <a:pt x="391" y="256"/>
                  <a:pt x="387" y="251"/>
                </a:cubicBezTo>
                <a:cubicBezTo>
                  <a:pt x="382" y="246"/>
                  <a:pt x="382" y="248"/>
                  <a:pt x="381" y="245"/>
                </a:cubicBezTo>
                <a:cubicBezTo>
                  <a:pt x="379" y="242"/>
                  <a:pt x="380" y="242"/>
                  <a:pt x="376" y="240"/>
                </a:cubicBezTo>
                <a:cubicBezTo>
                  <a:pt x="372" y="238"/>
                  <a:pt x="369" y="241"/>
                  <a:pt x="367" y="242"/>
                </a:cubicBezTo>
                <a:cubicBezTo>
                  <a:pt x="365" y="243"/>
                  <a:pt x="364" y="241"/>
                  <a:pt x="362" y="240"/>
                </a:cubicBezTo>
                <a:cubicBezTo>
                  <a:pt x="359" y="239"/>
                  <a:pt x="360" y="240"/>
                  <a:pt x="359" y="241"/>
                </a:cubicBezTo>
                <a:cubicBezTo>
                  <a:pt x="357" y="242"/>
                  <a:pt x="354" y="241"/>
                  <a:pt x="354" y="241"/>
                </a:cubicBezTo>
                <a:cubicBezTo>
                  <a:pt x="354" y="41"/>
                  <a:pt x="354" y="41"/>
                  <a:pt x="354" y="41"/>
                </a:cubicBezTo>
                <a:cubicBezTo>
                  <a:pt x="354" y="41"/>
                  <a:pt x="354" y="41"/>
                  <a:pt x="354" y="41"/>
                </a:cubicBezTo>
                <a:cubicBezTo>
                  <a:pt x="353" y="40"/>
                  <a:pt x="352" y="40"/>
                  <a:pt x="352" y="40"/>
                </a:cubicBezTo>
                <a:cubicBezTo>
                  <a:pt x="346" y="38"/>
                  <a:pt x="338" y="34"/>
                  <a:pt x="333" y="32"/>
                </a:cubicBezTo>
                <a:cubicBezTo>
                  <a:pt x="328" y="30"/>
                  <a:pt x="309" y="32"/>
                  <a:pt x="305" y="32"/>
                </a:cubicBezTo>
                <a:cubicBezTo>
                  <a:pt x="300" y="32"/>
                  <a:pt x="289" y="28"/>
                  <a:pt x="280" y="27"/>
                </a:cubicBezTo>
                <a:cubicBezTo>
                  <a:pt x="270" y="27"/>
                  <a:pt x="258" y="24"/>
                  <a:pt x="251" y="22"/>
                </a:cubicBezTo>
                <a:cubicBezTo>
                  <a:pt x="243" y="20"/>
                  <a:pt x="235" y="20"/>
                  <a:pt x="231" y="21"/>
                </a:cubicBezTo>
                <a:cubicBezTo>
                  <a:pt x="226" y="21"/>
                  <a:pt x="221" y="22"/>
                  <a:pt x="218" y="22"/>
                </a:cubicBezTo>
                <a:cubicBezTo>
                  <a:pt x="215" y="22"/>
                  <a:pt x="210" y="19"/>
                  <a:pt x="208" y="19"/>
                </a:cubicBezTo>
                <a:cubicBezTo>
                  <a:pt x="205" y="18"/>
                  <a:pt x="199" y="19"/>
                  <a:pt x="202" y="17"/>
                </a:cubicBezTo>
                <a:cubicBezTo>
                  <a:pt x="204" y="16"/>
                  <a:pt x="204" y="12"/>
                  <a:pt x="204" y="12"/>
                </a:cubicBezTo>
                <a:cubicBezTo>
                  <a:pt x="204" y="11"/>
                  <a:pt x="196" y="11"/>
                  <a:pt x="194" y="11"/>
                </a:cubicBezTo>
                <a:cubicBezTo>
                  <a:pt x="193" y="11"/>
                  <a:pt x="191" y="11"/>
                  <a:pt x="187" y="11"/>
                </a:cubicBezTo>
                <a:cubicBezTo>
                  <a:pt x="182" y="12"/>
                  <a:pt x="175" y="14"/>
                  <a:pt x="175" y="11"/>
                </a:cubicBezTo>
                <a:cubicBezTo>
                  <a:pt x="175" y="8"/>
                  <a:pt x="175" y="7"/>
                  <a:pt x="172" y="7"/>
                </a:cubicBezTo>
                <a:cubicBezTo>
                  <a:pt x="169" y="7"/>
                  <a:pt x="168" y="6"/>
                  <a:pt x="166" y="8"/>
                </a:cubicBezTo>
                <a:cubicBezTo>
                  <a:pt x="163" y="11"/>
                  <a:pt x="162" y="13"/>
                  <a:pt x="160" y="11"/>
                </a:cubicBezTo>
                <a:cubicBezTo>
                  <a:pt x="157" y="10"/>
                  <a:pt x="154" y="8"/>
                  <a:pt x="156" y="7"/>
                </a:cubicBezTo>
                <a:cubicBezTo>
                  <a:pt x="157" y="7"/>
                  <a:pt x="163" y="6"/>
                  <a:pt x="162" y="5"/>
                </a:cubicBezTo>
                <a:cubicBezTo>
                  <a:pt x="161" y="3"/>
                  <a:pt x="157" y="2"/>
                  <a:pt x="149" y="1"/>
                </a:cubicBezTo>
                <a:cubicBezTo>
                  <a:pt x="143" y="0"/>
                  <a:pt x="141" y="9"/>
                  <a:pt x="134" y="11"/>
                </a:cubicBezTo>
                <a:cubicBezTo>
                  <a:pt x="127" y="14"/>
                  <a:pt x="119" y="10"/>
                  <a:pt x="112" y="12"/>
                </a:cubicBezTo>
                <a:cubicBezTo>
                  <a:pt x="104" y="14"/>
                  <a:pt x="103" y="17"/>
                  <a:pt x="105" y="18"/>
                </a:cubicBezTo>
                <a:cubicBezTo>
                  <a:pt x="108" y="19"/>
                  <a:pt x="111" y="20"/>
                  <a:pt x="109" y="21"/>
                </a:cubicBezTo>
                <a:cubicBezTo>
                  <a:pt x="108" y="22"/>
                  <a:pt x="104" y="19"/>
                  <a:pt x="104" y="20"/>
                </a:cubicBezTo>
                <a:cubicBezTo>
                  <a:pt x="104" y="21"/>
                  <a:pt x="107" y="26"/>
                  <a:pt x="105" y="26"/>
                </a:cubicBezTo>
                <a:cubicBezTo>
                  <a:pt x="103" y="26"/>
                  <a:pt x="103" y="18"/>
                  <a:pt x="100" y="19"/>
                </a:cubicBezTo>
                <a:cubicBezTo>
                  <a:pt x="97" y="21"/>
                  <a:pt x="94" y="26"/>
                  <a:pt x="89" y="26"/>
                </a:cubicBezTo>
                <a:cubicBezTo>
                  <a:pt x="84" y="27"/>
                  <a:pt x="80" y="24"/>
                  <a:pt x="76" y="28"/>
                </a:cubicBezTo>
                <a:cubicBezTo>
                  <a:pt x="71" y="32"/>
                  <a:pt x="65" y="36"/>
                  <a:pt x="63" y="40"/>
                </a:cubicBezTo>
                <a:cubicBezTo>
                  <a:pt x="62" y="45"/>
                  <a:pt x="64" y="49"/>
                  <a:pt x="57" y="53"/>
                </a:cubicBezTo>
                <a:cubicBezTo>
                  <a:pt x="51" y="57"/>
                  <a:pt x="47" y="58"/>
                  <a:pt x="44" y="59"/>
                </a:cubicBezTo>
                <a:cubicBezTo>
                  <a:pt x="42" y="59"/>
                  <a:pt x="29" y="59"/>
                  <a:pt x="26" y="60"/>
                </a:cubicBezTo>
                <a:cubicBezTo>
                  <a:pt x="23" y="60"/>
                  <a:pt x="25" y="63"/>
                  <a:pt x="23" y="66"/>
                </a:cubicBezTo>
                <a:cubicBezTo>
                  <a:pt x="21" y="68"/>
                  <a:pt x="18" y="70"/>
                  <a:pt x="19" y="71"/>
                </a:cubicBezTo>
                <a:cubicBezTo>
                  <a:pt x="20" y="71"/>
                  <a:pt x="25" y="72"/>
                  <a:pt x="27" y="74"/>
                </a:cubicBezTo>
                <a:cubicBezTo>
                  <a:pt x="28" y="76"/>
                  <a:pt x="31" y="76"/>
                  <a:pt x="34" y="78"/>
                </a:cubicBezTo>
                <a:cubicBezTo>
                  <a:pt x="38" y="81"/>
                  <a:pt x="54" y="89"/>
                  <a:pt x="55" y="93"/>
                </a:cubicBezTo>
                <a:cubicBezTo>
                  <a:pt x="56" y="96"/>
                  <a:pt x="57" y="98"/>
                  <a:pt x="59" y="99"/>
                </a:cubicBezTo>
                <a:cubicBezTo>
                  <a:pt x="62" y="100"/>
                  <a:pt x="68" y="101"/>
                  <a:pt x="71" y="100"/>
                </a:cubicBezTo>
                <a:cubicBezTo>
                  <a:pt x="73" y="98"/>
                  <a:pt x="73" y="98"/>
                  <a:pt x="74" y="99"/>
                </a:cubicBezTo>
                <a:cubicBezTo>
                  <a:pt x="76" y="100"/>
                  <a:pt x="81" y="99"/>
                  <a:pt x="82" y="100"/>
                </a:cubicBezTo>
                <a:cubicBezTo>
                  <a:pt x="83" y="102"/>
                  <a:pt x="81" y="106"/>
                  <a:pt x="79" y="105"/>
                </a:cubicBezTo>
                <a:cubicBezTo>
                  <a:pt x="76" y="104"/>
                  <a:pt x="73" y="102"/>
                  <a:pt x="72" y="104"/>
                </a:cubicBezTo>
                <a:cubicBezTo>
                  <a:pt x="70" y="106"/>
                  <a:pt x="72" y="106"/>
                  <a:pt x="75" y="108"/>
                </a:cubicBezTo>
                <a:cubicBezTo>
                  <a:pt x="78" y="110"/>
                  <a:pt x="80" y="114"/>
                  <a:pt x="83" y="114"/>
                </a:cubicBezTo>
                <a:cubicBezTo>
                  <a:pt x="85" y="113"/>
                  <a:pt x="86" y="112"/>
                  <a:pt x="88" y="110"/>
                </a:cubicBezTo>
                <a:cubicBezTo>
                  <a:pt x="91" y="108"/>
                  <a:pt x="97" y="109"/>
                  <a:pt x="100" y="109"/>
                </a:cubicBezTo>
                <a:cubicBezTo>
                  <a:pt x="103" y="110"/>
                  <a:pt x="103" y="114"/>
                  <a:pt x="98" y="114"/>
                </a:cubicBezTo>
                <a:cubicBezTo>
                  <a:pt x="93" y="114"/>
                  <a:pt x="90" y="115"/>
                  <a:pt x="91" y="117"/>
                </a:cubicBezTo>
                <a:cubicBezTo>
                  <a:pt x="91" y="119"/>
                  <a:pt x="91" y="120"/>
                  <a:pt x="89" y="118"/>
                </a:cubicBezTo>
                <a:cubicBezTo>
                  <a:pt x="87" y="117"/>
                  <a:pt x="85" y="119"/>
                  <a:pt x="82" y="121"/>
                </a:cubicBezTo>
                <a:cubicBezTo>
                  <a:pt x="79" y="123"/>
                  <a:pt x="57" y="123"/>
                  <a:pt x="54" y="120"/>
                </a:cubicBezTo>
                <a:cubicBezTo>
                  <a:pt x="51" y="118"/>
                  <a:pt x="52" y="116"/>
                  <a:pt x="54" y="114"/>
                </a:cubicBezTo>
                <a:cubicBezTo>
                  <a:pt x="56" y="112"/>
                  <a:pt x="56" y="111"/>
                  <a:pt x="53" y="111"/>
                </a:cubicBezTo>
                <a:cubicBezTo>
                  <a:pt x="50" y="111"/>
                  <a:pt x="35" y="113"/>
                  <a:pt x="33" y="115"/>
                </a:cubicBezTo>
                <a:cubicBezTo>
                  <a:pt x="30" y="116"/>
                  <a:pt x="28" y="117"/>
                  <a:pt x="30" y="118"/>
                </a:cubicBezTo>
                <a:cubicBezTo>
                  <a:pt x="32" y="120"/>
                  <a:pt x="31" y="122"/>
                  <a:pt x="28" y="120"/>
                </a:cubicBezTo>
                <a:cubicBezTo>
                  <a:pt x="25" y="119"/>
                  <a:pt x="19" y="120"/>
                  <a:pt x="17" y="122"/>
                </a:cubicBezTo>
                <a:cubicBezTo>
                  <a:pt x="14" y="124"/>
                  <a:pt x="15" y="125"/>
                  <a:pt x="11" y="126"/>
                </a:cubicBezTo>
                <a:cubicBezTo>
                  <a:pt x="8" y="126"/>
                  <a:pt x="5" y="129"/>
                  <a:pt x="3" y="130"/>
                </a:cubicBezTo>
                <a:cubicBezTo>
                  <a:pt x="0" y="132"/>
                  <a:pt x="0" y="133"/>
                  <a:pt x="4" y="134"/>
                </a:cubicBezTo>
                <a:cubicBezTo>
                  <a:pt x="9" y="136"/>
                  <a:pt x="15" y="137"/>
                  <a:pt x="19" y="138"/>
                </a:cubicBezTo>
                <a:cubicBezTo>
                  <a:pt x="23" y="138"/>
                  <a:pt x="24" y="139"/>
                  <a:pt x="21" y="140"/>
                </a:cubicBezTo>
                <a:cubicBezTo>
                  <a:pt x="19" y="142"/>
                  <a:pt x="14" y="143"/>
                  <a:pt x="17" y="145"/>
                </a:cubicBezTo>
                <a:cubicBezTo>
                  <a:pt x="20" y="147"/>
                  <a:pt x="21" y="150"/>
                  <a:pt x="22" y="152"/>
                </a:cubicBezTo>
                <a:cubicBezTo>
                  <a:pt x="22" y="154"/>
                  <a:pt x="30" y="154"/>
                  <a:pt x="34" y="155"/>
                </a:cubicBezTo>
                <a:cubicBezTo>
                  <a:pt x="38" y="156"/>
                  <a:pt x="41" y="153"/>
                  <a:pt x="49" y="154"/>
                </a:cubicBezTo>
                <a:cubicBezTo>
                  <a:pt x="57" y="154"/>
                  <a:pt x="58" y="154"/>
                  <a:pt x="60" y="154"/>
                </a:cubicBezTo>
                <a:cubicBezTo>
                  <a:pt x="62" y="154"/>
                  <a:pt x="62" y="152"/>
                  <a:pt x="63" y="153"/>
                </a:cubicBezTo>
                <a:cubicBezTo>
                  <a:pt x="65" y="154"/>
                  <a:pt x="68" y="158"/>
                  <a:pt x="68" y="157"/>
                </a:cubicBezTo>
                <a:cubicBezTo>
                  <a:pt x="69" y="157"/>
                  <a:pt x="73" y="153"/>
                  <a:pt x="76" y="152"/>
                </a:cubicBezTo>
                <a:cubicBezTo>
                  <a:pt x="79" y="151"/>
                  <a:pt x="84" y="149"/>
                  <a:pt x="86" y="148"/>
                </a:cubicBezTo>
                <a:cubicBezTo>
                  <a:pt x="87" y="148"/>
                  <a:pt x="88" y="146"/>
                  <a:pt x="90" y="146"/>
                </a:cubicBezTo>
                <a:cubicBezTo>
                  <a:pt x="91" y="146"/>
                  <a:pt x="94" y="149"/>
                  <a:pt x="94" y="151"/>
                </a:cubicBezTo>
                <a:cubicBezTo>
                  <a:pt x="93" y="152"/>
                  <a:pt x="91" y="155"/>
                  <a:pt x="89" y="155"/>
                </a:cubicBezTo>
                <a:cubicBezTo>
                  <a:pt x="87" y="155"/>
                  <a:pt x="91" y="160"/>
                  <a:pt x="92" y="162"/>
                </a:cubicBezTo>
                <a:cubicBezTo>
                  <a:pt x="93" y="164"/>
                  <a:pt x="95" y="167"/>
                  <a:pt x="94" y="169"/>
                </a:cubicBezTo>
                <a:cubicBezTo>
                  <a:pt x="94" y="172"/>
                  <a:pt x="90" y="177"/>
                  <a:pt x="83" y="177"/>
                </a:cubicBezTo>
                <a:cubicBezTo>
                  <a:pt x="77" y="177"/>
                  <a:pt x="75" y="175"/>
                  <a:pt x="74" y="176"/>
                </a:cubicBezTo>
                <a:cubicBezTo>
                  <a:pt x="73" y="177"/>
                  <a:pt x="69" y="184"/>
                  <a:pt x="66" y="185"/>
                </a:cubicBezTo>
                <a:cubicBezTo>
                  <a:pt x="62" y="186"/>
                  <a:pt x="57" y="184"/>
                  <a:pt x="54" y="183"/>
                </a:cubicBezTo>
                <a:cubicBezTo>
                  <a:pt x="52" y="181"/>
                  <a:pt x="49" y="182"/>
                  <a:pt x="47" y="184"/>
                </a:cubicBezTo>
                <a:cubicBezTo>
                  <a:pt x="45" y="186"/>
                  <a:pt x="49" y="186"/>
                  <a:pt x="46" y="187"/>
                </a:cubicBezTo>
                <a:cubicBezTo>
                  <a:pt x="44" y="187"/>
                  <a:pt x="43" y="189"/>
                  <a:pt x="41" y="191"/>
                </a:cubicBezTo>
                <a:cubicBezTo>
                  <a:pt x="39" y="192"/>
                  <a:pt x="46" y="191"/>
                  <a:pt x="46" y="192"/>
                </a:cubicBezTo>
                <a:cubicBezTo>
                  <a:pt x="46" y="194"/>
                  <a:pt x="43" y="193"/>
                  <a:pt x="43" y="195"/>
                </a:cubicBezTo>
                <a:cubicBezTo>
                  <a:pt x="43" y="197"/>
                  <a:pt x="43" y="197"/>
                  <a:pt x="40" y="198"/>
                </a:cubicBezTo>
                <a:cubicBezTo>
                  <a:pt x="36" y="198"/>
                  <a:pt x="31" y="203"/>
                  <a:pt x="31" y="206"/>
                </a:cubicBezTo>
                <a:cubicBezTo>
                  <a:pt x="30" y="209"/>
                  <a:pt x="32" y="208"/>
                  <a:pt x="32" y="210"/>
                </a:cubicBezTo>
                <a:cubicBezTo>
                  <a:pt x="31" y="212"/>
                  <a:pt x="26" y="214"/>
                  <a:pt x="26" y="215"/>
                </a:cubicBezTo>
                <a:cubicBezTo>
                  <a:pt x="26" y="217"/>
                  <a:pt x="30" y="222"/>
                  <a:pt x="32" y="224"/>
                </a:cubicBezTo>
                <a:cubicBezTo>
                  <a:pt x="33" y="226"/>
                  <a:pt x="35" y="219"/>
                  <a:pt x="38" y="217"/>
                </a:cubicBezTo>
                <a:cubicBezTo>
                  <a:pt x="41" y="215"/>
                  <a:pt x="46" y="212"/>
                  <a:pt x="41" y="217"/>
                </a:cubicBezTo>
                <a:cubicBezTo>
                  <a:pt x="36" y="222"/>
                  <a:pt x="35" y="222"/>
                  <a:pt x="39" y="226"/>
                </a:cubicBezTo>
                <a:cubicBezTo>
                  <a:pt x="42" y="229"/>
                  <a:pt x="47" y="232"/>
                  <a:pt x="48" y="232"/>
                </a:cubicBezTo>
                <a:cubicBezTo>
                  <a:pt x="50" y="232"/>
                  <a:pt x="57" y="226"/>
                  <a:pt x="56" y="227"/>
                </a:cubicBezTo>
                <a:cubicBezTo>
                  <a:pt x="56" y="228"/>
                  <a:pt x="55" y="231"/>
                  <a:pt x="56" y="231"/>
                </a:cubicBezTo>
                <a:cubicBezTo>
                  <a:pt x="57" y="232"/>
                  <a:pt x="60" y="233"/>
                  <a:pt x="59" y="234"/>
                </a:cubicBezTo>
                <a:cubicBezTo>
                  <a:pt x="58" y="235"/>
                  <a:pt x="54" y="236"/>
                  <a:pt x="53" y="235"/>
                </a:cubicBezTo>
                <a:cubicBezTo>
                  <a:pt x="52" y="234"/>
                  <a:pt x="52" y="234"/>
                  <a:pt x="49" y="235"/>
                </a:cubicBezTo>
                <a:cubicBezTo>
                  <a:pt x="46" y="236"/>
                  <a:pt x="43" y="227"/>
                  <a:pt x="41" y="230"/>
                </a:cubicBezTo>
                <a:cubicBezTo>
                  <a:pt x="38" y="233"/>
                  <a:pt x="35" y="237"/>
                  <a:pt x="37" y="238"/>
                </a:cubicBezTo>
                <a:cubicBezTo>
                  <a:pt x="38" y="239"/>
                  <a:pt x="40" y="240"/>
                  <a:pt x="43" y="241"/>
                </a:cubicBezTo>
                <a:cubicBezTo>
                  <a:pt x="46" y="242"/>
                  <a:pt x="50" y="249"/>
                  <a:pt x="52" y="251"/>
                </a:cubicBezTo>
                <a:cubicBezTo>
                  <a:pt x="55" y="252"/>
                  <a:pt x="60" y="249"/>
                  <a:pt x="64" y="249"/>
                </a:cubicBezTo>
                <a:cubicBezTo>
                  <a:pt x="68" y="248"/>
                  <a:pt x="72" y="249"/>
                  <a:pt x="72" y="246"/>
                </a:cubicBezTo>
                <a:cubicBezTo>
                  <a:pt x="72" y="243"/>
                  <a:pt x="71" y="238"/>
                  <a:pt x="74" y="235"/>
                </a:cubicBezTo>
                <a:cubicBezTo>
                  <a:pt x="77" y="232"/>
                  <a:pt x="83" y="232"/>
                  <a:pt x="79" y="235"/>
                </a:cubicBezTo>
                <a:cubicBezTo>
                  <a:pt x="74" y="238"/>
                  <a:pt x="71" y="242"/>
                  <a:pt x="75" y="247"/>
                </a:cubicBezTo>
                <a:cubicBezTo>
                  <a:pt x="79" y="252"/>
                  <a:pt x="82" y="256"/>
                  <a:pt x="81" y="257"/>
                </a:cubicBezTo>
                <a:cubicBezTo>
                  <a:pt x="81" y="258"/>
                  <a:pt x="78" y="261"/>
                  <a:pt x="78" y="262"/>
                </a:cubicBezTo>
                <a:cubicBezTo>
                  <a:pt x="79" y="263"/>
                  <a:pt x="83" y="265"/>
                  <a:pt x="83" y="266"/>
                </a:cubicBezTo>
                <a:cubicBezTo>
                  <a:pt x="82" y="267"/>
                  <a:pt x="81" y="270"/>
                  <a:pt x="79" y="271"/>
                </a:cubicBezTo>
                <a:cubicBezTo>
                  <a:pt x="78" y="272"/>
                  <a:pt x="74" y="277"/>
                  <a:pt x="80" y="274"/>
                </a:cubicBezTo>
                <a:cubicBezTo>
                  <a:pt x="86" y="272"/>
                  <a:pt x="91" y="267"/>
                  <a:pt x="92" y="268"/>
                </a:cubicBezTo>
                <a:cubicBezTo>
                  <a:pt x="92" y="269"/>
                  <a:pt x="89" y="275"/>
                  <a:pt x="90" y="274"/>
                </a:cubicBezTo>
                <a:cubicBezTo>
                  <a:pt x="91" y="273"/>
                  <a:pt x="94" y="268"/>
                  <a:pt x="97" y="267"/>
                </a:cubicBezTo>
                <a:cubicBezTo>
                  <a:pt x="100" y="266"/>
                  <a:pt x="101" y="267"/>
                  <a:pt x="104" y="268"/>
                </a:cubicBezTo>
                <a:cubicBezTo>
                  <a:pt x="106" y="269"/>
                  <a:pt x="109" y="269"/>
                  <a:pt x="111" y="270"/>
                </a:cubicBezTo>
                <a:cubicBezTo>
                  <a:pt x="112" y="271"/>
                  <a:pt x="115" y="277"/>
                  <a:pt x="117" y="277"/>
                </a:cubicBezTo>
                <a:cubicBezTo>
                  <a:pt x="118" y="277"/>
                  <a:pt x="119" y="276"/>
                  <a:pt x="119" y="273"/>
                </a:cubicBezTo>
                <a:cubicBezTo>
                  <a:pt x="119" y="270"/>
                  <a:pt x="123" y="268"/>
                  <a:pt x="123" y="265"/>
                </a:cubicBezTo>
                <a:cubicBezTo>
                  <a:pt x="124" y="262"/>
                  <a:pt x="124" y="261"/>
                  <a:pt x="124" y="263"/>
                </a:cubicBezTo>
                <a:cubicBezTo>
                  <a:pt x="125" y="265"/>
                  <a:pt x="127" y="265"/>
                  <a:pt x="129" y="266"/>
                </a:cubicBezTo>
                <a:cubicBezTo>
                  <a:pt x="131" y="266"/>
                  <a:pt x="130" y="266"/>
                  <a:pt x="127" y="267"/>
                </a:cubicBezTo>
                <a:cubicBezTo>
                  <a:pt x="124" y="267"/>
                  <a:pt x="123" y="269"/>
                  <a:pt x="125" y="271"/>
                </a:cubicBezTo>
                <a:cubicBezTo>
                  <a:pt x="126" y="273"/>
                  <a:pt x="130" y="274"/>
                  <a:pt x="134" y="271"/>
                </a:cubicBezTo>
                <a:cubicBezTo>
                  <a:pt x="137" y="268"/>
                  <a:pt x="140" y="271"/>
                  <a:pt x="141" y="269"/>
                </a:cubicBezTo>
                <a:cubicBezTo>
                  <a:pt x="142" y="267"/>
                  <a:pt x="147" y="263"/>
                  <a:pt x="147" y="263"/>
                </a:cubicBezTo>
                <a:cubicBezTo>
                  <a:pt x="147" y="264"/>
                  <a:pt x="145" y="265"/>
                  <a:pt x="144" y="268"/>
                </a:cubicBezTo>
                <a:cubicBezTo>
                  <a:pt x="142" y="270"/>
                  <a:pt x="139" y="275"/>
                  <a:pt x="138" y="277"/>
                </a:cubicBezTo>
                <a:cubicBezTo>
                  <a:pt x="137" y="279"/>
                  <a:pt x="137" y="281"/>
                  <a:pt x="139" y="281"/>
                </a:cubicBezTo>
                <a:cubicBezTo>
                  <a:pt x="141" y="281"/>
                  <a:pt x="140" y="283"/>
                  <a:pt x="138" y="283"/>
                </a:cubicBezTo>
                <a:cubicBezTo>
                  <a:pt x="136" y="283"/>
                  <a:pt x="136" y="284"/>
                  <a:pt x="135" y="286"/>
                </a:cubicBezTo>
                <a:cubicBezTo>
                  <a:pt x="134" y="288"/>
                  <a:pt x="133" y="294"/>
                  <a:pt x="136" y="294"/>
                </a:cubicBezTo>
                <a:cubicBezTo>
                  <a:pt x="138" y="294"/>
                  <a:pt x="139" y="295"/>
                  <a:pt x="135" y="296"/>
                </a:cubicBezTo>
                <a:cubicBezTo>
                  <a:pt x="131" y="296"/>
                  <a:pt x="126" y="301"/>
                  <a:pt x="123" y="305"/>
                </a:cubicBezTo>
                <a:cubicBezTo>
                  <a:pt x="120" y="310"/>
                  <a:pt x="116" y="309"/>
                  <a:pt x="112" y="311"/>
                </a:cubicBezTo>
                <a:cubicBezTo>
                  <a:pt x="109" y="313"/>
                  <a:pt x="99" y="319"/>
                  <a:pt x="98" y="322"/>
                </a:cubicBezTo>
                <a:cubicBezTo>
                  <a:pt x="97" y="325"/>
                  <a:pt x="98" y="326"/>
                  <a:pt x="99" y="326"/>
                </a:cubicBezTo>
                <a:cubicBezTo>
                  <a:pt x="100" y="326"/>
                  <a:pt x="99" y="327"/>
                  <a:pt x="97" y="327"/>
                </a:cubicBezTo>
                <a:cubicBezTo>
                  <a:pt x="95" y="327"/>
                  <a:pt x="93" y="328"/>
                  <a:pt x="92" y="327"/>
                </a:cubicBezTo>
                <a:cubicBezTo>
                  <a:pt x="91" y="325"/>
                  <a:pt x="91" y="325"/>
                  <a:pt x="89" y="325"/>
                </a:cubicBezTo>
                <a:cubicBezTo>
                  <a:pt x="86" y="325"/>
                  <a:pt x="80" y="325"/>
                  <a:pt x="77" y="329"/>
                </a:cubicBezTo>
                <a:cubicBezTo>
                  <a:pt x="73" y="333"/>
                  <a:pt x="71" y="336"/>
                  <a:pt x="71" y="336"/>
                </a:cubicBezTo>
                <a:cubicBezTo>
                  <a:pt x="71" y="337"/>
                  <a:pt x="70" y="343"/>
                  <a:pt x="75" y="340"/>
                </a:cubicBezTo>
                <a:cubicBezTo>
                  <a:pt x="80" y="337"/>
                  <a:pt x="83" y="332"/>
                  <a:pt x="84" y="331"/>
                </a:cubicBezTo>
                <a:cubicBezTo>
                  <a:pt x="86" y="330"/>
                  <a:pt x="88" y="330"/>
                  <a:pt x="87" y="331"/>
                </a:cubicBezTo>
                <a:cubicBezTo>
                  <a:pt x="86" y="331"/>
                  <a:pt x="84" y="335"/>
                  <a:pt x="87" y="335"/>
                </a:cubicBezTo>
                <a:cubicBezTo>
                  <a:pt x="90" y="334"/>
                  <a:pt x="91" y="332"/>
                  <a:pt x="92" y="332"/>
                </a:cubicBezTo>
                <a:cubicBezTo>
                  <a:pt x="93" y="333"/>
                  <a:pt x="93" y="335"/>
                  <a:pt x="95" y="336"/>
                </a:cubicBezTo>
                <a:cubicBezTo>
                  <a:pt x="96" y="336"/>
                  <a:pt x="101" y="335"/>
                  <a:pt x="100" y="333"/>
                </a:cubicBezTo>
                <a:cubicBezTo>
                  <a:pt x="99" y="331"/>
                  <a:pt x="101" y="331"/>
                  <a:pt x="102" y="330"/>
                </a:cubicBezTo>
                <a:cubicBezTo>
                  <a:pt x="104" y="328"/>
                  <a:pt x="106" y="328"/>
                  <a:pt x="108" y="328"/>
                </a:cubicBezTo>
                <a:cubicBezTo>
                  <a:pt x="110" y="328"/>
                  <a:pt x="110" y="327"/>
                  <a:pt x="112" y="325"/>
                </a:cubicBezTo>
                <a:cubicBezTo>
                  <a:pt x="114" y="324"/>
                  <a:pt x="128" y="321"/>
                  <a:pt x="127" y="320"/>
                </a:cubicBezTo>
                <a:cubicBezTo>
                  <a:pt x="126" y="318"/>
                  <a:pt x="123" y="317"/>
                  <a:pt x="126" y="315"/>
                </a:cubicBezTo>
                <a:cubicBezTo>
                  <a:pt x="128" y="313"/>
                  <a:pt x="152" y="303"/>
                  <a:pt x="152" y="301"/>
                </a:cubicBezTo>
                <a:cubicBezTo>
                  <a:pt x="152" y="300"/>
                  <a:pt x="147" y="299"/>
                  <a:pt x="150" y="298"/>
                </a:cubicBezTo>
                <a:cubicBezTo>
                  <a:pt x="154" y="296"/>
                  <a:pt x="158" y="294"/>
                  <a:pt x="162" y="292"/>
                </a:cubicBezTo>
                <a:cubicBezTo>
                  <a:pt x="166" y="290"/>
                  <a:pt x="174" y="283"/>
                  <a:pt x="177" y="283"/>
                </a:cubicBezTo>
                <a:cubicBezTo>
                  <a:pt x="180" y="283"/>
                  <a:pt x="181" y="283"/>
                  <a:pt x="181" y="278"/>
                </a:cubicBezTo>
                <a:cubicBezTo>
                  <a:pt x="181" y="273"/>
                  <a:pt x="188" y="275"/>
                  <a:pt x="190" y="272"/>
                </a:cubicBezTo>
                <a:cubicBezTo>
                  <a:pt x="192" y="268"/>
                  <a:pt x="185" y="266"/>
                  <a:pt x="183" y="265"/>
                </a:cubicBezTo>
                <a:cubicBezTo>
                  <a:pt x="180" y="264"/>
                  <a:pt x="181" y="259"/>
                  <a:pt x="184" y="256"/>
                </a:cubicBezTo>
                <a:cubicBezTo>
                  <a:pt x="188" y="254"/>
                  <a:pt x="193" y="253"/>
                  <a:pt x="196" y="251"/>
                </a:cubicBezTo>
                <a:cubicBezTo>
                  <a:pt x="198" y="248"/>
                  <a:pt x="202" y="245"/>
                  <a:pt x="197" y="241"/>
                </a:cubicBezTo>
                <a:cubicBezTo>
                  <a:pt x="193" y="238"/>
                  <a:pt x="198" y="241"/>
                  <a:pt x="199" y="241"/>
                </a:cubicBezTo>
                <a:cubicBezTo>
                  <a:pt x="201" y="242"/>
                  <a:pt x="204" y="241"/>
                  <a:pt x="206" y="238"/>
                </a:cubicBezTo>
                <a:cubicBezTo>
                  <a:pt x="208" y="234"/>
                  <a:pt x="212" y="231"/>
                  <a:pt x="215" y="228"/>
                </a:cubicBezTo>
                <a:cubicBezTo>
                  <a:pt x="218" y="226"/>
                  <a:pt x="224" y="221"/>
                  <a:pt x="227" y="221"/>
                </a:cubicBezTo>
                <a:cubicBezTo>
                  <a:pt x="231" y="220"/>
                  <a:pt x="233" y="222"/>
                  <a:pt x="237" y="223"/>
                </a:cubicBezTo>
                <a:cubicBezTo>
                  <a:pt x="241" y="223"/>
                  <a:pt x="240" y="227"/>
                  <a:pt x="235" y="227"/>
                </a:cubicBezTo>
                <a:cubicBezTo>
                  <a:pt x="231" y="227"/>
                  <a:pt x="229" y="226"/>
                  <a:pt x="227" y="227"/>
                </a:cubicBezTo>
                <a:cubicBezTo>
                  <a:pt x="225" y="228"/>
                  <a:pt x="219" y="232"/>
                  <a:pt x="219" y="236"/>
                </a:cubicBezTo>
                <a:cubicBezTo>
                  <a:pt x="219" y="240"/>
                  <a:pt x="214" y="244"/>
                  <a:pt x="213" y="249"/>
                </a:cubicBezTo>
                <a:cubicBezTo>
                  <a:pt x="211" y="254"/>
                  <a:pt x="210" y="254"/>
                  <a:pt x="215" y="253"/>
                </a:cubicBezTo>
                <a:cubicBezTo>
                  <a:pt x="219" y="252"/>
                  <a:pt x="222" y="254"/>
                  <a:pt x="218" y="256"/>
                </a:cubicBezTo>
                <a:cubicBezTo>
                  <a:pt x="213" y="257"/>
                  <a:pt x="210" y="260"/>
                  <a:pt x="212" y="261"/>
                </a:cubicBezTo>
                <a:cubicBezTo>
                  <a:pt x="213" y="261"/>
                  <a:pt x="219" y="262"/>
                  <a:pt x="223" y="259"/>
                </a:cubicBezTo>
                <a:cubicBezTo>
                  <a:pt x="228" y="256"/>
                  <a:pt x="230" y="255"/>
                  <a:pt x="234" y="253"/>
                </a:cubicBezTo>
                <a:cubicBezTo>
                  <a:pt x="237" y="251"/>
                  <a:pt x="245" y="247"/>
                  <a:pt x="247" y="246"/>
                </a:cubicBezTo>
                <a:cubicBezTo>
                  <a:pt x="250" y="246"/>
                  <a:pt x="257" y="245"/>
                  <a:pt x="258" y="243"/>
                </a:cubicBezTo>
                <a:cubicBezTo>
                  <a:pt x="260" y="240"/>
                  <a:pt x="257" y="234"/>
                  <a:pt x="257" y="232"/>
                </a:cubicBezTo>
                <a:cubicBezTo>
                  <a:pt x="257" y="230"/>
                  <a:pt x="261" y="225"/>
                  <a:pt x="263" y="226"/>
                </a:cubicBezTo>
                <a:cubicBezTo>
                  <a:pt x="264" y="226"/>
                  <a:pt x="269" y="227"/>
                  <a:pt x="272" y="226"/>
                </a:cubicBezTo>
                <a:cubicBezTo>
                  <a:pt x="275" y="226"/>
                  <a:pt x="285" y="231"/>
                  <a:pt x="287" y="232"/>
                </a:cubicBezTo>
                <a:cubicBezTo>
                  <a:pt x="289" y="234"/>
                  <a:pt x="297" y="240"/>
                  <a:pt x="298" y="239"/>
                </a:cubicBezTo>
                <a:cubicBezTo>
                  <a:pt x="299" y="238"/>
                  <a:pt x="305" y="231"/>
                  <a:pt x="304" y="234"/>
                </a:cubicBezTo>
                <a:cubicBezTo>
                  <a:pt x="303" y="238"/>
                  <a:pt x="307" y="242"/>
                  <a:pt x="310" y="244"/>
                </a:cubicBezTo>
                <a:cubicBezTo>
                  <a:pt x="313" y="246"/>
                  <a:pt x="322" y="245"/>
                  <a:pt x="327" y="245"/>
                </a:cubicBezTo>
                <a:cubicBezTo>
                  <a:pt x="332" y="245"/>
                  <a:pt x="333" y="244"/>
                  <a:pt x="334" y="244"/>
                </a:cubicBezTo>
                <a:cubicBezTo>
                  <a:pt x="336" y="244"/>
                  <a:pt x="342" y="246"/>
                  <a:pt x="345" y="245"/>
                </a:cubicBezTo>
                <a:cubicBezTo>
                  <a:pt x="347" y="244"/>
                  <a:pt x="345" y="246"/>
                  <a:pt x="348" y="249"/>
                </a:cubicBezTo>
                <a:cubicBezTo>
                  <a:pt x="352" y="251"/>
                  <a:pt x="363" y="254"/>
                  <a:pt x="367" y="250"/>
                </a:cubicBezTo>
                <a:cubicBezTo>
                  <a:pt x="371" y="247"/>
                  <a:pt x="374" y="246"/>
                  <a:pt x="374" y="248"/>
                </a:cubicBezTo>
                <a:cubicBezTo>
                  <a:pt x="374" y="251"/>
                  <a:pt x="370" y="255"/>
                  <a:pt x="371" y="256"/>
                </a:cubicBezTo>
                <a:cubicBezTo>
                  <a:pt x="372" y="257"/>
                  <a:pt x="385" y="261"/>
                  <a:pt x="390" y="265"/>
                </a:cubicBezTo>
                <a:cubicBezTo>
                  <a:pt x="394" y="268"/>
                  <a:pt x="406" y="279"/>
                  <a:pt x="409" y="279"/>
                </a:cubicBezTo>
                <a:cubicBezTo>
                  <a:pt x="411" y="279"/>
                  <a:pt x="416" y="276"/>
                  <a:pt x="416" y="275"/>
                </a:cubicBezTo>
                <a:cubicBezTo>
                  <a:pt x="416" y="274"/>
                  <a:pt x="413" y="270"/>
                  <a:pt x="414" y="269"/>
                </a:cubicBezTo>
                <a:cubicBezTo>
                  <a:pt x="414" y="268"/>
                  <a:pt x="419" y="270"/>
                  <a:pt x="420" y="271"/>
                </a:cubicBezTo>
                <a:cubicBezTo>
                  <a:pt x="420" y="271"/>
                  <a:pt x="422" y="276"/>
                  <a:pt x="424" y="276"/>
                </a:cubicBezTo>
                <a:cubicBezTo>
                  <a:pt x="425" y="276"/>
                  <a:pt x="430" y="277"/>
                  <a:pt x="431" y="276"/>
                </a:cubicBezTo>
                <a:cubicBezTo>
                  <a:pt x="431" y="276"/>
                  <a:pt x="428" y="268"/>
                  <a:pt x="427" y="265"/>
                </a:cubicBezTo>
                <a:cubicBezTo>
                  <a:pt x="427" y="262"/>
                  <a:pt x="426" y="259"/>
                  <a:pt x="428" y="261"/>
                </a:cubicBezTo>
                <a:cubicBezTo>
                  <a:pt x="430" y="264"/>
                  <a:pt x="435" y="275"/>
                  <a:pt x="438" y="278"/>
                </a:cubicBezTo>
                <a:cubicBezTo>
                  <a:pt x="441" y="280"/>
                  <a:pt x="442" y="283"/>
                  <a:pt x="444" y="281"/>
                </a:cubicBezTo>
                <a:cubicBezTo>
                  <a:pt x="446" y="279"/>
                  <a:pt x="449" y="274"/>
                  <a:pt x="447" y="277"/>
                </a:cubicBezTo>
                <a:cubicBezTo>
                  <a:pt x="446" y="280"/>
                  <a:pt x="448" y="284"/>
                  <a:pt x="451" y="287"/>
                </a:cubicBezTo>
                <a:cubicBezTo>
                  <a:pt x="455" y="289"/>
                  <a:pt x="455" y="291"/>
                  <a:pt x="456" y="291"/>
                </a:cubicBezTo>
                <a:cubicBezTo>
                  <a:pt x="458" y="291"/>
                  <a:pt x="456" y="292"/>
                  <a:pt x="455" y="293"/>
                </a:cubicBezTo>
                <a:cubicBezTo>
                  <a:pt x="454" y="294"/>
                  <a:pt x="456" y="296"/>
                  <a:pt x="457" y="296"/>
                </a:cubicBezTo>
                <a:cubicBezTo>
                  <a:pt x="458" y="296"/>
                  <a:pt x="458" y="297"/>
                  <a:pt x="457" y="298"/>
                </a:cubicBezTo>
                <a:cubicBezTo>
                  <a:pt x="455" y="299"/>
                  <a:pt x="454" y="300"/>
                  <a:pt x="455" y="301"/>
                </a:cubicBezTo>
                <a:cubicBezTo>
                  <a:pt x="457" y="301"/>
                  <a:pt x="461" y="304"/>
                  <a:pt x="463" y="306"/>
                </a:cubicBezTo>
                <a:cubicBezTo>
                  <a:pt x="465" y="308"/>
                  <a:pt x="473" y="318"/>
                  <a:pt x="474" y="318"/>
                </a:cubicBezTo>
                <a:cubicBezTo>
                  <a:pt x="475" y="318"/>
                  <a:pt x="478" y="317"/>
                  <a:pt x="477" y="318"/>
                </a:cubicBezTo>
                <a:cubicBezTo>
                  <a:pt x="476" y="319"/>
                  <a:pt x="472" y="326"/>
                  <a:pt x="472" y="328"/>
                </a:cubicBezTo>
                <a:cubicBezTo>
                  <a:pt x="473" y="330"/>
                  <a:pt x="475" y="330"/>
                  <a:pt x="475" y="328"/>
                </a:cubicBezTo>
                <a:cubicBezTo>
                  <a:pt x="476" y="325"/>
                  <a:pt x="477" y="323"/>
                  <a:pt x="478" y="328"/>
                </a:cubicBezTo>
                <a:cubicBezTo>
                  <a:pt x="480" y="332"/>
                  <a:pt x="481" y="335"/>
                  <a:pt x="482" y="333"/>
                </a:cubicBezTo>
                <a:cubicBezTo>
                  <a:pt x="482" y="332"/>
                  <a:pt x="482" y="329"/>
                  <a:pt x="482" y="330"/>
                </a:cubicBezTo>
                <a:cubicBezTo>
                  <a:pt x="483" y="332"/>
                  <a:pt x="484" y="335"/>
                  <a:pt x="486" y="335"/>
                </a:cubicBezTo>
                <a:cubicBezTo>
                  <a:pt x="488" y="335"/>
                  <a:pt x="487" y="334"/>
                  <a:pt x="489" y="336"/>
                </a:cubicBezTo>
                <a:cubicBezTo>
                  <a:pt x="492" y="339"/>
                  <a:pt x="497" y="339"/>
                  <a:pt x="498" y="338"/>
                </a:cubicBezTo>
                <a:cubicBezTo>
                  <a:pt x="499" y="336"/>
                  <a:pt x="499" y="333"/>
                  <a:pt x="499" y="335"/>
                </a:cubicBezTo>
                <a:cubicBezTo>
                  <a:pt x="499" y="335"/>
                  <a:pt x="500" y="336"/>
                  <a:pt x="500" y="337"/>
                </a:cubicBezTo>
                <a:cubicBezTo>
                  <a:pt x="501" y="335"/>
                  <a:pt x="501" y="333"/>
                  <a:pt x="501" y="33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94" name="Freeform 275"/>
          <p:cNvSpPr>
            <a:spLocks/>
          </p:cNvSpPr>
          <p:nvPr/>
        </p:nvSpPr>
        <p:spPr bwMode="auto">
          <a:xfrm>
            <a:off x="6630988" y="2713038"/>
            <a:ext cx="1444625" cy="715962"/>
          </a:xfrm>
          <a:custGeom>
            <a:avLst/>
            <a:gdLst/>
            <a:ahLst/>
            <a:cxnLst>
              <a:cxn ang="0">
                <a:pos x="261" y="293"/>
              </a:cxn>
              <a:cxn ang="0">
                <a:pos x="320" y="327"/>
              </a:cxn>
              <a:cxn ang="0">
                <a:pos x="357" y="338"/>
              </a:cxn>
              <a:cxn ang="0">
                <a:pos x="387" y="317"/>
              </a:cxn>
              <a:cxn ang="0">
                <a:pos x="418" y="307"/>
              </a:cxn>
              <a:cxn ang="0">
                <a:pos x="462" y="316"/>
              </a:cxn>
              <a:cxn ang="0">
                <a:pos x="458" y="301"/>
              </a:cxn>
              <a:cxn ang="0">
                <a:pos x="473" y="297"/>
              </a:cxn>
              <a:cxn ang="0">
                <a:pos x="515" y="305"/>
              </a:cxn>
              <a:cxn ang="0">
                <a:pos x="548" y="330"/>
              </a:cxn>
              <a:cxn ang="0">
                <a:pos x="560" y="350"/>
              </a:cxn>
              <a:cxn ang="0">
                <a:pos x="576" y="374"/>
              </a:cxn>
              <a:cxn ang="0">
                <a:pos x="568" y="308"/>
              </a:cxn>
              <a:cxn ang="0">
                <a:pos x="595" y="251"/>
              </a:cxn>
              <a:cxn ang="0">
                <a:pos x="632" y="229"/>
              </a:cxn>
              <a:cxn ang="0">
                <a:pos x="629" y="221"/>
              </a:cxn>
              <a:cxn ang="0">
                <a:pos x="638" y="215"/>
              </a:cxn>
              <a:cxn ang="0">
                <a:pos x="633" y="213"/>
              </a:cxn>
              <a:cxn ang="0">
                <a:pos x="627" y="198"/>
              </a:cxn>
              <a:cxn ang="0">
                <a:pos x="619" y="180"/>
              </a:cxn>
              <a:cxn ang="0">
                <a:pos x="628" y="179"/>
              </a:cxn>
              <a:cxn ang="0">
                <a:pos x="635" y="178"/>
              </a:cxn>
              <a:cxn ang="0">
                <a:pos x="649" y="175"/>
              </a:cxn>
              <a:cxn ang="0">
                <a:pos x="648" y="165"/>
              </a:cxn>
              <a:cxn ang="0">
                <a:pos x="663" y="137"/>
              </a:cxn>
              <a:cxn ang="0">
                <a:pos x="697" y="130"/>
              </a:cxn>
              <a:cxn ang="0">
                <a:pos x="711" y="128"/>
              </a:cxn>
              <a:cxn ang="0">
                <a:pos x="709" y="124"/>
              </a:cxn>
              <a:cxn ang="0">
                <a:pos x="709" y="100"/>
              </a:cxn>
              <a:cxn ang="0">
                <a:pos x="728" y="88"/>
              </a:cxn>
              <a:cxn ang="0">
                <a:pos x="756" y="75"/>
              </a:cxn>
              <a:cxn ang="0">
                <a:pos x="738" y="35"/>
              </a:cxn>
              <a:cxn ang="0">
                <a:pos x="711" y="57"/>
              </a:cxn>
              <a:cxn ang="0">
                <a:pos x="632" y="88"/>
              </a:cxn>
              <a:cxn ang="0">
                <a:pos x="595" y="102"/>
              </a:cxn>
              <a:cxn ang="0">
                <a:pos x="547" y="128"/>
              </a:cxn>
              <a:cxn ang="0">
                <a:pos x="551" y="106"/>
              </a:cxn>
              <a:cxn ang="0">
                <a:pos x="533" y="91"/>
              </a:cxn>
              <a:cxn ang="0">
                <a:pos x="512" y="74"/>
              </a:cxn>
              <a:cxn ang="0">
                <a:pos x="492" y="124"/>
              </a:cxn>
              <a:cxn ang="0">
                <a:pos x="480" y="79"/>
              </a:cxn>
              <a:cxn ang="0">
                <a:pos x="527" y="51"/>
              </a:cxn>
              <a:cxn ang="0">
                <a:pos x="475" y="40"/>
              </a:cxn>
              <a:cxn ang="0">
                <a:pos x="441" y="42"/>
              </a:cxn>
              <a:cxn ang="0">
                <a:pos x="442" y="20"/>
              </a:cxn>
              <a:cxn ang="0">
                <a:pos x="402" y="14"/>
              </a:cxn>
              <a:cxn ang="0">
                <a:pos x="26" y="8"/>
              </a:cxn>
              <a:cxn ang="0">
                <a:pos x="26" y="24"/>
              </a:cxn>
              <a:cxn ang="0">
                <a:pos x="18" y="53"/>
              </a:cxn>
              <a:cxn ang="0">
                <a:pos x="6" y="121"/>
              </a:cxn>
              <a:cxn ang="0">
                <a:pos x="23" y="179"/>
              </a:cxn>
              <a:cxn ang="0">
                <a:pos x="34" y="199"/>
              </a:cxn>
              <a:cxn ang="0">
                <a:pos x="75" y="243"/>
              </a:cxn>
              <a:cxn ang="0">
                <a:pos x="178" y="282"/>
              </a:cxn>
            </a:cxnLst>
            <a:rect l="0" t="0" r="r" b="b"/>
            <a:pathLst>
              <a:path w="757" h="375">
                <a:moveTo>
                  <a:pt x="178" y="282"/>
                </a:moveTo>
                <a:cubicBezTo>
                  <a:pt x="216" y="283"/>
                  <a:pt x="216" y="283"/>
                  <a:pt x="216" y="283"/>
                </a:cubicBezTo>
                <a:cubicBezTo>
                  <a:pt x="219" y="277"/>
                  <a:pt x="219" y="277"/>
                  <a:pt x="219" y="277"/>
                </a:cubicBezTo>
                <a:cubicBezTo>
                  <a:pt x="238" y="277"/>
                  <a:pt x="238" y="277"/>
                  <a:pt x="238" y="277"/>
                </a:cubicBezTo>
                <a:cubicBezTo>
                  <a:pt x="261" y="293"/>
                  <a:pt x="261" y="293"/>
                  <a:pt x="261" y="293"/>
                </a:cubicBezTo>
                <a:cubicBezTo>
                  <a:pt x="261" y="293"/>
                  <a:pt x="264" y="307"/>
                  <a:pt x="266" y="309"/>
                </a:cubicBezTo>
                <a:cubicBezTo>
                  <a:pt x="269" y="311"/>
                  <a:pt x="278" y="316"/>
                  <a:pt x="281" y="316"/>
                </a:cubicBezTo>
                <a:cubicBezTo>
                  <a:pt x="284" y="316"/>
                  <a:pt x="287" y="304"/>
                  <a:pt x="292" y="305"/>
                </a:cubicBezTo>
                <a:cubicBezTo>
                  <a:pt x="297" y="305"/>
                  <a:pt x="309" y="307"/>
                  <a:pt x="311" y="312"/>
                </a:cubicBezTo>
                <a:cubicBezTo>
                  <a:pt x="314" y="317"/>
                  <a:pt x="314" y="323"/>
                  <a:pt x="320" y="327"/>
                </a:cubicBezTo>
                <a:cubicBezTo>
                  <a:pt x="325" y="331"/>
                  <a:pt x="331" y="336"/>
                  <a:pt x="331" y="342"/>
                </a:cubicBezTo>
                <a:cubicBezTo>
                  <a:pt x="331" y="347"/>
                  <a:pt x="334" y="351"/>
                  <a:pt x="337" y="353"/>
                </a:cubicBezTo>
                <a:cubicBezTo>
                  <a:pt x="339" y="354"/>
                  <a:pt x="351" y="357"/>
                  <a:pt x="360" y="359"/>
                </a:cubicBezTo>
                <a:cubicBezTo>
                  <a:pt x="359" y="353"/>
                  <a:pt x="355" y="344"/>
                  <a:pt x="354" y="341"/>
                </a:cubicBezTo>
                <a:cubicBezTo>
                  <a:pt x="354" y="338"/>
                  <a:pt x="355" y="342"/>
                  <a:pt x="357" y="338"/>
                </a:cubicBezTo>
                <a:cubicBezTo>
                  <a:pt x="359" y="335"/>
                  <a:pt x="356" y="334"/>
                  <a:pt x="358" y="333"/>
                </a:cubicBezTo>
                <a:cubicBezTo>
                  <a:pt x="359" y="332"/>
                  <a:pt x="360" y="332"/>
                  <a:pt x="362" y="331"/>
                </a:cubicBezTo>
                <a:cubicBezTo>
                  <a:pt x="364" y="329"/>
                  <a:pt x="370" y="327"/>
                  <a:pt x="370" y="323"/>
                </a:cubicBezTo>
                <a:cubicBezTo>
                  <a:pt x="371" y="320"/>
                  <a:pt x="372" y="321"/>
                  <a:pt x="373" y="322"/>
                </a:cubicBezTo>
                <a:cubicBezTo>
                  <a:pt x="375" y="323"/>
                  <a:pt x="382" y="319"/>
                  <a:pt x="387" y="317"/>
                </a:cubicBezTo>
                <a:cubicBezTo>
                  <a:pt x="391" y="314"/>
                  <a:pt x="394" y="311"/>
                  <a:pt x="392" y="310"/>
                </a:cubicBezTo>
                <a:cubicBezTo>
                  <a:pt x="390" y="309"/>
                  <a:pt x="385" y="306"/>
                  <a:pt x="389" y="307"/>
                </a:cubicBezTo>
                <a:cubicBezTo>
                  <a:pt x="393" y="308"/>
                  <a:pt x="393" y="310"/>
                  <a:pt x="397" y="309"/>
                </a:cubicBezTo>
                <a:cubicBezTo>
                  <a:pt x="400" y="307"/>
                  <a:pt x="401" y="304"/>
                  <a:pt x="406" y="305"/>
                </a:cubicBezTo>
                <a:cubicBezTo>
                  <a:pt x="411" y="305"/>
                  <a:pt x="415" y="305"/>
                  <a:pt x="418" y="307"/>
                </a:cubicBezTo>
                <a:cubicBezTo>
                  <a:pt x="421" y="310"/>
                  <a:pt x="423" y="310"/>
                  <a:pt x="425" y="309"/>
                </a:cubicBezTo>
                <a:cubicBezTo>
                  <a:pt x="427" y="307"/>
                  <a:pt x="429" y="306"/>
                  <a:pt x="433" y="307"/>
                </a:cubicBezTo>
                <a:cubicBezTo>
                  <a:pt x="436" y="309"/>
                  <a:pt x="440" y="314"/>
                  <a:pt x="443" y="314"/>
                </a:cubicBezTo>
                <a:cubicBezTo>
                  <a:pt x="446" y="314"/>
                  <a:pt x="451" y="307"/>
                  <a:pt x="453" y="308"/>
                </a:cubicBezTo>
                <a:cubicBezTo>
                  <a:pt x="455" y="309"/>
                  <a:pt x="462" y="315"/>
                  <a:pt x="462" y="316"/>
                </a:cubicBezTo>
                <a:cubicBezTo>
                  <a:pt x="462" y="317"/>
                  <a:pt x="465" y="315"/>
                  <a:pt x="465" y="314"/>
                </a:cubicBezTo>
                <a:cubicBezTo>
                  <a:pt x="466" y="313"/>
                  <a:pt x="466" y="314"/>
                  <a:pt x="464" y="312"/>
                </a:cubicBezTo>
                <a:cubicBezTo>
                  <a:pt x="462" y="310"/>
                  <a:pt x="457" y="308"/>
                  <a:pt x="459" y="307"/>
                </a:cubicBezTo>
                <a:cubicBezTo>
                  <a:pt x="461" y="305"/>
                  <a:pt x="462" y="307"/>
                  <a:pt x="460" y="305"/>
                </a:cubicBezTo>
                <a:cubicBezTo>
                  <a:pt x="459" y="303"/>
                  <a:pt x="458" y="302"/>
                  <a:pt x="458" y="301"/>
                </a:cubicBezTo>
                <a:cubicBezTo>
                  <a:pt x="458" y="300"/>
                  <a:pt x="457" y="299"/>
                  <a:pt x="456" y="300"/>
                </a:cubicBezTo>
                <a:cubicBezTo>
                  <a:pt x="454" y="301"/>
                  <a:pt x="447" y="301"/>
                  <a:pt x="447" y="299"/>
                </a:cubicBezTo>
                <a:cubicBezTo>
                  <a:pt x="448" y="297"/>
                  <a:pt x="451" y="296"/>
                  <a:pt x="453" y="297"/>
                </a:cubicBezTo>
                <a:cubicBezTo>
                  <a:pt x="454" y="298"/>
                  <a:pt x="455" y="300"/>
                  <a:pt x="460" y="299"/>
                </a:cubicBezTo>
                <a:cubicBezTo>
                  <a:pt x="464" y="297"/>
                  <a:pt x="469" y="297"/>
                  <a:pt x="473" y="297"/>
                </a:cubicBezTo>
                <a:cubicBezTo>
                  <a:pt x="477" y="297"/>
                  <a:pt x="479" y="295"/>
                  <a:pt x="481" y="296"/>
                </a:cubicBezTo>
                <a:cubicBezTo>
                  <a:pt x="482" y="297"/>
                  <a:pt x="481" y="298"/>
                  <a:pt x="483" y="298"/>
                </a:cubicBezTo>
                <a:cubicBezTo>
                  <a:pt x="485" y="298"/>
                  <a:pt x="488" y="297"/>
                  <a:pt x="493" y="297"/>
                </a:cubicBezTo>
                <a:cubicBezTo>
                  <a:pt x="497" y="297"/>
                  <a:pt x="504" y="296"/>
                  <a:pt x="508" y="298"/>
                </a:cubicBezTo>
                <a:cubicBezTo>
                  <a:pt x="511" y="300"/>
                  <a:pt x="512" y="304"/>
                  <a:pt x="515" y="305"/>
                </a:cubicBezTo>
                <a:cubicBezTo>
                  <a:pt x="517" y="307"/>
                  <a:pt x="517" y="307"/>
                  <a:pt x="521" y="306"/>
                </a:cubicBezTo>
                <a:cubicBezTo>
                  <a:pt x="524" y="305"/>
                  <a:pt x="529" y="301"/>
                  <a:pt x="530" y="301"/>
                </a:cubicBezTo>
                <a:cubicBezTo>
                  <a:pt x="532" y="302"/>
                  <a:pt x="537" y="309"/>
                  <a:pt x="540" y="311"/>
                </a:cubicBezTo>
                <a:cubicBezTo>
                  <a:pt x="544" y="313"/>
                  <a:pt x="550" y="318"/>
                  <a:pt x="549" y="320"/>
                </a:cubicBezTo>
                <a:cubicBezTo>
                  <a:pt x="549" y="323"/>
                  <a:pt x="548" y="327"/>
                  <a:pt x="548" y="330"/>
                </a:cubicBezTo>
                <a:cubicBezTo>
                  <a:pt x="548" y="332"/>
                  <a:pt x="550" y="333"/>
                  <a:pt x="551" y="334"/>
                </a:cubicBezTo>
                <a:cubicBezTo>
                  <a:pt x="552" y="335"/>
                  <a:pt x="550" y="333"/>
                  <a:pt x="550" y="337"/>
                </a:cubicBezTo>
                <a:cubicBezTo>
                  <a:pt x="550" y="340"/>
                  <a:pt x="550" y="343"/>
                  <a:pt x="552" y="345"/>
                </a:cubicBezTo>
                <a:cubicBezTo>
                  <a:pt x="555" y="347"/>
                  <a:pt x="557" y="347"/>
                  <a:pt x="557" y="349"/>
                </a:cubicBezTo>
                <a:cubicBezTo>
                  <a:pt x="557" y="350"/>
                  <a:pt x="559" y="349"/>
                  <a:pt x="560" y="350"/>
                </a:cubicBezTo>
                <a:cubicBezTo>
                  <a:pt x="560" y="351"/>
                  <a:pt x="558" y="354"/>
                  <a:pt x="560" y="357"/>
                </a:cubicBezTo>
                <a:cubicBezTo>
                  <a:pt x="562" y="361"/>
                  <a:pt x="565" y="361"/>
                  <a:pt x="566" y="363"/>
                </a:cubicBezTo>
                <a:cubicBezTo>
                  <a:pt x="568" y="364"/>
                  <a:pt x="571" y="372"/>
                  <a:pt x="572" y="372"/>
                </a:cubicBezTo>
                <a:cubicBezTo>
                  <a:pt x="573" y="373"/>
                  <a:pt x="576" y="369"/>
                  <a:pt x="577" y="370"/>
                </a:cubicBezTo>
                <a:cubicBezTo>
                  <a:pt x="578" y="370"/>
                  <a:pt x="577" y="373"/>
                  <a:pt x="576" y="374"/>
                </a:cubicBezTo>
                <a:cubicBezTo>
                  <a:pt x="576" y="375"/>
                  <a:pt x="579" y="375"/>
                  <a:pt x="579" y="373"/>
                </a:cubicBezTo>
                <a:cubicBezTo>
                  <a:pt x="579" y="371"/>
                  <a:pt x="578" y="366"/>
                  <a:pt x="581" y="362"/>
                </a:cubicBezTo>
                <a:cubicBezTo>
                  <a:pt x="583" y="357"/>
                  <a:pt x="584" y="345"/>
                  <a:pt x="580" y="339"/>
                </a:cubicBezTo>
                <a:cubicBezTo>
                  <a:pt x="577" y="333"/>
                  <a:pt x="575" y="329"/>
                  <a:pt x="574" y="325"/>
                </a:cubicBezTo>
                <a:cubicBezTo>
                  <a:pt x="573" y="320"/>
                  <a:pt x="570" y="313"/>
                  <a:pt x="568" y="308"/>
                </a:cubicBezTo>
                <a:cubicBezTo>
                  <a:pt x="566" y="303"/>
                  <a:pt x="562" y="293"/>
                  <a:pt x="563" y="287"/>
                </a:cubicBezTo>
                <a:cubicBezTo>
                  <a:pt x="564" y="280"/>
                  <a:pt x="569" y="276"/>
                  <a:pt x="572" y="272"/>
                </a:cubicBezTo>
                <a:cubicBezTo>
                  <a:pt x="575" y="267"/>
                  <a:pt x="581" y="265"/>
                  <a:pt x="584" y="263"/>
                </a:cubicBezTo>
                <a:cubicBezTo>
                  <a:pt x="586" y="260"/>
                  <a:pt x="590" y="258"/>
                  <a:pt x="592" y="255"/>
                </a:cubicBezTo>
                <a:cubicBezTo>
                  <a:pt x="594" y="253"/>
                  <a:pt x="593" y="252"/>
                  <a:pt x="595" y="251"/>
                </a:cubicBezTo>
                <a:cubicBezTo>
                  <a:pt x="597" y="249"/>
                  <a:pt x="600" y="247"/>
                  <a:pt x="604" y="246"/>
                </a:cubicBezTo>
                <a:cubicBezTo>
                  <a:pt x="607" y="245"/>
                  <a:pt x="609" y="244"/>
                  <a:pt x="611" y="243"/>
                </a:cubicBezTo>
                <a:cubicBezTo>
                  <a:pt x="612" y="242"/>
                  <a:pt x="618" y="236"/>
                  <a:pt x="621" y="234"/>
                </a:cubicBezTo>
                <a:cubicBezTo>
                  <a:pt x="624" y="232"/>
                  <a:pt x="630" y="234"/>
                  <a:pt x="631" y="232"/>
                </a:cubicBezTo>
                <a:cubicBezTo>
                  <a:pt x="633" y="230"/>
                  <a:pt x="634" y="228"/>
                  <a:pt x="632" y="229"/>
                </a:cubicBezTo>
                <a:cubicBezTo>
                  <a:pt x="630" y="230"/>
                  <a:pt x="623" y="231"/>
                  <a:pt x="624" y="230"/>
                </a:cubicBezTo>
                <a:cubicBezTo>
                  <a:pt x="625" y="229"/>
                  <a:pt x="627" y="229"/>
                  <a:pt x="628" y="228"/>
                </a:cubicBezTo>
                <a:cubicBezTo>
                  <a:pt x="628" y="227"/>
                  <a:pt x="627" y="225"/>
                  <a:pt x="626" y="224"/>
                </a:cubicBezTo>
                <a:cubicBezTo>
                  <a:pt x="625" y="222"/>
                  <a:pt x="625" y="221"/>
                  <a:pt x="627" y="221"/>
                </a:cubicBezTo>
                <a:cubicBezTo>
                  <a:pt x="629" y="222"/>
                  <a:pt x="629" y="222"/>
                  <a:pt x="629" y="221"/>
                </a:cubicBezTo>
                <a:cubicBezTo>
                  <a:pt x="629" y="220"/>
                  <a:pt x="630" y="219"/>
                  <a:pt x="630" y="220"/>
                </a:cubicBezTo>
                <a:cubicBezTo>
                  <a:pt x="630" y="222"/>
                  <a:pt x="630" y="224"/>
                  <a:pt x="632" y="224"/>
                </a:cubicBezTo>
                <a:cubicBezTo>
                  <a:pt x="634" y="224"/>
                  <a:pt x="635" y="222"/>
                  <a:pt x="638" y="220"/>
                </a:cubicBezTo>
                <a:cubicBezTo>
                  <a:pt x="640" y="218"/>
                  <a:pt x="641" y="215"/>
                  <a:pt x="641" y="214"/>
                </a:cubicBezTo>
                <a:cubicBezTo>
                  <a:pt x="641" y="213"/>
                  <a:pt x="639" y="214"/>
                  <a:pt x="638" y="215"/>
                </a:cubicBezTo>
                <a:cubicBezTo>
                  <a:pt x="637" y="216"/>
                  <a:pt x="635" y="217"/>
                  <a:pt x="635" y="216"/>
                </a:cubicBezTo>
                <a:cubicBezTo>
                  <a:pt x="634" y="215"/>
                  <a:pt x="635" y="215"/>
                  <a:pt x="632" y="214"/>
                </a:cubicBezTo>
                <a:cubicBezTo>
                  <a:pt x="630" y="214"/>
                  <a:pt x="627" y="215"/>
                  <a:pt x="627" y="214"/>
                </a:cubicBezTo>
                <a:cubicBezTo>
                  <a:pt x="626" y="213"/>
                  <a:pt x="625" y="211"/>
                  <a:pt x="627" y="212"/>
                </a:cubicBezTo>
                <a:cubicBezTo>
                  <a:pt x="629" y="213"/>
                  <a:pt x="631" y="215"/>
                  <a:pt x="633" y="213"/>
                </a:cubicBezTo>
                <a:cubicBezTo>
                  <a:pt x="634" y="210"/>
                  <a:pt x="635" y="210"/>
                  <a:pt x="637" y="211"/>
                </a:cubicBezTo>
                <a:cubicBezTo>
                  <a:pt x="639" y="211"/>
                  <a:pt x="639" y="211"/>
                  <a:pt x="638" y="209"/>
                </a:cubicBezTo>
                <a:cubicBezTo>
                  <a:pt x="636" y="207"/>
                  <a:pt x="636" y="207"/>
                  <a:pt x="636" y="205"/>
                </a:cubicBezTo>
                <a:cubicBezTo>
                  <a:pt x="637" y="203"/>
                  <a:pt x="637" y="201"/>
                  <a:pt x="635" y="200"/>
                </a:cubicBezTo>
                <a:cubicBezTo>
                  <a:pt x="634" y="199"/>
                  <a:pt x="629" y="200"/>
                  <a:pt x="627" y="198"/>
                </a:cubicBezTo>
                <a:cubicBezTo>
                  <a:pt x="625" y="196"/>
                  <a:pt x="623" y="195"/>
                  <a:pt x="622" y="194"/>
                </a:cubicBezTo>
                <a:cubicBezTo>
                  <a:pt x="620" y="193"/>
                  <a:pt x="623" y="193"/>
                  <a:pt x="624" y="193"/>
                </a:cubicBezTo>
                <a:cubicBezTo>
                  <a:pt x="626" y="193"/>
                  <a:pt x="630" y="194"/>
                  <a:pt x="631" y="193"/>
                </a:cubicBezTo>
                <a:cubicBezTo>
                  <a:pt x="632" y="192"/>
                  <a:pt x="631" y="190"/>
                  <a:pt x="630" y="189"/>
                </a:cubicBezTo>
                <a:cubicBezTo>
                  <a:pt x="628" y="188"/>
                  <a:pt x="620" y="182"/>
                  <a:pt x="619" y="180"/>
                </a:cubicBezTo>
                <a:cubicBezTo>
                  <a:pt x="618" y="177"/>
                  <a:pt x="618" y="175"/>
                  <a:pt x="620" y="174"/>
                </a:cubicBezTo>
                <a:cubicBezTo>
                  <a:pt x="621" y="172"/>
                  <a:pt x="622" y="170"/>
                  <a:pt x="622" y="168"/>
                </a:cubicBezTo>
                <a:cubicBezTo>
                  <a:pt x="622" y="167"/>
                  <a:pt x="624" y="170"/>
                  <a:pt x="623" y="171"/>
                </a:cubicBezTo>
                <a:cubicBezTo>
                  <a:pt x="623" y="173"/>
                  <a:pt x="621" y="173"/>
                  <a:pt x="622" y="174"/>
                </a:cubicBezTo>
                <a:cubicBezTo>
                  <a:pt x="623" y="176"/>
                  <a:pt x="627" y="180"/>
                  <a:pt x="628" y="179"/>
                </a:cubicBezTo>
                <a:cubicBezTo>
                  <a:pt x="629" y="179"/>
                  <a:pt x="629" y="176"/>
                  <a:pt x="629" y="173"/>
                </a:cubicBezTo>
                <a:cubicBezTo>
                  <a:pt x="630" y="170"/>
                  <a:pt x="629" y="166"/>
                  <a:pt x="630" y="164"/>
                </a:cubicBezTo>
                <a:cubicBezTo>
                  <a:pt x="632" y="163"/>
                  <a:pt x="636" y="158"/>
                  <a:pt x="636" y="159"/>
                </a:cubicBezTo>
                <a:cubicBezTo>
                  <a:pt x="636" y="161"/>
                  <a:pt x="632" y="161"/>
                  <a:pt x="633" y="167"/>
                </a:cubicBezTo>
                <a:cubicBezTo>
                  <a:pt x="634" y="173"/>
                  <a:pt x="632" y="175"/>
                  <a:pt x="635" y="178"/>
                </a:cubicBezTo>
                <a:cubicBezTo>
                  <a:pt x="638" y="180"/>
                  <a:pt x="641" y="184"/>
                  <a:pt x="641" y="186"/>
                </a:cubicBezTo>
                <a:cubicBezTo>
                  <a:pt x="641" y="189"/>
                  <a:pt x="637" y="191"/>
                  <a:pt x="636" y="194"/>
                </a:cubicBezTo>
                <a:cubicBezTo>
                  <a:pt x="636" y="197"/>
                  <a:pt x="636" y="198"/>
                  <a:pt x="637" y="197"/>
                </a:cubicBezTo>
                <a:cubicBezTo>
                  <a:pt x="637" y="196"/>
                  <a:pt x="640" y="191"/>
                  <a:pt x="642" y="189"/>
                </a:cubicBezTo>
                <a:cubicBezTo>
                  <a:pt x="644" y="187"/>
                  <a:pt x="650" y="179"/>
                  <a:pt x="649" y="175"/>
                </a:cubicBezTo>
                <a:cubicBezTo>
                  <a:pt x="648" y="172"/>
                  <a:pt x="642" y="164"/>
                  <a:pt x="642" y="161"/>
                </a:cubicBezTo>
                <a:cubicBezTo>
                  <a:pt x="641" y="159"/>
                  <a:pt x="641" y="157"/>
                  <a:pt x="643" y="156"/>
                </a:cubicBezTo>
                <a:cubicBezTo>
                  <a:pt x="646" y="154"/>
                  <a:pt x="650" y="154"/>
                  <a:pt x="648" y="155"/>
                </a:cubicBezTo>
                <a:cubicBezTo>
                  <a:pt x="645" y="157"/>
                  <a:pt x="644" y="156"/>
                  <a:pt x="644" y="159"/>
                </a:cubicBezTo>
                <a:cubicBezTo>
                  <a:pt x="644" y="162"/>
                  <a:pt x="646" y="163"/>
                  <a:pt x="648" y="165"/>
                </a:cubicBezTo>
                <a:cubicBezTo>
                  <a:pt x="650" y="167"/>
                  <a:pt x="651" y="170"/>
                  <a:pt x="652" y="167"/>
                </a:cubicBezTo>
                <a:cubicBezTo>
                  <a:pt x="654" y="165"/>
                  <a:pt x="657" y="162"/>
                  <a:pt x="659" y="158"/>
                </a:cubicBezTo>
                <a:cubicBezTo>
                  <a:pt x="662" y="154"/>
                  <a:pt x="664" y="150"/>
                  <a:pt x="662" y="147"/>
                </a:cubicBezTo>
                <a:cubicBezTo>
                  <a:pt x="661" y="145"/>
                  <a:pt x="660" y="142"/>
                  <a:pt x="661" y="142"/>
                </a:cubicBezTo>
                <a:cubicBezTo>
                  <a:pt x="662" y="141"/>
                  <a:pt x="662" y="138"/>
                  <a:pt x="663" y="137"/>
                </a:cubicBezTo>
                <a:cubicBezTo>
                  <a:pt x="663" y="135"/>
                  <a:pt x="664" y="136"/>
                  <a:pt x="664" y="138"/>
                </a:cubicBezTo>
                <a:cubicBezTo>
                  <a:pt x="664" y="139"/>
                  <a:pt x="662" y="142"/>
                  <a:pt x="664" y="141"/>
                </a:cubicBezTo>
                <a:cubicBezTo>
                  <a:pt x="667" y="139"/>
                  <a:pt x="668" y="138"/>
                  <a:pt x="672" y="135"/>
                </a:cubicBezTo>
                <a:cubicBezTo>
                  <a:pt x="677" y="133"/>
                  <a:pt x="679" y="132"/>
                  <a:pt x="684" y="132"/>
                </a:cubicBezTo>
                <a:cubicBezTo>
                  <a:pt x="689" y="132"/>
                  <a:pt x="696" y="133"/>
                  <a:pt x="697" y="130"/>
                </a:cubicBezTo>
                <a:cubicBezTo>
                  <a:pt x="697" y="128"/>
                  <a:pt x="696" y="124"/>
                  <a:pt x="698" y="126"/>
                </a:cubicBezTo>
                <a:cubicBezTo>
                  <a:pt x="700" y="127"/>
                  <a:pt x="697" y="130"/>
                  <a:pt x="700" y="130"/>
                </a:cubicBezTo>
                <a:cubicBezTo>
                  <a:pt x="703" y="130"/>
                  <a:pt x="705" y="129"/>
                  <a:pt x="706" y="127"/>
                </a:cubicBezTo>
                <a:cubicBezTo>
                  <a:pt x="708" y="126"/>
                  <a:pt x="707" y="127"/>
                  <a:pt x="708" y="128"/>
                </a:cubicBezTo>
                <a:cubicBezTo>
                  <a:pt x="708" y="130"/>
                  <a:pt x="709" y="129"/>
                  <a:pt x="711" y="128"/>
                </a:cubicBezTo>
                <a:cubicBezTo>
                  <a:pt x="713" y="127"/>
                  <a:pt x="717" y="126"/>
                  <a:pt x="717" y="125"/>
                </a:cubicBezTo>
                <a:cubicBezTo>
                  <a:pt x="718" y="124"/>
                  <a:pt x="718" y="122"/>
                  <a:pt x="716" y="121"/>
                </a:cubicBezTo>
                <a:cubicBezTo>
                  <a:pt x="713" y="120"/>
                  <a:pt x="712" y="121"/>
                  <a:pt x="713" y="121"/>
                </a:cubicBezTo>
                <a:cubicBezTo>
                  <a:pt x="714" y="122"/>
                  <a:pt x="715" y="124"/>
                  <a:pt x="713" y="125"/>
                </a:cubicBezTo>
                <a:cubicBezTo>
                  <a:pt x="711" y="125"/>
                  <a:pt x="710" y="125"/>
                  <a:pt x="709" y="124"/>
                </a:cubicBezTo>
                <a:cubicBezTo>
                  <a:pt x="709" y="122"/>
                  <a:pt x="707" y="118"/>
                  <a:pt x="705" y="117"/>
                </a:cubicBezTo>
                <a:cubicBezTo>
                  <a:pt x="704" y="116"/>
                  <a:pt x="704" y="116"/>
                  <a:pt x="705" y="114"/>
                </a:cubicBezTo>
                <a:cubicBezTo>
                  <a:pt x="706" y="113"/>
                  <a:pt x="706" y="112"/>
                  <a:pt x="706" y="110"/>
                </a:cubicBezTo>
                <a:cubicBezTo>
                  <a:pt x="705" y="108"/>
                  <a:pt x="704" y="109"/>
                  <a:pt x="706" y="106"/>
                </a:cubicBezTo>
                <a:cubicBezTo>
                  <a:pt x="708" y="104"/>
                  <a:pt x="708" y="103"/>
                  <a:pt x="709" y="100"/>
                </a:cubicBezTo>
                <a:cubicBezTo>
                  <a:pt x="711" y="98"/>
                  <a:pt x="712" y="97"/>
                  <a:pt x="713" y="96"/>
                </a:cubicBezTo>
                <a:cubicBezTo>
                  <a:pt x="714" y="94"/>
                  <a:pt x="715" y="93"/>
                  <a:pt x="716" y="93"/>
                </a:cubicBezTo>
                <a:cubicBezTo>
                  <a:pt x="718" y="93"/>
                  <a:pt x="719" y="91"/>
                  <a:pt x="720" y="90"/>
                </a:cubicBezTo>
                <a:cubicBezTo>
                  <a:pt x="720" y="90"/>
                  <a:pt x="719" y="90"/>
                  <a:pt x="721" y="91"/>
                </a:cubicBezTo>
                <a:cubicBezTo>
                  <a:pt x="722" y="91"/>
                  <a:pt x="726" y="91"/>
                  <a:pt x="728" y="88"/>
                </a:cubicBezTo>
                <a:cubicBezTo>
                  <a:pt x="730" y="84"/>
                  <a:pt x="730" y="81"/>
                  <a:pt x="731" y="82"/>
                </a:cubicBezTo>
                <a:cubicBezTo>
                  <a:pt x="732" y="83"/>
                  <a:pt x="732" y="86"/>
                  <a:pt x="735" y="86"/>
                </a:cubicBezTo>
                <a:cubicBezTo>
                  <a:pt x="737" y="86"/>
                  <a:pt x="739" y="84"/>
                  <a:pt x="741" y="83"/>
                </a:cubicBezTo>
                <a:cubicBezTo>
                  <a:pt x="743" y="82"/>
                  <a:pt x="745" y="83"/>
                  <a:pt x="749" y="80"/>
                </a:cubicBezTo>
                <a:cubicBezTo>
                  <a:pt x="752" y="78"/>
                  <a:pt x="754" y="78"/>
                  <a:pt x="756" y="75"/>
                </a:cubicBezTo>
                <a:cubicBezTo>
                  <a:pt x="756" y="75"/>
                  <a:pt x="757" y="75"/>
                  <a:pt x="757" y="75"/>
                </a:cubicBezTo>
                <a:cubicBezTo>
                  <a:pt x="755" y="72"/>
                  <a:pt x="751" y="68"/>
                  <a:pt x="751" y="66"/>
                </a:cubicBezTo>
                <a:cubicBezTo>
                  <a:pt x="751" y="62"/>
                  <a:pt x="745" y="64"/>
                  <a:pt x="745" y="60"/>
                </a:cubicBezTo>
                <a:cubicBezTo>
                  <a:pt x="745" y="56"/>
                  <a:pt x="745" y="49"/>
                  <a:pt x="745" y="44"/>
                </a:cubicBezTo>
                <a:cubicBezTo>
                  <a:pt x="745" y="38"/>
                  <a:pt x="741" y="35"/>
                  <a:pt x="738" y="35"/>
                </a:cubicBezTo>
                <a:cubicBezTo>
                  <a:pt x="734" y="34"/>
                  <a:pt x="735" y="37"/>
                  <a:pt x="732" y="37"/>
                </a:cubicBezTo>
                <a:cubicBezTo>
                  <a:pt x="729" y="37"/>
                  <a:pt x="727" y="33"/>
                  <a:pt x="726" y="32"/>
                </a:cubicBezTo>
                <a:cubicBezTo>
                  <a:pt x="725" y="32"/>
                  <a:pt x="716" y="43"/>
                  <a:pt x="715" y="45"/>
                </a:cubicBezTo>
                <a:cubicBezTo>
                  <a:pt x="713" y="47"/>
                  <a:pt x="714" y="49"/>
                  <a:pt x="714" y="51"/>
                </a:cubicBezTo>
                <a:cubicBezTo>
                  <a:pt x="713" y="53"/>
                  <a:pt x="713" y="54"/>
                  <a:pt x="711" y="57"/>
                </a:cubicBezTo>
                <a:cubicBezTo>
                  <a:pt x="710" y="60"/>
                  <a:pt x="705" y="68"/>
                  <a:pt x="705" y="68"/>
                </a:cubicBezTo>
                <a:cubicBezTo>
                  <a:pt x="700" y="68"/>
                  <a:pt x="700" y="68"/>
                  <a:pt x="700" y="68"/>
                </a:cubicBezTo>
                <a:cubicBezTo>
                  <a:pt x="696" y="73"/>
                  <a:pt x="696" y="73"/>
                  <a:pt x="696" y="73"/>
                </a:cubicBezTo>
                <a:cubicBezTo>
                  <a:pt x="649" y="73"/>
                  <a:pt x="649" y="73"/>
                  <a:pt x="649" y="73"/>
                </a:cubicBezTo>
                <a:cubicBezTo>
                  <a:pt x="632" y="88"/>
                  <a:pt x="632" y="88"/>
                  <a:pt x="632" y="88"/>
                </a:cubicBezTo>
                <a:cubicBezTo>
                  <a:pt x="633" y="90"/>
                  <a:pt x="633" y="92"/>
                  <a:pt x="633" y="93"/>
                </a:cubicBezTo>
                <a:cubicBezTo>
                  <a:pt x="633" y="95"/>
                  <a:pt x="628" y="100"/>
                  <a:pt x="626" y="100"/>
                </a:cubicBezTo>
                <a:cubicBezTo>
                  <a:pt x="625" y="100"/>
                  <a:pt x="614" y="101"/>
                  <a:pt x="611" y="100"/>
                </a:cubicBezTo>
                <a:cubicBezTo>
                  <a:pt x="608" y="99"/>
                  <a:pt x="601" y="101"/>
                  <a:pt x="597" y="102"/>
                </a:cubicBezTo>
                <a:cubicBezTo>
                  <a:pt x="596" y="102"/>
                  <a:pt x="595" y="102"/>
                  <a:pt x="595" y="102"/>
                </a:cubicBezTo>
                <a:cubicBezTo>
                  <a:pt x="595" y="104"/>
                  <a:pt x="595" y="106"/>
                  <a:pt x="595" y="108"/>
                </a:cubicBezTo>
                <a:cubicBezTo>
                  <a:pt x="595" y="108"/>
                  <a:pt x="595" y="108"/>
                  <a:pt x="595" y="108"/>
                </a:cubicBezTo>
                <a:cubicBezTo>
                  <a:pt x="597" y="108"/>
                  <a:pt x="598" y="108"/>
                  <a:pt x="597" y="109"/>
                </a:cubicBezTo>
                <a:cubicBezTo>
                  <a:pt x="595" y="115"/>
                  <a:pt x="580" y="120"/>
                  <a:pt x="571" y="125"/>
                </a:cubicBezTo>
                <a:cubicBezTo>
                  <a:pt x="564" y="129"/>
                  <a:pt x="552" y="131"/>
                  <a:pt x="547" y="128"/>
                </a:cubicBezTo>
                <a:cubicBezTo>
                  <a:pt x="541" y="126"/>
                  <a:pt x="538" y="124"/>
                  <a:pt x="539" y="122"/>
                </a:cubicBezTo>
                <a:cubicBezTo>
                  <a:pt x="540" y="119"/>
                  <a:pt x="547" y="113"/>
                  <a:pt x="546" y="116"/>
                </a:cubicBezTo>
                <a:cubicBezTo>
                  <a:pt x="545" y="117"/>
                  <a:pt x="545" y="118"/>
                  <a:pt x="545" y="119"/>
                </a:cubicBezTo>
                <a:cubicBezTo>
                  <a:pt x="545" y="119"/>
                  <a:pt x="545" y="119"/>
                  <a:pt x="545" y="119"/>
                </a:cubicBezTo>
                <a:cubicBezTo>
                  <a:pt x="547" y="114"/>
                  <a:pt x="549" y="109"/>
                  <a:pt x="551" y="106"/>
                </a:cubicBezTo>
                <a:cubicBezTo>
                  <a:pt x="551" y="106"/>
                  <a:pt x="551" y="106"/>
                  <a:pt x="551" y="106"/>
                </a:cubicBezTo>
                <a:cubicBezTo>
                  <a:pt x="550" y="104"/>
                  <a:pt x="549" y="98"/>
                  <a:pt x="549" y="96"/>
                </a:cubicBezTo>
                <a:cubicBezTo>
                  <a:pt x="549" y="95"/>
                  <a:pt x="548" y="89"/>
                  <a:pt x="546" y="90"/>
                </a:cubicBezTo>
                <a:cubicBezTo>
                  <a:pt x="544" y="91"/>
                  <a:pt x="537" y="97"/>
                  <a:pt x="535" y="95"/>
                </a:cubicBezTo>
                <a:cubicBezTo>
                  <a:pt x="533" y="93"/>
                  <a:pt x="530" y="93"/>
                  <a:pt x="533" y="91"/>
                </a:cubicBezTo>
                <a:cubicBezTo>
                  <a:pt x="536" y="88"/>
                  <a:pt x="541" y="83"/>
                  <a:pt x="541" y="79"/>
                </a:cubicBezTo>
                <a:cubicBezTo>
                  <a:pt x="540" y="75"/>
                  <a:pt x="540" y="71"/>
                  <a:pt x="537" y="68"/>
                </a:cubicBezTo>
                <a:cubicBezTo>
                  <a:pt x="533" y="66"/>
                  <a:pt x="522" y="61"/>
                  <a:pt x="521" y="63"/>
                </a:cubicBezTo>
                <a:cubicBezTo>
                  <a:pt x="519" y="64"/>
                  <a:pt x="517" y="66"/>
                  <a:pt x="515" y="68"/>
                </a:cubicBezTo>
                <a:cubicBezTo>
                  <a:pt x="513" y="69"/>
                  <a:pt x="515" y="75"/>
                  <a:pt x="512" y="74"/>
                </a:cubicBezTo>
                <a:cubicBezTo>
                  <a:pt x="510" y="73"/>
                  <a:pt x="508" y="73"/>
                  <a:pt x="507" y="73"/>
                </a:cubicBezTo>
                <a:cubicBezTo>
                  <a:pt x="506" y="73"/>
                  <a:pt x="502" y="82"/>
                  <a:pt x="501" y="84"/>
                </a:cubicBezTo>
                <a:cubicBezTo>
                  <a:pt x="501" y="87"/>
                  <a:pt x="499" y="94"/>
                  <a:pt x="499" y="97"/>
                </a:cubicBezTo>
                <a:cubicBezTo>
                  <a:pt x="500" y="100"/>
                  <a:pt x="503" y="114"/>
                  <a:pt x="501" y="117"/>
                </a:cubicBezTo>
                <a:cubicBezTo>
                  <a:pt x="498" y="119"/>
                  <a:pt x="494" y="124"/>
                  <a:pt x="492" y="124"/>
                </a:cubicBezTo>
                <a:cubicBezTo>
                  <a:pt x="491" y="125"/>
                  <a:pt x="486" y="128"/>
                  <a:pt x="486" y="125"/>
                </a:cubicBezTo>
                <a:cubicBezTo>
                  <a:pt x="486" y="121"/>
                  <a:pt x="482" y="114"/>
                  <a:pt x="482" y="110"/>
                </a:cubicBezTo>
                <a:cubicBezTo>
                  <a:pt x="482" y="106"/>
                  <a:pt x="484" y="91"/>
                  <a:pt x="485" y="86"/>
                </a:cubicBezTo>
                <a:cubicBezTo>
                  <a:pt x="486" y="81"/>
                  <a:pt x="488" y="75"/>
                  <a:pt x="485" y="78"/>
                </a:cubicBezTo>
                <a:cubicBezTo>
                  <a:pt x="483" y="80"/>
                  <a:pt x="478" y="84"/>
                  <a:pt x="480" y="79"/>
                </a:cubicBezTo>
                <a:cubicBezTo>
                  <a:pt x="482" y="75"/>
                  <a:pt x="488" y="65"/>
                  <a:pt x="491" y="63"/>
                </a:cubicBezTo>
                <a:cubicBezTo>
                  <a:pt x="493" y="61"/>
                  <a:pt x="492" y="62"/>
                  <a:pt x="498" y="61"/>
                </a:cubicBezTo>
                <a:cubicBezTo>
                  <a:pt x="505" y="60"/>
                  <a:pt x="509" y="56"/>
                  <a:pt x="516" y="57"/>
                </a:cubicBezTo>
                <a:cubicBezTo>
                  <a:pt x="522" y="57"/>
                  <a:pt x="535" y="60"/>
                  <a:pt x="532" y="56"/>
                </a:cubicBezTo>
                <a:cubicBezTo>
                  <a:pt x="530" y="53"/>
                  <a:pt x="529" y="51"/>
                  <a:pt x="527" y="51"/>
                </a:cubicBezTo>
                <a:cubicBezTo>
                  <a:pt x="525" y="50"/>
                  <a:pt x="520" y="52"/>
                  <a:pt x="520" y="49"/>
                </a:cubicBezTo>
                <a:cubicBezTo>
                  <a:pt x="520" y="46"/>
                  <a:pt x="521" y="44"/>
                  <a:pt x="518" y="44"/>
                </a:cubicBezTo>
                <a:cubicBezTo>
                  <a:pt x="515" y="45"/>
                  <a:pt x="498" y="49"/>
                  <a:pt x="495" y="49"/>
                </a:cubicBezTo>
                <a:cubicBezTo>
                  <a:pt x="492" y="49"/>
                  <a:pt x="483" y="43"/>
                  <a:pt x="481" y="42"/>
                </a:cubicBezTo>
                <a:cubicBezTo>
                  <a:pt x="478" y="41"/>
                  <a:pt x="473" y="41"/>
                  <a:pt x="475" y="40"/>
                </a:cubicBezTo>
                <a:cubicBezTo>
                  <a:pt x="476" y="38"/>
                  <a:pt x="484" y="32"/>
                  <a:pt x="481" y="32"/>
                </a:cubicBezTo>
                <a:cubicBezTo>
                  <a:pt x="478" y="32"/>
                  <a:pt x="471" y="37"/>
                  <a:pt x="468" y="39"/>
                </a:cubicBezTo>
                <a:cubicBezTo>
                  <a:pt x="465" y="41"/>
                  <a:pt x="460" y="42"/>
                  <a:pt x="458" y="43"/>
                </a:cubicBezTo>
                <a:cubicBezTo>
                  <a:pt x="455" y="44"/>
                  <a:pt x="453" y="47"/>
                  <a:pt x="449" y="46"/>
                </a:cubicBezTo>
                <a:cubicBezTo>
                  <a:pt x="444" y="45"/>
                  <a:pt x="444" y="41"/>
                  <a:pt x="441" y="42"/>
                </a:cubicBezTo>
                <a:cubicBezTo>
                  <a:pt x="438" y="42"/>
                  <a:pt x="430" y="45"/>
                  <a:pt x="429" y="43"/>
                </a:cubicBezTo>
                <a:cubicBezTo>
                  <a:pt x="428" y="41"/>
                  <a:pt x="440" y="32"/>
                  <a:pt x="446" y="29"/>
                </a:cubicBezTo>
                <a:cubicBezTo>
                  <a:pt x="449" y="27"/>
                  <a:pt x="453" y="26"/>
                  <a:pt x="457" y="24"/>
                </a:cubicBezTo>
                <a:cubicBezTo>
                  <a:pt x="455" y="23"/>
                  <a:pt x="453" y="22"/>
                  <a:pt x="452" y="22"/>
                </a:cubicBezTo>
                <a:cubicBezTo>
                  <a:pt x="449" y="21"/>
                  <a:pt x="443" y="21"/>
                  <a:pt x="442" y="20"/>
                </a:cubicBezTo>
                <a:cubicBezTo>
                  <a:pt x="441" y="20"/>
                  <a:pt x="438" y="23"/>
                  <a:pt x="435" y="24"/>
                </a:cubicBezTo>
                <a:cubicBezTo>
                  <a:pt x="433" y="25"/>
                  <a:pt x="431" y="22"/>
                  <a:pt x="427" y="19"/>
                </a:cubicBezTo>
                <a:cubicBezTo>
                  <a:pt x="423" y="16"/>
                  <a:pt x="424" y="20"/>
                  <a:pt x="420" y="17"/>
                </a:cubicBezTo>
                <a:cubicBezTo>
                  <a:pt x="416" y="14"/>
                  <a:pt x="413" y="13"/>
                  <a:pt x="411" y="13"/>
                </a:cubicBezTo>
                <a:cubicBezTo>
                  <a:pt x="410" y="14"/>
                  <a:pt x="405" y="15"/>
                  <a:pt x="402" y="14"/>
                </a:cubicBezTo>
                <a:cubicBezTo>
                  <a:pt x="399" y="12"/>
                  <a:pt x="393" y="11"/>
                  <a:pt x="393" y="9"/>
                </a:cubicBezTo>
                <a:cubicBezTo>
                  <a:pt x="393" y="8"/>
                  <a:pt x="390" y="2"/>
                  <a:pt x="388" y="1"/>
                </a:cubicBezTo>
                <a:cubicBezTo>
                  <a:pt x="386" y="0"/>
                  <a:pt x="387" y="2"/>
                  <a:pt x="387" y="4"/>
                </a:cubicBezTo>
                <a:cubicBezTo>
                  <a:pt x="387" y="5"/>
                  <a:pt x="385" y="8"/>
                  <a:pt x="385" y="8"/>
                </a:cubicBezTo>
                <a:cubicBezTo>
                  <a:pt x="26" y="8"/>
                  <a:pt x="26" y="8"/>
                  <a:pt x="26" y="8"/>
                </a:cubicBezTo>
                <a:cubicBezTo>
                  <a:pt x="27" y="9"/>
                  <a:pt x="29" y="11"/>
                  <a:pt x="29" y="12"/>
                </a:cubicBezTo>
                <a:cubicBezTo>
                  <a:pt x="29" y="14"/>
                  <a:pt x="31" y="18"/>
                  <a:pt x="31" y="22"/>
                </a:cubicBezTo>
                <a:cubicBezTo>
                  <a:pt x="31" y="25"/>
                  <a:pt x="33" y="34"/>
                  <a:pt x="29" y="35"/>
                </a:cubicBezTo>
                <a:cubicBezTo>
                  <a:pt x="26" y="36"/>
                  <a:pt x="19" y="37"/>
                  <a:pt x="21" y="34"/>
                </a:cubicBezTo>
                <a:cubicBezTo>
                  <a:pt x="24" y="31"/>
                  <a:pt x="29" y="25"/>
                  <a:pt x="26" y="24"/>
                </a:cubicBezTo>
                <a:cubicBezTo>
                  <a:pt x="23" y="22"/>
                  <a:pt x="15" y="23"/>
                  <a:pt x="11" y="22"/>
                </a:cubicBezTo>
                <a:cubicBezTo>
                  <a:pt x="6" y="20"/>
                  <a:pt x="1" y="16"/>
                  <a:pt x="0" y="19"/>
                </a:cubicBezTo>
                <a:cubicBezTo>
                  <a:pt x="0" y="22"/>
                  <a:pt x="3" y="33"/>
                  <a:pt x="7" y="38"/>
                </a:cubicBezTo>
                <a:cubicBezTo>
                  <a:pt x="11" y="43"/>
                  <a:pt x="6" y="48"/>
                  <a:pt x="10" y="50"/>
                </a:cubicBezTo>
                <a:cubicBezTo>
                  <a:pt x="13" y="52"/>
                  <a:pt x="22" y="53"/>
                  <a:pt x="18" y="53"/>
                </a:cubicBezTo>
                <a:cubicBezTo>
                  <a:pt x="14" y="53"/>
                  <a:pt x="10" y="56"/>
                  <a:pt x="10" y="61"/>
                </a:cubicBezTo>
                <a:cubicBezTo>
                  <a:pt x="10" y="65"/>
                  <a:pt x="11" y="73"/>
                  <a:pt x="11" y="75"/>
                </a:cubicBezTo>
                <a:cubicBezTo>
                  <a:pt x="11" y="78"/>
                  <a:pt x="9" y="90"/>
                  <a:pt x="8" y="96"/>
                </a:cubicBezTo>
                <a:cubicBezTo>
                  <a:pt x="7" y="101"/>
                  <a:pt x="3" y="104"/>
                  <a:pt x="4" y="109"/>
                </a:cubicBezTo>
                <a:cubicBezTo>
                  <a:pt x="4" y="114"/>
                  <a:pt x="3" y="117"/>
                  <a:pt x="6" y="121"/>
                </a:cubicBezTo>
                <a:cubicBezTo>
                  <a:pt x="8" y="125"/>
                  <a:pt x="9" y="132"/>
                  <a:pt x="9" y="136"/>
                </a:cubicBezTo>
                <a:cubicBezTo>
                  <a:pt x="9" y="139"/>
                  <a:pt x="5" y="145"/>
                  <a:pt x="6" y="148"/>
                </a:cubicBezTo>
                <a:cubicBezTo>
                  <a:pt x="6" y="151"/>
                  <a:pt x="11" y="154"/>
                  <a:pt x="11" y="158"/>
                </a:cubicBezTo>
                <a:cubicBezTo>
                  <a:pt x="12" y="162"/>
                  <a:pt x="12" y="169"/>
                  <a:pt x="15" y="172"/>
                </a:cubicBezTo>
                <a:cubicBezTo>
                  <a:pt x="18" y="175"/>
                  <a:pt x="20" y="175"/>
                  <a:pt x="23" y="179"/>
                </a:cubicBezTo>
                <a:cubicBezTo>
                  <a:pt x="25" y="183"/>
                  <a:pt x="25" y="187"/>
                  <a:pt x="26" y="186"/>
                </a:cubicBezTo>
                <a:cubicBezTo>
                  <a:pt x="28" y="186"/>
                  <a:pt x="29" y="182"/>
                  <a:pt x="30" y="184"/>
                </a:cubicBezTo>
                <a:cubicBezTo>
                  <a:pt x="31" y="186"/>
                  <a:pt x="34" y="190"/>
                  <a:pt x="33" y="191"/>
                </a:cubicBezTo>
                <a:cubicBezTo>
                  <a:pt x="32" y="191"/>
                  <a:pt x="29" y="189"/>
                  <a:pt x="29" y="190"/>
                </a:cubicBezTo>
                <a:cubicBezTo>
                  <a:pt x="30" y="192"/>
                  <a:pt x="31" y="197"/>
                  <a:pt x="34" y="199"/>
                </a:cubicBezTo>
                <a:cubicBezTo>
                  <a:pt x="37" y="201"/>
                  <a:pt x="39" y="201"/>
                  <a:pt x="39" y="203"/>
                </a:cubicBezTo>
                <a:cubicBezTo>
                  <a:pt x="39" y="205"/>
                  <a:pt x="36" y="208"/>
                  <a:pt x="38" y="210"/>
                </a:cubicBezTo>
                <a:cubicBezTo>
                  <a:pt x="39" y="213"/>
                  <a:pt x="51" y="224"/>
                  <a:pt x="53" y="228"/>
                </a:cubicBezTo>
                <a:cubicBezTo>
                  <a:pt x="55" y="233"/>
                  <a:pt x="53" y="235"/>
                  <a:pt x="57" y="236"/>
                </a:cubicBezTo>
                <a:cubicBezTo>
                  <a:pt x="61" y="237"/>
                  <a:pt x="72" y="241"/>
                  <a:pt x="75" y="243"/>
                </a:cubicBezTo>
                <a:cubicBezTo>
                  <a:pt x="79" y="245"/>
                  <a:pt x="81" y="243"/>
                  <a:pt x="84" y="245"/>
                </a:cubicBezTo>
                <a:cubicBezTo>
                  <a:pt x="88" y="248"/>
                  <a:pt x="98" y="257"/>
                  <a:pt x="98" y="260"/>
                </a:cubicBezTo>
                <a:cubicBezTo>
                  <a:pt x="98" y="261"/>
                  <a:pt x="99" y="264"/>
                  <a:pt x="100" y="266"/>
                </a:cubicBezTo>
                <a:cubicBezTo>
                  <a:pt x="130" y="263"/>
                  <a:pt x="130" y="263"/>
                  <a:pt x="130" y="263"/>
                </a:cubicBezTo>
                <a:lnTo>
                  <a:pt x="178" y="282"/>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95" name="Freeform 276"/>
          <p:cNvSpPr>
            <a:spLocks noEditPoints="1"/>
          </p:cNvSpPr>
          <p:nvPr/>
        </p:nvSpPr>
        <p:spPr bwMode="auto">
          <a:xfrm>
            <a:off x="6218238" y="1847850"/>
            <a:ext cx="2141537" cy="1101725"/>
          </a:xfrm>
          <a:custGeom>
            <a:avLst/>
            <a:gdLst/>
            <a:ahLst/>
            <a:cxnLst>
              <a:cxn ang="0">
                <a:pos x="681" y="473"/>
              </a:cxn>
              <a:cxn ang="0">
                <a:pos x="795" y="534"/>
              </a:cxn>
              <a:cxn ang="0">
                <a:pos x="792" y="567"/>
              </a:cxn>
              <a:cxn ang="0">
                <a:pos x="912" y="527"/>
              </a:cxn>
              <a:cxn ang="0">
                <a:pos x="973" y="529"/>
              </a:cxn>
              <a:cxn ang="0">
                <a:pos x="1017" y="520"/>
              </a:cxn>
              <a:cxn ang="0">
                <a:pos x="983" y="539"/>
              </a:cxn>
              <a:cxn ang="0">
                <a:pos x="1048" y="519"/>
              </a:cxn>
              <a:cxn ang="0">
                <a:pos x="995" y="492"/>
              </a:cxn>
              <a:cxn ang="0">
                <a:pos x="1009" y="469"/>
              </a:cxn>
              <a:cxn ang="0">
                <a:pos x="922" y="471"/>
              </a:cxn>
              <a:cxn ang="0">
                <a:pos x="1104" y="419"/>
              </a:cxn>
              <a:cxn ang="0">
                <a:pos x="1100" y="373"/>
              </a:cxn>
              <a:cxn ang="0">
                <a:pos x="1086" y="368"/>
              </a:cxn>
              <a:cxn ang="0">
                <a:pos x="1058" y="342"/>
              </a:cxn>
              <a:cxn ang="0">
                <a:pos x="1033" y="309"/>
              </a:cxn>
              <a:cxn ang="0">
                <a:pos x="1016" y="277"/>
              </a:cxn>
              <a:cxn ang="0">
                <a:pos x="991" y="280"/>
              </a:cxn>
              <a:cxn ang="0">
                <a:pos x="940" y="304"/>
              </a:cxn>
              <a:cxn ang="0">
                <a:pos x="940" y="277"/>
              </a:cxn>
              <a:cxn ang="0">
                <a:pos x="912" y="236"/>
              </a:cxn>
              <a:cxn ang="0">
                <a:pos x="847" y="212"/>
              </a:cxn>
              <a:cxn ang="0">
                <a:pos x="820" y="288"/>
              </a:cxn>
              <a:cxn ang="0">
                <a:pos x="808" y="417"/>
              </a:cxn>
              <a:cxn ang="0">
                <a:pos x="770" y="357"/>
              </a:cxn>
              <a:cxn ang="0">
                <a:pos x="633" y="317"/>
              </a:cxn>
              <a:cxn ang="0">
                <a:pos x="633" y="213"/>
              </a:cxn>
              <a:cxn ang="0">
                <a:pos x="629" y="181"/>
              </a:cxn>
              <a:cxn ang="0">
                <a:pos x="662" y="186"/>
              </a:cxn>
              <a:cxn ang="0">
                <a:pos x="667" y="139"/>
              </a:cxn>
              <a:cxn ang="0">
                <a:pos x="749" y="127"/>
              </a:cxn>
              <a:cxn ang="0">
                <a:pos x="771" y="92"/>
              </a:cxn>
              <a:cxn ang="0">
                <a:pos x="732" y="50"/>
              </a:cxn>
              <a:cxn ang="0">
                <a:pos x="704" y="112"/>
              </a:cxn>
              <a:cxn ang="0">
                <a:pos x="659" y="62"/>
              </a:cxn>
              <a:cxn ang="0">
                <a:pos x="644" y="38"/>
              </a:cxn>
              <a:cxn ang="0">
                <a:pos x="601" y="10"/>
              </a:cxn>
              <a:cxn ang="0">
                <a:pos x="618" y="61"/>
              </a:cxn>
              <a:cxn ang="0">
                <a:pos x="598" y="109"/>
              </a:cxn>
              <a:cxn ang="0">
                <a:pos x="557" y="84"/>
              </a:cxn>
              <a:cxn ang="0">
                <a:pos x="462" y="72"/>
              </a:cxn>
              <a:cxn ang="0">
                <a:pos x="438" y="92"/>
              </a:cxn>
              <a:cxn ang="0">
                <a:pos x="432" y="107"/>
              </a:cxn>
              <a:cxn ang="0">
                <a:pos x="350" y="97"/>
              </a:cxn>
              <a:cxn ang="0">
                <a:pos x="230" y="61"/>
              </a:cxn>
              <a:cxn ang="0">
                <a:pos x="203" y="62"/>
              </a:cxn>
              <a:cxn ang="0">
                <a:pos x="135" y="62"/>
              </a:cxn>
              <a:cxn ang="0">
                <a:pos x="122" y="57"/>
              </a:cxn>
              <a:cxn ang="0">
                <a:pos x="93" y="62"/>
              </a:cxn>
              <a:cxn ang="0">
                <a:pos x="87" y="77"/>
              </a:cxn>
              <a:cxn ang="0">
                <a:pos x="8" y="256"/>
              </a:cxn>
              <a:cxn ang="0">
                <a:pos x="101" y="294"/>
              </a:cxn>
              <a:cxn ang="0">
                <a:pos x="139" y="373"/>
              </a:cxn>
              <a:cxn ang="0">
                <a:pos x="166" y="393"/>
              </a:cxn>
              <a:cxn ang="0">
                <a:pos x="187" y="415"/>
              </a:cxn>
              <a:cxn ang="0">
                <a:pos x="212" y="433"/>
              </a:cxn>
              <a:cxn ang="0">
                <a:pos x="237" y="452"/>
              </a:cxn>
              <a:cxn ang="0">
                <a:pos x="271" y="146"/>
              </a:cxn>
              <a:cxn ang="0">
                <a:pos x="213" y="137"/>
              </a:cxn>
              <a:cxn ang="0">
                <a:pos x="415" y="205"/>
              </a:cxn>
              <a:cxn ang="0">
                <a:pos x="324" y="241"/>
              </a:cxn>
              <a:cxn ang="0">
                <a:pos x="388" y="209"/>
              </a:cxn>
              <a:cxn ang="0">
                <a:pos x="557" y="390"/>
              </a:cxn>
            </a:cxnLst>
            <a:rect l="0" t="0" r="r" b="b"/>
            <a:pathLst>
              <a:path w="1122" h="578">
                <a:moveTo>
                  <a:pt x="603" y="458"/>
                </a:moveTo>
                <a:cubicBezTo>
                  <a:pt x="603" y="456"/>
                  <a:pt x="602" y="454"/>
                  <a:pt x="604" y="455"/>
                </a:cubicBezTo>
                <a:cubicBezTo>
                  <a:pt x="606" y="456"/>
                  <a:pt x="609" y="462"/>
                  <a:pt x="609" y="463"/>
                </a:cubicBezTo>
                <a:cubicBezTo>
                  <a:pt x="609" y="465"/>
                  <a:pt x="615" y="466"/>
                  <a:pt x="618" y="468"/>
                </a:cubicBezTo>
                <a:cubicBezTo>
                  <a:pt x="621" y="469"/>
                  <a:pt x="626" y="468"/>
                  <a:pt x="627" y="467"/>
                </a:cubicBezTo>
                <a:cubicBezTo>
                  <a:pt x="629" y="467"/>
                  <a:pt x="632" y="468"/>
                  <a:pt x="636" y="471"/>
                </a:cubicBezTo>
                <a:cubicBezTo>
                  <a:pt x="640" y="474"/>
                  <a:pt x="639" y="470"/>
                  <a:pt x="643" y="473"/>
                </a:cubicBezTo>
                <a:cubicBezTo>
                  <a:pt x="647" y="476"/>
                  <a:pt x="649" y="479"/>
                  <a:pt x="651" y="478"/>
                </a:cubicBezTo>
                <a:cubicBezTo>
                  <a:pt x="654" y="477"/>
                  <a:pt x="657" y="474"/>
                  <a:pt x="658" y="474"/>
                </a:cubicBezTo>
                <a:cubicBezTo>
                  <a:pt x="659" y="475"/>
                  <a:pt x="665" y="475"/>
                  <a:pt x="668" y="476"/>
                </a:cubicBezTo>
                <a:cubicBezTo>
                  <a:pt x="669" y="476"/>
                  <a:pt x="671" y="477"/>
                  <a:pt x="673" y="478"/>
                </a:cubicBezTo>
                <a:cubicBezTo>
                  <a:pt x="676" y="476"/>
                  <a:pt x="679" y="474"/>
                  <a:pt x="681" y="473"/>
                </a:cubicBezTo>
                <a:cubicBezTo>
                  <a:pt x="684" y="470"/>
                  <a:pt x="685" y="470"/>
                  <a:pt x="688" y="468"/>
                </a:cubicBezTo>
                <a:cubicBezTo>
                  <a:pt x="691" y="466"/>
                  <a:pt x="696" y="459"/>
                  <a:pt x="696" y="461"/>
                </a:cubicBezTo>
                <a:cubicBezTo>
                  <a:pt x="696" y="463"/>
                  <a:pt x="697" y="464"/>
                  <a:pt x="702" y="464"/>
                </a:cubicBezTo>
                <a:cubicBezTo>
                  <a:pt x="707" y="464"/>
                  <a:pt x="715" y="463"/>
                  <a:pt x="717" y="467"/>
                </a:cubicBezTo>
                <a:cubicBezTo>
                  <a:pt x="719" y="470"/>
                  <a:pt x="720" y="477"/>
                  <a:pt x="724" y="477"/>
                </a:cubicBezTo>
                <a:cubicBezTo>
                  <a:pt x="727" y="477"/>
                  <a:pt x="735" y="478"/>
                  <a:pt x="735" y="481"/>
                </a:cubicBezTo>
                <a:cubicBezTo>
                  <a:pt x="736" y="485"/>
                  <a:pt x="740" y="493"/>
                  <a:pt x="740" y="496"/>
                </a:cubicBezTo>
                <a:cubicBezTo>
                  <a:pt x="740" y="499"/>
                  <a:pt x="742" y="505"/>
                  <a:pt x="749" y="507"/>
                </a:cubicBezTo>
                <a:cubicBezTo>
                  <a:pt x="757" y="508"/>
                  <a:pt x="779" y="509"/>
                  <a:pt x="784" y="511"/>
                </a:cubicBezTo>
                <a:cubicBezTo>
                  <a:pt x="789" y="513"/>
                  <a:pt x="791" y="516"/>
                  <a:pt x="794" y="520"/>
                </a:cubicBezTo>
                <a:cubicBezTo>
                  <a:pt x="798" y="524"/>
                  <a:pt x="802" y="529"/>
                  <a:pt x="801" y="530"/>
                </a:cubicBezTo>
                <a:cubicBezTo>
                  <a:pt x="800" y="532"/>
                  <a:pt x="798" y="536"/>
                  <a:pt x="795" y="534"/>
                </a:cubicBezTo>
                <a:cubicBezTo>
                  <a:pt x="792" y="532"/>
                  <a:pt x="776" y="522"/>
                  <a:pt x="778" y="525"/>
                </a:cubicBezTo>
                <a:cubicBezTo>
                  <a:pt x="780" y="528"/>
                  <a:pt x="784" y="531"/>
                  <a:pt x="782" y="534"/>
                </a:cubicBezTo>
                <a:cubicBezTo>
                  <a:pt x="780" y="536"/>
                  <a:pt x="778" y="539"/>
                  <a:pt x="778" y="543"/>
                </a:cubicBezTo>
                <a:cubicBezTo>
                  <a:pt x="778" y="548"/>
                  <a:pt x="778" y="554"/>
                  <a:pt x="776" y="555"/>
                </a:cubicBezTo>
                <a:cubicBezTo>
                  <a:pt x="774" y="557"/>
                  <a:pt x="769" y="560"/>
                  <a:pt x="768" y="560"/>
                </a:cubicBezTo>
                <a:cubicBezTo>
                  <a:pt x="767" y="561"/>
                  <a:pt x="767" y="560"/>
                  <a:pt x="767" y="560"/>
                </a:cubicBezTo>
                <a:cubicBezTo>
                  <a:pt x="767" y="560"/>
                  <a:pt x="767" y="560"/>
                  <a:pt x="767" y="560"/>
                </a:cubicBezTo>
                <a:cubicBezTo>
                  <a:pt x="765" y="563"/>
                  <a:pt x="763" y="568"/>
                  <a:pt x="761" y="573"/>
                </a:cubicBezTo>
                <a:cubicBezTo>
                  <a:pt x="761" y="573"/>
                  <a:pt x="761" y="573"/>
                  <a:pt x="761" y="573"/>
                </a:cubicBezTo>
                <a:cubicBezTo>
                  <a:pt x="761" y="574"/>
                  <a:pt x="763" y="575"/>
                  <a:pt x="765" y="576"/>
                </a:cubicBezTo>
                <a:cubicBezTo>
                  <a:pt x="769" y="578"/>
                  <a:pt x="780" y="566"/>
                  <a:pt x="782" y="565"/>
                </a:cubicBezTo>
                <a:cubicBezTo>
                  <a:pt x="784" y="564"/>
                  <a:pt x="788" y="566"/>
                  <a:pt x="792" y="567"/>
                </a:cubicBezTo>
                <a:cubicBezTo>
                  <a:pt x="796" y="567"/>
                  <a:pt x="799" y="563"/>
                  <a:pt x="802" y="563"/>
                </a:cubicBezTo>
                <a:cubicBezTo>
                  <a:pt x="803" y="562"/>
                  <a:pt x="809" y="562"/>
                  <a:pt x="811" y="562"/>
                </a:cubicBezTo>
                <a:cubicBezTo>
                  <a:pt x="811" y="562"/>
                  <a:pt x="811" y="562"/>
                  <a:pt x="811" y="562"/>
                </a:cubicBezTo>
                <a:cubicBezTo>
                  <a:pt x="811" y="560"/>
                  <a:pt x="811" y="558"/>
                  <a:pt x="811" y="556"/>
                </a:cubicBezTo>
                <a:cubicBezTo>
                  <a:pt x="808" y="556"/>
                  <a:pt x="805" y="556"/>
                  <a:pt x="804" y="555"/>
                </a:cubicBezTo>
                <a:cubicBezTo>
                  <a:pt x="804" y="554"/>
                  <a:pt x="811" y="545"/>
                  <a:pt x="815" y="545"/>
                </a:cubicBezTo>
                <a:cubicBezTo>
                  <a:pt x="818" y="544"/>
                  <a:pt x="827" y="543"/>
                  <a:pt x="831" y="542"/>
                </a:cubicBezTo>
                <a:cubicBezTo>
                  <a:pt x="835" y="541"/>
                  <a:pt x="833" y="543"/>
                  <a:pt x="836" y="543"/>
                </a:cubicBezTo>
                <a:cubicBezTo>
                  <a:pt x="839" y="543"/>
                  <a:pt x="840" y="538"/>
                  <a:pt x="844" y="539"/>
                </a:cubicBezTo>
                <a:cubicBezTo>
                  <a:pt x="845" y="540"/>
                  <a:pt x="847" y="541"/>
                  <a:pt x="848" y="542"/>
                </a:cubicBezTo>
                <a:cubicBezTo>
                  <a:pt x="865" y="527"/>
                  <a:pt x="865" y="527"/>
                  <a:pt x="865" y="527"/>
                </a:cubicBezTo>
                <a:cubicBezTo>
                  <a:pt x="912" y="527"/>
                  <a:pt x="912" y="527"/>
                  <a:pt x="912" y="527"/>
                </a:cubicBezTo>
                <a:cubicBezTo>
                  <a:pt x="916" y="522"/>
                  <a:pt x="916" y="522"/>
                  <a:pt x="916" y="522"/>
                </a:cubicBezTo>
                <a:cubicBezTo>
                  <a:pt x="921" y="522"/>
                  <a:pt x="921" y="522"/>
                  <a:pt x="921" y="522"/>
                </a:cubicBezTo>
                <a:cubicBezTo>
                  <a:pt x="921" y="522"/>
                  <a:pt x="926" y="514"/>
                  <a:pt x="927" y="511"/>
                </a:cubicBezTo>
                <a:cubicBezTo>
                  <a:pt x="929" y="508"/>
                  <a:pt x="929" y="507"/>
                  <a:pt x="930" y="505"/>
                </a:cubicBezTo>
                <a:cubicBezTo>
                  <a:pt x="930" y="503"/>
                  <a:pt x="929" y="501"/>
                  <a:pt x="931" y="499"/>
                </a:cubicBezTo>
                <a:cubicBezTo>
                  <a:pt x="932" y="497"/>
                  <a:pt x="941" y="486"/>
                  <a:pt x="942" y="486"/>
                </a:cubicBezTo>
                <a:cubicBezTo>
                  <a:pt x="943" y="487"/>
                  <a:pt x="945" y="491"/>
                  <a:pt x="948" y="491"/>
                </a:cubicBezTo>
                <a:cubicBezTo>
                  <a:pt x="951" y="491"/>
                  <a:pt x="950" y="488"/>
                  <a:pt x="954" y="489"/>
                </a:cubicBezTo>
                <a:cubicBezTo>
                  <a:pt x="957" y="489"/>
                  <a:pt x="961" y="492"/>
                  <a:pt x="961" y="498"/>
                </a:cubicBezTo>
                <a:cubicBezTo>
                  <a:pt x="961" y="503"/>
                  <a:pt x="961" y="510"/>
                  <a:pt x="961" y="514"/>
                </a:cubicBezTo>
                <a:cubicBezTo>
                  <a:pt x="961" y="518"/>
                  <a:pt x="967" y="516"/>
                  <a:pt x="967" y="520"/>
                </a:cubicBezTo>
                <a:cubicBezTo>
                  <a:pt x="967" y="522"/>
                  <a:pt x="971" y="526"/>
                  <a:pt x="973" y="529"/>
                </a:cubicBezTo>
                <a:cubicBezTo>
                  <a:pt x="973" y="527"/>
                  <a:pt x="973" y="527"/>
                  <a:pt x="975" y="526"/>
                </a:cubicBezTo>
                <a:cubicBezTo>
                  <a:pt x="978" y="525"/>
                  <a:pt x="981" y="524"/>
                  <a:pt x="983" y="523"/>
                </a:cubicBezTo>
                <a:cubicBezTo>
                  <a:pt x="985" y="521"/>
                  <a:pt x="984" y="522"/>
                  <a:pt x="986" y="522"/>
                </a:cubicBezTo>
                <a:cubicBezTo>
                  <a:pt x="988" y="523"/>
                  <a:pt x="992" y="520"/>
                  <a:pt x="996" y="518"/>
                </a:cubicBezTo>
                <a:cubicBezTo>
                  <a:pt x="999" y="517"/>
                  <a:pt x="1000" y="518"/>
                  <a:pt x="1003" y="517"/>
                </a:cubicBezTo>
                <a:cubicBezTo>
                  <a:pt x="1005" y="516"/>
                  <a:pt x="1006" y="517"/>
                  <a:pt x="1004" y="515"/>
                </a:cubicBezTo>
                <a:cubicBezTo>
                  <a:pt x="1002" y="512"/>
                  <a:pt x="1000" y="510"/>
                  <a:pt x="1002" y="511"/>
                </a:cubicBezTo>
                <a:cubicBezTo>
                  <a:pt x="1003" y="512"/>
                  <a:pt x="1004" y="514"/>
                  <a:pt x="1006" y="514"/>
                </a:cubicBezTo>
                <a:cubicBezTo>
                  <a:pt x="1008" y="514"/>
                  <a:pt x="1009" y="515"/>
                  <a:pt x="1006" y="517"/>
                </a:cubicBezTo>
                <a:cubicBezTo>
                  <a:pt x="1003" y="518"/>
                  <a:pt x="999" y="520"/>
                  <a:pt x="1000" y="520"/>
                </a:cubicBezTo>
                <a:cubicBezTo>
                  <a:pt x="1002" y="521"/>
                  <a:pt x="1002" y="521"/>
                  <a:pt x="1005" y="521"/>
                </a:cubicBezTo>
                <a:cubicBezTo>
                  <a:pt x="1008" y="521"/>
                  <a:pt x="1015" y="520"/>
                  <a:pt x="1017" y="520"/>
                </a:cubicBezTo>
                <a:cubicBezTo>
                  <a:pt x="1018" y="521"/>
                  <a:pt x="1018" y="522"/>
                  <a:pt x="1017" y="522"/>
                </a:cubicBezTo>
                <a:cubicBezTo>
                  <a:pt x="1016" y="522"/>
                  <a:pt x="1016" y="523"/>
                  <a:pt x="1018" y="523"/>
                </a:cubicBezTo>
                <a:cubicBezTo>
                  <a:pt x="1019" y="523"/>
                  <a:pt x="1015" y="524"/>
                  <a:pt x="1014" y="524"/>
                </a:cubicBezTo>
                <a:cubicBezTo>
                  <a:pt x="1012" y="524"/>
                  <a:pt x="1012" y="524"/>
                  <a:pt x="1011" y="525"/>
                </a:cubicBezTo>
                <a:cubicBezTo>
                  <a:pt x="1010" y="526"/>
                  <a:pt x="1010" y="528"/>
                  <a:pt x="1009" y="527"/>
                </a:cubicBezTo>
                <a:cubicBezTo>
                  <a:pt x="1008" y="525"/>
                  <a:pt x="1006" y="524"/>
                  <a:pt x="1006" y="523"/>
                </a:cubicBezTo>
                <a:cubicBezTo>
                  <a:pt x="1006" y="523"/>
                  <a:pt x="1006" y="521"/>
                  <a:pt x="1005" y="522"/>
                </a:cubicBezTo>
                <a:cubicBezTo>
                  <a:pt x="1004" y="524"/>
                  <a:pt x="1004" y="524"/>
                  <a:pt x="1003" y="523"/>
                </a:cubicBezTo>
                <a:cubicBezTo>
                  <a:pt x="1002" y="522"/>
                  <a:pt x="1003" y="521"/>
                  <a:pt x="1000" y="524"/>
                </a:cubicBezTo>
                <a:cubicBezTo>
                  <a:pt x="998" y="526"/>
                  <a:pt x="998" y="526"/>
                  <a:pt x="996" y="527"/>
                </a:cubicBezTo>
                <a:cubicBezTo>
                  <a:pt x="994" y="528"/>
                  <a:pt x="991" y="530"/>
                  <a:pt x="988" y="532"/>
                </a:cubicBezTo>
                <a:cubicBezTo>
                  <a:pt x="985" y="534"/>
                  <a:pt x="984" y="537"/>
                  <a:pt x="983" y="539"/>
                </a:cubicBezTo>
                <a:cubicBezTo>
                  <a:pt x="982" y="541"/>
                  <a:pt x="983" y="546"/>
                  <a:pt x="984" y="547"/>
                </a:cubicBezTo>
                <a:cubicBezTo>
                  <a:pt x="985" y="549"/>
                  <a:pt x="990" y="550"/>
                  <a:pt x="991" y="550"/>
                </a:cubicBezTo>
                <a:cubicBezTo>
                  <a:pt x="993" y="550"/>
                  <a:pt x="993" y="549"/>
                  <a:pt x="995" y="548"/>
                </a:cubicBezTo>
                <a:cubicBezTo>
                  <a:pt x="997" y="547"/>
                  <a:pt x="1002" y="542"/>
                  <a:pt x="1005" y="540"/>
                </a:cubicBezTo>
                <a:cubicBezTo>
                  <a:pt x="1007" y="537"/>
                  <a:pt x="1013" y="531"/>
                  <a:pt x="1013" y="532"/>
                </a:cubicBezTo>
                <a:cubicBezTo>
                  <a:pt x="1012" y="534"/>
                  <a:pt x="1011" y="535"/>
                  <a:pt x="1012" y="535"/>
                </a:cubicBezTo>
                <a:cubicBezTo>
                  <a:pt x="1013" y="536"/>
                  <a:pt x="1018" y="536"/>
                  <a:pt x="1019" y="534"/>
                </a:cubicBezTo>
                <a:cubicBezTo>
                  <a:pt x="1019" y="533"/>
                  <a:pt x="1019" y="533"/>
                  <a:pt x="1023" y="532"/>
                </a:cubicBezTo>
                <a:cubicBezTo>
                  <a:pt x="1026" y="531"/>
                  <a:pt x="1034" y="528"/>
                  <a:pt x="1038" y="526"/>
                </a:cubicBezTo>
                <a:cubicBezTo>
                  <a:pt x="1043" y="524"/>
                  <a:pt x="1047" y="524"/>
                  <a:pt x="1048" y="523"/>
                </a:cubicBezTo>
                <a:cubicBezTo>
                  <a:pt x="1050" y="523"/>
                  <a:pt x="1049" y="522"/>
                  <a:pt x="1048" y="521"/>
                </a:cubicBezTo>
                <a:cubicBezTo>
                  <a:pt x="1047" y="520"/>
                  <a:pt x="1046" y="520"/>
                  <a:pt x="1048" y="519"/>
                </a:cubicBezTo>
                <a:cubicBezTo>
                  <a:pt x="1049" y="518"/>
                  <a:pt x="1050" y="517"/>
                  <a:pt x="1048" y="517"/>
                </a:cubicBezTo>
                <a:cubicBezTo>
                  <a:pt x="1045" y="517"/>
                  <a:pt x="1041" y="518"/>
                  <a:pt x="1040" y="516"/>
                </a:cubicBezTo>
                <a:cubicBezTo>
                  <a:pt x="1040" y="513"/>
                  <a:pt x="1037" y="514"/>
                  <a:pt x="1036" y="515"/>
                </a:cubicBezTo>
                <a:cubicBezTo>
                  <a:pt x="1034" y="516"/>
                  <a:pt x="1032" y="517"/>
                  <a:pt x="1030" y="517"/>
                </a:cubicBezTo>
                <a:cubicBezTo>
                  <a:pt x="1027" y="516"/>
                  <a:pt x="1027" y="515"/>
                  <a:pt x="1024" y="515"/>
                </a:cubicBezTo>
                <a:cubicBezTo>
                  <a:pt x="1020" y="514"/>
                  <a:pt x="1014" y="514"/>
                  <a:pt x="1013" y="513"/>
                </a:cubicBezTo>
                <a:cubicBezTo>
                  <a:pt x="1012" y="511"/>
                  <a:pt x="1012" y="510"/>
                  <a:pt x="1013" y="509"/>
                </a:cubicBezTo>
                <a:cubicBezTo>
                  <a:pt x="1014" y="509"/>
                  <a:pt x="1012" y="508"/>
                  <a:pt x="1011" y="508"/>
                </a:cubicBezTo>
                <a:cubicBezTo>
                  <a:pt x="1009" y="507"/>
                  <a:pt x="1005" y="507"/>
                  <a:pt x="1004" y="505"/>
                </a:cubicBezTo>
                <a:cubicBezTo>
                  <a:pt x="1002" y="502"/>
                  <a:pt x="1001" y="498"/>
                  <a:pt x="1001" y="496"/>
                </a:cubicBezTo>
                <a:cubicBezTo>
                  <a:pt x="1001" y="493"/>
                  <a:pt x="998" y="493"/>
                  <a:pt x="996" y="493"/>
                </a:cubicBezTo>
                <a:cubicBezTo>
                  <a:pt x="995" y="493"/>
                  <a:pt x="992" y="493"/>
                  <a:pt x="995" y="492"/>
                </a:cubicBezTo>
                <a:cubicBezTo>
                  <a:pt x="997" y="491"/>
                  <a:pt x="999" y="488"/>
                  <a:pt x="1000" y="486"/>
                </a:cubicBezTo>
                <a:cubicBezTo>
                  <a:pt x="1001" y="484"/>
                  <a:pt x="1001" y="483"/>
                  <a:pt x="1000" y="482"/>
                </a:cubicBezTo>
                <a:cubicBezTo>
                  <a:pt x="999" y="480"/>
                  <a:pt x="999" y="478"/>
                  <a:pt x="998" y="478"/>
                </a:cubicBezTo>
                <a:cubicBezTo>
                  <a:pt x="997" y="477"/>
                  <a:pt x="996" y="477"/>
                  <a:pt x="995" y="479"/>
                </a:cubicBezTo>
                <a:cubicBezTo>
                  <a:pt x="994" y="481"/>
                  <a:pt x="994" y="483"/>
                  <a:pt x="992" y="483"/>
                </a:cubicBezTo>
                <a:cubicBezTo>
                  <a:pt x="991" y="483"/>
                  <a:pt x="989" y="483"/>
                  <a:pt x="989" y="481"/>
                </a:cubicBezTo>
                <a:cubicBezTo>
                  <a:pt x="988" y="479"/>
                  <a:pt x="991" y="479"/>
                  <a:pt x="987" y="478"/>
                </a:cubicBezTo>
                <a:cubicBezTo>
                  <a:pt x="984" y="477"/>
                  <a:pt x="982" y="476"/>
                  <a:pt x="984" y="476"/>
                </a:cubicBezTo>
                <a:cubicBezTo>
                  <a:pt x="986" y="476"/>
                  <a:pt x="987" y="475"/>
                  <a:pt x="989" y="476"/>
                </a:cubicBezTo>
                <a:cubicBezTo>
                  <a:pt x="991" y="477"/>
                  <a:pt x="993" y="478"/>
                  <a:pt x="995" y="477"/>
                </a:cubicBezTo>
                <a:cubicBezTo>
                  <a:pt x="996" y="476"/>
                  <a:pt x="1002" y="473"/>
                  <a:pt x="1003" y="472"/>
                </a:cubicBezTo>
                <a:cubicBezTo>
                  <a:pt x="1005" y="471"/>
                  <a:pt x="1009" y="471"/>
                  <a:pt x="1009" y="469"/>
                </a:cubicBezTo>
                <a:cubicBezTo>
                  <a:pt x="1009" y="467"/>
                  <a:pt x="1008" y="467"/>
                  <a:pt x="1007" y="466"/>
                </a:cubicBezTo>
                <a:cubicBezTo>
                  <a:pt x="1006" y="464"/>
                  <a:pt x="1005" y="464"/>
                  <a:pt x="1006" y="463"/>
                </a:cubicBezTo>
                <a:cubicBezTo>
                  <a:pt x="1007" y="463"/>
                  <a:pt x="1010" y="464"/>
                  <a:pt x="1008" y="463"/>
                </a:cubicBezTo>
                <a:cubicBezTo>
                  <a:pt x="1007" y="462"/>
                  <a:pt x="997" y="457"/>
                  <a:pt x="989" y="457"/>
                </a:cubicBezTo>
                <a:cubicBezTo>
                  <a:pt x="980" y="457"/>
                  <a:pt x="963" y="464"/>
                  <a:pt x="959" y="466"/>
                </a:cubicBezTo>
                <a:cubicBezTo>
                  <a:pt x="955" y="468"/>
                  <a:pt x="945" y="474"/>
                  <a:pt x="943" y="475"/>
                </a:cubicBezTo>
                <a:cubicBezTo>
                  <a:pt x="942" y="476"/>
                  <a:pt x="929" y="489"/>
                  <a:pt x="927" y="492"/>
                </a:cubicBezTo>
                <a:cubicBezTo>
                  <a:pt x="926" y="495"/>
                  <a:pt x="923" y="495"/>
                  <a:pt x="919" y="496"/>
                </a:cubicBezTo>
                <a:cubicBezTo>
                  <a:pt x="915" y="498"/>
                  <a:pt x="916" y="497"/>
                  <a:pt x="918" y="495"/>
                </a:cubicBezTo>
                <a:cubicBezTo>
                  <a:pt x="920" y="494"/>
                  <a:pt x="933" y="483"/>
                  <a:pt x="933" y="480"/>
                </a:cubicBezTo>
                <a:cubicBezTo>
                  <a:pt x="934" y="477"/>
                  <a:pt x="937" y="477"/>
                  <a:pt x="933" y="475"/>
                </a:cubicBezTo>
                <a:cubicBezTo>
                  <a:pt x="930" y="474"/>
                  <a:pt x="924" y="473"/>
                  <a:pt x="922" y="471"/>
                </a:cubicBezTo>
                <a:cubicBezTo>
                  <a:pt x="921" y="470"/>
                  <a:pt x="932" y="474"/>
                  <a:pt x="935" y="475"/>
                </a:cubicBezTo>
                <a:cubicBezTo>
                  <a:pt x="938" y="475"/>
                  <a:pt x="943" y="468"/>
                  <a:pt x="945" y="466"/>
                </a:cubicBezTo>
                <a:cubicBezTo>
                  <a:pt x="947" y="463"/>
                  <a:pt x="952" y="458"/>
                  <a:pt x="956" y="457"/>
                </a:cubicBezTo>
                <a:cubicBezTo>
                  <a:pt x="959" y="456"/>
                  <a:pt x="967" y="457"/>
                  <a:pt x="968" y="454"/>
                </a:cubicBezTo>
                <a:cubicBezTo>
                  <a:pt x="969" y="450"/>
                  <a:pt x="972" y="444"/>
                  <a:pt x="975" y="442"/>
                </a:cubicBezTo>
                <a:cubicBezTo>
                  <a:pt x="978" y="440"/>
                  <a:pt x="981" y="440"/>
                  <a:pt x="983" y="439"/>
                </a:cubicBezTo>
                <a:cubicBezTo>
                  <a:pt x="985" y="438"/>
                  <a:pt x="1030" y="439"/>
                  <a:pt x="1035" y="439"/>
                </a:cubicBezTo>
                <a:cubicBezTo>
                  <a:pt x="1040" y="439"/>
                  <a:pt x="1042" y="442"/>
                  <a:pt x="1045" y="441"/>
                </a:cubicBezTo>
                <a:cubicBezTo>
                  <a:pt x="1049" y="440"/>
                  <a:pt x="1056" y="439"/>
                  <a:pt x="1061" y="438"/>
                </a:cubicBezTo>
                <a:cubicBezTo>
                  <a:pt x="1065" y="437"/>
                  <a:pt x="1069" y="437"/>
                  <a:pt x="1074" y="433"/>
                </a:cubicBezTo>
                <a:cubicBezTo>
                  <a:pt x="1078" y="429"/>
                  <a:pt x="1081" y="424"/>
                  <a:pt x="1085" y="421"/>
                </a:cubicBezTo>
                <a:cubicBezTo>
                  <a:pt x="1088" y="419"/>
                  <a:pt x="1098" y="421"/>
                  <a:pt x="1104" y="419"/>
                </a:cubicBezTo>
                <a:cubicBezTo>
                  <a:pt x="1109" y="417"/>
                  <a:pt x="1119" y="410"/>
                  <a:pt x="1120" y="407"/>
                </a:cubicBezTo>
                <a:cubicBezTo>
                  <a:pt x="1122" y="404"/>
                  <a:pt x="1122" y="403"/>
                  <a:pt x="1118" y="402"/>
                </a:cubicBezTo>
                <a:cubicBezTo>
                  <a:pt x="1115" y="401"/>
                  <a:pt x="1109" y="399"/>
                  <a:pt x="1112" y="399"/>
                </a:cubicBezTo>
                <a:cubicBezTo>
                  <a:pt x="1114" y="398"/>
                  <a:pt x="1118" y="399"/>
                  <a:pt x="1118" y="396"/>
                </a:cubicBezTo>
                <a:cubicBezTo>
                  <a:pt x="1118" y="392"/>
                  <a:pt x="1118" y="391"/>
                  <a:pt x="1116" y="391"/>
                </a:cubicBezTo>
                <a:cubicBezTo>
                  <a:pt x="1115" y="390"/>
                  <a:pt x="1116" y="391"/>
                  <a:pt x="1118" y="389"/>
                </a:cubicBezTo>
                <a:cubicBezTo>
                  <a:pt x="1120" y="387"/>
                  <a:pt x="1122" y="387"/>
                  <a:pt x="1118" y="384"/>
                </a:cubicBezTo>
                <a:cubicBezTo>
                  <a:pt x="1114" y="381"/>
                  <a:pt x="1113" y="381"/>
                  <a:pt x="1111" y="380"/>
                </a:cubicBezTo>
                <a:cubicBezTo>
                  <a:pt x="1109" y="378"/>
                  <a:pt x="1109" y="377"/>
                  <a:pt x="1107" y="378"/>
                </a:cubicBezTo>
                <a:cubicBezTo>
                  <a:pt x="1105" y="380"/>
                  <a:pt x="1103" y="381"/>
                  <a:pt x="1101" y="381"/>
                </a:cubicBezTo>
                <a:cubicBezTo>
                  <a:pt x="1098" y="381"/>
                  <a:pt x="1100" y="379"/>
                  <a:pt x="1102" y="378"/>
                </a:cubicBezTo>
                <a:cubicBezTo>
                  <a:pt x="1103" y="376"/>
                  <a:pt x="1102" y="375"/>
                  <a:pt x="1100" y="373"/>
                </a:cubicBezTo>
                <a:cubicBezTo>
                  <a:pt x="1098" y="372"/>
                  <a:pt x="1097" y="370"/>
                  <a:pt x="1094" y="370"/>
                </a:cubicBezTo>
                <a:cubicBezTo>
                  <a:pt x="1090" y="370"/>
                  <a:pt x="1087" y="371"/>
                  <a:pt x="1085" y="372"/>
                </a:cubicBezTo>
                <a:cubicBezTo>
                  <a:pt x="1084" y="373"/>
                  <a:pt x="1082" y="373"/>
                  <a:pt x="1081" y="375"/>
                </a:cubicBezTo>
                <a:cubicBezTo>
                  <a:pt x="1079" y="377"/>
                  <a:pt x="1076" y="380"/>
                  <a:pt x="1072" y="381"/>
                </a:cubicBezTo>
                <a:cubicBezTo>
                  <a:pt x="1069" y="381"/>
                  <a:pt x="1065" y="384"/>
                  <a:pt x="1063" y="384"/>
                </a:cubicBezTo>
                <a:cubicBezTo>
                  <a:pt x="1061" y="383"/>
                  <a:pt x="1056" y="379"/>
                  <a:pt x="1054" y="378"/>
                </a:cubicBezTo>
                <a:cubicBezTo>
                  <a:pt x="1052" y="377"/>
                  <a:pt x="1053" y="375"/>
                  <a:pt x="1057" y="377"/>
                </a:cubicBezTo>
                <a:cubicBezTo>
                  <a:pt x="1060" y="380"/>
                  <a:pt x="1062" y="382"/>
                  <a:pt x="1064" y="380"/>
                </a:cubicBezTo>
                <a:cubicBezTo>
                  <a:pt x="1066" y="377"/>
                  <a:pt x="1070" y="375"/>
                  <a:pt x="1074" y="373"/>
                </a:cubicBezTo>
                <a:cubicBezTo>
                  <a:pt x="1077" y="372"/>
                  <a:pt x="1072" y="373"/>
                  <a:pt x="1071" y="372"/>
                </a:cubicBezTo>
                <a:cubicBezTo>
                  <a:pt x="1070" y="371"/>
                  <a:pt x="1072" y="372"/>
                  <a:pt x="1076" y="371"/>
                </a:cubicBezTo>
                <a:cubicBezTo>
                  <a:pt x="1080" y="370"/>
                  <a:pt x="1082" y="369"/>
                  <a:pt x="1086" y="368"/>
                </a:cubicBezTo>
                <a:cubicBezTo>
                  <a:pt x="1091" y="366"/>
                  <a:pt x="1097" y="364"/>
                  <a:pt x="1097" y="364"/>
                </a:cubicBezTo>
                <a:cubicBezTo>
                  <a:pt x="1097" y="363"/>
                  <a:pt x="1095" y="361"/>
                  <a:pt x="1094" y="360"/>
                </a:cubicBezTo>
                <a:cubicBezTo>
                  <a:pt x="1092" y="359"/>
                  <a:pt x="1092" y="358"/>
                  <a:pt x="1092" y="357"/>
                </a:cubicBezTo>
                <a:cubicBezTo>
                  <a:pt x="1091" y="356"/>
                  <a:pt x="1090" y="357"/>
                  <a:pt x="1088" y="358"/>
                </a:cubicBezTo>
                <a:cubicBezTo>
                  <a:pt x="1087" y="359"/>
                  <a:pt x="1080" y="357"/>
                  <a:pt x="1078" y="354"/>
                </a:cubicBezTo>
                <a:cubicBezTo>
                  <a:pt x="1075" y="352"/>
                  <a:pt x="1076" y="352"/>
                  <a:pt x="1071" y="356"/>
                </a:cubicBezTo>
                <a:cubicBezTo>
                  <a:pt x="1067" y="360"/>
                  <a:pt x="1063" y="360"/>
                  <a:pt x="1065" y="358"/>
                </a:cubicBezTo>
                <a:cubicBezTo>
                  <a:pt x="1067" y="356"/>
                  <a:pt x="1070" y="354"/>
                  <a:pt x="1068" y="352"/>
                </a:cubicBezTo>
                <a:cubicBezTo>
                  <a:pt x="1067" y="351"/>
                  <a:pt x="1059" y="354"/>
                  <a:pt x="1057" y="355"/>
                </a:cubicBezTo>
                <a:cubicBezTo>
                  <a:pt x="1055" y="355"/>
                  <a:pt x="1054" y="355"/>
                  <a:pt x="1056" y="353"/>
                </a:cubicBezTo>
                <a:cubicBezTo>
                  <a:pt x="1058" y="350"/>
                  <a:pt x="1059" y="350"/>
                  <a:pt x="1060" y="348"/>
                </a:cubicBezTo>
                <a:cubicBezTo>
                  <a:pt x="1061" y="347"/>
                  <a:pt x="1060" y="342"/>
                  <a:pt x="1058" y="342"/>
                </a:cubicBezTo>
                <a:cubicBezTo>
                  <a:pt x="1057" y="342"/>
                  <a:pt x="1052" y="341"/>
                  <a:pt x="1051" y="338"/>
                </a:cubicBezTo>
                <a:cubicBezTo>
                  <a:pt x="1050" y="336"/>
                  <a:pt x="1048" y="337"/>
                  <a:pt x="1046" y="336"/>
                </a:cubicBezTo>
                <a:cubicBezTo>
                  <a:pt x="1044" y="336"/>
                  <a:pt x="1041" y="333"/>
                  <a:pt x="1041" y="331"/>
                </a:cubicBezTo>
                <a:cubicBezTo>
                  <a:pt x="1041" y="330"/>
                  <a:pt x="1040" y="331"/>
                  <a:pt x="1039" y="331"/>
                </a:cubicBezTo>
                <a:cubicBezTo>
                  <a:pt x="1037" y="331"/>
                  <a:pt x="1037" y="331"/>
                  <a:pt x="1038" y="329"/>
                </a:cubicBezTo>
                <a:cubicBezTo>
                  <a:pt x="1038" y="327"/>
                  <a:pt x="1036" y="326"/>
                  <a:pt x="1034" y="325"/>
                </a:cubicBezTo>
                <a:cubicBezTo>
                  <a:pt x="1033" y="323"/>
                  <a:pt x="1031" y="320"/>
                  <a:pt x="1033" y="321"/>
                </a:cubicBezTo>
                <a:cubicBezTo>
                  <a:pt x="1035" y="323"/>
                  <a:pt x="1037" y="326"/>
                  <a:pt x="1039" y="325"/>
                </a:cubicBezTo>
                <a:cubicBezTo>
                  <a:pt x="1041" y="323"/>
                  <a:pt x="1039" y="322"/>
                  <a:pt x="1042" y="321"/>
                </a:cubicBezTo>
                <a:cubicBezTo>
                  <a:pt x="1046" y="321"/>
                  <a:pt x="1048" y="319"/>
                  <a:pt x="1046" y="317"/>
                </a:cubicBezTo>
                <a:cubicBezTo>
                  <a:pt x="1044" y="314"/>
                  <a:pt x="1041" y="312"/>
                  <a:pt x="1038" y="311"/>
                </a:cubicBezTo>
                <a:cubicBezTo>
                  <a:pt x="1035" y="310"/>
                  <a:pt x="1031" y="309"/>
                  <a:pt x="1033" y="309"/>
                </a:cubicBezTo>
                <a:cubicBezTo>
                  <a:pt x="1035" y="308"/>
                  <a:pt x="1039" y="306"/>
                  <a:pt x="1039" y="305"/>
                </a:cubicBezTo>
                <a:cubicBezTo>
                  <a:pt x="1038" y="303"/>
                  <a:pt x="1034" y="302"/>
                  <a:pt x="1032" y="300"/>
                </a:cubicBezTo>
                <a:cubicBezTo>
                  <a:pt x="1031" y="299"/>
                  <a:pt x="1031" y="299"/>
                  <a:pt x="1030" y="297"/>
                </a:cubicBezTo>
                <a:cubicBezTo>
                  <a:pt x="1029" y="296"/>
                  <a:pt x="1027" y="298"/>
                  <a:pt x="1025" y="298"/>
                </a:cubicBezTo>
                <a:cubicBezTo>
                  <a:pt x="1023" y="298"/>
                  <a:pt x="1020" y="299"/>
                  <a:pt x="1023" y="297"/>
                </a:cubicBezTo>
                <a:cubicBezTo>
                  <a:pt x="1026" y="295"/>
                  <a:pt x="1030" y="295"/>
                  <a:pt x="1028" y="293"/>
                </a:cubicBezTo>
                <a:cubicBezTo>
                  <a:pt x="1027" y="290"/>
                  <a:pt x="1028" y="289"/>
                  <a:pt x="1024" y="290"/>
                </a:cubicBezTo>
                <a:cubicBezTo>
                  <a:pt x="1021" y="291"/>
                  <a:pt x="1015" y="293"/>
                  <a:pt x="1018" y="291"/>
                </a:cubicBezTo>
                <a:cubicBezTo>
                  <a:pt x="1021" y="289"/>
                  <a:pt x="1023" y="289"/>
                  <a:pt x="1024" y="287"/>
                </a:cubicBezTo>
                <a:cubicBezTo>
                  <a:pt x="1024" y="285"/>
                  <a:pt x="1023" y="285"/>
                  <a:pt x="1022" y="282"/>
                </a:cubicBezTo>
                <a:cubicBezTo>
                  <a:pt x="1021" y="280"/>
                  <a:pt x="1021" y="276"/>
                  <a:pt x="1019" y="277"/>
                </a:cubicBezTo>
                <a:cubicBezTo>
                  <a:pt x="1017" y="278"/>
                  <a:pt x="1015" y="278"/>
                  <a:pt x="1016" y="277"/>
                </a:cubicBezTo>
                <a:cubicBezTo>
                  <a:pt x="1017" y="276"/>
                  <a:pt x="1014" y="272"/>
                  <a:pt x="1011" y="268"/>
                </a:cubicBezTo>
                <a:cubicBezTo>
                  <a:pt x="1009" y="263"/>
                  <a:pt x="1008" y="262"/>
                  <a:pt x="1007" y="261"/>
                </a:cubicBezTo>
                <a:cubicBezTo>
                  <a:pt x="1006" y="259"/>
                  <a:pt x="1005" y="253"/>
                  <a:pt x="1004" y="251"/>
                </a:cubicBezTo>
                <a:cubicBezTo>
                  <a:pt x="1003" y="250"/>
                  <a:pt x="1002" y="251"/>
                  <a:pt x="1001" y="253"/>
                </a:cubicBezTo>
                <a:cubicBezTo>
                  <a:pt x="999" y="255"/>
                  <a:pt x="999" y="258"/>
                  <a:pt x="997" y="260"/>
                </a:cubicBezTo>
                <a:cubicBezTo>
                  <a:pt x="996" y="261"/>
                  <a:pt x="997" y="263"/>
                  <a:pt x="998" y="264"/>
                </a:cubicBezTo>
                <a:cubicBezTo>
                  <a:pt x="999" y="264"/>
                  <a:pt x="997" y="264"/>
                  <a:pt x="995" y="264"/>
                </a:cubicBezTo>
                <a:cubicBezTo>
                  <a:pt x="992" y="264"/>
                  <a:pt x="991" y="268"/>
                  <a:pt x="993" y="269"/>
                </a:cubicBezTo>
                <a:cubicBezTo>
                  <a:pt x="995" y="270"/>
                  <a:pt x="998" y="274"/>
                  <a:pt x="996" y="273"/>
                </a:cubicBezTo>
                <a:cubicBezTo>
                  <a:pt x="994" y="271"/>
                  <a:pt x="993" y="271"/>
                  <a:pt x="992" y="273"/>
                </a:cubicBezTo>
                <a:cubicBezTo>
                  <a:pt x="991" y="275"/>
                  <a:pt x="988" y="276"/>
                  <a:pt x="990" y="278"/>
                </a:cubicBezTo>
                <a:cubicBezTo>
                  <a:pt x="993" y="279"/>
                  <a:pt x="994" y="280"/>
                  <a:pt x="991" y="280"/>
                </a:cubicBezTo>
                <a:cubicBezTo>
                  <a:pt x="988" y="281"/>
                  <a:pt x="984" y="281"/>
                  <a:pt x="985" y="284"/>
                </a:cubicBezTo>
                <a:cubicBezTo>
                  <a:pt x="985" y="287"/>
                  <a:pt x="987" y="290"/>
                  <a:pt x="985" y="292"/>
                </a:cubicBezTo>
                <a:cubicBezTo>
                  <a:pt x="983" y="294"/>
                  <a:pt x="984" y="293"/>
                  <a:pt x="984" y="290"/>
                </a:cubicBezTo>
                <a:cubicBezTo>
                  <a:pt x="983" y="287"/>
                  <a:pt x="979" y="285"/>
                  <a:pt x="977" y="286"/>
                </a:cubicBezTo>
                <a:cubicBezTo>
                  <a:pt x="975" y="288"/>
                  <a:pt x="974" y="291"/>
                  <a:pt x="971" y="292"/>
                </a:cubicBezTo>
                <a:cubicBezTo>
                  <a:pt x="968" y="293"/>
                  <a:pt x="964" y="295"/>
                  <a:pt x="964" y="297"/>
                </a:cubicBezTo>
                <a:cubicBezTo>
                  <a:pt x="964" y="299"/>
                  <a:pt x="963" y="298"/>
                  <a:pt x="962" y="296"/>
                </a:cubicBezTo>
                <a:cubicBezTo>
                  <a:pt x="962" y="295"/>
                  <a:pt x="961" y="292"/>
                  <a:pt x="960" y="294"/>
                </a:cubicBezTo>
                <a:cubicBezTo>
                  <a:pt x="959" y="295"/>
                  <a:pt x="957" y="295"/>
                  <a:pt x="958" y="293"/>
                </a:cubicBezTo>
                <a:cubicBezTo>
                  <a:pt x="959" y="291"/>
                  <a:pt x="959" y="288"/>
                  <a:pt x="958" y="290"/>
                </a:cubicBezTo>
                <a:cubicBezTo>
                  <a:pt x="956" y="292"/>
                  <a:pt x="951" y="298"/>
                  <a:pt x="947" y="300"/>
                </a:cubicBezTo>
                <a:cubicBezTo>
                  <a:pt x="944" y="301"/>
                  <a:pt x="942" y="303"/>
                  <a:pt x="940" y="304"/>
                </a:cubicBezTo>
                <a:cubicBezTo>
                  <a:pt x="939" y="305"/>
                  <a:pt x="939" y="303"/>
                  <a:pt x="940" y="302"/>
                </a:cubicBezTo>
                <a:cubicBezTo>
                  <a:pt x="942" y="300"/>
                  <a:pt x="949" y="298"/>
                  <a:pt x="951" y="296"/>
                </a:cubicBezTo>
                <a:cubicBezTo>
                  <a:pt x="953" y="294"/>
                  <a:pt x="957" y="292"/>
                  <a:pt x="955" y="289"/>
                </a:cubicBezTo>
                <a:cubicBezTo>
                  <a:pt x="954" y="287"/>
                  <a:pt x="953" y="282"/>
                  <a:pt x="950" y="282"/>
                </a:cubicBezTo>
                <a:cubicBezTo>
                  <a:pt x="947" y="282"/>
                  <a:pt x="939" y="282"/>
                  <a:pt x="938" y="283"/>
                </a:cubicBezTo>
                <a:cubicBezTo>
                  <a:pt x="937" y="284"/>
                  <a:pt x="938" y="286"/>
                  <a:pt x="936" y="286"/>
                </a:cubicBezTo>
                <a:cubicBezTo>
                  <a:pt x="933" y="286"/>
                  <a:pt x="931" y="285"/>
                  <a:pt x="929" y="285"/>
                </a:cubicBezTo>
                <a:cubicBezTo>
                  <a:pt x="928" y="284"/>
                  <a:pt x="928" y="284"/>
                  <a:pt x="930" y="283"/>
                </a:cubicBezTo>
                <a:cubicBezTo>
                  <a:pt x="932" y="282"/>
                  <a:pt x="933" y="281"/>
                  <a:pt x="933" y="279"/>
                </a:cubicBezTo>
                <a:cubicBezTo>
                  <a:pt x="934" y="278"/>
                  <a:pt x="935" y="279"/>
                  <a:pt x="937" y="280"/>
                </a:cubicBezTo>
                <a:cubicBezTo>
                  <a:pt x="938" y="281"/>
                  <a:pt x="938" y="283"/>
                  <a:pt x="938" y="281"/>
                </a:cubicBezTo>
                <a:cubicBezTo>
                  <a:pt x="938" y="280"/>
                  <a:pt x="938" y="278"/>
                  <a:pt x="940" y="277"/>
                </a:cubicBezTo>
                <a:cubicBezTo>
                  <a:pt x="941" y="276"/>
                  <a:pt x="942" y="273"/>
                  <a:pt x="940" y="272"/>
                </a:cubicBezTo>
                <a:cubicBezTo>
                  <a:pt x="938" y="272"/>
                  <a:pt x="935" y="272"/>
                  <a:pt x="936" y="271"/>
                </a:cubicBezTo>
                <a:cubicBezTo>
                  <a:pt x="937" y="269"/>
                  <a:pt x="938" y="265"/>
                  <a:pt x="936" y="263"/>
                </a:cubicBezTo>
                <a:cubicBezTo>
                  <a:pt x="935" y="261"/>
                  <a:pt x="935" y="261"/>
                  <a:pt x="933" y="260"/>
                </a:cubicBezTo>
                <a:cubicBezTo>
                  <a:pt x="930" y="260"/>
                  <a:pt x="933" y="261"/>
                  <a:pt x="934" y="259"/>
                </a:cubicBezTo>
                <a:cubicBezTo>
                  <a:pt x="935" y="258"/>
                  <a:pt x="938" y="257"/>
                  <a:pt x="937" y="256"/>
                </a:cubicBezTo>
                <a:cubicBezTo>
                  <a:pt x="935" y="254"/>
                  <a:pt x="933" y="252"/>
                  <a:pt x="933" y="251"/>
                </a:cubicBezTo>
                <a:cubicBezTo>
                  <a:pt x="934" y="250"/>
                  <a:pt x="935" y="248"/>
                  <a:pt x="937" y="246"/>
                </a:cubicBezTo>
                <a:cubicBezTo>
                  <a:pt x="939" y="244"/>
                  <a:pt x="939" y="241"/>
                  <a:pt x="938" y="241"/>
                </a:cubicBezTo>
                <a:cubicBezTo>
                  <a:pt x="937" y="240"/>
                  <a:pt x="934" y="243"/>
                  <a:pt x="932" y="243"/>
                </a:cubicBezTo>
                <a:cubicBezTo>
                  <a:pt x="931" y="243"/>
                  <a:pt x="931" y="241"/>
                  <a:pt x="929" y="241"/>
                </a:cubicBezTo>
                <a:cubicBezTo>
                  <a:pt x="926" y="240"/>
                  <a:pt x="915" y="239"/>
                  <a:pt x="912" y="236"/>
                </a:cubicBezTo>
                <a:cubicBezTo>
                  <a:pt x="909" y="233"/>
                  <a:pt x="911" y="231"/>
                  <a:pt x="909" y="229"/>
                </a:cubicBezTo>
                <a:cubicBezTo>
                  <a:pt x="906" y="228"/>
                  <a:pt x="905" y="228"/>
                  <a:pt x="903" y="227"/>
                </a:cubicBezTo>
                <a:cubicBezTo>
                  <a:pt x="901" y="226"/>
                  <a:pt x="902" y="224"/>
                  <a:pt x="901" y="223"/>
                </a:cubicBezTo>
                <a:cubicBezTo>
                  <a:pt x="900" y="223"/>
                  <a:pt x="900" y="224"/>
                  <a:pt x="897" y="224"/>
                </a:cubicBezTo>
                <a:cubicBezTo>
                  <a:pt x="895" y="224"/>
                  <a:pt x="896" y="225"/>
                  <a:pt x="896" y="223"/>
                </a:cubicBezTo>
                <a:cubicBezTo>
                  <a:pt x="897" y="221"/>
                  <a:pt x="897" y="220"/>
                  <a:pt x="895" y="218"/>
                </a:cubicBezTo>
                <a:cubicBezTo>
                  <a:pt x="892" y="217"/>
                  <a:pt x="892" y="217"/>
                  <a:pt x="890" y="216"/>
                </a:cubicBezTo>
                <a:cubicBezTo>
                  <a:pt x="888" y="214"/>
                  <a:pt x="888" y="210"/>
                  <a:pt x="883" y="212"/>
                </a:cubicBezTo>
                <a:cubicBezTo>
                  <a:pt x="878" y="214"/>
                  <a:pt x="875" y="218"/>
                  <a:pt x="870" y="217"/>
                </a:cubicBezTo>
                <a:cubicBezTo>
                  <a:pt x="866" y="216"/>
                  <a:pt x="865" y="214"/>
                  <a:pt x="861" y="215"/>
                </a:cubicBezTo>
                <a:cubicBezTo>
                  <a:pt x="858" y="216"/>
                  <a:pt x="858" y="218"/>
                  <a:pt x="855" y="216"/>
                </a:cubicBezTo>
                <a:cubicBezTo>
                  <a:pt x="852" y="215"/>
                  <a:pt x="852" y="213"/>
                  <a:pt x="847" y="212"/>
                </a:cubicBezTo>
                <a:cubicBezTo>
                  <a:pt x="843" y="211"/>
                  <a:pt x="838" y="208"/>
                  <a:pt x="834" y="210"/>
                </a:cubicBezTo>
                <a:cubicBezTo>
                  <a:pt x="829" y="212"/>
                  <a:pt x="823" y="213"/>
                  <a:pt x="826" y="220"/>
                </a:cubicBezTo>
                <a:cubicBezTo>
                  <a:pt x="829" y="226"/>
                  <a:pt x="833" y="226"/>
                  <a:pt x="831" y="230"/>
                </a:cubicBezTo>
                <a:cubicBezTo>
                  <a:pt x="829" y="234"/>
                  <a:pt x="829" y="236"/>
                  <a:pt x="829" y="239"/>
                </a:cubicBezTo>
                <a:cubicBezTo>
                  <a:pt x="828" y="243"/>
                  <a:pt x="825" y="241"/>
                  <a:pt x="826" y="243"/>
                </a:cubicBezTo>
                <a:cubicBezTo>
                  <a:pt x="827" y="245"/>
                  <a:pt x="829" y="246"/>
                  <a:pt x="830" y="249"/>
                </a:cubicBezTo>
                <a:cubicBezTo>
                  <a:pt x="831" y="252"/>
                  <a:pt x="830" y="251"/>
                  <a:pt x="831" y="254"/>
                </a:cubicBezTo>
                <a:cubicBezTo>
                  <a:pt x="832" y="256"/>
                  <a:pt x="833" y="258"/>
                  <a:pt x="833" y="259"/>
                </a:cubicBezTo>
                <a:cubicBezTo>
                  <a:pt x="833" y="260"/>
                  <a:pt x="833" y="267"/>
                  <a:pt x="832" y="267"/>
                </a:cubicBezTo>
                <a:cubicBezTo>
                  <a:pt x="831" y="267"/>
                  <a:pt x="829" y="266"/>
                  <a:pt x="829" y="269"/>
                </a:cubicBezTo>
                <a:cubicBezTo>
                  <a:pt x="828" y="273"/>
                  <a:pt x="826" y="276"/>
                  <a:pt x="823" y="279"/>
                </a:cubicBezTo>
                <a:cubicBezTo>
                  <a:pt x="820" y="283"/>
                  <a:pt x="818" y="287"/>
                  <a:pt x="820" y="288"/>
                </a:cubicBezTo>
                <a:cubicBezTo>
                  <a:pt x="823" y="289"/>
                  <a:pt x="845" y="303"/>
                  <a:pt x="845" y="313"/>
                </a:cubicBezTo>
                <a:cubicBezTo>
                  <a:pt x="845" y="322"/>
                  <a:pt x="851" y="333"/>
                  <a:pt x="837" y="344"/>
                </a:cubicBezTo>
                <a:cubicBezTo>
                  <a:pt x="822" y="354"/>
                  <a:pt x="814" y="358"/>
                  <a:pt x="810" y="359"/>
                </a:cubicBezTo>
                <a:cubicBezTo>
                  <a:pt x="806" y="359"/>
                  <a:pt x="805" y="364"/>
                  <a:pt x="809" y="371"/>
                </a:cubicBezTo>
                <a:cubicBezTo>
                  <a:pt x="814" y="377"/>
                  <a:pt x="812" y="378"/>
                  <a:pt x="812" y="380"/>
                </a:cubicBezTo>
                <a:cubicBezTo>
                  <a:pt x="812" y="382"/>
                  <a:pt x="813" y="383"/>
                  <a:pt x="813" y="384"/>
                </a:cubicBezTo>
                <a:cubicBezTo>
                  <a:pt x="813" y="385"/>
                  <a:pt x="812" y="389"/>
                  <a:pt x="815" y="395"/>
                </a:cubicBezTo>
                <a:cubicBezTo>
                  <a:pt x="818" y="401"/>
                  <a:pt x="819" y="408"/>
                  <a:pt x="817" y="409"/>
                </a:cubicBezTo>
                <a:cubicBezTo>
                  <a:pt x="815" y="410"/>
                  <a:pt x="812" y="412"/>
                  <a:pt x="814" y="414"/>
                </a:cubicBezTo>
                <a:cubicBezTo>
                  <a:pt x="816" y="416"/>
                  <a:pt x="815" y="420"/>
                  <a:pt x="815" y="422"/>
                </a:cubicBezTo>
                <a:cubicBezTo>
                  <a:pt x="815" y="424"/>
                  <a:pt x="814" y="422"/>
                  <a:pt x="813" y="420"/>
                </a:cubicBezTo>
                <a:cubicBezTo>
                  <a:pt x="811" y="418"/>
                  <a:pt x="810" y="417"/>
                  <a:pt x="808" y="417"/>
                </a:cubicBezTo>
                <a:cubicBezTo>
                  <a:pt x="806" y="417"/>
                  <a:pt x="804" y="421"/>
                  <a:pt x="805" y="424"/>
                </a:cubicBezTo>
                <a:cubicBezTo>
                  <a:pt x="805" y="427"/>
                  <a:pt x="810" y="433"/>
                  <a:pt x="808" y="431"/>
                </a:cubicBezTo>
                <a:cubicBezTo>
                  <a:pt x="806" y="428"/>
                  <a:pt x="797" y="421"/>
                  <a:pt x="795" y="421"/>
                </a:cubicBezTo>
                <a:cubicBezTo>
                  <a:pt x="792" y="421"/>
                  <a:pt x="783" y="427"/>
                  <a:pt x="786" y="425"/>
                </a:cubicBezTo>
                <a:cubicBezTo>
                  <a:pt x="790" y="422"/>
                  <a:pt x="793" y="417"/>
                  <a:pt x="791" y="414"/>
                </a:cubicBezTo>
                <a:cubicBezTo>
                  <a:pt x="788" y="411"/>
                  <a:pt x="783" y="406"/>
                  <a:pt x="779" y="406"/>
                </a:cubicBezTo>
                <a:cubicBezTo>
                  <a:pt x="775" y="405"/>
                  <a:pt x="775" y="405"/>
                  <a:pt x="777" y="403"/>
                </a:cubicBezTo>
                <a:cubicBezTo>
                  <a:pt x="779" y="401"/>
                  <a:pt x="774" y="399"/>
                  <a:pt x="772" y="395"/>
                </a:cubicBezTo>
                <a:cubicBezTo>
                  <a:pt x="770" y="391"/>
                  <a:pt x="770" y="388"/>
                  <a:pt x="771" y="385"/>
                </a:cubicBezTo>
                <a:cubicBezTo>
                  <a:pt x="772" y="381"/>
                  <a:pt x="772" y="377"/>
                  <a:pt x="770" y="375"/>
                </a:cubicBezTo>
                <a:cubicBezTo>
                  <a:pt x="769" y="373"/>
                  <a:pt x="765" y="369"/>
                  <a:pt x="767" y="367"/>
                </a:cubicBezTo>
                <a:cubicBezTo>
                  <a:pt x="769" y="365"/>
                  <a:pt x="771" y="361"/>
                  <a:pt x="770" y="357"/>
                </a:cubicBezTo>
                <a:cubicBezTo>
                  <a:pt x="769" y="354"/>
                  <a:pt x="766" y="352"/>
                  <a:pt x="762" y="352"/>
                </a:cubicBezTo>
                <a:cubicBezTo>
                  <a:pt x="758" y="351"/>
                  <a:pt x="738" y="349"/>
                  <a:pt x="735" y="350"/>
                </a:cubicBezTo>
                <a:cubicBezTo>
                  <a:pt x="733" y="352"/>
                  <a:pt x="728" y="358"/>
                  <a:pt x="730" y="354"/>
                </a:cubicBezTo>
                <a:cubicBezTo>
                  <a:pt x="732" y="350"/>
                  <a:pt x="730" y="349"/>
                  <a:pt x="726" y="346"/>
                </a:cubicBezTo>
                <a:cubicBezTo>
                  <a:pt x="722" y="343"/>
                  <a:pt x="705" y="338"/>
                  <a:pt x="702" y="336"/>
                </a:cubicBezTo>
                <a:cubicBezTo>
                  <a:pt x="699" y="334"/>
                  <a:pt x="699" y="333"/>
                  <a:pt x="697" y="331"/>
                </a:cubicBezTo>
                <a:cubicBezTo>
                  <a:pt x="696" y="329"/>
                  <a:pt x="692" y="327"/>
                  <a:pt x="689" y="325"/>
                </a:cubicBezTo>
                <a:cubicBezTo>
                  <a:pt x="686" y="323"/>
                  <a:pt x="685" y="322"/>
                  <a:pt x="682" y="320"/>
                </a:cubicBezTo>
                <a:cubicBezTo>
                  <a:pt x="678" y="319"/>
                  <a:pt x="672" y="319"/>
                  <a:pt x="670" y="318"/>
                </a:cubicBezTo>
                <a:cubicBezTo>
                  <a:pt x="668" y="317"/>
                  <a:pt x="664" y="313"/>
                  <a:pt x="659" y="313"/>
                </a:cubicBezTo>
                <a:cubicBezTo>
                  <a:pt x="654" y="313"/>
                  <a:pt x="649" y="316"/>
                  <a:pt x="645" y="317"/>
                </a:cubicBezTo>
                <a:cubicBezTo>
                  <a:pt x="641" y="317"/>
                  <a:pt x="630" y="320"/>
                  <a:pt x="633" y="317"/>
                </a:cubicBezTo>
                <a:cubicBezTo>
                  <a:pt x="636" y="315"/>
                  <a:pt x="639" y="315"/>
                  <a:pt x="637" y="310"/>
                </a:cubicBezTo>
                <a:cubicBezTo>
                  <a:pt x="635" y="305"/>
                  <a:pt x="628" y="290"/>
                  <a:pt x="627" y="288"/>
                </a:cubicBezTo>
                <a:cubicBezTo>
                  <a:pt x="626" y="285"/>
                  <a:pt x="619" y="284"/>
                  <a:pt x="617" y="284"/>
                </a:cubicBezTo>
                <a:cubicBezTo>
                  <a:pt x="614" y="284"/>
                  <a:pt x="607" y="284"/>
                  <a:pt x="606" y="282"/>
                </a:cubicBezTo>
                <a:cubicBezTo>
                  <a:pt x="605" y="279"/>
                  <a:pt x="607" y="278"/>
                  <a:pt x="607" y="276"/>
                </a:cubicBezTo>
                <a:cubicBezTo>
                  <a:pt x="607" y="274"/>
                  <a:pt x="606" y="261"/>
                  <a:pt x="608" y="254"/>
                </a:cubicBezTo>
                <a:cubicBezTo>
                  <a:pt x="611" y="247"/>
                  <a:pt x="618" y="236"/>
                  <a:pt x="619" y="233"/>
                </a:cubicBezTo>
                <a:cubicBezTo>
                  <a:pt x="619" y="229"/>
                  <a:pt x="620" y="229"/>
                  <a:pt x="623" y="228"/>
                </a:cubicBezTo>
                <a:cubicBezTo>
                  <a:pt x="626" y="227"/>
                  <a:pt x="627" y="227"/>
                  <a:pt x="626" y="225"/>
                </a:cubicBezTo>
                <a:cubicBezTo>
                  <a:pt x="625" y="223"/>
                  <a:pt x="627" y="219"/>
                  <a:pt x="631" y="217"/>
                </a:cubicBezTo>
                <a:cubicBezTo>
                  <a:pt x="634" y="216"/>
                  <a:pt x="635" y="216"/>
                  <a:pt x="632" y="215"/>
                </a:cubicBezTo>
                <a:cubicBezTo>
                  <a:pt x="630" y="215"/>
                  <a:pt x="630" y="214"/>
                  <a:pt x="633" y="213"/>
                </a:cubicBezTo>
                <a:cubicBezTo>
                  <a:pt x="635" y="213"/>
                  <a:pt x="632" y="211"/>
                  <a:pt x="636" y="210"/>
                </a:cubicBezTo>
                <a:cubicBezTo>
                  <a:pt x="639" y="209"/>
                  <a:pt x="638" y="211"/>
                  <a:pt x="640" y="212"/>
                </a:cubicBezTo>
                <a:cubicBezTo>
                  <a:pt x="642" y="212"/>
                  <a:pt x="646" y="206"/>
                  <a:pt x="644" y="205"/>
                </a:cubicBezTo>
                <a:cubicBezTo>
                  <a:pt x="642" y="205"/>
                  <a:pt x="637" y="204"/>
                  <a:pt x="638" y="203"/>
                </a:cubicBezTo>
                <a:cubicBezTo>
                  <a:pt x="640" y="202"/>
                  <a:pt x="644" y="200"/>
                  <a:pt x="647" y="202"/>
                </a:cubicBezTo>
                <a:cubicBezTo>
                  <a:pt x="651" y="204"/>
                  <a:pt x="654" y="207"/>
                  <a:pt x="654" y="206"/>
                </a:cubicBezTo>
                <a:cubicBezTo>
                  <a:pt x="654" y="205"/>
                  <a:pt x="655" y="202"/>
                  <a:pt x="657" y="201"/>
                </a:cubicBezTo>
                <a:cubicBezTo>
                  <a:pt x="660" y="201"/>
                  <a:pt x="663" y="197"/>
                  <a:pt x="660" y="194"/>
                </a:cubicBezTo>
                <a:cubicBezTo>
                  <a:pt x="656" y="191"/>
                  <a:pt x="651" y="188"/>
                  <a:pt x="649" y="188"/>
                </a:cubicBezTo>
                <a:cubicBezTo>
                  <a:pt x="646" y="188"/>
                  <a:pt x="639" y="188"/>
                  <a:pt x="636" y="188"/>
                </a:cubicBezTo>
                <a:cubicBezTo>
                  <a:pt x="633" y="189"/>
                  <a:pt x="635" y="186"/>
                  <a:pt x="637" y="185"/>
                </a:cubicBezTo>
                <a:cubicBezTo>
                  <a:pt x="639" y="184"/>
                  <a:pt x="630" y="181"/>
                  <a:pt x="629" y="181"/>
                </a:cubicBezTo>
                <a:cubicBezTo>
                  <a:pt x="627" y="181"/>
                  <a:pt x="626" y="182"/>
                  <a:pt x="625" y="182"/>
                </a:cubicBezTo>
                <a:cubicBezTo>
                  <a:pt x="623" y="182"/>
                  <a:pt x="621" y="180"/>
                  <a:pt x="619" y="180"/>
                </a:cubicBezTo>
                <a:cubicBezTo>
                  <a:pt x="616" y="179"/>
                  <a:pt x="618" y="177"/>
                  <a:pt x="620" y="177"/>
                </a:cubicBezTo>
                <a:cubicBezTo>
                  <a:pt x="622" y="177"/>
                  <a:pt x="621" y="177"/>
                  <a:pt x="623" y="176"/>
                </a:cubicBezTo>
                <a:cubicBezTo>
                  <a:pt x="625" y="175"/>
                  <a:pt x="627" y="176"/>
                  <a:pt x="626" y="177"/>
                </a:cubicBezTo>
                <a:cubicBezTo>
                  <a:pt x="626" y="179"/>
                  <a:pt x="627" y="179"/>
                  <a:pt x="630" y="179"/>
                </a:cubicBezTo>
                <a:cubicBezTo>
                  <a:pt x="632" y="179"/>
                  <a:pt x="636" y="179"/>
                  <a:pt x="638" y="180"/>
                </a:cubicBezTo>
                <a:cubicBezTo>
                  <a:pt x="640" y="181"/>
                  <a:pt x="644" y="183"/>
                  <a:pt x="646" y="183"/>
                </a:cubicBezTo>
                <a:cubicBezTo>
                  <a:pt x="647" y="183"/>
                  <a:pt x="645" y="185"/>
                  <a:pt x="647" y="185"/>
                </a:cubicBezTo>
                <a:cubicBezTo>
                  <a:pt x="649" y="185"/>
                  <a:pt x="648" y="184"/>
                  <a:pt x="651" y="184"/>
                </a:cubicBezTo>
                <a:cubicBezTo>
                  <a:pt x="654" y="185"/>
                  <a:pt x="658" y="189"/>
                  <a:pt x="660" y="188"/>
                </a:cubicBezTo>
                <a:cubicBezTo>
                  <a:pt x="661" y="188"/>
                  <a:pt x="659" y="186"/>
                  <a:pt x="662" y="186"/>
                </a:cubicBezTo>
                <a:cubicBezTo>
                  <a:pt x="666" y="186"/>
                  <a:pt x="671" y="187"/>
                  <a:pt x="670" y="185"/>
                </a:cubicBezTo>
                <a:cubicBezTo>
                  <a:pt x="669" y="183"/>
                  <a:pt x="667" y="182"/>
                  <a:pt x="669" y="180"/>
                </a:cubicBezTo>
                <a:cubicBezTo>
                  <a:pt x="670" y="177"/>
                  <a:pt x="673" y="174"/>
                  <a:pt x="672" y="175"/>
                </a:cubicBezTo>
                <a:cubicBezTo>
                  <a:pt x="672" y="177"/>
                  <a:pt x="682" y="180"/>
                  <a:pt x="686" y="179"/>
                </a:cubicBezTo>
                <a:cubicBezTo>
                  <a:pt x="690" y="178"/>
                  <a:pt x="695" y="175"/>
                  <a:pt x="696" y="172"/>
                </a:cubicBezTo>
                <a:cubicBezTo>
                  <a:pt x="697" y="169"/>
                  <a:pt x="705" y="163"/>
                  <a:pt x="706" y="160"/>
                </a:cubicBezTo>
                <a:cubicBezTo>
                  <a:pt x="707" y="157"/>
                  <a:pt x="707" y="154"/>
                  <a:pt x="704" y="152"/>
                </a:cubicBezTo>
                <a:cubicBezTo>
                  <a:pt x="702" y="151"/>
                  <a:pt x="697" y="152"/>
                  <a:pt x="690" y="152"/>
                </a:cubicBezTo>
                <a:cubicBezTo>
                  <a:pt x="683" y="153"/>
                  <a:pt x="675" y="146"/>
                  <a:pt x="673" y="144"/>
                </a:cubicBezTo>
                <a:cubicBezTo>
                  <a:pt x="670" y="142"/>
                  <a:pt x="670" y="141"/>
                  <a:pt x="665" y="140"/>
                </a:cubicBezTo>
                <a:cubicBezTo>
                  <a:pt x="660" y="139"/>
                  <a:pt x="650" y="140"/>
                  <a:pt x="652" y="138"/>
                </a:cubicBezTo>
                <a:cubicBezTo>
                  <a:pt x="655" y="137"/>
                  <a:pt x="663" y="139"/>
                  <a:pt x="667" y="139"/>
                </a:cubicBezTo>
                <a:cubicBezTo>
                  <a:pt x="670" y="139"/>
                  <a:pt x="667" y="138"/>
                  <a:pt x="671" y="137"/>
                </a:cubicBezTo>
                <a:cubicBezTo>
                  <a:pt x="675" y="137"/>
                  <a:pt x="674" y="136"/>
                  <a:pt x="678" y="139"/>
                </a:cubicBezTo>
                <a:cubicBezTo>
                  <a:pt x="682" y="142"/>
                  <a:pt x="691" y="148"/>
                  <a:pt x="694" y="149"/>
                </a:cubicBezTo>
                <a:cubicBezTo>
                  <a:pt x="697" y="150"/>
                  <a:pt x="702" y="153"/>
                  <a:pt x="707" y="149"/>
                </a:cubicBezTo>
                <a:cubicBezTo>
                  <a:pt x="712" y="144"/>
                  <a:pt x="716" y="141"/>
                  <a:pt x="717" y="139"/>
                </a:cubicBezTo>
                <a:cubicBezTo>
                  <a:pt x="718" y="137"/>
                  <a:pt x="722" y="135"/>
                  <a:pt x="721" y="133"/>
                </a:cubicBezTo>
                <a:cubicBezTo>
                  <a:pt x="720" y="132"/>
                  <a:pt x="714" y="132"/>
                  <a:pt x="712" y="129"/>
                </a:cubicBezTo>
                <a:cubicBezTo>
                  <a:pt x="711" y="127"/>
                  <a:pt x="713" y="124"/>
                  <a:pt x="716" y="124"/>
                </a:cubicBezTo>
                <a:cubicBezTo>
                  <a:pt x="718" y="124"/>
                  <a:pt x="728" y="124"/>
                  <a:pt x="732" y="127"/>
                </a:cubicBezTo>
                <a:cubicBezTo>
                  <a:pt x="737" y="130"/>
                  <a:pt x="738" y="131"/>
                  <a:pt x="741" y="129"/>
                </a:cubicBezTo>
                <a:cubicBezTo>
                  <a:pt x="745" y="127"/>
                  <a:pt x="743" y="127"/>
                  <a:pt x="744" y="128"/>
                </a:cubicBezTo>
                <a:cubicBezTo>
                  <a:pt x="745" y="129"/>
                  <a:pt x="749" y="129"/>
                  <a:pt x="749" y="127"/>
                </a:cubicBezTo>
                <a:cubicBezTo>
                  <a:pt x="748" y="125"/>
                  <a:pt x="748" y="124"/>
                  <a:pt x="744" y="121"/>
                </a:cubicBezTo>
                <a:cubicBezTo>
                  <a:pt x="740" y="118"/>
                  <a:pt x="735" y="117"/>
                  <a:pt x="733" y="117"/>
                </a:cubicBezTo>
                <a:cubicBezTo>
                  <a:pt x="731" y="117"/>
                  <a:pt x="735" y="116"/>
                  <a:pt x="737" y="115"/>
                </a:cubicBezTo>
                <a:cubicBezTo>
                  <a:pt x="738" y="114"/>
                  <a:pt x="743" y="117"/>
                  <a:pt x="745" y="118"/>
                </a:cubicBezTo>
                <a:cubicBezTo>
                  <a:pt x="747" y="120"/>
                  <a:pt x="750" y="118"/>
                  <a:pt x="750" y="121"/>
                </a:cubicBezTo>
                <a:cubicBezTo>
                  <a:pt x="750" y="123"/>
                  <a:pt x="752" y="125"/>
                  <a:pt x="755" y="126"/>
                </a:cubicBezTo>
                <a:cubicBezTo>
                  <a:pt x="757" y="128"/>
                  <a:pt x="762" y="132"/>
                  <a:pt x="761" y="130"/>
                </a:cubicBezTo>
                <a:cubicBezTo>
                  <a:pt x="759" y="127"/>
                  <a:pt x="758" y="128"/>
                  <a:pt x="762" y="125"/>
                </a:cubicBezTo>
                <a:cubicBezTo>
                  <a:pt x="766" y="122"/>
                  <a:pt x="772" y="120"/>
                  <a:pt x="774" y="117"/>
                </a:cubicBezTo>
                <a:cubicBezTo>
                  <a:pt x="775" y="113"/>
                  <a:pt x="778" y="112"/>
                  <a:pt x="780" y="109"/>
                </a:cubicBezTo>
                <a:cubicBezTo>
                  <a:pt x="783" y="107"/>
                  <a:pt x="782" y="101"/>
                  <a:pt x="780" y="101"/>
                </a:cubicBezTo>
                <a:cubicBezTo>
                  <a:pt x="778" y="100"/>
                  <a:pt x="772" y="96"/>
                  <a:pt x="771" y="92"/>
                </a:cubicBezTo>
                <a:cubicBezTo>
                  <a:pt x="770" y="88"/>
                  <a:pt x="769" y="87"/>
                  <a:pt x="767" y="84"/>
                </a:cubicBezTo>
                <a:cubicBezTo>
                  <a:pt x="765" y="81"/>
                  <a:pt x="764" y="80"/>
                  <a:pt x="766" y="81"/>
                </a:cubicBezTo>
                <a:cubicBezTo>
                  <a:pt x="769" y="81"/>
                  <a:pt x="781" y="80"/>
                  <a:pt x="782" y="77"/>
                </a:cubicBezTo>
                <a:cubicBezTo>
                  <a:pt x="782" y="75"/>
                  <a:pt x="784" y="75"/>
                  <a:pt x="779" y="73"/>
                </a:cubicBezTo>
                <a:cubicBezTo>
                  <a:pt x="774" y="72"/>
                  <a:pt x="773" y="72"/>
                  <a:pt x="777" y="69"/>
                </a:cubicBezTo>
                <a:cubicBezTo>
                  <a:pt x="780" y="67"/>
                  <a:pt x="784" y="67"/>
                  <a:pt x="781" y="65"/>
                </a:cubicBezTo>
                <a:cubicBezTo>
                  <a:pt x="778" y="64"/>
                  <a:pt x="775" y="64"/>
                  <a:pt x="772" y="64"/>
                </a:cubicBezTo>
                <a:cubicBezTo>
                  <a:pt x="768" y="64"/>
                  <a:pt x="768" y="59"/>
                  <a:pt x="763" y="58"/>
                </a:cubicBezTo>
                <a:cubicBezTo>
                  <a:pt x="759" y="57"/>
                  <a:pt x="755" y="56"/>
                  <a:pt x="759" y="55"/>
                </a:cubicBezTo>
                <a:cubicBezTo>
                  <a:pt x="763" y="54"/>
                  <a:pt x="770" y="53"/>
                  <a:pt x="763" y="53"/>
                </a:cubicBezTo>
                <a:cubicBezTo>
                  <a:pt x="757" y="53"/>
                  <a:pt x="749" y="52"/>
                  <a:pt x="745" y="51"/>
                </a:cubicBezTo>
                <a:cubicBezTo>
                  <a:pt x="741" y="49"/>
                  <a:pt x="733" y="50"/>
                  <a:pt x="732" y="50"/>
                </a:cubicBezTo>
                <a:cubicBezTo>
                  <a:pt x="731" y="51"/>
                  <a:pt x="729" y="49"/>
                  <a:pt x="727" y="49"/>
                </a:cubicBezTo>
                <a:cubicBezTo>
                  <a:pt x="726" y="49"/>
                  <a:pt x="729" y="49"/>
                  <a:pt x="729" y="51"/>
                </a:cubicBezTo>
                <a:cubicBezTo>
                  <a:pt x="729" y="54"/>
                  <a:pt x="726" y="57"/>
                  <a:pt x="727" y="59"/>
                </a:cubicBezTo>
                <a:cubicBezTo>
                  <a:pt x="728" y="62"/>
                  <a:pt x="730" y="62"/>
                  <a:pt x="735" y="66"/>
                </a:cubicBezTo>
                <a:cubicBezTo>
                  <a:pt x="739" y="69"/>
                  <a:pt x="740" y="69"/>
                  <a:pt x="738" y="70"/>
                </a:cubicBezTo>
                <a:cubicBezTo>
                  <a:pt x="735" y="70"/>
                  <a:pt x="730" y="71"/>
                  <a:pt x="732" y="71"/>
                </a:cubicBezTo>
                <a:cubicBezTo>
                  <a:pt x="734" y="72"/>
                  <a:pt x="739" y="74"/>
                  <a:pt x="734" y="74"/>
                </a:cubicBezTo>
                <a:cubicBezTo>
                  <a:pt x="729" y="74"/>
                  <a:pt x="727" y="74"/>
                  <a:pt x="726" y="79"/>
                </a:cubicBezTo>
                <a:cubicBezTo>
                  <a:pt x="724" y="83"/>
                  <a:pt x="723" y="92"/>
                  <a:pt x="720" y="94"/>
                </a:cubicBezTo>
                <a:cubicBezTo>
                  <a:pt x="718" y="97"/>
                  <a:pt x="716" y="101"/>
                  <a:pt x="716" y="104"/>
                </a:cubicBezTo>
                <a:cubicBezTo>
                  <a:pt x="716" y="107"/>
                  <a:pt x="714" y="104"/>
                  <a:pt x="710" y="107"/>
                </a:cubicBezTo>
                <a:cubicBezTo>
                  <a:pt x="706" y="109"/>
                  <a:pt x="705" y="113"/>
                  <a:pt x="704" y="112"/>
                </a:cubicBezTo>
                <a:cubicBezTo>
                  <a:pt x="703" y="111"/>
                  <a:pt x="703" y="107"/>
                  <a:pt x="700" y="104"/>
                </a:cubicBezTo>
                <a:cubicBezTo>
                  <a:pt x="696" y="100"/>
                  <a:pt x="690" y="97"/>
                  <a:pt x="690" y="93"/>
                </a:cubicBezTo>
                <a:cubicBezTo>
                  <a:pt x="690" y="89"/>
                  <a:pt x="691" y="84"/>
                  <a:pt x="693" y="84"/>
                </a:cubicBezTo>
                <a:cubicBezTo>
                  <a:pt x="695" y="84"/>
                  <a:pt x="699" y="86"/>
                  <a:pt x="698" y="82"/>
                </a:cubicBezTo>
                <a:cubicBezTo>
                  <a:pt x="697" y="79"/>
                  <a:pt x="697" y="76"/>
                  <a:pt x="696" y="74"/>
                </a:cubicBezTo>
                <a:cubicBezTo>
                  <a:pt x="694" y="72"/>
                  <a:pt x="685" y="64"/>
                  <a:pt x="682" y="63"/>
                </a:cubicBezTo>
                <a:cubicBezTo>
                  <a:pt x="679" y="62"/>
                  <a:pt x="676" y="64"/>
                  <a:pt x="674" y="67"/>
                </a:cubicBezTo>
                <a:cubicBezTo>
                  <a:pt x="672" y="70"/>
                  <a:pt x="673" y="79"/>
                  <a:pt x="672" y="80"/>
                </a:cubicBezTo>
                <a:cubicBezTo>
                  <a:pt x="670" y="82"/>
                  <a:pt x="663" y="82"/>
                  <a:pt x="662" y="79"/>
                </a:cubicBezTo>
                <a:cubicBezTo>
                  <a:pt x="662" y="77"/>
                  <a:pt x="660" y="68"/>
                  <a:pt x="658" y="66"/>
                </a:cubicBezTo>
                <a:cubicBezTo>
                  <a:pt x="656" y="64"/>
                  <a:pt x="653" y="62"/>
                  <a:pt x="655" y="62"/>
                </a:cubicBezTo>
                <a:cubicBezTo>
                  <a:pt x="657" y="61"/>
                  <a:pt x="658" y="61"/>
                  <a:pt x="659" y="62"/>
                </a:cubicBezTo>
                <a:cubicBezTo>
                  <a:pt x="661" y="62"/>
                  <a:pt x="661" y="64"/>
                  <a:pt x="663" y="63"/>
                </a:cubicBezTo>
                <a:cubicBezTo>
                  <a:pt x="664" y="62"/>
                  <a:pt x="667" y="62"/>
                  <a:pt x="665" y="60"/>
                </a:cubicBezTo>
                <a:cubicBezTo>
                  <a:pt x="663" y="58"/>
                  <a:pt x="663" y="56"/>
                  <a:pt x="661" y="56"/>
                </a:cubicBezTo>
                <a:cubicBezTo>
                  <a:pt x="660" y="57"/>
                  <a:pt x="659" y="60"/>
                  <a:pt x="657" y="58"/>
                </a:cubicBezTo>
                <a:cubicBezTo>
                  <a:pt x="656" y="56"/>
                  <a:pt x="653" y="54"/>
                  <a:pt x="651" y="55"/>
                </a:cubicBezTo>
                <a:cubicBezTo>
                  <a:pt x="649" y="55"/>
                  <a:pt x="648" y="57"/>
                  <a:pt x="645" y="55"/>
                </a:cubicBezTo>
                <a:cubicBezTo>
                  <a:pt x="642" y="54"/>
                  <a:pt x="641" y="52"/>
                  <a:pt x="639" y="53"/>
                </a:cubicBezTo>
                <a:cubicBezTo>
                  <a:pt x="637" y="53"/>
                  <a:pt x="641" y="48"/>
                  <a:pt x="640" y="47"/>
                </a:cubicBezTo>
                <a:cubicBezTo>
                  <a:pt x="639" y="47"/>
                  <a:pt x="641" y="47"/>
                  <a:pt x="642" y="47"/>
                </a:cubicBezTo>
                <a:cubicBezTo>
                  <a:pt x="644" y="46"/>
                  <a:pt x="642" y="44"/>
                  <a:pt x="644" y="43"/>
                </a:cubicBezTo>
                <a:cubicBezTo>
                  <a:pt x="645" y="41"/>
                  <a:pt x="647" y="43"/>
                  <a:pt x="648" y="42"/>
                </a:cubicBezTo>
                <a:cubicBezTo>
                  <a:pt x="649" y="41"/>
                  <a:pt x="645" y="40"/>
                  <a:pt x="644" y="38"/>
                </a:cubicBezTo>
                <a:cubicBezTo>
                  <a:pt x="642" y="36"/>
                  <a:pt x="642" y="33"/>
                  <a:pt x="642" y="31"/>
                </a:cubicBezTo>
                <a:cubicBezTo>
                  <a:pt x="641" y="30"/>
                  <a:pt x="640" y="30"/>
                  <a:pt x="637" y="29"/>
                </a:cubicBezTo>
                <a:cubicBezTo>
                  <a:pt x="635" y="28"/>
                  <a:pt x="634" y="26"/>
                  <a:pt x="632" y="26"/>
                </a:cubicBezTo>
                <a:cubicBezTo>
                  <a:pt x="630" y="25"/>
                  <a:pt x="632" y="19"/>
                  <a:pt x="630" y="17"/>
                </a:cubicBezTo>
                <a:cubicBezTo>
                  <a:pt x="629" y="14"/>
                  <a:pt x="627" y="12"/>
                  <a:pt x="625" y="10"/>
                </a:cubicBezTo>
                <a:cubicBezTo>
                  <a:pt x="623" y="8"/>
                  <a:pt x="624" y="5"/>
                  <a:pt x="619" y="4"/>
                </a:cubicBezTo>
                <a:cubicBezTo>
                  <a:pt x="614" y="3"/>
                  <a:pt x="610" y="4"/>
                  <a:pt x="610" y="3"/>
                </a:cubicBezTo>
                <a:cubicBezTo>
                  <a:pt x="609" y="1"/>
                  <a:pt x="610" y="0"/>
                  <a:pt x="607" y="0"/>
                </a:cubicBezTo>
                <a:cubicBezTo>
                  <a:pt x="604" y="0"/>
                  <a:pt x="600" y="1"/>
                  <a:pt x="600" y="3"/>
                </a:cubicBezTo>
                <a:cubicBezTo>
                  <a:pt x="600" y="5"/>
                  <a:pt x="601" y="6"/>
                  <a:pt x="598" y="6"/>
                </a:cubicBezTo>
                <a:cubicBezTo>
                  <a:pt x="596" y="6"/>
                  <a:pt x="591" y="9"/>
                  <a:pt x="596" y="9"/>
                </a:cubicBezTo>
                <a:cubicBezTo>
                  <a:pt x="601" y="9"/>
                  <a:pt x="603" y="10"/>
                  <a:pt x="601" y="10"/>
                </a:cubicBezTo>
                <a:cubicBezTo>
                  <a:pt x="599" y="10"/>
                  <a:pt x="599" y="11"/>
                  <a:pt x="598" y="12"/>
                </a:cubicBezTo>
                <a:cubicBezTo>
                  <a:pt x="597" y="14"/>
                  <a:pt x="597" y="14"/>
                  <a:pt x="594" y="14"/>
                </a:cubicBezTo>
                <a:cubicBezTo>
                  <a:pt x="592" y="13"/>
                  <a:pt x="590" y="11"/>
                  <a:pt x="587" y="15"/>
                </a:cubicBezTo>
                <a:cubicBezTo>
                  <a:pt x="584" y="19"/>
                  <a:pt x="582" y="24"/>
                  <a:pt x="584" y="25"/>
                </a:cubicBezTo>
                <a:cubicBezTo>
                  <a:pt x="585" y="27"/>
                  <a:pt x="590" y="28"/>
                  <a:pt x="592" y="29"/>
                </a:cubicBezTo>
                <a:cubicBezTo>
                  <a:pt x="593" y="30"/>
                  <a:pt x="593" y="30"/>
                  <a:pt x="590" y="31"/>
                </a:cubicBezTo>
                <a:cubicBezTo>
                  <a:pt x="586" y="32"/>
                  <a:pt x="584" y="37"/>
                  <a:pt x="584" y="39"/>
                </a:cubicBezTo>
                <a:cubicBezTo>
                  <a:pt x="584" y="41"/>
                  <a:pt x="593" y="51"/>
                  <a:pt x="595" y="51"/>
                </a:cubicBezTo>
                <a:cubicBezTo>
                  <a:pt x="597" y="51"/>
                  <a:pt x="601" y="55"/>
                  <a:pt x="604" y="55"/>
                </a:cubicBezTo>
                <a:cubicBezTo>
                  <a:pt x="606" y="54"/>
                  <a:pt x="608" y="52"/>
                  <a:pt x="610" y="54"/>
                </a:cubicBezTo>
                <a:cubicBezTo>
                  <a:pt x="613" y="56"/>
                  <a:pt x="615" y="58"/>
                  <a:pt x="617" y="58"/>
                </a:cubicBezTo>
                <a:cubicBezTo>
                  <a:pt x="620" y="59"/>
                  <a:pt x="621" y="61"/>
                  <a:pt x="618" y="61"/>
                </a:cubicBezTo>
                <a:cubicBezTo>
                  <a:pt x="615" y="61"/>
                  <a:pt x="614" y="61"/>
                  <a:pt x="615" y="64"/>
                </a:cubicBezTo>
                <a:cubicBezTo>
                  <a:pt x="615" y="67"/>
                  <a:pt x="614" y="68"/>
                  <a:pt x="612" y="69"/>
                </a:cubicBezTo>
                <a:cubicBezTo>
                  <a:pt x="611" y="70"/>
                  <a:pt x="609" y="76"/>
                  <a:pt x="612" y="76"/>
                </a:cubicBezTo>
                <a:cubicBezTo>
                  <a:pt x="615" y="75"/>
                  <a:pt x="619" y="74"/>
                  <a:pt x="619" y="71"/>
                </a:cubicBezTo>
                <a:cubicBezTo>
                  <a:pt x="618" y="69"/>
                  <a:pt x="622" y="68"/>
                  <a:pt x="623" y="70"/>
                </a:cubicBezTo>
                <a:cubicBezTo>
                  <a:pt x="623" y="71"/>
                  <a:pt x="623" y="78"/>
                  <a:pt x="621" y="80"/>
                </a:cubicBezTo>
                <a:cubicBezTo>
                  <a:pt x="618" y="81"/>
                  <a:pt x="615" y="83"/>
                  <a:pt x="614" y="85"/>
                </a:cubicBezTo>
                <a:cubicBezTo>
                  <a:pt x="613" y="87"/>
                  <a:pt x="611" y="89"/>
                  <a:pt x="608" y="89"/>
                </a:cubicBezTo>
                <a:cubicBezTo>
                  <a:pt x="605" y="90"/>
                  <a:pt x="599" y="90"/>
                  <a:pt x="598" y="93"/>
                </a:cubicBezTo>
                <a:cubicBezTo>
                  <a:pt x="598" y="97"/>
                  <a:pt x="595" y="97"/>
                  <a:pt x="596" y="98"/>
                </a:cubicBezTo>
                <a:cubicBezTo>
                  <a:pt x="598" y="99"/>
                  <a:pt x="601" y="102"/>
                  <a:pt x="601" y="105"/>
                </a:cubicBezTo>
                <a:cubicBezTo>
                  <a:pt x="601" y="108"/>
                  <a:pt x="601" y="110"/>
                  <a:pt x="598" y="109"/>
                </a:cubicBezTo>
                <a:cubicBezTo>
                  <a:pt x="596" y="107"/>
                  <a:pt x="596" y="104"/>
                  <a:pt x="594" y="106"/>
                </a:cubicBezTo>
                <a:cubicBezTo>
                  <a:pt x="592" y="108"/>
                  <a:pt x="591" y="108"/>
                  <a:pt x="589" y="107"/>
                </a:cubicBezTo>
                <a:cubicBezTo>
                  <a:pt x="587" y="105"/>
                  <a:pt x="584" y="103"/>
                  <a:pt x="586" y="101"/>
                </a:cubicBezTo>
                <a:cubicBezTo>
                  <a:pt x="588" y="98"/>
                  <a:pt x="589" y="96"/>
                  <a:pt x="589" y="94"/>
                </a:cubicBezTo>
                <a:cubicBezTo>
                  <a:pt x="589" y="92"/>
                  <a:pt x="591" y="89"/>
                  <a:pt x="591" y="88"/>
                </a:cubicBezTo>
                <a:cubicBezTo>
                  <a:pt x="590" y="86"/>
                  <a:pt x="590" y="86"/>
                  <a:pt x="588" y="87"/>
                </a:cubicBezTo>
                <a:cubicBezTo>
                  <a:pt x="586" y="89"/>
                  <a:pt x="584" y="90"/>
                  <a:pt x="583" y="88"/>
                </a:cubicBezTo>
                <a:cubicBezTo>
                  <a:pt x="582" y="86"/>
                  <a:pt x="580" y="87"/>
                  <a:pt x="578" y="85"/>
                </a:cubicBezTo>
                <a:cubicBezTo>
                  <a:pt x="575" y="83"/>
                  <a:pt x="572" y="80"/>
                  <a:pt x="569" y="80"/>
                </a:cubicBezTo>
                <a:cubicBezTo>
                  <a:pt x="567" y="80"/>
                  <a:pt x="566" y="83"/>
                  <a:pt x="564" y="83"/>
                </a:cubicBezTo>
                <a:cubicBezTo>
                  <a:pt x="562" y="83"/>
                  <a:pt x="561" y="83"/>
                  <a:pt x="559" y="82"/>
                </a:cubicBezTo>
                <a:cubicBezTo>
                  <a:pt x="558" y="82"/>
                  <a:pt x="557" y="82"/>
                  <a:pt x="557" y="84"/>
                </a:cubicBezTo>
                <a:cubicBezTo>
                  <a:pt x="558" y="86"/>
                  <a:pt x="559" y="85"/>
                  <a:pt x="560" y="87"/>
                </a:cubicBezTo>
                <a:cubicBezTo>
                  <a:pt x="560" y="90"/>
                  <a:pt x="563" y="92"/>
                  <a:pt x="566" y="92"/>
                </a:cubicBezTo>
                <a:cubicBezTo>
                  <a:pt x="570" y="92"/>
                  <a:pt x="575" y="94"/>
                  <a:pt x="576" y="96"/>
                </a:cubicBezTo>
                <a:cubicBezTo>
                  <a:pt x="577" y="99"/>
                  <a:pt x="579" y="101"/>
                  <a:pt x="574" y="101"/>
                </a:cubicBezTo>
                <a:cubicBezTo>
                  <a:pt x="569" y="101"/>
                  <a:pt x="564" y="95"/>
                  <a:pt x="562" y="94"/>
                </a:cubicBezTo>
                <a:cubicBezTo>
                  <a:pt x="560" y="93"/>
                  <a:pt x="559" y="93"/>
                  <a:pt x="555" y="95"/>
                </a:cubicBezTo>
                <a:cubicBezTo>
                  <a:pt x="552" y="98"/>
                  <a:pt x="550" y="96"/>
                  <a:pt x="545" y="96"/>
                </a:cubicBezTo>
                <a:cubicBezTo>
                  <a:pt x="539" y="95"/>
                  <a:pt x="528" y="97"/>
                  <a:pt x="522" y="97"/>
                </a:cubicBezTo>
                <a:cubicBezTo>
                  <a:pt x="517" y="97"/>
                  <a:pt x="512" y="98"/>
                  <a:pt x="504" y="95"/>
                </a:cubicBezTo>
                <a:cubicBezTo>
                  <a:pt x="496" y="91"/>
                  <a:pt x="487" y="91"/>
                  <a:pt x="484" y="89"/>
                </a:cubicBezTo>
                <a:cubicBezTo>
                  <a:pt x="481" y="87"/>
                  <a:pt x="472" y="87"/>
                  <a:pt x="469" y="83"/>
                </a:cubicBezTo>
                <a:cubicBezTo>
                  <a:pt x="467" y="79"/>
                  <a:pt x="468" y="73"/>
                  <a:pt x="462" y="72"/>
                </a:cubicBezTo>
                <a:cubicBezTo>
                  <a:pt x="456" y="72"/>
                  <a:pt x="447" y="75"/>
                  <a:pt x="442" y="76"/>
                </a:cubicBezTo>
                <a:cubicBezTo>
                  <a:pt x="436" y="77"/>
                  <a:pt x="432" y="77"/>
                  <a:pt x="429" y="80"/>
                </a:cubicBezTo>
                <a:cubicBezTo>
                  <a:pt x="427" y="82"/>
                  <a:pt x="425" y="84"/>
                  <a:pt x="425" y="85"/>
                </a:cubicBezTo>
                <a:cubicBezTo>
                  <a:pt x="426" y="86"/>
                  <a:pt x="430" y="86"/>
                  <a:pt x="433" y="87"/>
                </a:cubicBezTo>
                <a:cubicBezTo>
                  <a:pt x="436" y="88"/>
                  <a:pt x="438" y="90"/>
                  <a:pt x="438" y="88"/>
                </a:cubicBezTo>
                <a:cubicBezTo>
                  <a:pt x="438" y="85"/>
                  <a:pt x="438" y="83"/>
                  <a:pt x="440" y="84"/>
                </a:cubicBezTo>
                <a:cubicBezTo>
                  <a:pt x="443" y="84"/>
                  <a:pt x="443" y="87"/>
                  <a:pt x="446" y="85"/>
                </a:cubicBezTo>
                <a:cubicBezTo>
                  <a:pt x="449" y="84"/>
                  <a:pt x="451" y="82"/>
                  <a:pt x="456" y="80"/>
                </a:cubicBezTo>
                <a:cubicBezTo>
                  <a:pt x="461" y="78"/>
                  <a:pt x="466" y="77"/>
                  <a:pt x="463" y="80"/>
                </a:cubicBezTo>
                <a:cubicBezTo>
                  <a:pt x="461" y="82"/>
                  <a:pt x="457" y="83"/>
                  <a:pt x="454" y="86"/>
                </a:cubicBezTo>
                <a:cubicBezTo>
                  <a:pt x="452" y="89"/>
                  <a:pt x="449" y="89"/>
                  <a:pt x="446" y="90"/>
                </a:cubicBezTo>
                <a:cubicBezTo>
                  <a:pt x="443" y="90"/>
                  <a:pt x="440" y="91"/>
                  <a:pt x="438" y="92"/>
                </a:cubicBezTo>
                <a:cubicBezTo>
                  <a:pt x="436" y="93"/>
                  <a:pt x="434" y="95"/>
                  <a:pt x="435" y="98"/>
                </a:cubicBezTo>
                <a:cubicBezTo>
                  <a:pt x="437" y="101"/>
                  <a:pt x="439" y="97"/>
                  <a:pt x="440" y="101"/>
                </a:cubicBezTo>
                <a:cubicBezTo>
                  <a:pt x="440" y="106"/>
                  <a:pt x="437" y="108"/>
                  <a:pt x="441" y="110"/>
                </a:cubicBezTo>
                <a:cubicBezTo>
                  <a:pt x="444" y="112"/>
                  <a:pt x="444" y="111"/>
                  <a:pt x="445" y="114"/>
                </a:cubicBezTo>
                <a:cubicBezTo>
                  <a:pt x="447" y="117"/>
                  <a:pt x="445" y="119"/>
                  <a:pt x="443" y="118"/>
                </a:cubicBezTo>
                <a:cubicBezTo>
                  <a:pt x="440" y="116"/>
                  <a:pt x="439" y="114"/>
                  <a:pt x="439" y="115"/>
                </a:cubicBezTo>
                <a:cubicBezTo>
                  <a:pt x="438" y="116"/>
                  <a:pt x="439" y="119"/>
                  <a:pt x="438" y="120"/>
                </a:cubicBezTo>
                <a:cubicBezTo>
                  <a:pt x="438" y="120"/>
                  <a:pt x="434" y="118"/>
                  <a:pt x="433" y="116"/>
                </a:cubicBezTo>
                <a:cubicBezTo>
                  <a:pt x="432" y="115"/>
                  <a:pt x="430" y="114"/>
                  <a:pt x="429" y="113"/>
                </a:cubicBezTo>
                <a:cubicBezTo>
                  <a:pt x="428" y="113"/>
                  <a:pt x="427" y="112"/>
                  <a:pt x="430" y="112"/>
                </a:cubicBezTo>
                <a:cubicBezTo>
                  <a:pt x="433" y="112"/>
                  <a:pt x="437" y="112"/>
                  <a:pt x="435" y="109"/>
                </a:cubicBezTo>
                <a:cubicBezTo>
                  <a:pt x="433" y="107"/>
                  <a:pt x="430" y="107"/>
                  <a:pt x="432" y="107"/>
                </a:cubicBezTo>
                <a:cubicBezTo>
                  <a:pt x="434" y="106"/>
                  <a:pt x="437" y="106"/>
                  <a:pt x="435" y="104"/>
                </a:cubicBezTo>
                <a:cubicBezTo>
                  <a:pt x="434" y="103"/>
                  <a:pt x="432" y="101"/>
                  <a:pt x="432" y="102"/>
                </a:cubicBezTo>
                <a:cubicBezTo>
                  <a:pt x="433" y="103"/>
                  <a:pt x="434" y="106"/>
                  <a:pt x="432" y="105"/>
                </a:cubicBezTo>
                <a:cubicBezTo>
                  <a:pt x="429" y="105"/>
                  <a:pt x="426" y="106"/>
                  <a:pt x="427" y="105"/>
                </a:cubicBezTo>
                <a:cubicBezTo>
                  <a:pt x="428" y="103"/>
                  <a:pt x="431" y="101"/>
                  <a:pt x="429" y="101"/>
                </a:cubicBezTo>
                <a:cubicBezTo>
                  <a:pt x="427" y="101"/>
                  <a:pt x="428" y="102"/>
                  <a:pt x="425" y="103"/>
                </a:cubicBezTo>
                <a:cubicBezTo>
                  <a:pt x="422" y="103"/>
                  <a:pt x="421" y="106"/>
                  <a:pt x="421" y="103"/>
                </a:cubicBezTo>
                <a:cubicBezTo>
                  <a:pt x="421" y="100"/>
                  <a:pt x="421" y="98"/>
                  <a:pt x="419" y="98"/>
                </a:cubicBezTo>
                <a:cubicBezTo>
                  <a:pt x="417" y="98"/>
                  <a:pt x="414" y="98"/>
                  <a:pt x="412" y="97"/>
                </a:cubicBezTo>
                <a:cubicBezTo>
                  <a:pt x="410" y="95"/>
                  <a:pt x="409" y="91"/>
                  <a:pt x="407" y="91"/>
                </a:cubicBezTo>
                <a:cubicBezTo>
                  <a:pt x="405" y="92"/>
                  <a:pt x="399" y="97"/>
                  <a:pt x="397" y="98"/>
                </a:cubicBezTo>
                <a:cubicBezTo>
                  <a:pt x="395" y="98"/>
                  <a:pt x="356" y="99"/>
                  <a:pt x="350" y="97"/>
                </a:cubicBezTo>
                <a:cubicBezTo>
                  <a:pt x="343" y="95"/>
                  <a:pt x="333" y="97"/>
                  <a:pt x="339" y="94"/>
                </a:cubicBezTo>
                <a:cubicBezTo>
                  <a:pt x="345" y="90"/>
                  <a:pt x="346" y="85"/>
                  <a:pt x="350" y="86"/>
                </a:cubicBezTo>
                <a:cubicBezTo>
                  <a:pt x="354" y="87"/>
                  <a:pt x="361" y="87"/>
                  <a:pt x="355" y="82"/>
                </a:cubicBezTo>
                <a:cubicBezTo>
                  <a:pt x="349" y="78"/>
                  <a:pt x="348" y="73"/>
                  <a:pt x="341" y="72"/>
                </a:cubicBezTo>
                <a:cubicBezTo>
                  <a:pt x="334" y="72"/>
                  <a:pt x="332" y="69"/>
                  <a:pt x="330" y="71"/>
                </a:cubicBezTo>
                <a:cubicBezTo>
                  <a:pt x="328" y="73"/>
                  <a:pt x="331" y="74"/>
                  <a:pt x="326" y="74"/>
                </a:cubicBezTo>
                <a:cubicBezTo>
                  <a:pt x="320" y="74"/>
                  <a:pt x="321" y="72"/>
                  <a:pt x="318" y="72"/>
                </a:cubicBezTo>
                <a:cubicBezTo>
                  <a:pt x="314" y="71"/>
                  <a:pt x="300" y="68"/>
                  <a:pt x="295" y="66"/>
                </a:cubicBezTo>
                <a:cubicBezTo>
                  <a:pt x="289" y="63"/>
                  <a:pt x="284" y="65"/>
                  <a:pt x="279" y="63"/>
                </a:cubicBezTo>
                <a:cubicBezTo>
                  <a:pt x="274" y="61"/>
                  <a:pt x="265" y="53"/>
                  <a:pt x="260" y="52"/>
                </a:cubicBezTo>
                <a:cubicBezTo>
                  <a:pt x="255" y="51"/>
                  <a:pt x="241" y="50"/>
                  <a:pt x="238" y="51"/>
                </a:cubicBezTo>
                <a:cubicBezTo>
                  <a:pt x="236" y="53"/>
                  <a:pt x="232" y="60"/>
                  <a:pt x="230" y="61"/>
                </a:cubicBezTo>
                <a:cubicBezTo>
                  <a:pt x="228" y="61"/>
                  <a:pt x="219" y="62"/>
                  <a:pt x="219" y="60"/>
                </a:cubicBezTo>
                <a:cubicBezTo>
                  <a:pt x="219" y="58"/>
                  <a:pt x="227" y="54"/>
                  <a:pt x="224" y="53"/>
                </a:cubicBezTo>
                <a:cubicBezTo>
                  <a:pt x="221" y="53"/>
                  <a:pt x="217" y="54"/>
                  <a:pt x="218" y="52"/>
                </a:cubicBezTo>
                <a:cubicBezTo>
                  <a:pt x="218" y="50"/>
                  <a:pt x="218" y="42"/>
                  <a:pt x="217" y="43"/>
                </a:cubicBezTo>
                <a:cubicBezTo>
                  <a:pt x="215" y="43"/>
                  <a:pt x="213" y="45"/>
                  <a:pt x="211" y="45"/>
                </a:cubicBezTo>
                <a:cubicBezTo>
                  <a:pt x="210" y="45"/>
                  <a:pt x="207" y="47"/>
                  <a:pt x="207" y="48"/>
                </a:cubicBezTo>
                <a:cubicBezTo>
                  <a:pt x="207" y="49"/>
                  <a:pt x="207" y="47"/>
                  <a:pt x="209" y="47"/>
                </a:cubicBezTo>
                <a:cubicBezTo>
                  <a:pt x="211" y="46"/>
                  <a:pt x="213" y="46"/>
                  <a:pt x="212" y="47"/>
                </a:cubicBezTo>
                <a:cubicBezTo>
                  <a:pt x="211" y="49"/>
                  <a:pt x="207" y="52"/>
                  <a:pt x="209" y="52"/>
                </a:cubicBezTo>
                <a:cubicBezTo>
                  <a:pt x="210" y="52"/>
                  <a:pt x="214" y="53"/>
                  <a:pt x="213" y="53"/>
                </a:cubicBezTo>
                <a:cubicBezTo>
                  <a:pt x="211" y="53"/>
                  <a:pt x="207" y="54"/>
                  <a:pt x="207" y="56"/>
                </a:cubicBezTo>
                <a:cubicBezTo>
                  <a:pt x="207" y="58"/>
                  <a:pt x="205" y="62"/>
                  <a:pt x="203" y="62"/>
                </a:cubicBezTo>
                <a:cubicBezTo>
                  <a:pt x="202" y="62"/>
                  <a:pt x="191" y="57"/>
                  <a:pt x="190" y="54"/>
                </a:cubicBezTo>
                <a:cubicBezTo>
                  <a:pt x="189" y="51"/>
                  <a:pt x="186" y="43"/>
                  <a:pt x="183" y="41"/>
                </a:cubicBezTo>
                <a:cubicBezTo>
                  <a:pt x="181" y="39"/>
                  <a:pt x="170" y="32"/>
                  <a:pt x="168" y="32"/>
                </a:cubicBezTo>
                <a:cubicBezTo>
                  <a:pt x="167" y="32"/>
                  <a:pt x="167" y="33"/>
                  <a:pt x="170" y="36"/>
                </a:cubicBezTo>
                <a:cubicBezTo>
                  <a:pt x="172" y="39"/>
                  <a:pt x="177" y="41"/>
                  <a:pt x="177" y="42"/>
                </a:cubicBezTo>
                <a:cubicBezTo>
                  <a:pt x="177" y="42"/>
                  <a:pt x="172" y="41"/>
                  <a:pt x="171" y="41"/>
                </a:cubicBezTo>
                <a:cubicBezTo>
                  <a:pt x="170" y="41"/>
                  <a:pt x="166" y="43"/>
                  <a:pt x="166" y="44"/>
                </a:cubicBezTo>
                <a:cubicBezTo>
                  <a:pt x="165" y="46"/>
                  <a:pt x="167" y="49"/>
                  <a:pt x="165" y="49"/>
                </a:cubicBezTo>
                <a:cubicBezTo>
                  <a:pt x="163" y="50"/>
                  <a:pt x="158" y="55"/>
                  <a:pt x="157" y="54"/>
                </a:cubicBezTo>
                <a:cubicBezTo>
                  <a:pt x="156" y="53"/>
                  <a:pt x="159" y="49"/>
                  <a:pt x="157" y="50"/>
                </a:cubicBezTo>
                <a:cubicBezTo>
                  <a:pt x="155" y="51"/>
                  <a:pt x="147" y="51"/>
                  <a:pt x="145" y="52"/>
                </a:cubicBezTo>
                <a:cubicBezTo>
                  <a:pt x="143" y="54"/>
                  <a:pt x="138" y="60"/>
                  <a:pt x="135" y="62"/>
                </a:cubicBezTo>
                <a:cubicBezTo>
                  <a:pt x="133" y="64"/>
                  <a:pt x="132" y="64"/>
                  <a:pt x="132" y="64"/>
                </a:cubicBezTo>
                <a:cubicBezTo>
                  <a:pt x="131" y="63"/>
                  <a:pt x="131" y="61"/>
                  <a:pt x="131" y="60"/>
                </a:cubicBezTo>
                <a:cubicBezTo>
                  <a:pt x="130" y="59"/>
                  <a:pt x="130" y="59"/>
                  <a:pt x="129" y="60"/>
                </a:cubicBezTo>
                <a:cubicBezTo>
                  <a:pt x="128" y="62"/>
                  <a:pt x="121" y="60"/>
                  <a:pt x="120" y="62"/>
                </a:cubicBezTo>
                <a:cubicBezTo>
                  <a:pt x="118" y="63"/>
                  <a:pt x="118" y="66"/>
                  <a:pt x="116" y="66"/>
                </a:cubicBezTo>
                <a:cubicBezTo>
                  <a:pt x="114" y="66"/>
                  <a:pt x="110" y="69"/>
                  <a:pt x="108" y="70"/>
                </a:cubicBezTo>
                <a:cubicBezTo>
                  <a:pt x="107" y="72"/>
                  <a:pt x="111" y="72"/>
                  <a:pt x="111" y="74"/>
                </a:cubicBezTo>
                <a:cubicBezTo>
                  <a:pt x="111" y="75"/>
                  <a:pt x="107" y="76"/>
                  <a:pt x="104" y="76"/>
                </a:cubicBezTo>
                <a:cubicBezTo>
                  <a:pt x="102" y="76"/>
                  <a:pt x="97" y="76"/>
                  <a:pt x="100" y="72"/>
                </a:cubicBezTo>
                <a:cubicBezTo>
                  <a:pt x="103" y="69"/>
                  <a:pt x="106" y="69"/>
                  <a:pt x="107" y="67"/>
                </a:cubicBezTo>
                <a:cubicBezTo>
                  <a:pt x="109" y="66"/>
                  <a:pt x="112" y="66"/>
                  <a:pt x="114" y="63"/>
                </a:cubicBezTo>
                <a:cubicBezTo>
                  <a:pt x="116" y="60"/>
                  <a:pt x="118" y="57"/>
                  <a:pt x="122" y="57"/>
                </a:cubicBezTo>
                <a:cubicBezTo>
                  <a:pt x="125" y="56"/>
                  <a:pt x="129" y="55"/>
                  <a:pt x="129" y="57"/>
                </a:cubicBezTo>
                <a:cubicBezTo>
                  <a:pt x="129" y="59"/>
                  <a:pt x="130" y="58"/>
                  <a:pt x="131" y="56"/>
                </a:cubicBezTo>
                <a:cubicBezTo>
                  <a:pt x="133" y="54"/>
                  <a:pt x="140" y="50"/>
                  <a:pt x="144" y="49"/>
                </a:cubicBezTo>
                <a:cubicBezTo>
                  <a:pt x="147" y="47"/>
                  <a:pt x="151" y="47"/>
                  <a:pt x="151" y="46"/>
                </a:cubicBezTo>
                <a:cubicBezTo>
                  <a:pt x="151" y="45"/>
                  <a:pt x="152" y="42"/>
                  <a:pt x="150" y="42"/>
                </a:cubicBezTo>
                <a:cubicBezTo>
                  <a:pt x="148" y="43"/>
                  <a:pt x="146" y="43"/>
                  <a:pt x="142" y="43"/>
                </a:cubicBezTo>
                <a:cubicBezTo>
                  <a:pt x="137" y="43"/>
                  <a:pt x="133" y="44"/>
                  <a:pt x="132" y="46"/>
                </a:cubicBezTo>
                <a:cubicBezTo>
                  <a:pt x="130" y="47"/>
                  <a:pt x="130" y="50"/>
                  <a:pt x="126" y="50"/>
                </a:cubicBezTo>
                <a:cubicBezTo>
                  <a:pt x="122" y="50"/>
                  <a:pt x="118" y="53"/>
                  <a:pt x="116" y="53"/>
                </a:cubicBezTo>
                <a:cubicBezTo>
                  <a:pt x="114" y="53"/>
                  <a:pt x="109" y="54"/>
                  <a:pt x="107" y="56"/>
                </a:cubicBezTo>
                <a:cubicBezTo>
                  <a:pt x="105" y="59"/>
                  <a:pt x="99" y="60"/>
                  <a:pt x="97" y="62"/>
                </a:cubicBezTo>
                <a:cubicBezTo>
                  <a:pt x="95" y="63"/>
                  <a:pt x="91" y="65"/>
                  <a:pt x="93" y="62"/>
                </a:cubicBezTo>
                <a:cubicBezTo>
                  <a:pt x="94" y="60"/>
                  <a:pt x="98" y="58"/>
                  <a:pt x="95" y="58"/>
                </a:cubicBezTo>
                <a:cubicBezTo>
                  <a:pt x="93" y="58"/>
                  <a:pt x="89" y="56"/>
                  <a:pt x="88" y="55"/>
                </a:cubicBezTo>
                <a:cubicBezTo>
                  <a:pt x="87" y="54"/>
                  <a:pt x="86" y="57"/>
                  <a:pt x="86" y="58"/>
                </a:cubicBezTo>
                <a:cubicBezTo>
                  <a:pt x="85" y="58"/>
                  <a:pt x="82" y="59"/>
                  <a:pt x="79" y="60"/>
                </a:cubicBezTo>
                <a:cubicBezTo>
                  <a:pt x="75" y="61"/>
                  <a:pt x="73" y="62"/>
                  <a:pt x="72" y="63"/>
                </a:cubicBezTo>
                <a:cubicBezTo>
                  <a:pt x="70" y="64"/>
                  <a:pt x="66" y="65"/>
                  <a:pt x="67" y="66"/>
                </a:cubicBezTo>
                <a:cubicBezTo>
                  <a:pt x="68" y="68"/>
                  <a:pt x="70" y="67"/>
                  <a:pt x="70" y="68"/>
                </a:cubicBezTo>
                <a:cubicBezTo>
                  <a:pt x="70" y="70"/>
                  <a:pt x="67" y="71"/>
                  <a:pt x="70" y="71"/>
                </a:cubicBezTo>
                <a:cubicBezTo>
                  <a:pt x="73" y="71"/>
                  <a:pt x="79" y="72"/>
                  <a:pt x="81" y="70"/>
                </a:cubicBezTo>
                <a:cubicBezTo>
                  <a:pt x="83" y="68"/>
                  <a:pt x="91" y="64"/>
                  <a:pt x="89" y="65"/>
                </a:cubicBezTo>
                <a:cubicBezTo>
                  <a:pt x="87" y="66"/>
                  <a:pt x="83" y="70"/>
                  <a:pt x="84" y="71"/>
                </a:cubicBezTo>
                <a:cubicBezTo>
                  <a:pt x="84" y="72"/>
                  <a:pt x="89" y="78"/>
                  <a:pt x="87" y="77"/>
                </a:cubicBezTo>
                <a:cubicBezTo>
                  <a:pt x="85" y="75"/>
                  <a:pt x="87" y="74"/>
                  <a:pt x="82" y="73"/>
                </a:cubicBezTo>
                <a:cubicBezTo>
                  <a:pt x="77" y="73"/>
                  <a:pt x="75" y="76"/>
                  <a:pt x="73" y="76"/>
                </a:cubicBezTo>
                <a:cubicBezTo>
                  <a:pt x="72" y="77"/>
                  <a:pt x="68" y="75"/>
                  <a:pt x="65" y="74"/>
                </a:cubicBezTo>
                <a:cubicBezTo>
                  <a:pt x="63" y="73"/>
                  <a:pt x="53" y="74"/>
                  <a:pt x="48" y="72"/>
                </a:cubicBezTo>
                <a:cubicBezTo>
                  <a:pt x="44" y="69"/>
                  <a:pt x="31" y="64"/>
                  <a:pt x="28" y="62"/>
                </a:cubicBezTo>
                <a:cubicBezTo>
                  <a:pt x="25" y="60"/>
                  <a:pt x="24" y="57"/>
                  <a:pt x="26" y="57"/>
                </a:cubicBezTo>
                <a:cubicBezTo>
                  <a:pt x="28" y="57"/>
                  <a:pt x="25" y="56"/>
                  <a:pt x="23" y="56"/>
                </a:cubicBezTo>
                <a:cubicBezTo>
                  <a:pt x="21" y="56"/>
                  <a:pt x="7" y="58"/>
                  <a:pt x="0" y="57"/>
                </a:cubicBezTo>
                <a:cubicBezTo>
                  <a:pt x="0" y="57"/>
                  <a:pt x="0" y="57"/>
                  <a:pt x="0" y="57"/>
                </a:cubicBezTo>
                <a:cubicBezTo>
                  <a:pt x="0" y="257"/>
                  <a:pt x="0" y="257"/>
                  <a:pt x="0" y="257"/>
                </a:cubicBezTo>
                <a:cubicBezTo>
                  <a:pt x="0" y="257"/>
                  <a:pt x="3" y="258"/>
                  <a:pt x="5" y="257"/>
                </a:cubicBezTo>
                <a:cubicBezTo>
                  <a:pt x="6" y="256"/>
                  <a:pt x="5" y="255"/>
                  <a:pt x="8" y="256"/>
                </a:cubicBezTo>
                <a:cubicBezTo>
                  <a:pt x="10" y="257"/>
                  <a:pt x="11" y="259"/>
                  <a:pt x="13" y="258"/>
                </a:cubicBezTo>
                <a:cubicBezTo>
                  <a:pt x="15" y="257"/>
                  <a:pt x="18" y="254"/>
                  <a:pt x="22" y="256"/>
                </a:cubicBezTo>
                <a:cubicBezTo>
                  <a:pt x="26" y="258"/>
                  <a:pt x="25" y="258"/>
                  <a:pt x="27" y="261"/>
                </a:cubicBezTo>
                <a:cubicBezTo>
                  <a:pt x="28" y="264"/>
                  <a:pt x="28" y="262"/>
                  <a:pt x="33" y="267"/>
                </a:cubicBezTo>
                <a:cubicBezTo>
                  <a:pt x="37" y="272"/>
                  <a:pt x="46" y="281"/>
                  <a:pt x="48" y="281"/>
                </a:cubicBezTo>
                <a:cubicBezTo>
                  <a:pt x="51" y="281"/>
                  <a:pt x="60" y="277"/>
                  <a:pt x="61" y="274"/>
                </a:cubicBezTo>
                <a:cubicBezTo>
                  <a:pt x="62" y="271"/>
                  <a:pt x="58" y="270"/>
                  <a:pt x="62" y="270"/>
                </a:cubicBezTo>
                <a:cubicBezTo>
                  <a:pt x="65" y="269"/>
                  <a:pt x="68" y="270"/>
                  <a:pt x="70" y="268"/>
                </a:cubicBezTo>
                <a:cubicBezTo>
                  <a:pt x="72" y="266"/>
                  <a:pt x="73" y="266"/>
                  <a:pt x="75" y="267"/>
                </a:cubicBezTo>
                <a:cubicBezTo>
                  <a:pt x="77" y="268"/>
                  <a:pt x="77" y="272"/>
                  <a:pt x="80" y="274"/>
                </a:cubicBezTo>
                <a:cubicBezTo>
                  <a:pt x="82" y="277"/>
                  <a:pt x="85" y="279"/>
                  <a:pt x="89" y="282"/>
                </a:cubicBezTo>
                <a:cubicBezTo>
                  <a:pt x="92" y="286"/>
                  <a:pt x="99" y="290"/>
                  <a:pt x="101" y="294"/>
                </a:cubicBezTo>
                <a:cubicBezTo>
                  <a:pt x="103" y="297"/>
                  <a:pt x="118" y="323"/>
                  <a:pt x="121" y="325"/>
                </a:cubicBezTo>
                <a:cubicBezTo>
                  <a:pt x="124" y="328"/>
                  <a:pt x="146" y="338"/>
                  <a:pt x="146" y="339"/>
                </a:cubicBezTo>
                <a:cubicBezTo>
                  <a:pt x="146" y="340"/>
                  <a:pt x="143" y="342"/>
                  <a:pt x="144" y="345"/>
                </a:cubicBezTo>
                <a:cubicBezTo>
                  <a:pt x="144" y="348"/>
                  <a:pt x="147" y="348"/>
                  <a:pt x="147" y="349"/>
                </a:cubicBezTo>
                <a:cubicBezTo>
                  <a:pt x="147" y="349"/>
                  <a:pt x="147" y="351"/>
                  <a:pt x="146" y="353"/>
                </a:cubicBezTo>
                <a:cubicBezTo>
                  <a:pt x="147" y="354"/>
                  <a:pt x="148" y="355"/>
                  <a:pt x="149" y="356"/>
                </a:cubicBezTo>
                <a:cubicBezTo>
                  <a:pt x="150" y="356"/>
                  <a:pt x="146" y="357"/>
                  <a:pt x="144" y="358"/>
                </a:cubicBezTo>
                <a:cubicBezTo>
                  <a:pt x="142" y="360"/>
                  <a:pt x="139" y="364"/>
                  <a:pt x="140" y="365"/>
                </a:cubicBezTo>
                <a:cubicBezTo>
                  <a:pt x="141" y="367"/>
                  <a:pt x="145" y="372"/>
                  <a:pt x="147" y="372"/>
                </a:cubicBezTo>
                <a:cubicBezTo>
                  <a:pt x="148" y="372"/>
                  <a:pt x="147" y="372"/>
                  <a:pt x="146" y="374"/>
                </a:cubicBezTo>
                <a:cubicBezTo>
                  <a:pt x="145" y="375"/>
                  <a:pt x="144" y="377"/>
                  <a:pt x="142" y="376"/>
                </a:cubicBezTo>
                <a:cubicBezTo>
                  <a:pt x="141" y="374"/>
                  <a:pt x="140" y="371"/>
                  <a:pt x="139" y="373"/>
                </a:cubicBezTo>
                <a:cubicBezTo>
                  <a:pt x="138" y="375"/>
                  <a:pt x="140" y="375"/>
                  <a:pt x="142" y="377"/>
                </a:cubicBezTo>
                <a:cubicBezTo>
                  <a:pt x="143" y="378"/>
                  <a:pt x="142" y="380"/>
                  <a:pt x="142" y="381"/>
                </a:cubicBezTo>
                <a:cubicBezTo>
                  <a:pt x="141" y="382"/>
                  <a:pt x="144" y="386"/>
                  <a:pt x="146" y="388"/>
                </a:cubicBezTo>
                <a:cubicBezTo>
                  <a:pt x="148" y="390"/>
                  <a:pt x="149" y="388"/>
                  <a:pt x="150" y="387"/>
                </a:cubicBezTo>
                <a:cubicBezTo>
                  <a:pt x="152" y="386"/>
                  <a:pt x="155" y="387"/>
                  <a:pt x="155" y="385"/>
                </a:cubicBezTo>
                <a:cubicBezTo>
                  <a:pt x="155" y="384"/>
                  <a:pt x="157" y="380"/>
                  <a:pt x="157" y="382"/>
                </a:cubicBezTo>
                <a:cubicBezTo>
                  <a:pt x="157" y="384"/>
                  <a:pt x="159" y="385"/>
                  <a:pt x="160" y="387"/>
                </a:cubicBezTo>
                <a:cubicBezTo>
                  <a:pt x="161" y="389"/>
                  <a:pt x="160" y="388"/>
                  <a:pt x="159" y="390"/>
                </a:cubicBezTo>
                <a:cubicBezTo>
                  <a:pt x="159" y="392"/>
                  <a:pt x="159" y="395"/>
                  <a:pt x="157" y="397"/>
                </a:cubicBezTo>
                <a:cubicBezTo>
                  <a:pt x="156" y="399"/>
                  <a:pt x="158" y="399"/>
                  <a:pt x="159" y="398"/>
                </a:cubicBezTo>
                <a:cubicBezTo>
                  <a:pt x="160" y="397"/>
                  <a:pt x="162" y="396"/>
                  <a:pt x="164" y="396"/>
                </a:cubicBezTo>
                <a:cubicBezTo>
                  <a:pt x="166" y="396"/>
                  <a:pt x="166" y="395"/>
                  <a:pt x="166" y="393"/>
                </a:cubicBezTo>
                <a:cubicBezTo>
                  <a:pt x="166" y="392"/>
                  <a:pt x="165" y="390"/>
                  <a:pt x="166" y="392"/>
                </a:cubicBezTo>
                <a:cubicBezTo>
                  <a:pt x="168" y="394"/>
                  <a:pt x="169" y="395"/>
                  <a:pt x="170" y="396"/>
                </a:cubicBezTo>
                <a:cubicBezTo>
                  <a:pt x="172" y="397"/>
                  <a:pt x="168" y="396"/>
                  <a:pt x="169" y="399"/>
                </a:cubicBezTo>
                <a:cubicBezTo>
                  <a:pt x="171" y="402"/>
                  <a:pt x="171" y="403"/>
                  <a:pt x="173" y="404"/>
                </a:cubicBezTo>
                <a:cubicBezTo>
                  <a:pt x="175" y="406"/>
                  <a:pt x="179" y="404"/>
                  <a:pt x="181" y="401"/>
                </a:cubicBezTo>
                <a:cubicBezTo>
                  <a:pt x="183" y="399"/>
                  <a:pt x="183" y="401"/>
                  <a:pt x="181" y="403"/>
                </a:cubicBezTo>
                <a:cubicBezTo>
                  <a:pt x="180" y="405"/>
                  <a:pt x="180" y="404"/>
                  <a:pt x="183" y="404"/>
                </a:cubicBezTo>
                <a:cubicBezTo>
                  <a:pt x="186" y="404"/>
                  <a:pt x="187" y="405"/>
                  <a:pt x="183" y="405"/>
                </a:cubicBezTo>
                <a:cubicBezTo>
                  <a:pt x="180" y="405"/>
                  <a:pt x="180" y="407"/>
                  <a:pt x="177" y="408"/>
                </a:cubicBezTo>
                <a:cubicBezTo>
                  <a:pt x="175" y="409"/>
                  <a:pt x="172" y="411"/>
                  <a:pt x="173" y="414"/>
                </a:cubicBezTo>
                <a:cubicBezTo>
                  <a:pt x="175" y="417"/>
                  <a:pt x="178" y="416"/>
                  <a:pt x="180" y="415"/>
                </a:cubicBezTo>
                <a:cubicBezTo>
                  <a:pt x="181" y="414"/>
                  <a:pt x="185" y="415"/>
                  <a:pt x="187" y="415"/>
                </a:cubicBezTo>
                <a:cubicBezTo>
                  <a:pt x="189" y="415"/>
                  <a:pt x="190" y="416"/>
                  <a:pt x="187" y="416"/>
                </a:cubicBezTo>
                <a:cubicBezTo>
                  <a:pt x="185" y="416"/>
                  <a:pt x="181" y="416"/>
                  <a:pt x="179" y="418"/>
                </a:cubicBezTo>
                <a:cubicBezTo>
                  <a:pt x="177" y="419"/>
                  <a:pt x="175" y="421"/>
                  <a:pt x="179" y="421"/>
                </a:cubicBezTo>
                <a:cubicBezTo>
                  <a:pt x="182" y="421"/>
                  <a:pt x="185" y="422"/>
                  <a:pt x="181" y="423"/>
                </a:cubicBezTo>
                <a:cubicBezTo>
                  <a:pt x="177" y="423"/>
                  <a:pt x="177" y="426"/>
                  <a:pt x="181" y="428"/>
                </a:cubicBezTo>
                <a:cubicBezTo>
                  <a:pt x="185" y="430"/>
                  <a:pt x="189" y="429"/>
                  <a:pt x="192" y="429"/>
                </a:cubicBezTo>
                <a:cubicBezTo>
                  <a:pt x="195" y="429"/>
                  <a:pt x="194" y="432"/>
                  <a:pt x="197" y="433"/>
                </a:cubicBezTo>
                <a:cubicBezTo>
                  <a:pt x="200" y="434"/>
                  <a:pt x="203" y="430"/>
                  <a:pt x="204" y="428"/>
                </a:cubicBezTo>
                <a:cubicBezTo>
                  <a:pt x="204" y="426"/>
                  <a:pt x="205" y="427"/>
                  <a:pt x="205" y="429"/>
                </a:cubicBezTo>
                <a:cubicBezTo>
                  <a:pt x="205" y="430"/>
                  <a:pt x="202" y="433"/>
                  <a:pt x="201" y="434"/>
                </a:cubicBezTo>
                <a:cubicBezTo>
                  <a:pt x="200" y="435"/>
                  <a:pt x="203" y="435"/>
                  <a:pt x="204" y="437"/>
                </a:cubicBezTo>
                <a:cubicBezTo>
                  <a:pt x="206" y="438"/>
                  <a:pt x="212" y="437"/>
                  <a:pt x="212" y="433"/>
                </a:cubicBezTo>
                <a:cubicBezTo>
                  <a:pt x="212" y="429"/>
                  <a:pt x="214" y="427"/>
                  <a:pt x="214" y="429"/>
                </a:cubicBezTo>
                <a:cubicBezTo>
                  <a:pt x="214" y="432"/>
                  <a:pt x="213" y="435"/>
                  <a:pt x="212" y="437"/>
                </a:cubicBezTo>
                <a:cubicBezTo>
                  <a:pt x="211" y="438"/>
                  <a:pt x="215" y="439"/>
                  <a:pt x="216" y="437"/>
                </a:cubicBezTo>
                <a:cubicBezTo>
                  <a:pt x="218" y="436"/>
                  <a:pt x="219" y="436"/>
                  <a:pt x="217" y="438"/>
                </a:cubicBezTo>
                <a:cubicBezTo>
                  <a:pt x="216" y="439"/>
                  <a:pt x="216" y="442"/>
                  <a:pt x="217" y="445"/>
                </a:cubicBezTo>
                <a:cubicBezTo>
                  <a:pt x="218" y="447"/>
                  <a:pt x="225" y="452"/>
                  <a:pt x="225" y="447"/>
                </a:cubicBezTo>
                <a:cubicBezTo>
                  <a:pt x="225" y="442"/>
                  <a:pt x="227" y="440"/>
                  <a:pt x="227" y="442"/>
                </a:cubicBezTo>
                <a:cubicBezTo>
                  <a:pt x="227" y="445"/>
                  <a:pt x="228" y="447"/>
                  <a:pt x="228" y="449"/>
                </a:cubicBezTo>
                <a:cubicBezTo>
                  <a:pt x="229" y="451"/>
                  <a:pt x="226" y="451"/>
                  <a:pt x="225" y="452"/>
                </a:cubicBezTo>
                <a:cubicBezTo>
                  <a:pt x="225" y="452"/>
                  <a:pt x="226" y="453"/>
                  <a:pt x="229" y="453"/>
                </a:cubicBezTo>
                <a:cubicBezTo>
                  <a:pt x="231" y="454"/>
                  <a:pt x="235" y="454"/>
                  <a:pt x="235" y="452"/>
                </a:cubicBezTo>
                <a:cubicBezTo>
                  <a:pt x="236" y="451"/>
                  <a:pt x="235" y="450"/>
                  <a:pt x="237" y="452"/>
                </a:cubicBezTo>
                <a:cubicBezTo>
                  <a:pt x="238" y="455"/>
                  <a:pt x="238" y="456"/>
                  <a:pt x="239" y="458"/>
                </a:cubicBezTo>
                <a:cubicBezTo>
                  <a:pt x="240" y="460"/>
                  <a:pt x="241" y="461"/>
                  <a:pt x="242" y="462"/>
                </a:cubicBezTo>
                <a:cubicBezTo>
                  <a:pt x="601" y="462"/>
                  <a:pt x="601" y="462"/>
                  <a:pt x="601" y="462"/>
                </a:cubicBezTo>
                <a:cubicBezTo>
                  <a:pt x="601" y="462"/>
                  <a:pt x="603" y="459"/>
                  <a:pt x="603" y="458"/>
                </a:cubicBezTo>
                <a:close/>
                <a:moveTo>
                  <a:pt x="295" y="142"/>
                </a:moveTo>
                <a:cubicBezTo>
                  <a:pt x="290" y="143"/>
                  <a:pt x="291" y="141"/>
                  <a:pt x="286" y="141"/>
                </a:cubicBezTo>
                <a:cubicBezTo>
                  <a:pt x="281" y="142"/>
                  <a:pt x="282" y="143"/>
                  <a:pt x="279" y="145"/>
                </a:cubicBezTo>
                <a:cubicBezTo>
                  <a:pt x="277" y="148"/>
                  <a:pt x="282" y="148"/>
                  <a:pt x="284" y="150"/>
                </a:cubicBezTo>
                <a:cubicBezTo>
                  <a:pt x="286" y="152"/>
                  <a:pt x="284" y="151"/>
                  <a:pt x="280" y="151"/>
                </a:cubicBezTo>
                <a:cubicBezTo>
                  <a:pt x="275" y="151"/>
                  <a:pt x="270" y="156"/>
                  <a:pt x="266" y="158"/>
                </a:cubicBezTo>
                <a:cubicBezTo>
                  <a:pt x="263" y="161"/>
                  <a:pt x="262" y="158"/>
                  <a:pt x="264" y="157"/>
                </a:cubicBezTo>
                <a:cubicBezTo>
                  <a:pt x="266" y="155"/>
                  <a:pt x="272" y="148"/>
                  <a:pt x="271" y="146"/>
                </a:cubicBezTo>
                <a:cubicBezTo>
                  <a:pt x="270" y="144"/>
                  <a:pt x="263" y="147"/>
                  <a:pt x="258" y="149"/>
                </a:cubicBezTo>
                <a:cubicBezTo>
                  <a:pt x="253" y="150"/>
                  <a:pt x="256" y="154"/>
                  <a:pt x="254" y="157"/>
                </a:cubicBezTo>
                <a:cubicBezTo>
                  <a:pt x="252" y="159"/>
                  <a:pt x="243" y="157"/>
                  <a:pt x="237" y="156"/>
                </a:cubicBezTo>
                <a:cubicBezTo>
                  <a:pt x="230" y="154"/>
                  <a:pt x="234" y="153"/>
                  <a:pt x="238" y="154"/>
                </a:cubicBezTo>
                <a:cubicBezTo>
                  <a:pt x="242" y="154"/>
                  <a:pt x="242" y="152"/>
                  <a:pt x="242" y="149"/>
                </a:cubicBezTo>
                <a:cubicBezTo>
                  <a:pt x="242" y="147"/>
                  <a:pt x="246" y="145"/>
                  <a:pt x="248" y="143"/>
                </a:cubicBezTo>
                <a:cubicBezTo>
                  <a:pt x="250" y="141"/>
                  <a:pt x="245" y="139"/>
                  <a:pt x="245" y="137"/>
                </a:cubicBezTo>
                <a:cubicBezTo>
                  <a:pt x="244" y="135"/>
                  <a:pt x="254" y="137"/>
                  <a:pt x="257" y="137"/>
                </a:cubicBezTo>
                <a:cubicBezTo>
                  <a:pt x="261" y="137"/>
                  <a:pt x="256" y="134"/>
                  <a:pt x="250" y="132"/>
                </a:cubicBezTo>
                <a:cubicBezTo>
                  <a:pt x="244" y="131"/>
                  <a:pt x="242" y="132"/>
                  <a:pt x="238" y="134"/>
                </a:cubicBezTo>
                <a:cubicBezTo>
                  <a:pt x="234" y="135"/>
                  <a:pt x="223" y="134"/>
                  <a:pt x="219" y="134"/>
                </a:cubicBezTo>
                <a:cubicBezTo>
                  <a:pt x="214" y="134"/>
                  <a:pt x="217" y="135"/>
                  <a:pt x="213" y="137"/>
                </a:cubicBezTo>
                <a:cubicBezTo>
                  <a:pt x="209" y="139"/>
                  <a:pt x="211" y="134"/>
                  <a:pt x="213" y="132"/>
                </a:cubicBezTo>
                <a:cubicBezTo>
                  <a:pt x="214" y="130"/>
                  <a:pt x="217" y="131"/>
                  <a:pt x="223" y="130"/>
                </a:cubicBezTo>
                <a:cubicBezTo>
                  <a:pt x="228" y="130"/>
                  <a:pt x="229" y="127"/>
                  <a:pt x="235" y="126"/>
                </a:cubicBezTo>
                <a:cubicBezTo>
                  <a:pt x="241" y="125"/>
                  <a:pt x="244" y="123"/>
                  <a:pt x="248" y="123"/>
                </a:cubicBezTo>
                <a:cubicBezTo>
                  <a:pt x="252" y="122"/>
                  <a:pt x="266" y="119"/>
                  <a:pt x="272" y="117"/>
                </a:cubicBezTo>
                <a:cubicBezTo>
                  <a:pt x="278" y="115"/>
                  <a:pt x="284" y="115"/>
                  <a:pt x="286" y="117"/>
                </a:cubicBezTo>
                <a:cubicBezTo>
                  <a:pt x="288" y="120"/>
                  <a:pt x="283" y="122"/>
                  <a:pt x="279" y="124"/>
                </a:cubicBezTo>
                <a:cubicBezTo>
                  <a:pt x="275" y="126"/>
                  <a:pt x="275" y="124"/>
                  <a:pt x="275" y="128"/>
                </a:cubicBezTo>
                <a:cubicBezTo>
                  <a:pt x="275" y="131"/>
                  <a:pt x="296" y="129"/>
                  <a:pt x="298" y="129"/>
                </a:cubicBezTo>
                <a:cubicBezTo>
                  <a:pt x="300" y="129"/>
                  <a:pt x="305" y="120"/>
                  <a:pt x="308" y="124"/>
                </a:cubicBezTo>
                <a:cubicBezTo>
                  <a:pt x="310" y="126"/>
                  <a:pt x="300" y="141"/>
                  <a:pt x="295" y="142"/>
                </a:cubicBezTo>
                <a:close/>
                <a:moveTo>
                  <a:pt x="415" y="205"/>
                </a:moveTo>
                <a:cubicBezTo>
                  <a:pt x="413" y="205"/>
                  <a:pt x="405" y="204"/>
                  <a:pt x="403" y="205"/>
                </a:cubicBezTo>
                <a:cubicBezTo>
                  <a:pt x="401" y="206"/>
                  <a:pt x="410" y="206"/>
                  <a:pt x="410" y="208"/>
                </a:cubicBezTo>
                <a:cubicBezTo>
                  <a:pt x="410" y="209"/>
                  <a:pt x="404" y="212"/>
                  <a:pt x="398" y="212"/>
                </a:cubicBezTo>
                <a:cubicBezTo>
                  <a:pt x="392" y="213"/>
                  <a:pt x="390" y="215"/>
                  <a:pt x="388" y="217"/>
                </a:cubicBezTo>
                <a:cubicBezTo>
                  <a:pt x="386" y="219"/>
                  <a:pt x="384" y="221"/>
                  <a:pt x="381" y="222"/>
                </a:cubicBezTo>
                <a:cubicBezTo>
                  <a:pt x="378" y="223"/>
                  <a:pt x="377" y="221"/>
                  <a:pt x="375" y="222"/>
                </a:cubicBezTo>
                <a:cubicBezTo>
                  <a:pt x="373" y="223"/>
                  <a:pt x="374" y="225"/>
                  <a:pt x="375" y="225"/>
                </a:cubicBezTo>
                <a:cubicBezTo>
                  <a:pt x="376" y="225"/>
                  <a:pt x="382" y="227"/>
                  <a:pt x="378" y="230"/>
                </a:cubicBezTo>
                <a:cubicBezTo>
                  <a:pt x="374" y="233"/>
                  <a:pt x="370" y="232"/>
                  <a:pt x="364" y="233"/>
                </a:cubicBezTo>
                <a:cubicBezTo>
                  <a:pt x="358" y="234"/>
                  <a:pt x="361" y="235"/>
                  <a:pt x="361" y="238"/>
                </a:cubicBezTo>
                <a:cubicBezTo>
                  <a:pt x="361" y="241"/>
                  <a:pt x="354" y="243"/>
                  <a:pt x="346" y="244"/>
                </a:cubicBezTo>
                <a:cubicBezTo>
                  <a:pt x="339" y="245"/>
                  <a:pt x="329" y="245"/>
                  <a:pt x="324" y="241"/>
                </a:cubicBezTo>
                <a:cubicBezTo>
                  <a:pt x="320" y="238"/>
                  <a:pt x="315" y="236"/>
                  <a:pt x="319" y="236"/>
                </a:cubicBezTo>
                <a:cubicBezTo>
                  <a:pt x="322" y="237"/>
                  <a:pt x="322" y="233"/>
                  <a:pt x="329" y="235"/>
                </a:cubicBezTo>
                <a:cubicBezTo>
                  <a:pt x="335" y="237"/>
                  <a:pt x="333" y="231"/>
                  <a:pt x="335" y="228"/>
                </a:cubicBezTo>
                <a:cubicBezTo>
                  <a:pt x="337" y="225"/>
                  <a:pt x="342" y="226"/>
                  <a:pt x="346" y="224"/>
                </a:cubicBezTo>
                <a:cubicBezTo>
                  <a:pt x="350" y="223"/>
                  <a:pt x="345" y="220"/>
                  <a:pt x="341" y="218"/>
                </a:cubicBezTo>
                <a:cubicBezTo>
                  <a:pt x="337" y="216"/>
                  <a:pt x="338" y="215"/>
                  <a:pt x="338" y="213"/>
                </a:cubicBezTo>
                <a:cubicBezTo>
                  <a:pt x="338" y="210"/>
                  <a:pt x="337" y="211"/>
                  <a:pt x="335" y="211"/>
                </a:cubicBezTo>
                <a:cubicBezTo>
                  <a:pt x="332" y="210"/>
                  <a:pt x="330" y="206"/>
                  <a:pt x="335" y="207"/>
                </a:cubicBezTo>
                <a:cubicBezTo>
                  <a:pt x="339" y="208"/>
                  <a:pt x="348" y="212"/>
                  <a:pt x="352" y="213"/>
                </a:cubicBezTo>
                <a:cubicBezTo>
                  <a:pt x="356" y="214"/>
                  <a:pt x="358" y="217"/>
                  <a:pt x="361" y="219"/>
                </a:cubicBezTo>
                <a:cubicBezTo>
                  <a:pt x="364" y="221"/>
                  <a:pt x="376" y="218"/>
                  <a:pt x="379" y="217"/>
                </a:cubicBezTo>
                <a:cubicBezTo>
                  <a:pt x="382" y="215"/>
                  <a:pt x="385" y="213"/>
                  <a:pt x="388" y="209"/>
                </a:cubicBezTo>
                <a:cubicBezTo>
                  <a:pt x="391" y="206"/>
                  <a:pt x="398" y="203"/>
                  <a:pt x="403" y="201"/>
                </a:cubicBezTo>
                <a:cubicBezTo>
                  <a:pt x="409" y="200"/>
                  <a:pt x="419" y="203"/>
                  <a:pt x="423" y="204"/>
                </a:cubicBezTo>
                <a:cubicBezTo>
                  <a:pt x="425" y="205"/>
                  <a:pt x="417" y="205"/>
                  <a:pt x="415" y="205"/>
                </a:cubicBezTo>
                <a:close/>
                <a:moveTo>
                  <a:pt x="584" y="434"/>
                </a:moveTo>
                <a:cubicBezTo>
                  <a:pt x="583" y="438"/>
                  <a:pt x="581" y="433"/>
                  <a:pt x="579" y="429"/>
                </a:cubicBezTo>
                <a:cubicBezTo>
                  <a:pt x="577" y="424"/>
                  <a:pt x="582" y="420"/>
                  <a:pt x="582" y="417"/>
                </a:cubicBezTo>
                <a:cubicBezTo>
                  <a:pt x="582" y="414"/>
                  <a:pt x="581" y="413"/>
                  <a:pt x="579" y="414"/>
                </a:cubicBezTo>
                <a:cubicBezTo>
                  <a:pt x="577" y="416"/>
                  <a:pt x="576" y="418"/>
                  <a:pt x="576" y="414"/>
                </a:cubicBezTo>
                <a:cubicBezTo>
                  <a:pt x="576" y="409"/>
                  <a:pt x="574" y="409"/>
                  <a:pt x="571" y="406"/>
                </a:cubicBezTo>
                <a:cubicBezTo>
                  <a:pt x="568" y="403"/>
                  <a:pt x="571" y="409"/>
                  <a:pt x="569" y="410"/>
                </a:cubicBezTo>
                <a:cubicBezTo>
                  <a:pt x="567" y="411"/>
                  <a:pt x="559" y="400"/>
                  <a:pt x="555" y="396"/>
                </a:cubicBezTo>
                <a:cubicBezTo>
                  <a:pt x="551" y="392"/>
                  <a:pt x="555" y="392"/>
                  <a:pt x="557" y="390"/>
                </a:cubicBezTo>
                <a:cubicBezTo>
                  <a:pt x="560" y="388"/>
                  <a:pt x="556" y="389"/>
                  <a:pt x="553" y="389"/>
                </a:cubicBezTo>
                <a:cubicBezTo>
                  <a:pt x="550" y="389"/>
                  <a:pt x="550" y="383"/>
                  <a:pt x="552" y="381"/>
                </a:cubicBezTo>
                <a:cubicBezTo>
                  <a:pt x="554" y="379"/>
                  <a:pt x="553" y="376"/>
                  <a:pt x="555" y="375"/>
                </a:cubicBezTo>
                <a:cubicBezTo>
                  <a:pt x="556" y="373"/>
                  <a:pt x="559" y="376"/>
                  <a:pt x="565" y="379"/>
                </a:cubicBezTo>
                <a:cubicBezTo>
                  <a:pt x="570" y="381"/>
                  <a:pt x="569" y="384"/>
                  <a:pt x="571" y="386"/>
                </a:cubicBezTo>
                <a:cubicBezTo>
                  <a:pt x="573" y="388"/>
                  <a:pt x="573" y="393"/>
                  <a:pt x="575" y="395"/>
                </a:cubicBezTo>
                <a:cubicBezTo>
                  <a:pt x="576" y="398"/>
                  <a:pt x="579" y="400"/>
                  <a:pt x="578" y="406"/>
                </a:cubicBezTo>
                <a:cubicBezTo>
                  <a:pt x="577" y="411"/>
                  <a:pt x="582" y="408"/>
                  <a:pt x="583" y="412"/>
                </a:cubicBezTo>
                <a:cubicBezTo>
                  <a:pt x="583" y="420"/>
                  <a:pt x="585" y="415"/>
                  <a:pt x="587" y="421"/>
                </a:cubicBezTo>
                <a:cubicBezTo>
                  <a:pt x="589" y="426"/>
                  <a:pt x="586" y="431"/>
                  <a:pt x="584" y="43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96" name="Freeform 277"/>
          <p:cNvSpPr>
            <a:spLocks/>
          </p:cNvSpPr>
          <p:nvPr/>
        </p:nvSpPr>
        <p:spPr bwMode="auto">
          <a:xfrm>
            <a:off x="3821113" y="4291013"/>
            <a:ext cx="44450" cy="36512"/>
          </a:xfrm>
          <a:custGeom>
            <a:avLst/>
            <a:gdLst/>
            <a:ahLst/>
            <a:cxnLst>
              <a:cxn ang="0">
                <a:pos x="19" y="0"/>
              </a:cxn>
              <a:cxn ang="0">
                <a:pos x="19" y="0"/>
              </a:cxn>
              <a:cxn ang="0">
                <a:pos x="14" y="4"/>
              </a:cxn>
              <a:cxn ang="0">
                <a:pos x="2" y="10"/>
              </a:cxn>
              <a:cxn ang="0">
                <a:pos x="3" y="19"/>
              </a:cxn>
              <a:cxn ang="0">
                <a:pos x="11" y="17"/>
              </a:cxn>
              <a:cxn ang="0">
                <a:pos x="21" y="8"/>
              </a:cxn>
              <a:cxn ang="0">
                <a:pos x="24" y="7"/>
              </a:cxn>
              <a:cxn ang="0">
                <a:pos x="24" y="7"/>
              </a:cxn>
              <a:cxn ang="0">
                <a:pos x="19" y="0"/>
              </a:cxn>
            </a:cxnLst>
            <a:rect l="0" t="0" r="r" b="b"/>
            <a:pathLst>
              <a:path w="24" h="19">
                <a:moveTo>
                  <a:pt x="19" y="0"/>
                </a:moveTo>
                <a:cubicBezTo>
                  <a:pt x="19" y="0"/>
                  <a:pt x="19" y="0"/>
                  <a:pt x="19" y="0"/>
                </a:cubicBezTo>
                <a:cubicBezTo>
                  <a:pt x="18" y="2"/>
                  <a:pt x="16" y="2"/>
                  <a:pt x="14" y="4"/>
                </a:cubicBezTo>
                <a:cubicBezTo>
                  <a:pt x="11" y="6"/>
                  <a:pt x="3" y="8"/>
                  <a:pt x="2" y="10"/>
                </a:cubicBezTo>
                <a:cubicBezTo>
                  <a:pt x="1" y="12"/>
                  <a:pt x="0" y="19"/>
                  <a:pt x="3" y="19"/>
                </a:cubicBezTo>
                <a:cubicBezTo>
                  <a:pt x="6" y="18"/>
                  <a:pt x="9" y="18"/>
                  <a:pt x="11" y="17"/>
                </a:cubicBezTo>
                <a:cubicBezTo>
                  <a:pt x="13" y="17"/>
                  <a:pt x="18" y="10"/>
                  <a:pt x="21" y="8"/>
                </a:cubicBezTo>
                <a:cubicBezTo>
                  <a:pt x="22" y="8"/>
                  <a:pt x="23" y="7"/>
                  <a:pt x="24" y="7"/>
                </a:cubicBezTo>
                <a:cubicBezTo>
                  <a:pt x="24" y="7"/>
                  <a:pt x="24" y="7"/>
                  <a:pt x="24" y="7"/>
                </a:cubicBezTo>
                <a:lnTo>
                  <a:pt x="19" y="0"/>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97" name="Freeform 278"/>
          <p:cNvSpPr>
            <a:spLocks/>
          </p:cNvSpPr>
          <p:nvPr/>
        </p:nvSpPr>
        <p:spPr bwMode="auto">
          <a:xfrm>
            <a:off x="3856038" y="4276725"/>
            <a:ext cx="63500" cy="28575"/>
          </a:xfrm>
          <a:custGeom>
            <a:avLst/>
            <a:gdLst/>
            <a:ahLst/>
            <a:cxnLst>
              <a:cxn ang="0">
                <a:pos x="31" y="3"/>
              </a:cxn>
              <a:cxn ang="0">
                <a:pos x="24" y="1"/>
              </a:cxn>
              <a:cxn ang="0">
                <a:pos x="11" y="2"/>
              </a:cxn>
              <a:cxn ang="0">
                <a:pos x="2" y="7"/>
              </a:cxn>
              <a:cxn ang="0">
                <a:pos x="0" y="8"/>
              </a:cxn>
              <a:cxn ang="0">
                <a:pos x="0" y="8"/>
              </a:cxn>
              <a:cxn ang="0">
                <a:pos x="5" y="15"/>
              </a:cxn>
              <a:cxn ang="0">
                <a:pos x="5" y="15"/>
              </a:cxn>
              <a:cxn ang="0">
                <a:pos x="20" y="8"/>
              </a:cxn>
              <a:cxn ang="0">
                <a:pos x="31" y="3"/>
              </a:cxn>
            </a:cxnLst>
            <a:rect l="0" t="0" r="r" b="b"/>
            <a:pathLst>
              <a:path w="33" h="15">
                <a:moveTo>
                  <a:pt x="31" y="3"/>
                </a:moveTo>
                <a:cubicBezTo>
                  <a:pt x="33" y="2"/>
                  <a:pt x="27" y="0"/>
                  <a:pt x="24" y="1"/>
                </a:cubicBezTo>
                <a:cubicBezTo>
                  <a:pt x="21" y="2"/>
                  <a:pt x="15" y="2"/>
                  <a:pt x="11" y="2"/>
                </a:cubicBezTo>
                <a:cubicBezTo>
                  <a:pt x="7" y="2"/>
                  <a:pt x="3" y="5"/>
                  <a:pt x="2" y="7"/>
                </a:cubicBezTo>
                <a:cubicBezTo>
                  <a:pt x="1" y="7"/>
                  <a:pt x="1" y="8"/>
                  <a:pt x="0" y="8"/>
                </a:cubicBezTo>
                <a:cubicBezTo>
                  <a:pt x="0" y="8"/>
                  <a:pt x="0" y="8"/>
                  <a:pt x="0" y="8"/>
                </a:cubicBezTo>
                <a:cubicBezTo>
                  <a:pt x="5" y="15"/>
                  <a:pt x="5" y="15"/>
                  <a:pt x="5" y="15"/>
                </a:cubicBezTo>
                <a:cubicBezTo>
                  <a:pt x="5" y="15"/>
                  <a:pt x="5" y="15"/>
                  <a:pt x="5" y="15"/>
                </a:cubicBezTo>
                <a:cubicBezTo>
                  <a:pt x="9" y="13"/>
                  <a:pt x="17" y="9"/>
                  <a:pt x="20" y="8"/>
                </a:cubicBezTo>
                <a:cubicBezTo>
                  <a:pt x="24" y="7"/>
                  <a:pt x="29" y="4"/>
                  <a:pt x="31"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98" name="Freeform 279"/>
          <p:cNvSpPr>
            <a:spLocks/>
          </p:cNvSpPr>
          <p:nvPr/>
        </p:nvSpPr>
        <p:spPr bwMode="auto">
          <a:xfrm>
            <a:off x="1079500" y="2651125"/>
            <a:ext cx="158750" cy="87313"/>
          </a:xfrm>
          <a:custGeom>
            <a:avLst/>
            <a:gdLst/>
            <a:ahLst/>
            <a:cxnLst>
              <a:cxn ang="0">
                <a:pos x="30" y="46"/>
              </a:cxn>
              <a:cxn ang="0">
                <a:pos x="36" y="38"/>
              </a:cxn>
              <a:cxn ang="0">
                <a:pos x="50" y="43"/>
              </a:cxn>
              <a:cxn ang="0">
                <a:pos x="60" y="43"/>
              </a:cxn>
              <a:cxn ang="0">
                <a:pos x="68" y="40"/>
              </a:cxn>
              <a:cxn ang="0">
                <a:pos x="76" y="35"/>
              </a:cxn>
              <a:cxn ang="0">
                <a:pos x="83" y="28"/>
              </a:cxn>
              <a:cxn ang="0">
                <a:pos x="72" y="19"/>
              </a:cxn>
              <a:cxn ang="0">
                <a:pos x="63" y="14"/>
              </a:cxn>
              <a:cxn ang="0">
                <a:pos x="55" y="18"/>
              </a:cxn>
              <a:cxn ang="0">
                <a:pos x="50" y="13"/>
              </a:cxn>
              <a:cxn ang="0">
                <a:pos x="44" y="9"/>
              </a:cxn>
              <a:cxn ang="0">
                <a:pos x="38" y="5"/>
              </a:cxn>
              <a:cxn ang="0">
                <a:pos x="37" y="2"/>
              </a:cxn>
              <a:cxn ang="0">
                <a:pos x="37" y="2"/>
              </a:cxn>
              <a:cxn ang="0">
                <a:pos x="34" y="7"/>
              </a:cxn>
              <a:cxn ang="0">
                <a:pos x="29" y="2"/>
              </a:cxn>
              <a:cxn ang="0">
                <a:pos x="23" y="6"/>
              </a:cxn>
              <a:cxn ang="0">
                <a:pos x="10" y="14"/>
              </a:cxn>
              <a:cxn ang="0">
                <a:pos x="3" y="18"/>
              </a:cxn>
              <a:cxn ang="0">
                <a:pos x="7" y="27"/>
              </a:cxn>
              <a:cxn ang="0">
                <a:pos x="25" y="44"/>
              </a:cxn>
              <a:cxn ang="0">
                <a:pos x="30" y="46"/>
              </a:cxn>
            </a:cxnLst>
            <a:rect l="0" t="0" r="r" b="b"/>
            <a:pathLst>
              <a:path w="83" h="46">
                <a:moveTo>
                  <a:pt x="30" y="46"/>
                </a:moveTo>
                <a:cubicBezTo>
                  <a:pt x="34" y="46"/>
                  <a:pt x="34" y="38"/>
                  <a:pt x="36" y="38"/>
                </a:cubicBezTo>
                <a:cubicBezTo>
                  <a:pt x="39" y="38"/>
                  <a:pt x="47" y="43"/>
                  <a:pt x="50" y="43"/>
                </a:cubicBezTo>
                <a:cubicBezTo>
                  <a:pt x="53" y="43"/>
                  <a:pt x="60" y="43"/>
                  <a:pt x="60" y="43"/>
                </a:cubicBezTo>
                <a:cubicBezTo>
                  <a:pt x="60" y="41"/>
                  <a:pt x="63" y="40"/>
                  <a:pt x="68" y="40"/>
                </a:cubicBezTo>
                <a:cubicBezTo>
                  <a:pt x="72" y="40"/>
                  <a:pt x="74" y="37"/>
                  <a:pt x="76" y="35"/>
                </a:cubicBezTo>
                <a:cubicBezTo>
                  <a:pt x="78" y="33"/>
                  <a:pt x="83" y="28"/>
                  <a:pt x="83" y="28"/>
                </a:cubicBezTo>
                <a:cubicBezTo>
                  <a:pt x="83" y="25"/>
                  <a:pt x="76" y="22"/>
                  <a:pt x="72" y="19"/>
                </a:cubicBezTo>
                <a:cubicBezTo>
                  <a:pt x="68" y="17"/>
                  <a:pt x="67" y="16"/>
                  <a:pt x="63" y="14"/>
                </a:cubicBezTo>
                <a:cubicBezTo>
                  <a:pt x="59" y="12"/>
                  <a:pt x="58" y="17"/>
                  <a:pt x="55" y="18"/>
                </a:cubicBezTo>
                <a:cubicBezTo>
                  <a:pt x="52" y="19"/>
                  <a:pt x="52" y="15"/>
                  <a:pt x="50" y="13"/>
                </a:cubicBezTo>
                <a:cubicBezTo>
                  <a:pt x="49" y="11"/>
                  <a:pt x="49" y="9"/>
                  <a:pt x="44" y="9"/>
                </a:cubicBezTo>
                <a:cubicBezTo>
                  <a:pt x="40" y="8"/>
                  <a:pt x="38" y="5"/>
                  <a:pt x="38" y="5"/>
                </a:cubicBezTo>
                <a:cubicBezTo>
                  <a:pt x="38" y="5"/>
                  <a:pt x="37" y="3"/>
                  <a:pt x="37" y="2"/>
                </a:cubicBezTo>
                <a:cubicBezTo>
                  <a:pt x="37" y="2"/>
                  <a:pt x="37" y="2"/>
                  <a:pt x="37" y="2"/>
                </a:cubicBezTo>
                <a:cubicBezTo>
                  <a:pt x="37" y="2"/>
                  <a:pt x="36" y="6"/>
                  <a:pt x="34" y="7"/>
                </a:cubicBezTo>
                <a:cubicBezTo>
                  <a:pt x="33" y="9"/>
                  <a:pt x="30" y="4"/>
                  <a:pt x="29" y="2"/>
                </a:cubicBezTo>
                <a:cubicBezTo>
                  <a:pt x="28" y="0"/>
                  <a:pt x="25" y="4"/>
                  <a:pt x="23" y="6"/>
                </a:cubicBezTo>
                <a:cubicBezTo>
                  <a:pt x="21" y="9"/>
                  <a:pt x="13" y="11"/>
                  <a:pt x="10" y="14"/>
                </a:cubicBezTo>
                <a:cubicBezTo>
                  <a:pt x="6" y="16"/>
                  <a:pt x="0" y="14"/>
                  <a:pt x="3" y="18"/>
                </a:cubicBezTo>
                <a:cubicBezTo>
                  <a:pt x="6" y="22"/>
                  <a:pt x="6" y="24"/>
                  <a:pt x="7" y="27"/>
                </a:cubicBezTo>
                <a:cubicBezTo>
                  <a:pt x="8" y="30"/>
                  <a:pt x="25" y="43"/>
                  <a:pt x="25" y="44"/>
                </a:cubicBezTo>
                <a:cubicBezTo>
                  <a:pt x="25" y="44"/>
                  <a:pt x="25" y="46"/>
                  <a:pt x="30" y="4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899" name="Freeform 280"/>
          <p:cNvSpPr>
            <a:spLocks/>
          </p:cNvSpPr>
          <p:nvPr/>
        </p:nvSpPr>
        <p:spPr bwMode="auto">
          <a:xfrm>
            <a:off x="1016000" y="2722563"/>
            <a:ext cx="182563" cy="84137"/>
          </a:xfrm>
          <a:custGeom>
            <a:avLst/>
            <a:gdLst/>
            <a:ahLst/>
            <a:cxnLst>
              <a:cxn ang="0">
                <a:pos x="84" y="5"/>
              </a:cxn>
              <a:cxn ang="0">
                <a:pos x="70" y="0"/>
              </a:cxn>
              <a:cxn ang="0">
                <a:pos x="64" y="8"/>
              </a:cxn>
              <a:cxn ang="0">
                <a:pos x="59" y="6"/>
              </a:cxn>
              <a:cxn ang="0">
                <a:pos x="53" y="8"/>
              </a:cxn>
              <a:cxn ang="0">
                <a:pos x="46" y="14"/>
              </a:cxn>
              <a:cxn ang="0">
                <a:pos x="48" y="24"/>
              </a:cxn>
              <a:cxn ang="0">
                <a:pos x="39" y="23"/>
              </a:cxn>
              <a:cxn ang="0">
                <a:pos x="25" y="27"/>
              </a:cxn>
              <a:cxn ang="0">
                <a:pos x="20" y="25"/>
              </a:cxn>
              <a:cxn ang="0">
                <a:pos x="13" y="29"/>
              </a:cxn>
              <a:cxn ang="0">
                <a:pos x="3" y="24"/>
              </a:cxn>
              <a:cxn ang="0">
                <a:pos x="0" y="23"/>
              </a:cxn>
              <a:cxn ang="0">
                <a:pos x="0" y="23"/>
              </a:cxn>
              <a:cxn ang="0">
                <a:pos x="2" y="31"/>
              </a:cxn>
              <a:cxn ang="0">
                <a:pos x="14" y="35"/>
              </a:cxn>
              <a:cxn ang="0">
                <a:pos x="20" y="38"/>
              </a:cxn>
              <a:cxn ang="0">
                <a:pos x="26" y="35"/>
              </a:cxn>
              <a:cxn ang="0">
                <a:pos x="34" y="34"/>
              </a:cxn>
              <a:cxn ang="0">
                <a:pos x="40" y="39"/>
              </a:cxn>
              <a:cxn ang="0">
                <a:pos x="61" y="43"/>
              </a:cxn>
              <a:cxn ang="0">
                <a:pos x="68" y="40"/>
              </a:cxn>
              <a:cxn ang="0">
                <a:pos x="77" y="38"/>
              </a:cxn>
              <a:cxn ang="0">
                <a:pos x="85" y="35"/>
              </a:cxn>
              <a:cxn ang="0">
                <a:pos x="85" y="35"/>
              </a:cxn>
              <a:cxn ang="0">
                <a:pos x="85" y="35"/>
              </a:cxn>
              <a:cxn ang="0">
                <a:pos x="87" y="34"/>
              </a:cxn>
              <a:cxn ang="0">
                <a:pos x="89" y="22"/>
              </a:cxn>
              <a:cxn ang="0">
                <a:pos x="93" y="22"/>
              </a:cxn>
              <a:cxn ang="0">
                <a:pos x="96" y="14"/>
              </a:cxn>
              <a:cxn ang="0">
                <a:pos x="94" y="5"/>
              </a:cxn>
              <a:cxn ang="0">
                <a:pos x="84" y="5"/>
              </a:cxn>
            </a:cxnLst>
            <a:rect l="0" t="0" r="r" b="b"/>
            <a:pathLst>
              <a:path w="96" h="44">
                <a:moveTo>
                  <a:pt x="84" y="5"/>
                </a:moveTo>
                <a:cubicBezTo>
                  <a:pt x="81" y="5"/>
                  <a:pt x="73" y="0"/>
                  <a:pt x="70" y="0"/>
                </a:cubicBezTo>
                <a:cubicBezTo>
                  <a:pt x="68" y="0"/>
                  <a:pt x="68" y="8"/>
                  <a:pt x="64" y="8"/>
                </a:cubicBezTo>
                <a:cubicBezTo>
                  <a:pt x="59" y="8"/>
                  <a:pt x="59" y="6"/>
                  <a:pt x="59" y="6"/>
                </a:cubicBezTo>
                <a:cubicBezTo>
                  <a:pt x="59" y="8"/>
                  <a:pt x="54" y="6"/>
                  <a:pt x="53" y="8"/>
                </a:cubicBezTo>
                <a:cubicBezTo>
                  <a:pt x="51" y="10"/>
                  <a:pt x="50" y="12"/>
                  <a:pt x="46" y="14"/>
                </a:cubicBezTo>
                <a:cubicBezTo>
                  <a:pt x="42" y="17"/>
                  <a:pt x="46" y="19"/>
                  <a:pt x="48" y="24"/>
                </a:cubicBezTo>
                <a:cubicBezTo>
                  <a:pt x="49" y="28"/>
                  <a:pt x="43" y="24"/>
                  <a:pt x="39" y="23"/>
                </a:cubicBezTo>
                <a:cubicBezTo>
                  <a:pt x="34" y="23"/>
                  <a:pt x="29" y="25"/>
                  <a:pt x="25" y="27"/>
                </a:cubicBezTo>
                <a:cubicBezTo>
                  <a:pt x="21" y="29"/>
                  <a:pt x="23" y="26"/>
                  <a:pt x="20" y="25"/>
                </a:cubicBezTo>
                <a:cubicBezTo>
                  <a:pt x="16" y="24"/>
                  <a:pt x="14" y="26"/>
                  <a:pt x="13" y="29"/>
                </a:cubicBezTo>
                <a:cubicBezTo>
                  <a:pt x="12" y="31"/>
                  <a:pt x="7" y="25"/>
                  <a:pt x="3" y="24"/>
                </a:cubicBezTo>
                <a:cubicBezTo>
                  <a:pt x="2" y="24"/>
                  <a:pt x="1" y="23"/>
                  <a:pt x="0" y="23"/>
                </a:cubicBezTo>
                <a:cubicBezTo>
                  <a:pt x="0" y="23"/>
                  <a:pt x="0" y="23"/>
                  <a:pt x="0" y="23"/>
                </a:cubicBezTo>
                <a:cubicBezTo>
                  <a:pt x="0" y="23"/>
                  <a:pt x="0" y="28"/>
                  <a:pt x="2" y="31"/>
                </a:cubicBezTo>
                <a:cubicBezTo>
                  <a:pt x="5" y="33"/>
                  <a:pt x="14" y="35"/>
                  <a:pt x="14" y="35"/>
                </a:cubicBezTo>
                <a:cubicBezTo>
                  <a:pt x="15" y="33"/>
                  <a:pt x="19" y="38"/>
                  <a:pt x="20" y="38"/>
                </a:cubicBezTo>
                <a:cubicBezTo>
                  <a:pt x="22" y="38"/>
                  <a:pt x="24" y="35"/>
                  <a:pt x="26" y="35"/>
                </a:cubicBezTo>
                <a:cubicBezTo>
                  <a:pt x="28" y="35"/>
                  <a:pt x="31" y="34"/>
                  <a:pt x="34" y="34"/>
                </a:cubicBezTo>
                <a:cubicBezTo>
                  <a:pt x="36" y="34"/>
                  <a:pt x="35" y="37"/>
                  <a:pt x="40" y="39"/>
                </a:cubicBezTo>
                <a:cubicBezTo>
                  <a:pt x="44" y="41"/>
                  <a:pt x="58" y="42"/>
                  <a:pt x="61" y="43"/>
                </a:cubicBezTo>
                <a:cubicBezTo>
                  <a:pt x="64" y="44"/>
                  <a:pt x="65" y="41"/>
                  <a:pt x="68" y="40"/>
                </a:cubicBezTo>
                <a:cubicBezTo>
                  <a:pt x="70" y="38"/>
                  <a:pt x="72" y="38"/>
                  <a:pt x="77" y="38"/>
                </a:cubicBezTo>
                <a:cubicBezTo>
                  <a:pt x="81" y="38"/>
                  <a:pt x="85" y="35"/>
                  <a:pt x="85" y="35"/>
                </a:cubicBezTo>
                <a:cubicBezTo>
                  <a:pt x="85" y="35"/>
                  <a:pt x="85" y="35"/>
                  <a:pt x="85" y="35"/>
                </a:cubicBezTo>
                <a:cubicBezTo>
                  <a:pt x="85" y="35"/>
                  <a:pt x="85" y="35"/>
                  <a:pt x="85" y="35"/>
                </a:cubicBezTo>
                <a:cubicBezTo>
                  <a:pt x="85" y="35"/>
                  <a:pt x="85" y="34"/>
                  <a:pt x="87" y="34"/>
                </a:cubicBezTo>
                <a:cubicBezTo>
                  <a:pt x="90" y="33"/>
                  <a:pt x="89" y="24"/>
                  <a:pt x="89" y="22"/>
                </a:cubicBezTo>
                <a:cubicBezTo>
                  <a:pt x="89" y="21"/>
                  <a:pt x="91" y="22"/>
                  <a:pt x="93" y="22"/>
                </a:cubicBezTo>
                <a:cubicBezTo>
                  <a:pt x="96" y="22"/>
                  <a:pt x="96" y="14"/>
                  <a:pt x="96" y="14"/>
                </a:cubicBezTo>
                <a:cubicBezTo>
                  <a:pt x="92" y="12"/>
                  <a:pt x="94" y="7"/>
                  <a:pt x="94" y="5"/>
                </a:cubicBezTo>
                <a:cubicBezTo>
                  <a:pt x="94" y="5"/>
                  <a:pt x="87" y="5"/>
                  <a:pt x="84"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00" name="Freeform 281"/>
          <p:cNvSpPr>
            <a:spLocks/>
          </p:cNvSpPr>
          <p:nvPr/>
        </p:nvSpPr>
        <p:spPr bwMode="auto">
          <a:xfrm>
            <a:off x="949325" y="2786063"/>
            <a:ext cx="280988" cy="276225"/>
          </a:xfrm>
          <a:custGeom>
            <a:avLst/>
            <a:gdLst/>
            <a:ahLst/>
            <a:cxnLst>
              <a:cxn ang="0">
                <a:pos x="105" y="25"/>
              </a:cxn>
              <a:cxn ang="0">
                <a:pos x="113" y="15"/>
              </a:cxn>
              <a:cxn ang="0">
                <a:pos x="120" y="2"/>
              </a:cxn>
              <a:cxn ang="0">
                <a:pos x="120" y="2"/>
              </a:cxn>
              <a:cxn ang="0">
                <a:pos x="103" y="7"/>
              </a:cxn>
              <a:cxn ang="0">
                <a:pos x="75" y="6"/>
              </a:cxn>
              <a:cxn ang="0">
                <a:pos x="61" y="2"/>
              </a:cxn>
              <a:cxn ang="0">
                <a:pos x="49" y="2"/>
              </a:cxn>
              <a:cxn ang="0">
                <a:pos x="43" y="11"/>
              </a:cxn>
              <a:cxn ang="0">
                <a:pos x="32" y="14"/>
              </a:cxn>
              <a:cxn ang="0">
                <a:pos x="21" y="11"/>
              </a:cxn>
              <a:cxn ang="0">
                <a:pos x="0" y="17"/>
              </a:cxn>
              <a:cxn ang="0">
                <a:pos x="4" y="28"/>
              </a:cxn>
              <a:cxn ang="0">
                <a:pos x="4" y="46"/>
              </a:cxn>
              <a:cxn ang="0">
                <a:pos x="11" y="53"/>
              </a:cxn>
              <a:cxn ang="0">
                <a:pos x="29" y="43"/>
              </a:cxn>
              <a:cxn ang="0">
                <a:pos x="46" y="56"/>
              </a:cxn>
              <a:cxn ang="0">
                <a:pos x="65" y="79"/>
              </a:cxn>
              <a:cxn ang="0">
                <a:pos x="94" y="98"/>
              </a:cxn>
              <a:cxn ang="0">
                <a:pos x="115" y="113"/>
              </a:cxn>
              <a:cxn ang="0">
                <a:pos x="115" y="135"/>
              </a:cxn>
              <a:cxn ang="0">
                <a:pos x="124" y="133"/>
              </a:cxn>
              <a:cxn ang="0">
                <a:pos x="131" y="123"/>
              </a:cxn>
              <a:cxn ang="0">
                <a:pos x="126" y="108"/>
              </a:cxn>
              <a:cxn ang="0">
                <a:pos x="142" y="110"/>
              </a:cxn>
              <a:cxn ang="0">
                <a:pos x="144" y="104"/>
              </a:cxn>
              <a:cxn ang="0">
                <a:pos x="116" y="88"/>
              </a:cxn>
              <a:cxn ang="0">
                <a:pos x="112" y="82"/>
              </a:cxn>
              <a:cxn ang="0">
                <a:pos x="91" y="63"/>
              </a:cxn>
              <a:cxn ang="0">
                <a:pos x="73" y="45"/>
              </a:cxn>
              <a:cxn ang="0">
                <a:pos x="75" y="32"/>
              </a:cxn>
              <a:cxn ang="0">
                <a:pos x="81" y="24"/>
              </a:cxn>
              <a:cxn ang="0">
                <a:pos x="90" y="21"/>
              </a:cxn>
              <a:cxn ang="0">
                <a:pos x="89" y="26"/>
              </a:cxn>
            </a:cxnLst>
            <a:rect l="0" t="0" r="r" b="b"/>
            <a:pathLst>
              <a:path w="148" h="145">
                <a:moveTo>
                  <a:pt x="98" y="24"/>
                </a:moveTo>
                <a:cubicBezTo>
                  <a:pt x="99" y="23"/>
                  <a:pt x="103" y="25"/>
                  <a:pt x="105" y="25"/>
                </a:cubicBezTo>
                <a:cubicBezTo>
                  <a:pt x="107" y="25"/>
                  <a:pt x="109" y="23"/>
                  <a:pt x="111" y="22"/>
                </a:cubicBezTo>
                <a:cubicBezTo>
                  <a:pt x="113" y="21"/>
                  <a:pt x="113" y="17"/>
                  <a:pt x="113" y="15"/>
                </a:cubicBezTo>
                <a:cubicBezTo>
                  <a:pt x="113" y="12"/>
                  <a:pt x="122" y="7"/>
                  <a:pt x="122" y="7"/>
                </a:cubicBezTo>
                <a:cubicBezTo>
                  <a:pt x="122" y="6"/>
                  <a:pt x="120" y="4"/>
                  <a:pt x="120" y="2"/>
                </a:cubicBezTo>
                <a:cubicBezTo>
                  <a:pt x="120" y="2"/>
                  <a:pt x="120" y="2"/>
                  <a:pt x="120" y="2"/>
                </a:cubicBezTo>
                <a:cubicBezTo>
                  <a:pt x="120" y="2"/>
                  <a:pt x="120" y="2"/>
                  <a:pt x="120" y="2"/>
                </a:cubicBezTo>
                <a:cubicBezTo>
                  <a:pt x="120" y="2"/>
                  <a:pt x="116" y="5"/>
                  <a:pt x="112" y="5"/>
                </a:cubicBezTo>
                <a:cubicBezTo>
                  <a:pt x="107" y="5"/>
                  <a:pt x="105" y="5"/>
                  <a:pt x="103" y="7"/>
                </a:cubicBezTo>
                <a:cubicBezTo>
                  <a:pt x="100" y="8"/>
                  <a:pt x="99" y="11"/>
                  <a:pt x="96" y="10"/>
                </a:cubicBezTo>
                <a:cubicBezTo>
                  <a:pt x="93" y="9"/>
                  <a:pt x="79" y="8"/>
                  <a:pt x="75" y="6"/>
                </a:cubicBezTo>
                <a:cubicBezTo>
                  <a:pt x="70" y="4"/>
                  <a:pt x="71" y="1"/>
                  <a:pt x="69" y="1"/>
                </a:cubicBezTo>
                <a:cubicBezTo>
                  <a:pt x="66" y="1"/>
                  <a:pt x="63" y="2"/>
                  <a:pt x="61" y="2"/>
                </a:cubicBezTo>
                <a:cubicBezTo>
                  <a:pt x="59" y="2"/>
                  <a:pt x="57" y="5"/>
                  <a:pt x="55" y="5"/>
                </a:cubicBezTo>
                <a:cubicBezTo>
                  <a:pt x="54" y="5"/>
                  <a:pt x="50" y="0"/>
                  <a:pt x="49" y="2"/>
                </a:cubicBezTo>
                <a:cubicBezTo>
                  <a:pt x="48" y="5"/>
                  <a:pt x="51" y="8"/>
                  <a:pt x="48" y="8"/>
                </a:cubicBezTo>
                <a:cubicBezTo>
                  <a:pt x="46" y="8"/>
                  <a:pt x="46" y="11"/>
                  <a:pt x="43" y="11"/>
                </a:cubicBezTo>
                <a:cubicBezTo>
                  <a:pt x="40" y="11"/>
                  <a:pt x="36" y="14"/>
                  <a:pt x="35" y="11"/>
                </a:cubicBezTo>
                <a:cubicBezTo>
                  <a:pt x="33" y="9"/>
                  <a:pt x="33" y="13"/>
                  <a:pt x="32" y="14"/>
                </a:cubicBezTo>
                <a:cubicBezTo>
                  <a:pt x="31" y="15"/>
                  <a:pt x="31" y="22"/>
                  <a:pt x="29" y="20"/>
                </a:cubicBezTo>
                <a:cubicBezTo>
                  <a:pt x="27" y="18"/>
                  <a:pt x="23" y="9"/>
                  <a:pt x="21" y="11"/>
                </a:cubicBezTo>
                <a:cubicBezTo>
                  <a:pt x="19" y="14"/>
                  <a:pt x="18" y="17"/>
                  <a:pt x="15" y="17"/>
                </a:cubicBezTo>
                <a:cubicBezTo>
                  <a:pt x="12" y="18"/>
                  <a:pt x="1" y="17"/>
                  <a:pt x="0" y="17"/>
                </a:cubicBezTo>
                <a:cubicBezTo>
                  <a:pt x="1" y="19"/>
                  <a:pt x="1" y="20"/>
                  <a:pt x="1" y="21"/>
                </a:cubicBezTo>
                <a:cubicBezTo>
                  <a:pt x="2" y="23"/>
                  <a:pt x="6" y="26"/>
                  <a:pt x="4" y="28"/>
                </a:cubicBezTo>
                <a:cubicBezTo>
                  <a:pt x="2" y="30"/>
                  <a:pt x="0" y="33"/>
                  <a:pt x="1" y="34"/>
                </a:cubicBezTo>
                <a:cubicBezTo>
                  <a:pt x="1" y="36"/>
                  <a:pt x="3" y="43"/>
                  <a:pt x="4" y="46"/>
                </a:cubicBezTo>
                <a:cubicBezTo>
                  <a:pt x="5" y="49"/>
                  <a:pt x="11" y="47"/>
                  <a:pt x="11" y="49"/>
                </a:cubicBezTo>
                <a:cubicBezTo>
                  <a:pt x="11" y="50"/>
                  <a:pt x="11" y="52"/>
                  <a:pt x="11" y="53"/>
                </a:cubicBezTo>
                <a:cubicBezTo>
                  <a:pt x="14" y="52"/>
                  <a:pt x="18" y="50"/>
                  <a:pt x="20" y="49"/>
                </a:cubicBezTo>
                <a:cubicBezTo>
                  <a:pt x="24" y="46"/>
                  <a:pt x="25" y="44"/>
                  <a:pt x="29" y="43"/>
                </a:cubicBezTo>
                <a:cubicBezTo>
                  <a:pt x="33" y="43"/>
                  <a:pt x="38" y="49"/>
                  <a:pt x="41" y="49"/>
                </a:cubicBezTo>
                <a:cubicBezTo>
                  <a:pt x="44" y="49"/>
                  <a:pt x="44" y="54"/>
                  <a:pt x="46" y="56"/>
                </a:cubicBezTo>
                <a:cubicBezTo>
                  <a:pt x="48" y="59"/>
                  <a:pt x="48" y="63"/>
                  <a:pt x="49" y="65"/>
                </a:cubicBezTo>
                <a:cubicBezTo>
                  <a:pt x="50" y="68"/>
                  <a:pt x="62" y="75"/>
                  <a:pt x="65" y="79"/>
                </a:cubicBezTo>
                <a:cubicBezTo>
                  <a:pt x="69" y="82"/>
                  <a:pt x="79" y="91"/>
                  <a:pt x="81" y="91"/>
                </a:cubicBezTo>
                <a:cubicBezTo>
                  <a:pt x="84" y="92"/>
                  <a:pt x="88" y="93"/>
                  <a:pt x="94" y="98"/>
                </a:cubicBezTo>
                <a:cubicBezTo>
                  <a:pt x="99" y="103"/>
                  <a:pt x="101" y="104"/>
                  <a:pt x="106" y="108"/>
                </a:cubicBezTo>
                <a:cubicBezTo>
                  <a:pt x="110" y="112"/>
                  <a:pt x="114" y="111"/>
                  <a:pt x="115" y="113"/>
                </a:cubicBezTo>
                <a:cubicBezTo>
                  <a:pt x="115" y="115"/>
                  <a:pt x="119" y="123"/>
                  <a:pt x="119" y="125"/>
                </a:cubicBezTo>
                <a:cubicBezTo>
                  <a:pt x="120" y="128"/>
                  <a:pt x="116" y="133"/>
                  <a:pt x="115" y="135"/>
                </a:cubicBezTo>
                <a:cubicBezTo>
                  <a:pt x="115" y="138"/>
                  <a:pt x="115" y="145"/>
                  <a:pt x="116" y="144"/>
                </a:cubicBezTo>
                <a:cubicBezTo>
                  <a:pt x="116" y="143"/>
                  <a:pt x="123" y="136"/>
                  <a:pt x="124" y="133"/>
                </a:cubicBezTo>
                <a:cubicBezTo>
                  <a:pt x="125" y="131"/>
                  <a:pt x="127" y="129"/>
                  <a:pt x="129" y="128"/>
                </a:cubicBezTo>
                <a:cubicBezTo>
                  <a:pt x="131" y="127"/>
                  <a:pt x="132" y="125"/>
                  <a:pt x="131" y="123"/>
                </a:cubicBezTo>
                <a:cubicBezTo>
                  <a:pt x="130" y="121"/>
                  <a:pt x="124" y="117"/>
                  <a:pt x="123" y="115"/>
                </a:cubicBezTo>
                <a:cubicBezTo>
                  <a:pt x="123" y="113"/>
                  <a:pt x="123" y="110"/>
                  <a:pt x="126" y="108"/>
                </a:cubicBezTo>
                <a:cubicBezTo>
                  <a:pt x="128" y="106"/>
                  <a:pt x="131" y="103"/>
                  <a:pt x="133" y="105"/>
                </a:cubicBezTo>
                <a:cubicBezTo>
                  <a:pt x="136" y="107"/>
                  <a:pt x="140" y="107"/>
                  <a:pt x="142" y="110"/>
                </a:cubicBezTo>
                <a:cubicBezTo>
                  <a:pt x="143" y="113"/>
                  <a:pt x="145" y="114"/>
                  <a:pt x="146" y="113"/>
                </a:cubicBezTo>
                <a:cubicBezTo>
                  <a:pt x="147" y="113"/>
                  <a:pt x="148" y="108"/>
                  <a:pt x="144" y="104"/>
                </a:cubicBezTo>
                <a:cubicBezTo>
                  <a:pt x="140" y="100"/>
                  <a:pt x="132" y="97"/>
                  <a:pt x="129" y="95"/>
                </a:cubicBezTo>
                <a:cubicBezTo>
                  <a:pt x="127" y="94"/>
                  <a:pt x="116" y="91"/>
                  <a:pt x="116" y="88"/>
                </a:cubicBezTo>
                <a:cubicBezTo>
                  <a:pt x="117" y="86"/>
                  <a:pt x="120" y="84"/>
                  <a:pt x="119" y="83"/>
                </a:cubicBezTo>
                <a:cubicBezTo>
                  <a:pt x="117" y="82"/>
                  <a:pt x="116" y="82"/>
                  <a:pt x="112" y="82"/>
                </a:cubicBezTo>
                <a:cubicBezTo>
                  <a:pt x="107" y="82"/>
                  <a:pt x="105" y="81"/>
                  <a:pt x="102" y="78"/>
                </a:cubicBezTo>
                <a:cubicBezTo>
                  <a:pt x="99" y="76"/>
                  <a:pt x="93" y="68"/>
                  <a:pt x="91" y="63"/>
                </a:cubicBezTo>
                <a:cubicBezTo>
                  <a:pt x="89" y="59"/>
                  <a:pt x="89" y="57"/>
                  <a:pt x="85" y="54"/>
                </a:cubicBezTo>
                <a:cubicBezTo>
                  <a:pt x="81" y="52"/>
                  <a:pt x="73" y="48"/>
                  <a:pt x="73" y="45"/>
                </a:cubicBezTo>
                <a:cubicBezTo>
                  <a:pt x="72" y="41"/>
                  <a:pt x="73" y="37"/>
                  <a:pt x="74" y="36"/>
                </a:cubicBezTo>
                <a:cubicBezTo>
                  <a:pt x="75" y="35"/>
                  <a:pt x="76" y="34"/>
                  <a:pt x="75" y="32"/>
                </a:cubicBezTo>
                <a:cubicBezTo>
                  <a:pt x="73" y="30"/>
                  <a:pt x="73" y="26"/>
                  <a:pt x="75" y="25"/>
                </a:cubicBezTo>
                <a:cubicBezTo>
                  <a:pt x="77" y="24"/>
                  <a:pt x="81" y="25"/>
                  <a:pt x="81" y="24"/>
                </a:cubicBezTo>
                <a:cubicBezTo>
                  <a:pt x="81" y="23"/>
                  <a:pt x="81" y="20"/>
                  <a:pt x="84" y="20"/>
                </a:cubicBezTo>
                <a:cubicBezTo>
                  <a:pt x="86" y="20"/>
                  <a:pt x="89" y="19"/>
                  <a:pt x="90" y="21"/>
                </a:cubicBezTo>
                <a:cubicBezTo>
                  <a:pt x="90" y="23"/>
                  <a:pt x="90" y="24"/>
                  <a:pt x="89" y="26"/>
                </a:cubicBezTo>
                <a:cubicBezTo>
                  <a:pt x="89" y="26"/>
                  <a:pt x="89" y="26"/>
                  <a:pt x="89" y="26"/>
                </a:cubicBezTo>
                <a:cubicBezTo>
                  <a:pt x="93" y="26"/>
                  <a:pt x="96" y="25"/>
                  <a:pt x="98" y="2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01" name="Freeform 282"/>
          <p:cNvSpPr>
            <a:spLocks/>
          </p:cNvSpPr>
          <p:nvPr/>
        </p:nvSpPr>
        <p:spPr bwMode="auto">
          <a:xfrm>
            <a:off x="1119188" y="2800350"/>
            <a:ext cx="133350" cy="127000"/>
          </a:xfrm>
          <a:custGeom>
            <a:avLst/>
            <a:gdLst/>
            <a:ahLst/>
            <a:cxnLst>
              <a:cxn ang="0">
                <a:pos x="30" y="25"/>
              </a:cxn>
              <a:cxn ang="0">
                <a:pos x="50" y="23"/>
              </a:cxn>
              <a:cxn ang="0">
                <a:pos x="69" y="30"/>
              </a:cxn>
              <a:cxn ang="0">
                <a:pos x="70" y="30"/>
              </a:cxn>
              <a:cxn ang="0">
                <a:pos x="69" y="28"/>
              </a:cxn>
              <a:cxn ang="0">
                <a:pos x="64" y="11"/>
              </a:cxn>
              <a:cxn ang="0">
                <a:pos x="46" y="10"/>
              </a:cxn>
              <a:cxn ang="0">
                <a:pos x="33" y="0"/>
              </a:cxn>
              <a:cxn ang="0">
                <a:pos x="24" y="8"/>
              </a:cxn>
              <a:cxn ang="0">
                <a:pos x="22" y="15"/>
              </a:cxn>
              <a:cxn ang="0">
                <a:pos x="16" y="18"/>
              </a:cxn>
              <a:cxn ang="0">
                <a:pos x="9" y="17"/>
              </a:cxn>
              <a:cxn ang="0">
                <a:pos x="0" y="19"/>
              </a:cxn>
              <a:cxn ang="0">
                <a:pos x="0" y="19"/>
              </a:cxn>
              <a:cxn ang="0">
                <a:pos x="0" y="21"/>
              </a:cxn>
              <a:cxn ang="0">
                <a:pos x="3" y="29"/>
              </a:cxn>
              <a:cxn ang="0">
                <a:pos x="9" y="28"/>
              </a:cxn>
              <a:cxn ang="0">
                <a:pos x="10" y="32"/>
              </a:cxn>
              <a:cxn ang="0">
                <a:pos x="10" y="26"/>
              </a:cxn>
              <a:cxn ang="0">
                <a:pos x="15" y="27"/>
              </a:cxn>
              <a:cxn ang="0">
                <a:pos x="19" y="37"/>
              </a:cxn>
              <a:cxn ang="0">
                <a:pos x="27" y="45"/>
              </a:cxn>
              <a:cxn ang="0">
                <a:pos x="35" y="50"/>
              </a:cxn>
              <a:cxn ang="0">
                <a:pos x="44" y="56"/>
              </a:cxn>
              <a:cxn ang="0">
                <a:pos x="59" y="67"/>
              </a:cxn>
              <a:cxn ang="0">
                <a:pos x="60" y="62"/>
              </a:cxn>
              <a:cxn ang="0">
                <a:pos x="35" y="45"/>
              </a:cxn>
              <a:cxn ang="0">
                <a:pos x="29" y="31"/>
              </a:cxn>
              <a:cxn ang="0">
                <a:pos x="30" y="25"/>
              </a:cxn>
            </a:cxnLst>
            <a:rect l="0" t="0" r="r" b="b"/>
            <a:pathLst>
              <a:path w="70" h="67">
                <a:moveTo>
                  <a:pt x="30" y="25"/>
                </a:moveTo>
                <a:cubicBezTo>
                  <a:pt x="35" y="25"/>
                  <a:pt x="42" y="23"/>
                  <a:pt x="50" y="23"/>
                </a:cubicBezTo>
                <a:cubicBezTo>
                  <a:pt x="58" y="23"/>
                  <a:pt x="69" y="30"/>
                  <a:pt x="69" y="30"/>
                </a:cubicBezTo>
                <a:cubicBezTo>
                  <a:pt x="70" y="30"/>
                  <a:pt x="70" y="30"/>
                  <a:pt x="70" y="30"/>
                </a:cubicBezTo>
                <a:cubicBezTo>
                  <a:pt x="70" y="29"/>
                  <a:pt x="69" y="29"/>
                  <a:pt x="69" y="28"/>
                </a:cubicBezTo>
                <a:cubicBezTo>
                  <a:pt x="68" y="22"/>
                  <a:pt x="64" y="11"/>
                  <a:pt x="64" y="11"/>
                </a:cubicBezTo>
                <a:cubicBezTo>
                  <a:pt x="60" y="14"/>
                  <a:pt x="50" y="13"/>
                  <a:pt x="46" y="10"/>
                </a:cubicBezTo>
                <a:cubicBezTo>
                  <a:pt x="43" y="8"/>
                  <a:pt x="34" y="3"/>
                  <a:pt x="33" y="0"/>
                </a:cubicBezTo>
                <a:cubicBezTo>
                  <a:pt x="33" y="0"/>
                  <a:pt x="24" y="5"/>
                  <a:pt x="24" y="8"/>
                </a:cubicBezTo>
                <a:cubicBezTo>
                  <a:pt x="24" y="10"/>
                  <a:pt x="24" y="14"/>
                  <a:pt x="22" y="15"/>
                </a:cubicBezTo>
                <a:cubicBezTo>
                  <a:pt x="20" y="16"/>
                  <a:pt x="18" y="18"/>
                  <a:pt x="16" y="18"/>
                </a:cubicBezTo>
                <a:cubicBezTo>
                  <a:pt x="14" y="18"/>
                  <a:pt x="10" y="16"/>
                  <a:pt x="9" y="17"/>
                </a:cubicBezTo>
                <a:cubicBezTo>
                  <a:pt x="7" y="18"/>
                  <a:pt x="4" y="19"/>
                  <a:pt x="0" y="19"/>
                </a:cubicBezTo>
                <a:cubicBezTo>
                  <a:pt x="0" y="19"/>
                  <a:pt x="0" y="19"/>
                  <a:pt x="0" y="19"/>
                </a:cubicBezTo>
                <a:cubicBezTo>
                  <a:pt x="0" y="20"/>
                  <a:pt x="0" y="21"/>
                  <a:pt x="0" y="21"/>
                </a:cubicBezTo>
                <a:cubicBezTo>
                  <a:pt x="0" y="23"/>
                  <a:pt x="3" y="31"/>
                  <a:pt x="3" y="29"/>
                </a:cubicBezTo>
                <a:cubicBezTo>
                  <a:pt x="4" y="27"/>
                  <a:pt x="8" y="26"/>
                  <a:pt x="9" y="28"/>
                </a:cubicBezTo>
                <a:cubicBezTo>
                  <a:pt x="9" y="31"/>
                  <a:pt x="9" y="35"/>
                  <a:pt x="10" y="32"/>
                </a:cubicBezTo>
                <a:cubicBezTo>
                  <a:pt x="10" y="30"/>
                  <a:pt x="9" y="27"/>
                  <a:pt x="10" y="26"/>
                </a:cubicBezTo>
                <a:cubicBezTo>
                  <a:pt x="12" y="25"/>
                  <a:pt x="14" y="24"/>
                  <a:pt x="15" y="27"/>
                </a:cubicBezTo>
                <a:cubicBezTo>
                  <a:pt x="16" y="31"/>
                  <a:pt x="17" y="35"/>
                  <a:pt x="19" y="37"/>
                </a:cubicBezTo>
                <a:cubicBezTo>
                  <a:pt x="22" y="39"/>
                  <a:pt x="23" y="42"/>
                  <a:pt x="27" y="45"/>
                </a:cubicBezTo>
                <a:cubicBezTo>
                  <a:pt x="31" y="48"/>
                  <a:pt x="32" y="50"/>
                  <a:pt x="35" y="50"/>
                </a:cubicBezTo>
                <a:cubicBezTo>
                  <a:pt x="38" y="51"/>
                  <a:pt x="39" y="53"/>
                  <a:pt x="44" y="56"/>
                </a:cubicBezTo>
                <a:cubicBezTo>
                  <a:pt x="48" y="59"/>
                  <a:pt x="54" y="63"/>
                  <a:pt x="59" y="67"/>
                </a:cubicBezTo>
                <a:cubicBezTo>
                  <a:pt x="59" y="65"/>
                  <a:pt x="60" y="64"/>
                  <a:pt x="60" y="62"/>
                </a:cubicBezTo>
                <a:cubicBezTo>
                  <a:pt x="60" y="62"/>
                  <a:pt x="39" y="49"/>
                  <a:pt x="35" y="45"/>
                </a:cubicBezTo>
                <a:cubicBezTo>
                  <a:pt x="32" y="41"/>
                  <a:pt x="31" y="33"/>
                  <a:pt x="29" y="31"/>
                </a:cubicBezTo>
                <a:cubicBezTo>
                  <a:pt x="26" y="29"/>
                  <a:pt x="25" y="25"/>
                  <a:pt x="30" y="2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02" name="Freeform 283"/>
          <p:cNvSpPr>
            <a:spLocks/>
          </p:cNvSpPr>
          <p:nvPr/>
        </p:nvSpPr>
        <p:spPr bwMode="auto">
          <a:xfrm>
            <a:off x="657225" y="2654300"/>
            <a:ext cx="325438" cy="280988"/>
          </a:xfrm>
          <a:custGeom>
            <a:avLst/>
            <a:gdLst/>
            <a:ahLst/>
            <a:cxnLst>
              <a:cxn ang="0">
                <a:pos x="148" y="81"/>
              </a:cxn>
              <a:cxn ang="0">
                <a:pos x="149" y="74"/>
              </a:cxn>
              <a:cxn ang="0">
                <a:pos x="158" y="62"/>
              </a:cxn>
              <a:cxn ang="0">
                <a:pos x="165" y="60"/>
              </a:cxn>
              <a:cxn ang="0">
                <a:pos x="165" y="60"/>
              </a:cxn>
              <a:cxn ang="0">
                <a:pos x="170" y="38"/>
              </a:cxn>
              <a:cxn ang="0">
                <a:pos x="148" y="28"/>
              </a:cxn>
              <a:cxn ang="0">
                <a:pos x="134" y="26"/>
              </a:cxn>
              <a:cxn ang="0">
                <a:pos x="123" y="21"/>
              </a:cxn>
              <a:cxn ang="0">
                <a:pos x="109" y="11"/>
              </a:cxn>
              <a:cxn ang="0">
                <a:pos x="98" y="1"/>
              </a:cxn>
              <a:cxn ang="0">
                <a:pos x="98" y="1"/>
              </a:cxn>
              <a:cxn ang="0">
                <a:pos x="84" y="11"/>
              </a:cxn>
              <a:cxn ang="0">
                <a:pos x="72" y="22"/>
              </a:cxn>
              <a:cxn ang="0">
                <a:pos x="64" y="31"/>
              </a:cxn>
              <a:cxn ang="0">
                <a:pos x="43" y="25"/>
              </a:cxn>
              <a:cxn ang="0">
                <a:pos x="45" y="39"/>
              </a:cxn>
              <a:cxn ang="0">
                <a:pos x="33" y="42"/>
              </a:cxn>
              <a:cxn ang="0">
                <a:pos x="19" y="38"/>
              </a:cxn>
              <a:cxn ang="0">
                <a:pos x="2" y="46"/>
              </a:cxn>
              <a:cxn ang="0">
                <a:pos x="2" y="53"/>
              </a:cxn>
              <a:cxn ang="0">
                <a:pos x="29" y="61"/>
              </a:cxn>
              <a:cxn ang="0">
                <a:pos x="36" y="67"/>
              </a:cxn>
              <a:cxn ang="0">
                <a:pos x="46" y="80"/>
              </a:cxn>
              <a:cxn ang="0">
                <a:pos x="50" y="92"/>
              </a:cxn>
              <a:cxn ang="0">
                <a:pos x="49" y="94"/>
              </a:cxn>
              <a:cxn ang="0">
                <a:pos x="41" y="129"/>
              </a:cxn>
              <a:cxn ang="0">
                <a:pos x="74" y="138"/>
              </a:cxn>
              <a:cxn ang="0">
                <a:pos x="93" y="146"/>
              </a:cxn>
              <a:cxn ang="0">
                <a:pos x="104" y="134"/>
              </a:cxn>
              <a:cxn ang="0">
                <a:pos x="125" y="127"/>
              </a:cxn>
              <a:cxn ang="0">
                <a:pos x="156" y="126"/>
              </a:cxn>
              <a:cxn ang="0">
                <a:pos x="164" y="118"/>
              </a:cxn>
              <a:cxn ang="0">
                <a:pos x="154" y="103"/>
              </a:cxn>
              <a:cxn ang="0">
                <a:pos x="154" y="90"/>
              </a:cxn>
              <a:cxn ang="0">
                <a:pos x="154" y="86"/>
              </a:cxn>
              <a:cxn ang="0">
                <a:pos x="153" y="81"/>
              </a:cxn>
            </a:cxnLst>
            <a:rect l="0" t="0" r="r" b="b"/>
            <a:pathLst>
              <a:path w="171" h="147">
                <a:moveTo>
                  <a:pt x="153" y="81"/>
                </a:moveTo>
                <a:cubicBezTo>
                  <a:pt x="152" y="78"/>
                  <a:pt x="151" y="80"/>
                  <a:pt x="148" y="81"/>
                </a:cubicBezTo>
                <a:cubicBezTo>
                  <a:pt x="146" y="82"/>
                  <a:pt x="146" y="83"/>
                  <a:pt x="146" y="80"/>
                </a:cubicBezTo>
                <a:cubicBezTo>
                  <a:pt x="146" y="77"/>
                  <a:pt x="146" y="75"/>
                  <a:pt x="149" y="74"/>
                </a:cubicBezTo>
                <a:cubicBezTo>
                  <a:pt x="151" y="72"/>
                  <a:pt x="153" y="68"/>
                  <a:pt x="155" y="65"/>
                </a:cubicBezTo>
                <a:cubicBezTo>
                  <a:pt x="157" y="62"/>
                  <a:pt x="158" y="60"/>
                  <a:pt x="158" y="62"/>
                </a:cubicBezTo>
                <a:cubicBezTo>
                  <a:pt x="159" y="64"/>
                  <a:pt x="164" y="62"/>
                  <a:pt x="164" y="62"/>
                </a:cubicBezTo>
                <a:cubicBezTo>
                  <a:pt x="164" y="62"/>
                  <a:pt x="164" y="61"/>
                  <a:pt x="165" y="60"/>
                </a:cubicBezTo>
                <a:cubicBezTo>
                  <a:pt x="165" y="60"/>
                  <a:pt x="165" y="60"/>
                  <a:pt x="165" y="60"/>
                </a:cubicBezTo>
                <a:cubicBezTo>
                  <a:pt x="165" y="60"/>
                  <a:pt x="165" y="60"/>
                  <a:pt x="165" y="60"/>
                </a:cubicBezTo>
                <a:cubicBezTo>
                  <a:pt x="165" y="59"/>
                  <a:pt x="165" y="57"/>
                  <a:pt x="165" y="55"/>
                </a:cubicBezTo>
                <a:cubicBezTo>
                  <a:pt x="165" y="50"/>
                  <a:pt x="168" y="41"/>
                  <a:pt x="170" y="38"/>
                </a:cubicBezTo>
                <a:cubicBezTo>
                  <a:pt x="171" y="35"/>
                  <a:pt x="161" y="35"/>
                  <a:pt x="156" y="34"/>
                </a:cubicBezTo>
                <a:cubicBezTo>
                  <a:pt x="151" y="34"/>
                  <a:pt x="149" y="31"/>
                  <a:pt x="148" y="28"/>
                </a:cubicBezTo>
                <a:cubicBezTo>
                  <a:pt x="148" y="28"/>
                  <a:pt x="148" y="28"/>
                  <a:pt x="148" y="28"/>
                </a:cubicBezTo>
                <a:cubicBezTo>
                  <a:pt x="148" y="28"/>
                  <a:pt x="138" y="29"/>
                  <a:pt x="134" y="26"/>
                </a:cubicBezTo>
                <a:cubicBezTo>
                  <a:pt x="130" y="22"/>
                  <a:pt x="127" y="19"/>
                  <a:pt x="127" y="17"/>
                </a:cubicBezTo>
                <a:cubicBezTo>
                  <a:pt x="127" y="16"/>
                  <a:pt x="126" y="21"/>
                  <a:pt x="123" y="21"/>
                </a:cubicBezTo>
                <a:cubicBezTo>
                  <a:pt x="120" y="21"/>
                  <a:pt x="120" y="20"/>
                  <a:pt x="117" y="16"/>
                </a:cubicBezTo>
                <a:cubicBezTo>
                  <a:pt x="115" y="12"/>
                  <a:pt x="112" y="12"/>
                  <a:pt x="109" y="11"/>
                </a:cubicBezTo>
                <a:cubicBezTo>
                  <a:pt x="106" y="9"/>
                  <a:pt x="103" y="8"/>
                  <a:pt x="100" y="6"/>
                </a:cubicBezTo>
                <a:cubicBezTo>
                  <a:pt x="99" y="4"/>
                  <a:pt x="98" y="3"/>
                  <a:pt x="98" y="1"/>
                </a:cubicBezTo>
                <a:cubicBezTo>
                  <a:pt x="98" y="1"/>
                  <a:pt x="98" y="1"/>
                  <a:pt x="98" y="1"/>
                </a:cubicBezTo>
                <a:cubicBezTo>
                  <a:pt x="98" y="1"/>
                  <a:pt x="98" y="1"/>
                  <a:pt x="98" y="1"/>
                </a:cubicBezTo>
                <a:cubicBezTo>
                  <a:pt x="96" y="1"/>
                  <a:pt x="92" y="0"/>
                  <a:pt x="90" y="2"/>
                </a:cubicBezTo>
                <a:cubicBezTo>
                  <a:pt x="88" y="3"/>
                  <a:pt x="84" y="8"/>
                  <a:pt x="84" y="11"/>
                </a:cubicBezTo>
                <a:cubicBezTo>
                  <a:pt x="84" y="14"/>
                  <a:pt x="85" y="15"/>
                  <a:pt x="82" y="17"/>
                </a:cubicBezTo>
                <a:cubicBezTo>
                  <a:pt x="79" y="19"/>
                  <a:pt x="76" y="21"/>
                  <a:pt x="72" y="22"/>
                </a:cubicBezTo>
                <a:cubicBezTo>
                  <a:pt x="67" y="23"/>
                  <a:pt x="69" y="25"/>
                  <a:pt x="68" y="27"/>
                </a:cubicBezTo>
                <a:cubicBezTo>
                  <a:pt x="67" y="28"/>
                  <a:pt x="67" y="31"/>
                  <a:pt x="64" y="31"/>
                </a:cubicBezTo>
                <a:cubicBezTo>
                  <a:pt x="62" y="31"/>
                  <a:pt x="52" y="31"/>
                  <a:pt x="50" y="29"/>
                </a:cubicBezTo>
                <a:cubicBezTo>
                  <a:pt x="48" y="28"/>
                  <a:pt x="46" y="25"/>
                  <a:pt x="43" y="25"/>
                </a:cubicBezTo>
                <a:cubicBezTo>
                  <a:pt x="41" y="25"/>
                  <a:pt x="38" y="23"/>
                  <a:pt x="40" y="27"/>
                </a:cubicBezTo>
                <a:cubicBezTo>
                  <a:pt x="42" y="31"/>
                  <a:pt x="45" y="38"/>
                  <a:pt x="45" y="39"/>
                </a:cubicBezTo>
                <a:cubicBezTo>
                  <a:pt x="46" y="41"/>
                  <a:pt x="43" y="43"/>
                  <a:pt x="41" y="43"/>
                </a:cubicBezTo>
                <a:cubicBezTo>
                  <a:pt x="38" y="43"/>
                  <a:pt x="34" y="42"/>
                  <a:pt x="33" y="42"/>
                </a:cubicBezTo>
                <a:cubicBezTo>
                  <a:pt x="32" y="42"/>
                  <a:pt x="28" y="44"/>
                  <a:pt x="27" y="42"/>
                </a:cubicBezTo>
                <a:cubicBezTo>
                  <a:pt x="25" y="41"/>
                  <a:pt x="20" y="38"/>
                  <a:pt x="19" y="38"/>
                </a:cubicBezTo>
                <a:cubicBezTo>
                  <a:pt x="18" y="38"/>
                  <a:pt x="9" y="42"/>
                  <a:pt x="5" y="43"/>
                </a:cubicBezTo>
                <a:cubicBezTo>
                  <a:pt x="1" y="44"/>
                  <a:pt x="0" y="45"/>
                  <a:pt x="2" y="46"/>
                </a:cubicBezTo>
                <a:cubicBezTo>
                  <a:pt x="5" y="47"/>
                  <a:pt x="6" y="49"/>
                  <a:pt x="5" y="50"/>
                </a:cubicBezTo>
                <a:cubicBezTo>
                  <a:pt x="3" y="51"/>
                  <a:pt x="1" y="52"/>
                  <a:pt x="2" y="53"/>
                </a:cubicBezTo>
                <a:cubicBezTo>
                  <a:pt x="3" y="53"/>
                  <a:pt x="9" y="56"/>
                  <a:pt x="14" y="57"/>
                </a:cubicBezTo>
                <a:cubicBezTo>
                  <a:pt x="18" y="58"/>
                  <a:pt x="26" y="61"/>
                  <a:pt x="29" y="61"/>
                </a:cubicBezTo>
                <a:cubicBezTo>
                  <a:pt x="32" y="61"/>
                  <a:pt x="35" y="63"/>
                  <a:pt x="38" y="64"/>
                </a:cubicBezTo>
                <a:cubicBezTo>
                  <a:pt x="41" y="66"/>
                  <a:pt x="37" y="66"/>
                  <a:pt x="36" y="67"/>
                </a:cubicBezTo>
                <a:cubicBezTo>
                  <a:pt x="36" y="68"/>
                  <a:pt x="35" y="71"/>
                  <a:pt x="37" y="74"/>
                </a:cubicBezTo>
                <a:cubicBezTo>
                  <a:pt x="39" y="76"/>
                  <a:pt x="44" y="80"/>
                  <a:pt x="46" y="80"/>
                </a:cubicBezTo>
                <a:cubicBezTo>
                  <a:pt x="49" y="80"/>
                  <a:pt x="51" y="84"/>
                  <a:pt x="50" y="87"/>
                </a:cubicBezTo>
                <a:cubicBezTo>
                  <a:pt x="49" y="89"/>
                  <a:pt x="47" y="90"/>
                  <a:pt x="50" y="92"/>
                </a:cubicBezTo>
                <a:cubicBezTo>
                  <a:pt x="53" y="94"/>
                  <a:pt x="57" y="103"/>
                  <a:pt x="55" y="100"/>
                </a:cubicBezTo>
                <a:cubicBezTo>
                  <a:pt x="53" y="98"/>
                  <a:pt x="50" y="91"/>
                  <a:pt x="49" y="94"/>
                </a:cubicBezTo>
                <a:cubicBezTo>
                  <a:pt x="49" y="97"/>
                  <a:pt x="45" y="120"/>
                  <a:pt x="45" y="124"/>
                </a:cubicBezTo>
                <a:cubicBezTo>
                  <a:pt x="44" y="126"/>
                  <a:pt x="43" y="128"/>
                  <a:pt x="41" y="129"/>
                </a:cubicBezTo>
                <a:cubicBezTo>
                  <a:pt x="45" y="133"/>
                  <a:pt x="52" y="137"/>
                  <a:pt x="59" y="138"/>
                </a:cubicBezTo>
                <a:cubicBezTo>
                  <a:pt x="68" y="141"/>
                  <a:pt x="69" y="139"/>
                  <a:pt x="74" y="138"/>
                </a:cubicBezTo>
                <a:cubicBezTo>
                  <a:pt x="78" y="137"/>
                  <a:pt x="79" y="141"/>
                  <a:pt x="84" y="142"/>
                </a:cubicBezTo>
                <a:cubicBezTo>
                  <a:pt x="88" y="144"/>
                  <a:pt x="86" y="144"/>
                  <a:pt x="93" y="146"/>
                </a:cubicBezTo>
                <a:cubicBezTo>
                  <a:pt x="98" y="147"/>
                  <a:pt x="101" y="145"/>
                  <a:pt x="105" y="144"/>
                </a:cubicBezTo>
                <a:cubicBezTo>
                  <a:pt x="104" y="141"/>
                  <a:pt x="102" y="137"/>
                  <a:pt x="104" y="134"/>
                </a:cubicBezTo>
                <a:cubicBezTo>
                  <a:pt x="106" y="131"/>
                  <a:pt x="109" y="126"/>
                  <a:pt x="114" y="126"/>
                </a:cubicBezTo>
                <a:cubicBezTo>
                  <a:pt x="118" y="125"/>
                  <a:pt x="119" y="126"/>
                  <a:pt x="125" y="127"/>
                </a:cubicBezTo>
                <a:cubicBezTo>
                  <a:pt x="131" y="127"/>
                  <a:pt x="135" y="133"/>
                  <a:pt x="141" y="133"/>
                </a:cubicBezTo>
                <a:cubicBezTo>
                  <a:pt x="147" y="133"/>
                  <a:pt x="153" y="129"/>
                  <a:pt x="156" y="126"/>
                </a:cubicBezTo>
                <a:cubicBezTo>
                  <a:pt x="158" y="125"/>
                  <a:pt x="161" y="124"/>
                  <a:pt x="164" y="122"/>
                </a:cubicBezTo>
                <a:cubicBezTo>
                  <a:pt x="164" y="121"/>
                  <a:pt x="164" y="119"/>
                  <a:pt x="164" y="118"/>
                </a:cubicBezTo>
                <a:cubicBezTo>
                  <a:pt x="164" y="116"/>
                  <a:pt x="158" y="118"/>
                  <a:pt x="157" y="115"/>
                </a:cubicBezTo>
                <a:cubicBezTo>
                  <a:pt x="156" y="112"/>
                  <a:pt x="154" y="105"/>
                  <a:pt x="154" y="103"/>
                </a:cubicBezTo>
                <a:cubicBezTo>
                  <a:pt x="153" y="102"/>
                  <a:pt x="155" y="99"/>
                  <a:pt x="157" y="97"/>
                </a:cubicBezTo>
                <a:cubicBezTo>
                  <a:pt x="159" y="95"/>
                  <a:pt x="155" y="92"/>
                  <a:pt x="154" y="90"/>
                </a:cubicBezTo>
                <a:cubicBezTo>
                  <a:pt x="154" y="89"/>
                  <a:pt x="154" y="88"/>
                  <a:pt x="153" y="86"/>
                </a:cubicBezTo>
                <a:cubicBezTo>
                  <a:pt x="154" y="86"/>
                  <a:pt x="154" y="86"/>
                  <a:pt x="154" y="86"/>
                </a:cubicBezTo>
                <a:cubicBezTo>
                  <a:pt x="153" y="86"/>
                  <a:pt x="153" y="86"/>
                  <a:pt x="153" y="86"/>
                </a:cubicBezTo>
                <a:cubicBezTo>
                  <a:pt x="153" y="84"/>
                  <a:pt x="153" y="83"/>
                  <a:pt x="153" y="8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03" name="Freeform 284"/>
          <p:cNvSpPr>
            <a:spLocks/>
          </p:cNvSpPr>
          <p:nvPr/>
        </p:nvSpPr>
        <p:spPr bwMode="auto">
          <a:xfrm>
            <a:off x="935038" y="2763838"/>
            <a:ext cx="111125" cy="65087"/>
          </a:xfrm>
          <a:custGeom>
            <a:avLst/>
            <a:gdLst/>
            <a:ahLst/>
            <a:cxnLst>
              <a:cxn ang="0">
                <a:pos x="42" y="2"/>
              </a:cxn>
              <a:cxn ang="0">
                <a:pos x="42" y="2"/>
              </a:cxn>
              <a:cxn ang="0">
                <a:pos x="31" y="2"/>
              </a:cxn>
              <a:cxn ang="0">
                <a:pos x="19" y="3"/>
              </a:cxn>
              <a:cxn ang="0">
                <a:pos x="19" y="3"/>
              </a:cxn>
              <a:cxn ang="0">
                <a:pos x="18" y="5"/>
              </a:cxn>
              <a:cxn ang="0">
                <a:pos x="12" y="5"/>
              </a:cxn>
              <a:cxn ang="0">
                <a:pos x="9" y="8"/>
              </a:cxn>
              <a:cxn ang="0">
                <a:pos x="3" y="17"/>
              </a:cxn>
              <a:cxn ang="0">
                <a:pos x="0" y="23"/>
              </a:cxn>
              <a:cxn ang="0">
                <a:pos x="2" y="24"/>
              </a:cxn>
              <a:cxn ang="0">
                <a:pos x="7" y="24"/>
              </a:cxn>
              <a:cxn ang="0">
                <a:pos x="7" y="29"/>
              </a:cxn>
              <a:cxn ang="0">
                <a:pos x="8" y="29"/>
              </a:cxn>
              <a:cxn ang="0">
                <a:pos x="22" y="29"/>
              </a:cxn>
              <a:cxn ang="0">
                <a:pos x="28" y="23"/>
              </a:cxn>
              <a:cxn ang="0">
                <a:pos x="36" y="32"/>
              </a:cxn>
              <a:cxn ang="0">
                <a:pos x="39" y="26"/>
              </a:cxn>
              <a:cxn ang="0">
                <a:pos x="42" y="23"/>
              </a:cxn>
              <a:cxn ang="0">
                <a:pos x="50" y="23"/>
              </a:cxn>
              <a:cxn ang="0">
                <a:pos x="55" y="20"/>
              </a:cxn>
              <a:cxn ang="0">
                <a:pos x="56" y="14"/>
              </a:cxn>
              <a:cxn ang="0">
                <a:pos x="44" y="10"/>
              </a:cxn>
              <a:cxn ang="0">
                <a:pos x="42" y="2"/>
              </a:cxn>
            </a:cxnLst>
            <a:rect l="0" t="0" r="r" b="b"/>
            <a:pathLst>
              <a:path w="58" h="34">
                <a:moveTo>
                  <a:pt x="42" y="2"/>
                </a:moveTo>
                <a:cubicBezTo>
                  <a:pt x="42" y="2"/>
                  <a:pt x="42" y="2"/>
                  <a:pt x="42" y="2"/>
                </a:cubicBezTo>
                <a:cubicBezTo>
                  <a:pt x="38" y="1"/>
                  <a:pt x="34" y="0"/>
                  <a:pt x="31" y="2"/>
                </a:cubicBezTo>
                <a:cubicBezTo>
                  <a:pt x="27" y="4"/>
                  <a:pt x="19" y="3"/>
                  <a:pt x="19" y="3"/>
                </a:cubicBezTo>
                <a:cubicBezTo>
                  <a:pt x="19" y="3"/>
                  <a:pt x="19" y="3"/>
                  <a:pt x="19" y="3"/>
                </a:cubicBezTo>
                <a:cubicBezTo>
                  <a:pt x="18" y="4"/>
                  <a:pt x="18" y="5"/>
                  <a:pt x="18" y="5"/>
                </a:cubicBezTo>
                <a:cubicBezTo>
                  <a:pt x="18" y="5"/>
                  <a:pt x="13" y="7"/>
                  <a:pt x="12" y="5"/>
                </a:cubicBezTo>
                <a:cubicBezTo>
                  <a:pt x="12" y="3"/>
                  <a:pt x="11" y="5"/>
                  <a:pt x="9" y="8"/>
                </a:cubicBezTo>
                <a:cubicBezTo>
                  <a:pt x="7" y="11"/>
                  <a:pt x="5" y="15"/>
                  <a:pt x="3" y="17"/>
                </a:cubicBezTo>
                <a:cubicBezTo>
                  <a:pt x="0" y="18"/>
                  <a:pt x="0" y="20"/>
                  <a:pt x="0" y="23"/>
                </a:cubicBezTo>
                <a:cubicBezTo>
                  <a:pt x="0" y="26"/>
                  <a:pt x="0" y="25"/>
                  <a:pt x="2" y="24"/>
                </a:cubicBezTo>
                <a:cubicBezTo>
                  <a:pt x="5" y="23"/>
                  <a:pt x="6" y="21"/>
                  <a:pt x="7" y="24"/>
                </a:cubicBezTo>
                <a:cubicBezTo>
                  <a:pt x="7" y="26"/>
                  <a:pt x="7" y="27"/>
                  <a:pt x="7" y="29"/>
                </a:cubicBezTo>
                <a:cubicBezTo>
                  <a:pt x="8" y="29"/>
                  <a:pt x="8" y="29"/>
                  <a:pt x="8" y="29"/>
                </a:cubicBezTo>
                <a:cubicBezTo>
                  <a:pt x="9" y="29"/>
                  <a:pt x="19" y="30"/>
                  <a:pt x="22" y="29"/>
                </a:cubicBezTo>
                <a:cubicBezTo>
                  <a:pt x="25" y="29"/>
                  <a:pt x="26" y="26"/>
                  <a:pt x="28" y="23"/>
                </a:cubicBezTo>
                <a:cubicBezTo>
                  <a:pt x="30" y="21"/>
                  <a:pt x="34" y="30"/>
                  <a:pt x="36" y="32"/>
                </a:cubicBezTo>
                <a:cubicBezTo>
                  <a:pt x="38" y="34"/>
                  <a:pt x="38" y="27"/>
                  <a:pt x="39" y="26"/>
                </a:cubicBezTo>
                <a:cubicBezTo>
                  <a:pt x="40" y="25"/>
                  <a:pt x="40" y="21"/>
                  <a:pt x="42" y="23"/>
                </a:cubicBezTo>
                <a:cubicBezTo>
                  <a:pt x="43" y="26"/>
                  <a:pt x="47" y="23"/>
                  <a:pt x="50" y="23"/>
                </a:cubicBezTo>
                <a:cubicBezTo>
                  <a:pt x="53" y="23"/>
                  <a:pt x="53" y="20"/>
                  <a:pt x="55" y="20"/>
                </a:cubicBezTo>
                <a:cubicBezTo>
                  <a:pt x="58" y="20"/>
                  <a:pt x="55" y="17"/>
                  <a:pt x="56" y="14"/>
                </a:cubicBezTo>
                <a:cubicBezTo>
                  <a:pt x="56" y="14"/>
                  <a:pt x="47" y="12"/>
                  <a:pt x="44" y="10"/>
                </a:cubicBezTo>
                <a:cubicBezTo>
                  <a:pt x="42" y="7"/>
                  <a:pt x="42" y="2"/>
                  <a:pt x="42"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04" name="Freeform 285"/>
          <p:cNvSpPr>
            <a:spLocks/>
          </p:cNvSpPr>
          <p:nvPr/>
        </p:nvSpPr>
        <p:spPr bwMode="auto">
          <a:xfrm>
            <a:off x="842963" y="2641600"/>
            <a:ext cx="98425" cy="66675"/>
          </a:xfrm>
          <a:custGeom>
            <a:avLst/>
            <a:gdLst/>
            <a:ahLst/>
            <a:cxnLst>
              <a:cxn ang="0">
                <a:pos x="47" y="26"/>
              </a:cxn>
              <a:cxn ang="0">
                <a:pos x="49" y="21"/>
              </a:cxn>
              <a:cxn ang="0">
                <a:pos x="47" y="14"/>
              </a:cxn>
              <a:cxn ang="0">
                <a:pos x="46" y="12"/>
              </a:cxn>
              <a:cxn ang="0">
                <a:pos x="41" y="6"/>
              </a:cxn>
              <a:cxn ang="0">
                <a:pos x="30" y="1"/>
              </a:cxn>
              <a:cxn ang="0">
                <a:pos x="22" y="2"/>
              </a:cxn>
              <a:cxn ang="0">
                <a:pos x="9" y="3"/>
              </a:cxn>
              <a:cxn ang="0">
                <a:pos x="9" y="3"/>
              </a:cxn>
              <a:cxn ang="0">
                <a:pos x="3" y="5"/>
              </a:cxn>
              <a:cxn ang="0">
                <a:pos x="0" y="8"/>
              </a:cxn>
              <a:cxn ang="0">
                <a:pos x="0" y="8"/>
              </a:cxn>
              <a:cxn ang="0">
                <a:pos x="2" y="13"/>
              </a:cxn>
              <a:cxn ang="0">
                <a:pos x="11" y="18"/>
              </a:cxn>
              <a:cxn ang="0">
                <a:pos x="19" y="23"/>
              </a:cxn>
              <a:cxn ang="0">
                <a:pos x="25" y="28"/>
              </a:cxn>
              <a:cxn ang="0">
                <a:pos x="29" y="24"/>
              </a:cxn>
              <a:cxn ang="0">
                <a:pos x="36" y="33"/>
              </a:cxn>
              <a:cxn ang="0">
                <a:pos x="43" y="35"/>
              </a:cxn>
              <a:cxn ang="0">
                <a:pos x="47" y="26"/>
              </a:cxn>
            </a:cxnLst>
            <a:rect l="0" t="0" r="r" b="b"/>
            <a:pathLst>
              <a:path w="51" h="35">
                <a:moveTo>
                  <a:pt x="47" y="26"/>
                </a:moveTo>
                <a:cubicBezTo>
                  <a:pt x="44" y="24"/>
                  <a:pt x="47" y="23"/>
                  <a:pt x="49" y="21"/>
                </a:cubicBezTo>
                <a:cubicBezTo>
                  <a:pt x="51" y="20"/>
                  <a:pt x="49" y="16"/>
                  <a:pt x="47" y="14"/>
                </a:cubicBezTo>
                <a:cubicBezTo>
                  <a:pt x="46" y="14"/>
                  <a:pt x="46" y="13"/>
                  <a:pt x="46" y="12"/>
                </a:cubicBezTo>
                <a:cubicBezTo>
                  <a:pt x="46" y="12"/>
                  <a:pt x="45" y="9"/>
                  <a:pt x="41" y="6"/>
                </a:cubicBezTo>
                <a:cubicBezTo>
                  <a:pt x="36" y="4"/>
                  <a:pt x="34" y="1"/>
                  <a:pt x="30" y="1"/>
                </a:cubicBezTo>
                <a:cubicBezTo>
                  <a:pt x="27" y="1"/>
                  <a:pt x="23" y="0"/>
                  <a:pt x="22" y="2"/>
                </a:cubicBezTo>
                <a:cubicBezTo>
                  <a:pt x="21" y="4"/>
                  <a:pt x="15" y="5"/>
                  <a:pt x="9" y="3"/>
                </a:cubicBezTo>
                <a:cubicBezTo>
                  <a:pt x="9" y="3"/>
                  <a:pt x="9" y="3"/>
                  <a:pt x="9" y="3"/>
                </a:cubicBezTo>
                <a:cubicBezTo>
                  <a:pt x="7" y="3"/>
                  <a:pt x="4" y="5"/>
                  <a:pt x="3" y="5"/>
                </a:cubicBezTo>
                <a:cubicBezTo>
                  <a:pt x="2" y="6"/>
                  <a:pt x="1" y="7"/>
                  <a:pt x="0" y="8"/>
                </a:cubicBezTo>
                <a:cubicBezTo>
                  <a:pt x="0" y="8"/>
                  <a:pt x="0" y="8"/>
                  <a:pt x="0" y="8"/>
                </a:cubicBezTo>
                <a:cubicBezTo>
                  <a:pt x="0" y="10"/>
                  <a:pt x="1" y="11"/>
                  <a:pt x="2" y="13"/>
                </a:cubicBezTo>
                <a:cubicBezTo>
                  <a:pt x="5" y="15"/>
                  <a:pt x="8" y="16"/>
                  <a:pt x="11" y="18"/>
                </a:cubicBezTo>
                <a:cubicBezTo>
                  <a:pt x="14" y="19"/>
                  <a:pt x="17" y="19"/>
                  <a:pt x="19" y="23"/>
                </a:cubicBezTo>
                <a:cubicBezTo>
                  <a:pt x="22" y="27"/>
                  <a:pt x="22" y="28"/>
                  <a:pt x="25" y="28"/>
                </a:cubicBezTo>
                <a:cubicBezTo>
                  <a:pt x="28" y="28"/>
                  <a:pt x="29" y="23"/>
                  <a:pt x="29" y="24"/>
                </a:cubicBezTo>
                <a:cubicBezTo>
                  <a:pt x="29" y="26"/>
                  <a:pt x="32" y="29"/>
                  <a:pt x="36" y="33"/>
                </a:cubicBezTo>
                <a:cubicBezTo>
                  <a:pt x="38" y="34"/>
                  <a:pt x="40" y="35"/>
                  <a:pt x="43" y="35"/>
                </a:cubicBezTo>
                <a:cubicBezTo>
                  <a:pt x="43" y="35"/>
                  <a:pt x="41" y="27"/>
                  <a:pt x="47" y="2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05" name="Freeform 286"/>
          <p:cNvSpPr>
            <a:spLocks/>
          </p:cNvSpPr>
          <p:nvPr/>
        </p:nvSpPr>
        <p:spPr bwMode="auto">
          <a:xfrm>
            <a:off x="922338" y="2690813"/>
            <a:ext cx="17462" cy="19050"/>
          </a:xfrm>
          <a:custGeom>
            <a:avLst/>
            <a:gdLst/>
            <a:ahLst/>
            <a:cxnLst>
              <a:cxn ang="0">
                <a:pos x="6" y="0"/>
              </a:cxn>
              <a:cxn ang="0">
                <a:pos x="2" y="9"/>
              </a:cxn>
              <a:cxn ang="0">
                <a:pos x="9" y="9"/>
              </a:cxn>
              <a:cxn ang="0">
                <a:pos x="9" y="9"/>
              </a:cxn>
              <a:cxn ang="0">
                <a:pos x="9" y="7"/>
              </a:cxn>
              <a:cxn ang="0">
                <a:pos x="6" y="0"/>
              </a:cxn>
            </a:cxnLst>
            <a:rect l="0" t="0" r="r" b="b"/>
            <a:pathLst>
              <a:path w="9" h="10">
                <a:moveTo>
                  <a:pt x="6" y="0"/>
                </a:moveTo>
                <a:cubicBezTo>
                  <a:pt x="0" y="1"/>
                  <a:pt x="2" y="9"/>
                  <a:pt x="2" y="9"/>
                </a:cubicBezTo>
                <a:cubicBezTo>
                  <a:pt x="6" y="10"/>
                  <a:pt x="9" y="9"/>
                  <a:pt x="9" y="9"/>
                </a:cubicBezTo>
                <a:cubicBezTo>
                  <a:pt x="9" y="9"/>
                  <a:pt x="9" y="9"/>
                  <a:pt x="9" y="9"/>
                </a:cubicBezTo>
                <a:cubicBezTo>
                  <a:pt x="9" y="9"/>
                  <a:pt x="9" y="8"/>
                  <a:pt x="9" y="7"/>
                </a:cubicBezTo>
                <a:cubicBezTo>
                  <a:pt x="9" y="5"/>
                  <a:pt x="8" y="2"/>
                  <a:pt x="6"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06" name="Freeform 287"/>
          <p:cNvSpPr>
            <a:spLocks/>
          </p:cNvSpPr>
          <p:nvPr/>
        </p:nvSpPr>
        <p:spPr bwMode="auto">
          <a:xfrm>
            <a:off x="860425" y="2573338"/>
            <a:ext cx="100013" cy="90487"/>
          </a:xfrm>
          <a:custGeom>
            <a:avLst/>
            <a:gdLst/>
            <a:ahLst/>
            <a:cxnLst>
              <a:cxn ang="0">
                <a:pos x="13" y="38"/>
              </a:cxn>
              <a:cxn ang="0">
                <a:pos x="21" y="37"/>
              </a:cxn>
              <a:cxn ang="0">
                <a:pos x="32" y="42"/>
              </a:cxn>
              <a:cxn ang="0">
                <a:pos x="37" y="48"/>
              </a:cxn>
              <a:cxn ang="0">
                <a:pos x="37" y="48"/>
              </a:cxn>
              <a:cxn ang="0">
                <a:pos x="39" y="44"/>
              </a:cxn>
              <a:cxn ang="0">
                <a:pos x="35" y="30"/>
              </a:cxn>
              <a:cxn ang="0">
                <a:pos x="43" y="29"/>
              </a:cxn>
              <a:cxn ang="0">
                <a:pos x="49" y="20"/>
              </a:cxn>
              <a:cxn ang="0">
                <a:pos x="49" y="16"/>
              </a:cxn>
              <a:cxn ang="0">
                <a:pos x="52" y="7"/>
              </a:cxn>
              <a:cxn ang="0">
                <a:pos x="50" y="1"/>
              </a:cxn>
              <a:cxn ang="0">
                <a:pos x="49" y="2"/>
              </a:cxn>
              <a:cxn ang="0">
                <a:pos x="43" y="0"/>
              </a:cxn>
              <a:cxn ang="0">
                <a:pos x="40" y="2"/>
              </a:cxn>
              <a:cxn ang="0">
                <a:pos x="33" y="3"/>
              </a:cxn>
              <a:cxn ang="0">
                <a:pos x="27" y="8"/>
              </a:cxn>
              <a:cxn ang="0">
                <a:pos x="29" y="10"/>
              </a:cxn>
              <a:cxn ang="0">
                <a:pos x="29" y="16"/>
              </a:cxn>
              <a:cxn ang="0">
                <a:pos x="24" y="14"/>
              </a:cxn>
              <a:cxn ang="0">
                <a:pos x="25" y="11"/>
              </a:cxn>
              <a:cxn ang="0">
                <a:pos x="19" y="14"/>
              </a:cxn>
              <a:cxn ang="0">
                <a:pos x="17" y="20"/>
              </a:cxn>
              <a:cxn ang="0">
                <a:pos x="13" y="25"/>
              </a:cxn>
              <a:cxn ang="0">
                <a:pos x="11" y="28"/>
              </a:cxn>
              <a:cxn ang="0">
                <a:pos x="11" y="32"/>
              </a:cxn>
              <a:cxn ang="0">
                <a:pos x="12" y="32"/>
              </a:cxn>
              <a:cxn ang="0">
                <a:pos x="8" y="32"/>
              </a:cxn>
              <a:cxn ang="0">
                <a:pos x="8" y="32"/>
              </a:cxn>
              <a:cxn ang="0">
                <a:pos x="11" y="33"/>
              </a:cxn>
              <a:cxn ang="0">
                <a:pos x="7" y="33"/>
              </a:cxn>
              <a:cxn ang="0">
                <a:pos x="7" y="33"/>
              </a:cxn>
              <a:cxn ang="0">
                <a:pos x="10" y="36"/>
              </a:cxn>
              <a:cxn ang="0">
                <a:pos x="8" y="35"/>
              </a:cxn>
              <a:cxn ang="0">
                <a:pos x="6" y="36"/>
              </a:cxn>
              <a:cxn ang="0">
                <a:pos x="7" y="37"/>
              </a:cxn>
              <a:cxn ang="0">
                <a:pos x="4" y="37"/>
              </a:cxn>
              <a:cxn ang="0">
                <a:pos x="6" y="39"/>
              </a:cxn>
              <a:cxn ang="0">
                <a:pos x="3" y="38"/>
              </a:cxn>
              <a:cxn ang="0">
                <a:pos x="0" y="38"/>
              </a:cxn>
              <a:cxn ang="0">
                <a:pos x="0" y="39"/>
              </a:cxn>
              <a:cxn ang="0">
                <a:pos x="0" y="39"/>
              </a:cxn>
              <a:cxn ang="0">
                <a:pos x="13" y="38"/>
              </a:cxn>
            </a:cxnLst>
            <a:rect l="0" t="0" r="r" b="b"/>
            <a:pathLst>
              <a:path w="52" h="48">
                <a:moveTo>
                  <a:pt x="13" y="38"/>
                </a:moveTo>
                <a:cubicBezTo>
                  <a:pt x="14" y="36"/>
                  <a:pt x="18" y="37"/>
                  <a:pt x="21" y="37"/>
                </a:cubicBezTo>
                <a:cubicBezTo>
                  <a:pt x="25" y="37"/>
                  <a:pt x="27" y="40"/>
                  <a:pt x="32" y="42"/>
                </a:cubicBezTo>
                <a:cubicBezTo>
                  <a:pt x="36" y="45"/>
                  <a:pt x="37" y="48"/>
                  <a:pt x="37" y="48"/>
                </a:cubicBezTo>
                <a:cubicBezTo>
                  <a:pt x="37" y="48"/>
                  <a:pt x="37" y="48"/>
                  <a:pt x="37" y="48"/>
                </a:cubicBezTo>
                <a:cubicBezTo>
                  <a:pt x="38" y="46"/>
                  <a:pt x="38" y="45"/>
                  <a:pt x="39" y="44"/>
                </a:cubicBezTo>
                <a:cubicBezTo>
                  <a:pt x="39" y="41"/>
                  <a:pt x="36" y="33"/>
                  <a:pt x="35" y="30"/>
                </a:cubicBezTo>
                <a:cubicBezTo>
                  <a:pt x="35" y="27"/>
                  <a:pt x="39" y="29"/>
                  <a:pt x="43" y="29"/>
                </a:cubicBezTo>
                <a:cubicBezTo>
                  <a:pt x="47" y="29"/>
                  <a:pt x="49" y="23"/>
                  <a:pt x="49" y="20"/>
                </a:cubicBezTo>
                <a:cubicBezTo>
                  <a:pt x="48" y="16"/>
                  <a:pt x="46" y="16"/>
                  <a:pt x="49" y="16"/>
                </a:cubicBezTo>
                <a:cubicBezTo>
                  <a:pt x="52" y="15"/>
                  <a:pt x="52" y="11"/>
                  <a:pt x="52" y="7"/>
                </a:cubicBezTo>
                <a:cubicBezTo>
                  <a:pt x="52" y="6"/>
                  <a:pt x="51" y="4"/>
                  <a:pt x="50" y="1"/>
                </a:cubicBezTo>
                <a:cubicBezTo>
                  <a:pt x="50" y="2"/>
                  <a:pt x="50" y="2"/>
                  <a:pt x="49" y="2"/>
                </a:cubicBezTo>
                <a:cubicBezTo>
                  <a:pt x="48" y="2"/>
                  <a:pt x="45" y="0"/>
                  <a:pt x="43" y="0"/>
                </a:cubicBezTo>
                <a:cubicBezTo>
                  <a:pt x="42" y="1"/>
                  <a:pt x="41" y="2"/>
                  <a:pt x="40" y="2"/>
                </a:cubicBezTo>
                <a:cubicBezTo>
                  <a:pt x="38" y="2"/>
                  <a:pt x="34" y="2"/>
                  <a:pt x="33" y="3"/>
                </a:cubicBezTo>
                <a:cubicBezTo>
                  <a:pt x="32" y="3"/>
                  <a:pt x="28" y="7"/>
                  <a:pt x="27" y="8"/>
                </a:cubicBezTo>
                <a:cubicBezTo>
                  <a:pt x="26" y="9"/>
                  <a:pt x="27" y="9"/>
                  <a:pt x="29" y="10"/>
                </a:cubicBezTo>
                <a:cubicBezTo>
                  <a:pt x="30" y="11"/>
                  <a:pt x="32" y="16"/>
                  <a:pt x="29" y="16"/>
                </a:cubicBezTo>
                <a:cubicBezTo>
                  <a:pt x="26" y="15"/>
                  <a:pt x="24" y="16"/>
                  <a:pt x="24" y="14"/>
                </a:cubicBezTo>
                <a:cubicBezTo>
                  <a:pt x="24" y="13"/>
                  <a:pt x="28" y="8"/>
                  <a:pt x="25" y="11"/>
                </a:cubicBezTo>
                <a:cubicBezTo>
                  <a:pt x="22" y="13"/>
                  <a:pt x="22" y="12"/>
                  <a:pt x="19" y="14"/>
                </a:cubicBezTo>
                <a:cubicBezTo>
                  <a:pt x="17" y="15"/>
                  <a:pt x="19" y="19"/>
                  <a:pt x="17" y="20"/>
                </a:cubicBezTo>
                <a:cubicBezTo>
                  <a:pt x="14" y="22"/>
                  <a:pt x="14" y="22"/>
                  <a:pt x="13" y="25"/>
                </a:cubicBezTo>
                <a:cubicBezTo>
                  <a:pt x="11" y="28"/>
                  <a:pt x="11" y="26"/>
                  <a:pt x="11" y="28"/>
                </a:cubicBezTo>
                <a:cubicBezTo>
                  <a:pt x="11" y="30"/>
                  <a:pt x="9" y="32"/>
                  <a:pt x="11" y="32"/>
                </a:cubicBezTo>
                <a:cubicBezTo>
                  <a:pt x="13" y="32"/>
                  <a:pt x="16" y="33"/>
                  <a:pt x="12" y="32"/>
                </a:cubicBezTo>
                <a:cubicBezTo>
                  <a:pt x="8" y="32"/>
                  <a:pt x="8" y="32"/>
                  <a:pt x="8" y="32"/>
                </a:cubicBezTo>
                <a:cubicBezTo>
                  <a:pt x="8" y="32"/>
                  <a:pt x="8" y="32"/>
                  <a:pt x="8" y="32"/>
                </a:cubicBezTo>
                <a:cubicBezTo>
                  <a:pt x="9" y="33"/>
                  <a:pt x="12" y="33"/>
                  <a:pt x="11" y="33"/>
                </a:cubicBezTo>
                <a:cubicBezTo>
                  <a:pt x="10" y="33"/>
                  <a:pt x="7" y="33"/>
                  <a:pt x="7" y="33"/>
                </a:cubicBezTo>
                <a:cubicBezTo>
                  <a:pt x="6" y="33"/>
                  <a:pt x="6" y="33"/>
                  <a:pt x="7" y="33"/>
                </a:cubicBezTo>
                <a:cubicBezTo>
                  <a:pt x="7" y="34"/>
                  <a:pt x="9" y="36"/>
                  <a:pt x="10" y="36"/>
                </a:cubicBezTo>
                <a:cubicBezTo>
                  <a:pt x="11" y="36"/>
                  <a:pt x="9" y="36"/>
                  <a:pt x="8" y="35"/>
                </a:cubicBezTo>
                <a:cubicBezTo>
                  <a:pt x="6" y="34"/>
                  <a:pt x="3" y="34"/>
                  <a:pt x="6" y="36"/>
                </a:cubicBezTo>
                <a:cubicBezTo>
                  <a:pt x="9" y="38"/>
                  <a:pt x="10" y="38"/>
                  <a:pt x="7" y="37"/>
                </a:cubicBezTo>
                <a:cubicBezTo>
                  <a:pt x="3" y="35"/>
                  <a:pt x="3" y="36"/>
                  <a:pt x="4" y="37"/>
                </a:cubicBezTo>
                <a:cubicBezTo>
                  <a:pt x="4" y="37"/>
                  <a:pt x="7" y="39"/>
                  <a:pt x="6" y="39"/>
                </a:cubicBezTo>
                <a:cubicBezTo>
                  <a:pt x="5" y="39"/>
                  <a:pt x="4" y="38"/>
                  <a:pt x="3" y="38"/>
                </a:cubicBezTo>
                <a:cubicBezTo>
                  <a:pt x="2" y="38"/>
                  <a:pt x="1" y="38"/>
                  <a:pt x="0" y="38"/>
                </a:cubicBezTo>
                <a:cubicBezTo>
                  <a:pt x="0" y="38"/>
                  <a:pt x="0" y="39"/>
                  <a:pt x="0" y="39"/>
                </a:cubicBezTo>
                <a:cubicBezTo>
                  <a:pt x="0" y="39"/>
                  <a:pt x="0" y="39"/>
                  <a:pt x="0" y="39"/>
                </a:cubicBezTo>
                <a:cubicBezTo>
                  <a:pt x="6" y="41"/>
                  <a:pt x="12" y="40"/>
                  <a:pt x="13" y="3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07" name="Freeform 288"/>
          <p:cNvSpPr>
            <a:spLocks/>
          </p:cNvSpPr>
          <p:nvPr/>
        </p:nvSpPr>
        <p:spPr bwMode="auto">
          <a:xfrm>
            <a:off x="981075" y="2425700"/>
            <a:ext cx="76200" cy="103188"/>
          </a:xfrm>
          <a:custGeom>
            <a:avLst/>
            <a:gdLst/>
            <a:ahLst/>
            <a:cxnLst>
              <a:cxn ang="0">
                <a:pos x="27" y="54"/>
              </a:cxn>
              <a:cxn ang="0">
                <a:pos x="27" y="54"/>
              </a:cxn>
              <a:cxn ang="0">
                <a:pos x="26" y="52"/>
              </a:cxn>
              <a:cxn ang="0">
                <a:pos x="19" y="45"/>
              </a:cxn>
              <a:cxn ang="0">
                <a:pos x="23" y="41"/>
              </a:cxn>
              <a:cxn ang="0">
                <a:pos x="25" y="36"/>
              </a:cxn>
              <a:cxn ang="0">
                <a:pos x="28" y="31"/>
              </a:cxn>
              <a:cxn ang="0">
                <a:pos x="31" y="33"/>
              </a:cxn>
              <a:cxn ang="0">
                <a:pos x="36" y="28"/>
              </a:cxn>
              <a:cxn ang="0">
                <a:pos x="36" y="23"/>
              </a:cxn>
              <a:cxn ang="0">
                <a:pos x="29" y="17"/>
              </a:cxn>
              <a:cxn ang="0">
                <a:pos x="26" y="11"/>
              </a:cxn>
              <a:cxn ang="0">
                <a:pos x="31" y="9"/>
              </a:cxn>
              <a:cxn ang="0">
                <a:pos x="32" y="1"/>
              </a:cxn>
              <a:cxn ang="0">
                <a:pos x="29" y="1"/>
              </a:cxn>
              <a:cxn ang="0">
                <a:pos x="23" y="3"/>
              </a:cxn>
              <a:cxn ang="0">
                <a:pos x="18" y="10"/>
              </a:cxn>
              <a:cxn ang="0">
                <a:pos x="8" y="10"/>
              </a:cxn>
              <a:cxn ang="0">
                <a:pos x="4" y="16"/>
              </a:cxn>
              <a:cxn ang="0">
                <a:pos x="8" y="16"/>
              </a:cxn>
              <a:cxn ang="0">
                <a:pos x="12" y="13"/>
              </a:cxn>
              <a:cxn ang="0">
                <a:pos x="15" y="14"/>
              </a:cxn>
              <a:cxn ang="0">
                <a:pos x="16" y="19"/>
              </a:cxn>
              <a:cxn ang="0">
                <a:pos x="11" y="17"/>
              </a:cxn>
              <a:cxn ang="0">
                <a:pos x="9" y="21"/>
              </a:cxn>
              <a:cxn ang="0">
                <a:pos x="5" y="20"/>
              </a:cxn>
              <a:cxn ang="0">
                <a:pos x="4" y="21"/>
              </a:cxn>
              <a:cxn ang="0">
                <a:pos x="1" y="20"/>
              </a:cxn>
              <a:cxn ang="0">
                <a:pos x="0" y="26"/>
              </a:cxn>
              <a:cxn ang="0">
                <a:pos x="2" y="38"/>
              </a:cxn>
              <a:cxn ang="0">
                <a:pos x="6" y="41"/>
              </a:cxn>
              <a:cxn ang="0">
                <a:pos x="6" y="47"/>
              </a:cxn>
              <a:cxn ang="0">
                <a:pos x="5" y="52"/>
              </a:cxn>
              <a:cxn ang="0">
                <a:pos x="6" y="52"/>
              </a:cxn>
              <a:cxn ang="0">
                <a:pos x="27" y="54"/>
              </a:cxn>
            </a:cxnLst>
            <a:rect l="0" t="0" r="r" b="b"/>
            <a:pathLst>
              <a:path w="40" h="54">
                <a:moveTo>
                  <a:pt x="27" y="54"/>
                </a:moveTo>
                <a:cubicBezTo>
                  <a:pt x="27" y="54"/>
                  <a:pt x="27" y="54"/>
                  <a:pt x="27" y="54"/>
                </a:cubicBezTo>
                <a:cubicBezTo>
                  <a:pt x="27" y="53"/>
                  <a:pt x="26" y="52"/>
                  <a:pt x="26" y="52"/>
                </a:cubicBezTo>
                <a:cubicBezTo>
                  <a:pt x="23" y="49"/>
                  <a:pt x="19" y="48"/>
                  <a:pt x="19" y="45"/>
                </a:cubicBezTo>
                <a:cubicBezTo>
                  <a:pt x="18" y="43"/>
                  <a:pt x="21" y="44"/>
                  <a:pt x="23" y="41"/>
                </a:cubicBezTo>
                <a:cubicBezTo>
                  <a:pt x="24" y="39"/>
                  <a:pt x="22" y="39"/>
                  <a:pt x="25" y="36"/>
                </a:cubicBezTo>
                <a:cubicBezTo>
                  <a:pt x="28" y="34"/>
                  <a:pt x="27" y="29"/>
                  <a:pt x="28" y="31"/>
                </a:cubicBezTo>
                <a:cubicBezTo>
                  <a:pt x="29" y="34"/>
                  <a:pt x="29" y="35"/>
                  <a:pt x="31" y="33"/>
                </a:cubicBezTo>
                <a:cubicBezTo>
                  <a:pt x="32" y="31"/>
                  <a:pt x="33" y="31"/>
                  <a:pt x="36" y="28"/>
                </a:cubicBezTo>
                <a:cubicBezTo>
                  <a:pt x="39" y="26"/>
                  <a:pt x="40" y="25"/>
                  <a:pt x="36" y="23"/>
                </a:cubicBezTo>
                <a:cubicBezTo>
                  <a:pt x="31" y="21"/>
                  <a:pt x="29" y="21"/>
                  <a:pt x="29" y="17"/>
                </a:cubicBezTo>
                <a:cubicBezTo>
                  <a:pt x="28" y="13"/>
                  <a:pt x="27" y="13"/>
                  <a:pt x="26" y="11"/>
                </a:cubicBezTo>
                <a:cubicBezTo>
                  <a:pt x="26" y="9"/>
                  <a:pt x="31" y="11"/>
                  <a:pt x="31" y="9"/>
                </a:cubicBezTo>
                <a:cubicBezTo>
                  <a:pt x="32" y="7"/>
                  <a:pt x="32" y="2"/>
                  <a:pt x="32" y="1"/>
                </a:cubicBezTo>
                <a:cubicBezTo>
                  <a:pt x="32" y="0"/>
                  <a:pt x="31" y="1"/>
                  <a:pt x="29" y="1"/>
                </a:cubicBezTo>
                <a:cubicBezTo>
                  <a:pt x="26" y="1"/>
                  <a:pt x="24" y="0"/>
                  <a:pt x="23" y="3"/>
                </a:cubicBezTo>
                <a:cubicBezTo>
                  <a:pt x="21" y="7"/>
                  <a:pt x="19" y="10"/>
                  <a:pt x="18" y="10"/>
                </a:cubicBezTo>
                <a:cubicBezTo>
                  <a:pt x="16" y="10"/>
                  <a:pt x="11" y="9"/>
                  <a:pt x="8" y="10"/>
                </a:cubicBezTo>
                <a:cubicBezTo>
                  <a:pt x="5" y="10"/>
                  <a:pt x="2" y="16"/>
                  <a:pt x="4" y="16"/>
                </a:cubicBezTo>
                <a:cubicBezTo>
                  <a:pt x="6" y="17"/>
                  <a:pt x="6" y="18"/>
                  <a:pt x="8" y="16"/>
                </a:cubicBezTo>
                <a:cubicBezTo>
                  <a:pt x="11" y="14"/>
                  <a:pt x="11" y="14"/>
                  <a:pt x="12" y="13"/>
                </a:cubicBezTo>
                <a:cubicBezTo>
                  <a:pt x="14" y="12"/>
                  <a:pt x="15" y="12"/>
                  <a:pt x="15" y="14"/>
                </a:cubicBezTo>
                <a:cubicBezTo>
                  <a:pt x="15" y="16"/>
                  <a:pt x="17" y="21"/>
                  <a:pt x="16" y="19"/>
                </a:cubicBezTo>
                <a:cubicBezTo>
                  <a:pt x="14" y="18"/>
                  <a:pt x="11" y="15"/>
                  <a:pt x="11" y="17"/>
                </a:cubicBezTo>
                <a:cubicBezTo>
                  <a:pt x="10" y="18"/>
                  <a:pt x="9" y="21"/>
                  <a:pt x="9" y="21"/>
                </a:cubicBezTo>
                <a:cubicBezTo>
                  <a:pt x="9" y="21"/>
                  <a:pt x="6" y="21"/>
                  <a:pt x="5" y="20"/>
                </a:cubicBezTo>
                <a:cubicBezTo>
                  <a:pt x="5" y="19"/>
                  <a:pt x="6" y="19"/>
                  <a:pt x="4" y="21"/>
                </a:cubicBezTo>
                <a:cubicBezTo>
                  <a:pt x="3" y="22"/>
                  <a:pt x="2" y="18"/>
                  <a:pt x="1" y="20"/>
                </a:cubicBezTo>
                <a:cubicBezTo>
                  <a:pt x="0" y="21"/>
                  <a:pt x="0" y="21"/>
                  <a:pt x="0" y="26"/>
                </a:cubicBezTo>
                <a:cubicBezTo>
                  <a:pt x="0" y="30"/>
                  <a:pt x="0" y="35"/>
                  <a:pt x="2" y="38"/>
                </a:cubicBezTo>
                <a:cubicBezTo>
                  <a:pt x="3" y="40"/>
                  <a:pt x="5" y="39"/>
                  <a:pt x="6" y="41"/>
                </a:cubicBezTo>
                <a:cubicBezTo>
                  <a:pt x="7" y="44"/>
                  <a:pt x="7" y="46"/>
                  <a:pt x="6" y="47"/>
                </a:cubicBezTo>
                <a:cubicBezTo>
                  <a:pt x="5" y="49"/>
                  <a:pt x="2" y="49"/>
                  <a:pt x="5" y="52"/>
                </a:cubicBezTo>
                <a:cubicBezTo>
                  <a:pt x="6" y="52"/>
                  <a:pt x="6" y="52"/>
                  <a:pt x="6" y="52"/>
                </a:cubicBezTo>
                <a:cubicBezTo>
                  <a:pt x="13" y="54"/>
                  <a:pt x="22" y="54"/>
                  <a:pt x="27" y="5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08" name="Freeform 289"/>
          <p:cNvSpPr>
            <a:spLocks/>
          </p:cNvSpPr>
          <p:nvPr/>
        </p:nvSpPr>
        <p:spPr bwMode="auto">
          <a:xfrm>
            <a:off x="927100" y="2524125"/>
            <a:ext cx="223838" cy="258763"/>
          </a:xfrm>
          <a:custGeom>
            <a:avLst/>
            <a:gdLst/>
            <a:ahLst/>
            <a:cxnLst>
              <a:cxn ang="0">
                <a:pos x="115" y="61"/>
              </a:cxn>
              <a:cxn ang="0">
                <a:pos x="111" y="49"/>
              </a:cxn>
              <a:cxn ang="0">
                <a:pos x="108" y="38"/>
              </a:cxn>
              <a:cxn ang="0">
                <a:pos x="110" y="29"/>
              </a:cxn>
              <a:cxn ang="0">
                <a:pos x="109" y="19"/>
              </a:cxn>
              <a:cxn ang="0">
                <a:pos x="106" y="17"/>
              </a:cxn>
              <a:cxn ang="0">
                <a:pos x="99" y="11"/>
              </a:cxn>
              <a:cxn ang="0">
                <a:pos x="98" y="5"/>
              </a:cxn>
              <a:cxn ang="0">
                <a:pos x="96" y="11"/>
              </a:cxn>
              <a:cxn ang="0">
                <a:pos x="90" y="9"/>
              </a:cxn>
              <a:cxn ang="0">
                <a:pos x="79" y="13"/>
              </a:cxn>
              <a:cxn ang="0">
                <a:pos x="72" y="16"/>
              </a:cxn>
              <a:cxn ang="0">
                <a:pos x="64" y="14"/>
              </a:cxn>
              <a:cxn ang="0">
                <a:pos x="64" y="10"/>
              </a:cxn>
              <a:cxn ang="0">
                <a:pos x="54" y="9"/>
              </a:cxn>
              <a:cxn ang="0">
                <a:pos x="55" y="2"/>
              </a:cxn>
              <a:cxn ang="0">
                <a:pos x="55" y="2"/>
              </a:cxn>
              <a:cxn ang="0">
                <a:pos x="34" y="0"/>
              </a:cxn>
              <a:cxn ang="0">
                <a:pos x="38" y="5"/>
              </a:cxn>
              <a:cxn ang="0">
                <a:pos x="36" y="10"/>
              </a:cxn>
              <a:cxn ang="0">
                <a:pos x="38" y="17"/>
              </a:cxn>
              <a:cxn ang="0">
                <a:pos x="43" y="17"/>
              </a:cxn>
              <a:cxn ang="0">
                <a:pos x="50" y="23"/>
              </a:cxn>
              <a:cxn ang="0">
                <a:pos x="44" y="20"/>
              </a:cxn>
              <a:cxn ang="0">
                <a:pos x="39" y="20"/>
              </a:cxn>
              <a:cxn ang="0">
                <a:pos x="34" y="23"/>
              </a:cxn>
              <a:cxn ang="0">
                <a:pos x="32" y="26"/>
              </a:cxn>
              <a:cxn ang="0">
                <a:pos x="24" y="23"/>
              </a:cxn>
              <a:cxn ang="0">
                <a:pos x="15" y="23"/>
              </a:cxn>
              <a:cxn ang="0">
                <a:pos x="15" y="26"/>
              </a:cxn>
              <a:cxn ang="0">
                <a:pos x="17" y="32"/>
              </a:cxn>
              <a:cxn ang="0">
                <a:pos x="14" y="41"/>
              </a:cxn>
              <a:cxn ang="0">
                <a:pos x="14" y="45"/>
              </a:cxn>
              <a:cxn ang="0">
                <a:pos x="8" y="54"/>
              </a:cxn>
              <a:cxn ang="0">
                <a:pos x="0" y="55"/>
              </a:cxn>
              <a:cxn ang="0">
                <a:pos x="4" y="69"/>
              </a:cxn>
              <a:cxn ang="0">
                <a:pos x="3" y="75"/>
              </a:cxn>
              <a:cxn ang="0">
                <a:pos x="5" y="82"/>
              </a:cxn>
              <a:cxn ang="0">
                <a:pos x="3" y="87"/>
              </a:cxn>
              <a:cxn ang="0">
                <a:pos x="6" y="94"/>
              </a:cxn>
              <a:cxn ang="0">
                <a:pos x="14" y="102"/>
              </a:cxn>
              <a:cxn ang="0">
                <a:pos x="28" y="106"/>
              </a:cxn>
              <a:cxn ang="0">
                <a:pos x="23" y="123"/>
              </a:cxn>
              <a:cxn ang="0">
                <a:pos x="23" y="128"/>
              </a:cxn>
              <a:cxn ang="0">
                <a:pos x="35" y="127"/>
              </a:cxn>
              <a:cxn ang="0">
                <a:pos x="49" y="128"/>
              </a:cxn>
              <a:cxn ang="0">
                <a:pos x="59" y="133"/>
              </a:cxn>
              <a:cxn ang="0">
                <a:pos x="66" y="129"/>
              </a:cxn>
              <a:cxn ang="0">
                <a:pos x="71" y="131"/>
              </a:cxn>
              <a:cxn ang="0">
                <a:pos x="85" y="127"/>
              </a:cxn>
              <a:cxn ang="0">
                <a:pos x="94" y="128"/>
              </a:cxn>
              <a:cxn ang="0">
                <a:pos x="92" y="118"/>
              </a:cxn>
              <a:cxn ang="0">
                <a:pos x="99" y="112"/>
              </a:cxn>
              <a:cxn ang="0">
                <a:pos x="105" y="110"/>
              </a:cxn>
              <a:cxn ang="0">
                <a:pos x="87" y="93"/>
              </a:cxn>
              <a:cxn ang="0">
                <a:pos x="83" y="84"/>
              </a:cxn>
              <a:cxn ang="0">
                <a:pos x="90" y="80"/>
              </a:cxn>
              <a:cxn ang="0">
                <a:pos x="103" y="72"/>
              </a:cxn>
              <a:cxn ang="0">
                <a:pos x="109" y="68"/>
              </a:cxn>
              <a:cxn ang="0">
                <a:pos x="114" y="73"/>
              </a:cxn>
              <a:cxn ang="0">
                <a:pos x="117" y="68"/>
              </a:cxn>
              <a:cxn ang="0">
                <a:pos x="117" y="68"/>
              </a:cxn>
              <a:cxn ang="0">
                <a:pos x="115" y="61"/>
              </a:cxn>
            </a:cxnLst>
            <a:rect l="0" t="0" r="r" b="b"/>
            <a:pathLst>
              <a:path w="117" h="135">
                <a:moveTo>
                  <a:pt x="115" y="61"/>
                </a:moveTo>
                <a:cubicBezTo>
                  <a:pt x="114" y="59"/>
                  <a:pt x="111" y="51"/>
                  <a:pt x="111" y="49"/>
                </a:cubicBezTo>
                <a:cubicBezTo>
                  <a:pt x="111" y="46"/>
                  <a:pt x="109" y="40"/>
                  <a:pt x="108" y="38"/>
                </a:cubicBezTo>
                <a:cubicBezTo>
                  <a:pt x="106" y="36"/>
                  <a:pt x="109" y="32"/>
                  <a:pt x="110" y="29"/>
                </a:cubicBezTo>
                <a:cubicBezTo>
                  <a:pt x="110" y="27"/>
                  <a:pt x="109" y="23"/>
                  <a:pt x="109" y="19"/>
                </a:cubicBezTo>
                <a:cubicBezTo>
                  <a:pt x="108" y="19"/>
                  <a:pt x="108" y="18"/>
                  <a:pt x="106" y="17"/>
                </a:cubicBezTo>
                <a:cubicBezTo>
                  <a:pt x="103" y="14"/>
                  <a:pt x="98" y="13"/>
                  <a:pt x="99" y="11"/>
                </a:cubicBezTo>
                <a:cubicBezTo>
                  <a:pt x="100" y="9"/>
                  <a:pt x="100" y="3"/>
                  <a:pt x="98" y="5"/>
                </a:cubicBezTo>
                <a:cubicBezTo>
                  <a:pt x="97" y="7"/>
                  <a:pt x="98" y="11"/>
                  <a:pt x="96" y="11"/>
                </a:cubicBezTo>
                <a:cubicBezTo>
                  <a:pt x="94" y="11"/>
                  <a:pt x="93" y="10"/>
                  <a:pt x="90" y="9"/>
                </a:cubicBezTo>
                <a:cubicBezTo>
                  <a:pt x="87" y="9"/>
                  <a:pt x="80" y="12"/>
                  <a:pt x="79" y="13"/>
                </a:cubicBezTo>
                <a:cubicBezTo>
                  <a:pt x="77" y="13"/>
                  <a:pt x="77" y="16"/>
                  <a:pt x="72" y="16"/>
                </a:cubicBezTo>
                <a:cubicBezTo>
                  <a:pt x="68" y="17"/>
                  <a:pt x="62" y="17"/>
                  <a:pt x="64" y="14"/>
                </a:cubicBezTo>
                <a:cubicBezTo>
                  <a:pt x="67" y="12"/>
                  <a:pt x="68" y="10"/>
                  <a:pt x="64" y="10"/>
                </a:cubicBezTo>
                <a:cubicBezTo>
                  <a:pt x="61" y="11"/>
                  <a:pt x="55" y="11"/>
                  <a:pt x="54" y="9"/>
                </a:cubicBezTo>
                <a:cubicBezTo>
                  <a:pt x="54" y="8"/>
                  <a:pt x="56" y="5"/>
                  <a:pt x="55" y="2"/>
                </a:cubicBezTo>
                <a:cubicBezTo>
                  <a:pt x="55" y="2"/>
                  <a:pt x="55" y="2"/>
                  <a:pt x="55" y="2"/>
                </a:cubicBezTo>
                <a:cubicBezTo>
                  <a:pt x="50" y="2"/>
                  <a:pt x="41" y="2"/>
                  <a:pt x="34" y="0"/>
                </a:cubicBezTo>
                <a:cubicBezTo>
                  <a:pt x="37" y="2"/>
                  <a:pt x="38" y="1"/>
                  <a:pt x="38" y="5"/>
                </a:cubicBezTo>
                <a:cubicBezTo>
                  <a:pt x="38" y="8"/>
                  <a:pt x="34" y="6"/>
                  <a:pt x="36" y="10"/>
                </a:cubicBezTo>
                <a:cubicBezTo>
                  <a:pt x="37" y="15"/>
                  <a:pt x="38" y="15"/>
                  <a:pt x="38" y="17"/>
                </a:cubicBezTo>
                <a:cubicBezTo>
                  <a:pt x="38" y="19"/>
                  <a:pt x="41" y="17"/>
                  <a:pt x="43" y="17"/>
                </a:cubicBezTo>
                <a:cubicBezTo>
                  <a:pt x="45" y="17"/>
                  <a:pt x="52" y="24"/>
                  <a:pt x="50" y="23"/>
                </a:cubicBezTo>
                <a:cubicBezTo>
                  <a:pt x="48" y="22"/>
                  <a:pt x="47" y="21"/>
                  <a:pt x="44" y="20"/>
                </a:cubicBezTo>
                <a:cubicBezTo>
                  <a:pt x="42" y="19"/>
                  <a:pt x="41" y="19"/>
                  <a:pt x="39" y="20"/>
                </a:cubicBezTo>
                <a:cubicBezTo>
                  <a:pt x="37" y="20"/>
                  <a:pt x="34" y="20"/>
                  <a:pt x="34" y="23"/>
                </a:cubicBezTo>
                <a:cubicBezTo>
                  <a:pt x="34" y="25"/>
                  <a:pt x="35" y="26"/>
                  <a:pt x="32" y="26"/>
                </a:cubicBezTo>
                <a:cubicBezTo>
                  <a:pt x="28" y="26"/>
                  <a:pt x="27" y="23"/>
                  <a:pt x="24" y="23"/>
                </a:cubicBezTo>
                <a:cubicBezTo>
                  <a:pt x="21" y="23"/>
                  <a:pt x="15" y="22"/>
                  <a:pt x="15" y="23"/>
                </a:cubicBezTo>
                <a:cubicBezTo>
                  <a:pt x="15" y="24"/>
                  <a:pt x="15" y="26"/>
                  <a:pt x="15" y="26"/>
                </a:cubicBezTo>
                <a:cubicBezTo>
                  <a:pt x="16" y="29"/>
                  <a:pt x="17" y="31"/>
                  <a:pt x="17" y="32"/>
                </a:cubicBezTo>
                <a:cubicBezTo>
                  <a:pt x="17" y="36"/>
                  <a:pt x="17" y="40"/>
                  <a:pt x="14" y="41"/>
                </a:cubicBezTo>
                <a:cubicBezTo>
                  <a:pt x="11" y="41"/>
                  <a:pt x="13" y="41"/>
                  <a:pt x="14" y="45"/>
                </a:cubicBezTo>
                <a:cubicBezTo>
                  <a:pt x="14" y="48"/>
                  <a:pt x="12" y="54"/>
                  <a:pt x="8" y="54"/>
                </a:cubicBezTo>
                <a:cubicBezTo>
                  <a:pt x="4" y="54"/>
                  <a:pt x="0" y="52"/>
                  <a:pt x="0" y="55"/>
                </a:cubicBezTo>
                <a:cubicBezTo>
                  <a:pt x="1" y="58"/>
                  <a:pt x="4" y="66"/>
                  <a:pt x="4" y="69"/>
                </a:cubicBezTo>
                <a:cubicBezTo>
                  <a:pt x="3" y="72"/>
                  <a:pt x="1" y="74"/>
                  <a:pt x="3" y="75"/>
                </a:cubicBezTo>
                <a:cubicBezTo>
                  <a:pt x="5" y="77"/>
                  <a:pt x="7" y="81"/>
                  <a:pt x="5" y="82"/>
                </a:cubicBezTo>
                <a:cubicBezTo>
                  <a:pt x="3" y="84"/>
                  <a:pt x="0" y="85"/>
                  <a:pt x="3" y="87"/>
                </a:cubicBezTo>
                <a:cubicBezTo>
                  <a:pt x="5" y="89"/>
                  <a:pt x="6" y="92"/>
                  <a:pt x="6" y="94"/>
                </a:cubicBezTo>
                <a:cubicBezTo>
                  <a:pt x="6" y="97"/>
                  <a:pt x="8" y="102"/>
                  <a:pt x="14" y="102"/>
                </a:cubicBezTo>
                <a:cubicBezTo>
                  <a:pt x="19" y="103"/>
                  <a:pt x="29" y="103"/>
                  <a:pt x="28" y="106"/>
                </a:cubicBezTo>
                <a:cubicBezTo>
                  <a:pt x="26" y="109"/>
                  <a:pt x="23" y="118"/>
                  <a:pt x="23" y="123"/>
                </a:cubicBezTo>
                <a:cubicBezTo>
                  <a:pt x="23" y="125"/>
                  <a:pt x="23" y="127"/>
                  <a:pt x="23" y="128"/>
                </a:cubicBezTo>
                <a:cubicBezTo>
                  <a:pt x="23" y="128"/>
                  <a:pt x="31" y="129"/>
                  <a:pt x="35" y="127"/>
                </a:cubicBezTo>
                <a:cubicBezTo>
                  <a:pt x="39" y="125"/>
                  <a:pt x="45" y="127"/>
                  <a:pt x="49" y="128"/>
                </a:cubicBezTo>
                <a:cubicBezTo>
                  <a:pt x="53" y="129"/>
                  <a:pt x="58" y="135"/>
                  <a:pt x="59" y="133"/>
                </a:cubicBezTo>
                <a:cubicBezTo>
                  <a:pt x="60" y="130"/>
                  <a:pt x="62" y="128"/>
                  <a:pt x="66" y="129"/>
                </a:cubicBezTo>
                <a:cubicBezTo>
                  <a:pt x="69" y="130"/>
                  <a:pt x="67" y="133"/>
                  <a:pt x="71" y="131"/>
                </a:cubicBezTo>
                <a:cubicBezTo>
                  <a:pt x="75" y="129"/>
                  <a:pt x="80" y="127"/>
                  <a:pt x="85" y="127"/>
                </a:cubicBezTo>
                <a:cubicBezTo>
                  <a:pt x="89" y="128"/>
                  <a:pt x="95" y="132"/>
                  <a:pt x="94" y="128"/>
                </a:cubicBezTo>
                <a:cubicBezTo>
                  <a:pt x="92" y="123"/>
                  <a:pt x="88" y="121"/>
                  <a:pt x="92" y="118"/>
                </a:cubicBezTo>
                <a:cubicBezTo>
                  <a:pt x="96" y="116"/>
                  <a:pt x="97" y="114"/>
                  <a:pt x="99" y="112"/>
                </a:cubicBezTo>
                <a:cubicBezTo>
                  <a:pt x="100" y="110"/>
                  <a:pt x="105" y="112"/>
                  <a:pt x="105" y="110"/>
                </a:cubicBezTo>
                <a:cubicBezTo>
                  <a:pt x="105" y="109"/>
                  <a:pt x="88" y="96"/>
                  <a:pt x="87" y="93"/>
                </a:cubicBezTo>
                <a:cubicBezTo>
                  <a:pt x="86" y="90"/>
                  <a:pt x="86" y="88"/>
                  <a:pt x="83" y="84"/>
                </a:cubicBezTo>
                <a:cubicBezTo>
                  <a:pt x="80" y="80"/>
                  <a:pt x="86" y="82"/>
                  <a:pt x="90" y="80"/>
                </a:cubicBezTo>
                <a:cubicBezTo>
                  <a:pt x="93" y="77"/>
                  <a:pt x="101" y="75"/>
                  <a:pt x="103" y="72"/>
                </a:cubicBezTo>
                <a:cubicBezTo>
                  <a:pt x="105" y="70"/>
                  <a:pt x="108" y="66"/>
                  <a:pt x="109" y="68"/>
                </a:cubicBezTo>
                <a:cubicBezTo>
                  <a:pt x="110" y="70"/>
                  <a:pt x="113" y="75"/>
                  <a:pt x="114" y="73"/>
                </a:cubicBezTo>
                <a:cubicBezTo>
                  <a:pt x="116" y="72"/>
                  <a:pt x="117" y="68"/>
                  <a:pt x="117" y="68"/>
                </a:cubicBezTo>
                <a:cubicBezTo>
                  <a:pt x="117" y="68"/>
                  <a:pt x="117" y="68"/>
                  <a:pt x="117" y="68"/>
                </a:cubicBezTo>
                <a:cubicBezTo>
                  <a:pt x="116" y="65"/>
                  <a:pt x="116" y="63"/>
                  <a:pt x="115" y="6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09" name="Freeform 290"/>
          <p:cNvSpPr>
            <a:spLocks/>
          </p:cNvSpPr>
          <p:nvPr/>
        </p:nvSpPr>
        <p:spPr bwMode="auto">
          <a:xfrm>
            <a:off x="1190625" y="2603500"/>
            <a:ext cx="577850" cy="263525"/>
          </a:xfrm>
          <a:custGeom>
            <a:avLst/>
            <a:gdLst/>
            <a:ahLst/>
            <a:cxnLst>
              <a:cxn ang="0">
                <a:pos x="297" y="62"/>
              </a:cxn>
              <a:cxn ang="0">
                <a:pos x="297" y="53"/>
              </a:cxn>
              <a:cxn ang="0">
                <a:pos x="284" y="49"/>
              </a:cxn>
              <a:cxn ang="0">
                <a:pos x="272" y="46"/>
              </a:cxn>
              <a:cxn ang="0">
                <a:pos x="256" y="43"/>
              </a:cxn>
              <a:cxn ang="0">
                <a:pos x="240" y="38"/>
              </a:cxn>
              <a:cxn ang="0">
                <a:pos x="226" y="23"/>
              </a:cxn>
              <a:cxn ang="0">
                <a:pos x="226" y="12"/>
              </a:cxn>
              <a:cxn ang="0">
                <a:pos x="210" y="5"/>
              </a:cxn>
              <a:cxn ang="0">
                <a:pos x="195" y="9"/>
              </a:cxn>
              <a:cxn ang="0">
                <a:pos x="193" y="6"/>
              </a:cxn>
              <a:cxn ang="0">
                <a:pos x="177" y="23"/>
              </a:cxn>
              <a:cxn ang="0">
                <a:pos x="160" y="20"/>
              </a:cxn>
              <a:cxn ang="0">
                <a:pos x="149" y="19"/>
              </a:cxn>
              <a:cxn ang="0">
                <a:pos x="138" y="19"/>
              </a:cxn>
              <a:cxn ang="0">
                <a:pos x="96" y="13"/>
              </a:cxn>
              <a:cxn ang="0">
                <a:pos x="88" y="23"/>
              </a:cxn>
              <a:cxn ang="0">
                <a:pos x="92" y="39"/>
              </a:cxn>
              <a:cxn ang="0">
                <a:pos x="75" y="57"/>
              </a:cxn>
              <a:cxn ang="0">
                <a:pos x="64" y="55"/>
              </a:cxn>
              <a:cxn ang="0">
                <a:pos x="33" y="55"/>
              </a:cxn>
              <a:cxn ang="0">
                <a:pos x="18" y="60"/>
              </a:cxn>
              <a:cxn ang="0">
                <a:pos x="2" y="68"/>
              </a:cxn>
              <a:cxn ang="0">
                <a:pos x="11" y="83"/>
              </a:cxn>
              <a:cxn ang="0">
                <a:pos x="26" y="79"/>
              </a:cxn>
              <a:cxn ang="0">
                <a:pos x="44" y="76"/>
              </a:cxn>
              <a:cxn ang="0">
                <a:pos x="61" y="72"/>
              </a:cxn>
              <a:cxn ang="0">
                <a:pos x="69" y="72"/>
              </a:cxn>
              <a:cxn ang="0">
                <a:pos x="77" y="78"/>
              </a:cxn>
              <a:cxn ang="0">
                <a:pos x="102" y="82"/>
              </a:cxn>
              <a:cxn ang="0">
                <a:pos x="121" y="76"/>
              </a:cxn>
              <a:cxn ang="0">
                <a:pos x="147" y="75"/>
              </a:cxn>
              <a:cxn ang="0">
                <a:pos x="165" y="94"/>
              </a:cxn>
              <a:cxn ang="0">
                <a:pos x="175" y="109"/>
              </a:cxn>
              <a:cxn ang="0">
                <a:pos x="190" y="104"/>
              </a:cxn>
              <a:cxn ang="0">
                <a:pos x="208" y="111"/>
              </a:cxn>
              <a:cxn ang="0">
                <a:pos x="205" y="119"/>
              </a:cxn>
              <a:cxn ang="0">
                <a:pos x="215" y="127"/>
              </a:cxn>
              <a:cxn ang="0">
                <a:pos x="221" y="138"/>
              </a:cxn>
              <a:cxn ang="0">
                <a:pos x="243" y="127"/>
              </a:cxn>
              <a:cxn ang="0">
                <a:pos x="257" y="124"/>
              </a:cxn>
              <a:cxn ang="0">
                <a:pos x="249" y="121"/>
              </a:cxn>
              <a:cxn ang="0">
                <a:pos x="233" y="113"/>
              </a:cxn>
              <a:cxn ang="0">
                <a:pos x="260" y="99"/>
              </a:cxn>
              <a:cxn ang="0">
                <a:pos x="283" y="83"/>
              </a:cxn>
              <a:cxn ang="0">
                <a:pos x="298" y="73"/>
              </a:cxn>
              <a:cxn ang="0">
                <a:pos x="301" y="66"/>
              </a:cxn>
            </a:cxnLst>
            <a:rect l="0" t="0" r="r" b="b"/>
            <a:pathLst>
              <a:path w="303" h="138">
                <a:moveTo>
                  <a:pt x="301" y="66"/>
                </a:moveTo>
                <a:cubicBezTo>
                  <a:pt x="298" y="65"/>
                  <a:pt x="293" y="65"/>
                  <a:pt x="297" y="62"/>
                </a:cubicBezTo>
                <a:cubicBezTo>
                  <a:pt x="301" y="59"/>
                  <a:pt x="302" y="60"/>
                  <a:pt x="302" y="58"/>
                </a:cubicBezTo>
                <a:cubicBezTo>
                  <a:pt x="302" y="56"/>
                  <a:pt x="301" y="56"/>
                  <a:pt x="297" y="53"/>
                </a:cubicBezTo>
                <a:cubicBezTo>
                  <a:pt x="293" y="51"/>
                  <a:pt x="293" y="48"/>
                  <a:pt x="290" y="49"/>
                </a:cubicBezTo>
                <a:cubicBezTo>
                  <a:pt x="287" y="50"/>
                  <a:pt x="288" y="52"/>
                  <a:pt x="284" y="49"/>
                </a:cubicBezTo>
                <a:cubicBezTo>
                  <a:pt x="281" y="46"/>
                  <a:pt x="282" y="46"/>
                  <a:pt x="279" y="46"/>
                </a:cubicBezTo>
                <a:cubicBezTo>
                  <a:pt x="275" y="46"/>
                  <a:pt x="275" y="49"/>
                  <a:pt x="272" y="46"/>
                </a:cubicBezTo>
                <a:cubicBezTo>
                  <a:pt x="269" y="44"/>
                  <a:pt x="267" y="39"/>
                  <a:pt x="265" y="39"/>
                </a:cubicBezTo>
                <a:cubicBezTo>
                  <a:pt x="262" y="39"/>
                  <a:pt x="261" y="47"/>
                  <a:pt x="256" y="43"/>
                </a:cubicBezTo>
                <a:cubicBezTo>
                  <a:pt x="251" y="39"/>
                  <a:pt x="250" y="37"/>
                  <a:pt x="248" y="37"/>
                </a:cubicBezTo>
                <a:cubicBezTo>
                  <a:pt x="245" y="38"/>
                  <a:pt x="241" y="40"/>
                  <a:pt x="240" y="38"/>
                </a:cubicBezTo>
                <a:cubicBezTo>
                  <a:pt x="240" y="35"/>
                  <a:pt x="237" y="25"/>
                  <a:pt x="235" y="25"/>
                </a:cubicBezTo>
                <a:cubicBezTo>
                  <a:pt x="232" y="25"/>
                  <a:pt x="227" y="26"/>
                  <a:pt x="226" y="23"/>
                </a:cubicBezTo>
                <a:cubicBezTo>
                  <a:pt x="224" y="20"/>
                  <a:pt x="222" y="20"/>
                  <a:pt x="223" y="17"/>
                </a:cubicBezTo>
                <a:cubicBezTo>
                  <a:pt x="224" y="14"/>
                  <a:pt x="228" y="15"/>
                  <a:pt x="226" y="12"/>
                </a:cubicBezTo>
                <a:cubicBezTo>
                  <a:pt x="224" y="9"/>
                  <a:pt x="222" y="5"/>
                  <a:pt x="219" y="5"/>
                </a:cubicBezTo>
                <a:cubicBezTo>
                  <a:pt x="216" y="4"/>
                  <a:pt x="215" y="5"/>
                  <a:pt x="210" y="5"/>
                </a:cubicBezTo>
                <a:cubicBezTo>
                  <a:pt x="204" y="4"/>
                  <a:pt x="205" y="0"/>
                  <a:pt x="202" y="4"/>
                </a:cubicBezTo>
                <a:cubicBezTo>
                  <a:pt x="200" y="7"/>
                  <a:pt x="199" y="13"/>
                  <a:pt x="195" y="9"/>
                </a:cubicBezTo>
                <a:cubicBezTo>
                  <a:pt x="194" y="8"/>
                  <a:pt x="193" y="7"/>
                  <a:pt x="193" y="6"/>
                </a:cubicBezTo>
                <a:cubicBezTo>
                  <a:pt x="193" y="6"/>
                  <a:pt x="193" y="6"/>
                  <a:pt x="193" y="6"/>
                </a:cubicBezTo>
                <a:cubicBezTo>
                  <a:pt x="193" y="6"/>
                  <a:pt x="179" y="8"/>
                  <a:pt x="178" y="13"/>
                </a:cubicBezTo>
                <a:cubicBezTo>
                  <a:pt x="178" y="17"/>
                  <a:pt x="179" y="23"/>
                  <a:pt x="177" y="23"/>
                </a:cubicBezTo>
                <a:cubicBezTo>
                  <a:pt x="174" y="23"/>
                  <a:pt x="170" y="17"/>
                  <a:pt x="168" y="18"/>
                </a:cubicBezTo>
                <a:cubicBezTo>
                  <a:pt x="167" y="19"/>
                  <a:pt x="162" y="23"/>
                  <a:pt x="160" y="20"/>
                </a:cubicBezTo>
                <a:cubicBezTo>
                  <a:pt x="158" y="17"/>
                  <a:pt x="159" y="14"/>
                  <a:pt x="156" y="16"/>
                </a:cubicBezTo>
                <a:cubicBezTo>
                  <a:pt x="153" y="18"/>
                  <a:pt x="151" y="20"/>
                  <a:pt x="149" y="19"/>
                </a:cubicBezTo>
                <a:cubicBezTo>
                  <a:pt x="147" y="17"/>
                  <a:pt x="147" y="13"/>
                  <a:pt x="144" y="16"/>
                </a:cubicBezTo>
                <a:cubicBezTo>
                  <a:pt x="140" y="19"/>
                  <a:pt x="144" y="23"/>
                  <a:pt x="138" y="19"/>
                </a:cubicBezTo>
                <a:cubicBezTo>
                  <a:pt x="133" y="15"/>
                  <a:pt x="120" y="11"/>
                  <a:pt x="112" y="11"/>
                </a:cubicBezTo>
                <a:cubicBezTo>
                  <a:pt x="104" y="11"/>
                  <a:pt x="99" y="10"/>
                  <a:pt x="96" y="13"/>
                </a:cubicBezTo>
                <a:cubicBezTo>
                  <a:pt x="93" y="15"/>
                  <a:pt x="92" y="17"/>
                  <a:pt x="85" y="17"/>
                </a:cubicBezTo>
                <a:cubicBezTo>
                  <a:pt x="85" y="19"/>
                  <a:pt x="86" y="21"/>
                  <a:pt x="88" y="23"/>
                </a:cubicBezTo>
                <a:cubicBezTo>
                  <a:pt x="94" y="28"/>
                  <a:pt x="92" y="26"/>
                  <a:pt x="92" y="29"/>
                </a:cubicBezTo>
                <a:cubicBezTo>
                  <a:pt x="92" y="33"/>
                  <a:pt x="97" y="38"/>
                  <a:pt x="92" y="39"/>
                </a:cubicBezTo>
                <a:cubicBezTo>
                  <a:pt x="88" y="39"/>
                  <a:pt x="82" y="40"/>
                  <a:pt x="78" y="46"/>
                </a:cubicBezTo>
                <a:cubicBezTo>
                  <a:pt x="74" y="51"/>
                  <a:pt x="75" y="52"/>
                  <a:pt x="75" y="57"/>
                </a:cubicBezTo>
                <a:cubicBezTo>
                  <a:pt x="75" y="62"/>
                  <a:pt x="74" y="64"/>
                  <a:pt x="72" y="64"/>
                </a:cubicBezTo>
                <a:cubicBezTo>
                  <a:pt x="72" y="64"/>
                  <a:pt x="68" y="58"/>
                  <a:pt x="64" y="55"/>
                </a:cubicBezTo>
                <a:cubicBezTo>
                  <a:pt x="61" y="51"/>
                  <a:pt x="49" y="55"/>
                  <a:pt x="42" y="53"/>
                </a:cubicBezTo>
                <a:cubicBezTo>
                  <a:pt x="35" y="51"/>
                  <a:pt x="35" y="53"/>
                  <a:pt x="33" y="55"/>
                </a:cubicBezTo>
                <a:cubicBezTo>
                  <a:pt x="30" y="58"/>
                  <a:pt x="25" y="53"/>
                  <a:pt x="25" y="53"/>
                </a:cubicBezTo>
                <a:cubicBezTo>
                  <a:pt x="25" y="53"/>
                  <a:pt x="20" y="58"/>
                  <a:pt x="18" y="60"/>
                </a:cubicBezTo>
                <a:cubicBezTo>
                  <a:pt x="16" y="62"/>
                  <a:pt x="14" y="65"/>
                  <a:pt x="10" y="65"/>
                </a:cubicBezTo>
                <a:cubicBezTo>
                  <a:pt x="5" y="65"/>
                  <a:pt x="2" y="66"/>
                  <a:pt x="2" y="68"/>
                </a:cubicBezTo>
                <a:cubicBezTo>
                  <a:pt x="2" y="70"/>
                  <a:pt x="0" y="75"/>
                  <a:pt x="4" y="77"/>
                </a:cubicBezTo>
                <a:cubicBezTo>
                  <a:pt x="4" y="77"/>
                  <a:pt x="9" y="82"/>
                  <a:pt x="11" y="83"/>
                </a:cubicBezTo>
                <a:cubicBezTo>
                  <a:pt x="14" y="85"/>
                  <a:pt x="17" y="83"/>
                  <a:pt x="20" y="83"/>
                </a:cubicBezTo>
                <a:cubicBezTo>
                  <a:pt x="23" y="83"/>
                  <a:pt x="25" y="81"/>
                  <a:pt x="26" y="79"/>
                </a:cubicBezTo>
                <a:cubicBezTo>
                  <a:pt x="26" y="77"/>
                  <a:pt x="34" y="77"/>
                  <a:pt x="36" y="76"/>
                </a:cubicBezTo>
                <a:cubicBezTo>
                  <a:pt x="39" y="75"/>
                  <a:pt x="40" y="76"/>
                  <a:pt x="44" y="76"/>
                </a:cubicBezTo>
                <a:cubicBezTo>
                  <a:pt x="47" y="76"/>
                  <a:pt x="44" y="70"/>
                  <a:pt x="47" y="69"/>
                </a:cubicBezTo>
                <a:cubicBezTo>
                  <a:pt x="50" y="68"/>
                  <a:pt x="58" y="72"/>
                  <a:pt x="61" y="72"/>
                </a:cubicBezTo>
                <a:cubicBezTo>
                  <a:pt x="63" y="72"/>
                  <a:pt x="69" y="72"/>
                  <a:pt x="69" y="72"/>
                </a:cubicBezTo>
                <a:cubicBezTo>
                  <a:pt x="69" y="72"/>
                  <a:pt x="69" y="72"/>
                  <a:pt x="69" y="72"/>
                </a:cubicBezTo>
                <a:cubicBezTo>
                  <a:pt x="69" y="72"/>
                  <a:pt x="69" y="73"/>
                  <a:pt x="69" y="73"/>
                </a:cubicBezTo>
                <a:cubicBezTo>
                  <a:pt x="69" y="76"/>
                  <a:pt x="76" y="77"/>
                  <a:pt x="77" y="78"/>
                </a:cubicBezTo>
                <a:cubicBezTo>
                  <a:pt x="77" y="78"/>
                  <a:pt x="82" y="79"/>
                  <a:pt x="88" y="79"/>
                </a:cubicBezTo>
                <a:cubicBezTo>
                  <a:pt x="94" y="80"/>
                  <a:pt x="100" y="81"/>
                  <a:pt x="102" y="82"/>
                </a:cubicBezTo>
                <a:cubicBezTo>
                  <a:pt x="104" y="83"/>
                  <a:pt x="107" y="82"/>
                  <a:pt x="110" y="81"/>
                </a:cubicBezTo>
                <a:cubicBezTo>
                  <a:pt x="112" y="79"/>
                  <a:pt x="115" y="80"/>
                  <a:pt x="121" y="76"/>
                </a:cubicBezTo>
                <a:cubicBezTo>
                  <a:pt x="126" y="72"/>
                  <a:pt x="130" y="71"/>
                  <a:pt x="135" y="72"/>
                </a:cubicBezTo>
                <a:cubicBezTo>
                  <a:pt x="140" y="72"/>
                  <a:pt x="141" y="73"/>
                  <a:pt x="147" y="75"/>
                </a:cubicBezTo>
                <a:cubicBezTo>
                  <a:pt x="152" y="77"/>
                  <a:pt x="152" y="75"/>
                  <a:pt x="155" y="79"/>
                </a:cubicBezTo>
                <a:cubicBezTo>
                  <a:pt x="159" y="83"/>
                  <a:pt x="164" y="92"/>
                  <a:pt x="165" y="94"/>
                </a:cubicBezTo>
                <a:cubicBezTo>
                  <a:pt x="167" y="96"/>
                  <a:pt x="169" y="99"/>
                  <a:pt x="169" y="101"/>
                </a:cubicBezTo>
                <a:cubicBezTo>
                  <a:pt x="170" y="103"/>
                  <a:pt x="173" y="106"/>
                  <a:pt x="175" y="109"/>
                </a:cubicBezTo>
                <a:cubicBezTo>
                  <a:pt x="179" y="106"/>
                  <a:pt x="178" y="103"/>
                  <a:pt x="183" y="102"/>
                </a:cubicBezTo>
                <a:cubicBezTo>
                  <a:pt x="187" y="101"/>
                  <a:pt x="188" y="101"/>
                  <a:pt x="190" y="104"/>
                </a:cubicBezTo>
                <a:cubicBezTo>
                  <a:pt x="192" y="107"/>
                  <a:pt x="192" y="109"/>
                  <a:pt x="196" y="109"/>
                </a:cubicBezTo>
                <a:cubicBezTo>
                  <a:pt x="200" y="109"/>
                  <a:pt x="203" y="112"/>
                  <a:pt x="208" y="111"/>
                </a:cubicBezTo>
                <a:cubicBezTo>
                  <a:pt x="213" y="110"/>
                  <a:pt x="219" y="110"/>
                  <a:pt x="219" y="111"/>
                </a:cubicBezTo>
                <a:cubicBezTo>
                  <a:pt x="219" y="112"/>
                  <a:pt x="207" y="118"/>
                  <a:pt x="205" y="119"/>
                </a:cubicBezTo>
                <a:cubicBezTo>
                  <a:pt x="203" y="120"/>
                  <a:pt x="202" y="121"/>
                  <a:pt x="205" y="122"/>
                </a:cubicBezTo>
                <a:cubicBezTo>
                  <a:pt x="208" y="123"/>
                  <a:pt x="215" y="124"/>
                  <a:pt x="215" y="127"/>
                </a:cubicBezTo>
                <a:cubicBezTo>
                  <a:pt x="215" y="129"/>
                  <a:pt x="211" y="132"/>
                  <a:pt x="213" y="134"/>
                </a:cubicBezTo>
                <a:cubicBezTo>
                  <a:pt x="215" y="136"/>
                  <a:pt x="218" y="138"/>
                  <a:pt x="221" y="138"/>
                </a:cubicBezTo>
                <a:cubicBezTo>
                  <a:pt x="223" y="137"/>
                  <a:pt x="227" y="133"/>
                  <a:pt x="230" y="132"/>
                </a:cubicBezTo>
                <a:cubicBezTo>
                  <a:pt x="233" y="131"/>
                  <a:pt x="238" y="127"/>
                  <a:pt x="243" y="127"/>
                </a:cubicBezTo>
                <a:cubicBezTo>
                  <a:pt x="247" y="127"/>
                  <a:pt x="253" y="128"/>
                  <a:pt x="255" y="126"/>
                </a:cubicBezTo>
                <a:cubicBezTo>
                  <a:pt x="257" y="125"/>
                  <a:pt x="258" y="125"/>
                  <a:pt x="257" y="124"/>
                </a:cubicBezTo>
                <a:cubicBezTo>
                  <a:pt x="256" y="123"/>
                  <a:pt x="261" y="122"/>
                  <a:pt x="259" y="122"/>
                </a:cubicBezTo>
                <a:cubicBezTo>
                  <a:pt x="257" y="121"/>
                  <a:pt x="251" y="121"/>
                  <a:pt x="249" y="121"/>
                </a:cubicBezTo>
                <a:cubicBezTo>
                  <a:pt x="247" y="121"/>
                  <a:pt x="241" y="125"/>
                  <a:pt x="237" y="122"/>
                </a:cubicBezTo>
                <a:cubicBezTo>
                  <a:pt x="234" y="118"/>
                  <a:pt x="232" y="116"/>
                  <a:pt x="233" y="113"/>
                </a:cubicBezTo>
                <a:cubicBezTo>
                  <a:pt x="235" y="110"/>
                  <a:pt x="241" y="105"/>
                  <a:pt x="243" y="103"/>
                </a:cubicBezTo>
                <a:cubicBezTo>
                  <a:pt x="246" y="101"/>
                  <a:pt x="255" y="101"/>
                  <a:pt x="260" y="99"/>
                </a:cubicBezTo>
                <a:cubicBezTo>
                  <a:pt x="264" y="96"/>
                  <a:pt x="268" y="94"/>
                  <a:pt x="275" y="94"/>
                </a:cubicBezTo>
                <a:cubicBezTo>
                  <a:pt x="276" y="90"/>
                  <a:pt x="278" y="85"/>
                  <a:pt x="283" y="83"/>
                </a:cubicBezTo>
                <a:cubicBezTo>
                  <a:pt x="289" y="80"/>
                  <a:pt x="295" y="83"/>
                  <a:pt x="296" y="80"/>
                </a:cubicBezTo>
                <a:cubicBezTo>
                  <a:pt x="297" y="77"/>
                  <a:pt x="300" y="76"/>
                  <a:pt x="298" y="73"/>
                </a:cubicBezTo>
                <a:cubicBezTo>
                  <a:pt x="296" y="70"/>
                  <a:pt x="293" y="69"/>
                  <a:pt x="296" y="68"/>
                </a:cubicBezTo>
                <a:cubicBezTo>
                  <a:pt x="298" y="66"/>
                  <a:pt x="303" y="68"/>
                  <a:pt x="301" y="6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10" name="Freeform 291"/>
          <p:cNvSpPr>
            <a:spLocks/>
          </p:cNvSpPr>
          <p:nvPr/>
        </p:nvSpPr>
        <p:spPr bwMode="auto">
          <a:xfrm>
            <a:off x="1347788" y="2476500"/>
            <a:ext cx="236537" cy="169863"/>
          </a:xfrm>
          <a:custGeom>
            <a:avLst/>
            <a:gdLst/>
            <a:ahLst/>
            <a:cxnLst>
              <a:cxn ang="0">
                <a:pos x="30" y="77"/>
              </a:cxn>
              <a:cxn ang="0">
                <a:pos x="56" y="85"/>
              </a:cxn>
              <a:cxn ang="0">
                <a:pos x="62" y="82"/>
              </a:cxn>
              <a:cxn ang="0">
                <a:pos x="67" y="85"/>
              </a:cxn>
              <a:cxn ang="0">
                <a:pos x="74" y="82"/>
              </a:cxn>
              <a:cxn ang="0">
                <a:pos x="78" y="86"/>
              </a:cxn>
              <a:cxn ang="0">
                <a:pos x="86" y="84"/>
              </a:cxn>
              <a:cxn ang="0">
                <a:pos x="95" y="89"/>
              </a:cxn>
              <a:cxn ang="0">
                <a:pos x="96" y="79"/>
              </a:cxn>
              <a:cxn ang="0">
                <a:pos x="111" y="72"/>
              </a:cxn>
              <a:cxn ang="0">
                <a:pos x="111" y="72"/>
              </a:cxn>
              <a:cxn ang="0">
                <a:pos x="111" y="72"/>
              </a:cxn>
              <a:cxn ang="0">
                <a:pos x="106" y="58"/>
              </a:cxn>
              <a:cxn ang="0">
                <a:pos x="110" y="56"/>
              </a:cxn>
              <a:cxn ang="0">
                <a:pos x="119" y="54"/>
              </a:cxn>
              <a:cxn ang="0">
                <a:pos x="119" y="46"/>
              </a:cxn>
              <a:cxn ang="0">
                <a:pos x="110" y="41"/>
              </a:cxn>
              <a:cxn ang="0">
                <a:pos x="103" y="30"/>
              </a:cxn>
              <a:cxn ang="0">
                <a:pos x="100" y="20"/>
              </a:cxn>
              <a:cxn ang="0">
                <a:pos x="98" y="10"/>
              </a:cxn>
              <a:cxn ang="0">
                <a:pos x="89" y="5"/>
              </a:cxn>
              <a:cxn ang="0">
                <a:pos x="82" y="8"/>
              </a:cxn>
              <a:cxn ang="0">
                <a:pos x="78" y="4"/>
              </a:cxn>
              <a:cxn ang="0">
                <a:pos x="72" y="4"/>
              </a:cxn>
              <a:cxn ang="0">
                <a:pos x="65" y="0"/>
              </a:cxn>
              <a:cxn ang="0">
                <a:pos x="65" y="0"/>
              </a:cxn>
              <a:cxn ang="0">
                <a:pos x="65" y="0"/>
              </a:cxn>
              <a:cxn ang="0">
                <a:pos x="57" y="6"/>
              </a:cxn>
              <a:cxn ang="0">
                <a:pos x="44" y="9"/>
              </a:cxn>
              <a:cxn ang="0">
                <a:pos x="44" y="16"/>
              </a:cxn>
              <a:cxn ang="0">
                <a:pos x="35" y="22"/>
              </a:cxn>
              <a:cxn ang="0">
                <a:pos x="30" y="35"/>
              </a:cxn>
              <a:cxn ang="0">
                <a:pos x="14" y="42"/>
              </a:cxn>
              <a:cxn ang="0">
                <a:pos x="2" y="42"/>
              </a:cxn>
              <a:cxn ang="0">
                <a:pos x="6" y="50"/>
              </a:cxn>
              <a:cxn ang="0">
                <a:pos x="7" y="62"/>
              </a:cxn>
              <a:cxn ang="0">
                <a:pos x="0" y="68"/>
              </a:cxn>
              <a:cxn ang="0">
                <a:pos x="5" y="75"/>
              </a:cxn>
              <a:cxn ang="0">
                <a:pos x="3" y="83"/>
              </a:cxn>
              <a:cxn ang="0">
                <a:pos x="14" y="79"/>
              </a:cxn>
              <a:cxn ang="0">
                <a:pos x="30" y="77"/>
              </a:cxn>
            </a:cxnLst>
            <a:rect l="0" t="0" r="r" b="b"/>
            <a:pathLst>
              <a:path w="124" h="89">
                <a:moveTo>
                  <a:pt x="30" y="77"/>
                </a:moveTo>
                <a:cubicBezTo>
                  <a:pt x="38" y="77"/>
                  <a:pt x="51" y="81"/>
                  <a:pt x="56" y="85"/>
                </a:cubicBezTo>
                <a:cubicBezTo>
                  <a:pt x="62" y="89"/>
                  <a:pt x="58" y="85"/>
                  <a:pt x="62" y="82"/>
                </a:cubicBezTo>
                <a:cubicBezTo>
                  <a:pt x="65" y="79"/>
                  <a:pt x="65" y="83"/>
                  <a:pt x="67" y="85"/>
                </a:cubicBezTo>
                <a:cubicBezTo>
                  <a:pt x="69" y="86"/>
                  <a:pt x="71" y="84"/>
                  <a:pt x="74" y="82"/>
                </a:cubicBezTo>
                <a:cubicBezTo>
                  <a:pt x="77" y="80"/>
                  <a:pt x="76" y="83"/>
                  <a:pt x="78" y="86"/>
                </a:cubicBezTo>
                <a:cubicBezTo>
                  <a:pt x="80" y="89"/>
                  <a:pt x="85" y="85"/>
                  <a:pt x="86" y="84"/>
                </a:cubicBezTo>
                <a:cubicBezTo>
                  <a:pt x="88" y="83"/>
                  <a:pt x="92" y="89"/>
                  <a:pt x="95" y="89"/>
                </a:cubicBezTo>
                <a:cubicBezTo>
                  <a:pt x="97" y="89"/>
                  <a:pt x="96" y="83"/>
                  <a:pt x="96" y="79"/>
                </a:cubicBezTo>
                <a:cubicBezTo>
                  <a:pt x="97" y="74"/>
                  <a:pt x="111" y="72"/>
                  <a:pt x="111" y="72"/>
                </a:cubicBezTo>
                <a:cubicBezTo>
                  <a:pt x="111" y="72"/>
                  <a:pt x="111" y="72"/>
                  <a:pt x="111" y="72"/>
                </a:cubicBezTo>
                <a:cubicBezTo>
                  <a:pt x="111" y="72"/>
                  <a:pt x="111" y="72"/>
                  <a:pt x="111" y="72"/>
                </a:cubicBezTo>
                <a:cubicBezTo>
                  <a:pt x="108" y="67"/>
                  <a:pt x="106" y="60"/>
                  <a:pt x="106" y="58"/>
                </a:cubicBezTo>
                <a:cubicBezTo>
                  <a:pt x="106" y="55"/>
                  <a:pt x="106" y="56"/>
                  <a:pt x="110" y="56"/>
                </a:cubicBezTo>
                <a:cubicBezTo>
                  <a:pt x="114" y="57"/>
                  <a:pt x="115" y="58"/>
                  <a:pt x="119" y="54"/>
                </a:cubicBezTo>
                <a:cubicBezTo>
                  <a:pt x="124" y="51"/>
                  <a:pt x="122" y="49"/>
                  <a:pt x="119" y="46"/>
                </a:cubicBezTo>
                <a:cubicBezTo>
                  <a:pt x="116" y="43"/>
                  <a:pt x="112" y="44"/>
                  <a:pt x="110" y="41"/>
                </a:cubicBezTo>
                <a:cubicBezTo>
                  <a:pt x="108" y="38"/>
                  <a:pt x="106" y="34"/>
                  <a:pt x="103" y="30"/>
                </a:cubicBezTo>
                <a:cubicBezTo>
                  <a:pt x="100" y="27"/>
                  <a:pt x="100" y="26"/>
                  <a:pt x="100" y="20"/>
                </a:cubicBezTo>
                <a:cubicBezTo>
                  <a:pt x="100" y="14"/>
                  <a:pt x="103" y="14"/>
                  <a:pt x="98" y="10"/>
                </a:cubicBezTo>
                <a:cubicBezTo>
                  <a:pt x="93" y="6"/>
                  <a:pt x="90" y="4"/>
                  <a:pt x="89" y="5"/>
                </a:cubicBezTo>
                <a:cubicBezTo>
                  <a:pt x="87" y="7"/>
                  <a:pt x="84" y="9"/>
                  <a:pt x="82" y="8"/>
                </a:cubicBezTo>
                <a:cubicBezTo>
                  <a:pt x="81" y="6"/>
                  <a:pt x="81" y="4"/>
                  <a:pt x="78" y="4"/>
                </a:cubicBezTo>
                <a:cubicBezTo>
                  <a:pt x="75" y="4"/>
                  <a:pt x="74" y="7"/>
                  <a:pt x="72" y="4"/>
                </a:cubicBezTo>
                <a:cubicBezTo>
                  <a:pt x="70" y="2"/>
                  <a:pt x="67" y="1"/>
                  <a:pt x="65" y="0"/>
                </a:cubicBezTo>
                <a:cubicBezTo>
                  <a:pt x="65" y="0"/>
                  <a:pt x="65" y="0"/>
                  <a:pt x="65" y="0"/>
                </a:cubicBezTo>
                <a:cubicBezTo>
                  <a:pt x="65" y="0"/>
                  <a:pt x="65" y="0"/>
                  <a:pt x="65" y="0"/>
                </a:cubicBezTo>
                <a:cubicBezTo>
                  <a:pt x="60" y="0"/>
                  <a:pt x="62" y="4"/>
                  <a:pt x="57" y="6"/>
                </a:cubicBezTo>
                <a:cubicBezTo>
                  <a:pt x="51" y="8"/>
                  <a:pt x="44" y="9"/>
                  <a:pt x="44" y="9"/>
                </a:cubicBezTo>
                <a:cubicBezTo>
                  <a:pt x="44" y="9"/>
                  <a:pt x="44" y="12"/>
                  <a:pt x="44" y="16"/>
                </a:cubicBezTo>
                <a:cubicBezTo>
                  <a:pt x="44" y="19"/>
                  <a:pt x="41" y="19"/>
                  <a:pt x="35" y="22"/>
                </a:cubicBezTo>
                <a:cubicBezTo>
                  <a:pt x="30" y="24"/>
                  <a:pt x="34" y="35"/>
                  <a:pt x="30" y="35"/>
                </a:cubicBezTo>
                <a:cubicBezTo>
                  <a:pt x="26" y="35"/>
                  <a:pt x="17" y="39"/>
                  <a:pt x="14" y="42"/>
                </a:cubicBezTo>
                <a:cubicBezTo>
                  <a:pt x="12" y="44"/>
                  <a:pt x="3" y="42"/>
                  <a:pt x="2" y="42"/>
                </a:cubicBezTo>
                <a:cubicBezTo>
                  <a:pt x="3" y="44"/>
                  <a:pt x="4" y="47"/>
                  <a:pt x="6" y="50"/>
                </a:cubicBezTo>
                <a:cubicBezTo>
                  <a:pt x="10" y="54"/>
                  <a:pt x="10" y="58"/>
                  <a:pt x="7" y="62"/>
                </a:cubicBezTo>
                <a:cubicBezTo>
                  <a:pt x="4" y="65"/>
                  <a:pt x="1" y="65"/>
                  <a:pt x="0" y="68"/>
                </a:cubicBezTo>
                <a:cubicBezTo>
                  <a:pt x="0" y="71"/>
                  <a:pt x="5" y="71"/>
                  <a:pt x="5" y="75"/>
                </a:cubicBezTo>
                <a:cubicBezTo>
                  <a:pt x="5" y="78"/>
                  <a:pt x="4" y="80"/>
                  <a:pt x="3" y="83"/>
                </a:cubicBezTo>
                <a:cubicBezTo>
                  <a:pt x="10" y="83"/>
                  <a:pt x="11" y="81"/>
                  <a:pt x="14" y="79"/>
                </a:cubicBezTo>
                <a:cubicBezTo>
                  <a:pt x="17" y="76"/>
                  <a:pt x="22" y="77"/>
                  <a:pt x="30" y="7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11" name="Freeform 292"/>
          <p:cNvSpPr>
            <a:spLocks/>
          </p:cNvSpPr>
          <p:nvPr/>
        </p:nvSpPr>
        <p:spPr bwMode="auto">
          <a:xfrm>
            <a:off x="1293813" y="2470150"/>
            <a:ext cx="138112" cy="90488"/>
          </a:xfrm>
          <a:custGeom>
            <a:avLst/>
            <a:gdLst/>
            <a:ahLst/>
            <a:cxnLst>
              <a:cxn ang="0">
                <a:pos x="42" y="46"/>
              </a:cxn>
              <a:cxn ang="0">
                <a:pos x="58" y="39"/>
              </a:cxn>
              <a:cxn ang="0">
                <a:pos x="63" y="26"/>
              </a:cxn>
              <a:cxn ang="0">
                <a:pos x="72" y="20"/>
              </a:cxn>
              <a:cxn ang="0">
                <a:pos x="72" y="13"/>
              </a:cxn>
              <a:cxn ang="0">
                <a:pos x="59" y="5"/>
              </a:cxn>
              <a:cxn ang="0">
                <a:pos x="48" y="0"/>
              </a:cxn>
              <a:cxn ang="0">
                <a:pos x="28" y="2"/>
              </a:cxn>
              <a:cxn ang="0">
                <a:pos x="9" y="2"/>
              </a:cxn>
              <a:cxn ang="0">
                <a:pos x="0" y="6"/>
              </a:cxn>
              <a:cxn ang="0">
                <a:pos x="1" y="14"/>
              </a:cxn>
              <a:cxn ang="0">
                <a:pos x="2" y="21"/>
              </a:cxn>
              <a:cxn ang="0">
                <a:pos x="2" y="21"/>
              </a:cxn>
              <a:cxn ang="0">
                <a:pos x="10" y="27"/>
              </a:cxn>
              <a:cxn ang="0">
                <a:pos x="19" y="26"/>
              </a:cxn>
              <a:cxn ang="0">
                <a:pos x="23" y="31"/>
              </a:cxn>
              <a:cxn ang="0">
                <a:pos x="21" y="38"/>
              </a:cxn>
              <a:cxn ang="0">
                <a:pos x="29" y="40"/>
              </a:cxn>
              <a:cxn ang="0">
                <a:pos x="30" y="46"/>
              </a:cxn>
              <a:cxn ang="0">
                <a:pos x="42" y="46"/>
              </a:cxn>
            </a:cxnLst>
            <a:rect l="0" t="0" r="r" b="b"/>
            <a:pathLst>
              <a:path w="72" h="48">
                <a:moveTo>
                  <a:pt x="42" y="46"/>
                </a:moveTo>
                <a:cubicBezTo>
                  <a:pt x="45" y="43"/>
                  <a:pt x="54" y="39"/>
                  <a:pt x="58" y="39"/>
                </a:cubicBezTo>
                <a:cubicBezTo>
                  <a:pt x="62" y="39"/>
                  <a:pt x="58" y="28"/>
                  <a:pt x="63" y="26"/>
                </a:cubicBezTo>
                <a:cubicBezTo>
                  <a:pt x="69" y="23"/>
                  <a:pt x="72" y="23"/>
                  <a:pt x="72" y="20"/>
                </a:cubicBezTo>
                <a:cubicBezTo>
                  <a:pt x="72" y="16"/>
                  <a:pt x="72" y="13"/>
                  <a:pt x="72" y="13"/>
                </a:cubicBezTo>
                <a:cubicBezTo>
                  <a:pt x="72" y="13"/>
                  <a:pt x="62" y="5"/>
                  <a:pt x="59" y="5"/>
                </a:cubicBezTo>
                <a:cubicBezTo>
                  <a:pt x="56" y="5"/>
                  <a:pt x="51" y="0"/>
                  <a:pt x="48" y="0"/>
                </a:cubicBezTo>
                <a:cubicBezTo>
                  <a:pt x="45" y="0"/>
                  <a:pt x="35" y="2"/>
                  <a:pt x="28" y="2"/>
                </a:cubicBezTo>
                <a:cubicBezTo>
                  <a:pt x="22" y="2"/>
                  <a:pt x="14" y="0"/>
                  <a:pt x="9" y="2"/>
                </a:cubicBezTo>
                <a:cubicBezTo>
                  <a:pt x="7" y="3"/>
                  <a:pt x="3" y="5"/>
                  <a:pt x="0" y="6"/>
                </a:cubicBezTo>
                <a:cubicBezTo>
                  <a:pt x="0" y="9"/>
                  <a:pt x="0" y="12"/>
                  <a:pt x="1" y="14"/>
                </a:cubicBezTo>
                <a:cubicBezTo>
                  <a:pt x="2" y="16"/>
                  <a:pt x="2" y="19"/>
                  <a:pt x="2" y="21"/>
                </a:cubicBezTo>
                <a:cubicBezTo>
                  <a:pt x="2" y="21"/>
                  <a:pt x="2" y="21"/>
                  <a:pt x="2" y="21"/>
                </a:cubicBezTo>
                <a:cubicBezTo>
                  <a:pt x="8" y="22"/>
                  <a:pt x="8" y="26"/>
                  <a:pt x="10" y="27"/>
                </a:cubicBezTo>
                <a:cubicBezTo>
                  <a:pt x="13" y="27"/>
                  <a:pt x="15" y="26"/>
                  <a:pt x="19" y="26"/>
                </a:cubicBezTo>
                <a:cubicBezTo>
                  <a:pt x="23" y="26"/>
                  <a:pt x="23" y="27"/>
                  <a:pt x="23" y="31"/>
                </a:cubicBezTo>
                <a:cubicBezTo>
                  <a:pt x="23" y="35"/>
                  <a:pt x="21" y="38"/>
                  <a:pt x="21" y="38"/>
                </a:cubicBezTo>
                <a:cubicBezTo>
                  <a:pt x="25" y="38"/>
                  <a:pt x="28" y="38"/>
                  <a:pt x="29" y="40"/>
                </a:cubicBezTo>
                <a:cubicBezTo>
                  <a:pt x="29" y="41"/>
                  <a:pt x="30" y="43"/>
                  <a:pt x="30" y="46"/>
                </a:cubicBezTo>
                <a:cubicBezTo>
                  <a:pt x="31" y="46"/>
                  <a:pt x="40" y="48"/>
                  <a:pt x="42" y="4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12" name="Freeform 293"/>
          <p:cNvSpPr>
            <a:spLocks/>
          </p:cNvSpPr>
          <p:nvPr/>
        </p:nvSpPr>
        <p:spPr bwMode="auto">
          <a:xfrm>
            <a:off x="1293813" y="2413000"/>
            <a:ext cx="177800" cy="80963"/>
          </a:xfrm>
          <a:custGeom>
            <a:avLst/>
            <a:gdLst/>
            <a:ahLst/>
            <a:cxnLst>
              <a:cxn ang="0">
                <a:pos x="28" y="32"/>
              </a:cxn>
              <a:cxn ang="0">
                <a:pos x="48" y="30"/>
              </a:cxn>
              <a:cxn ang="0">
                <a:pos x="59" y="35"/>
              </a:cxn>
              <a:cxn ang="0">
                <a:pos x="72" y="43"/>
              </a:cxn>
              <a:cxn ang="0">
                <a:pos x="85" y="40"/>
              </a:cxn>
              <a:cxn ang="0">
                <a:pos x="93" y="34"/>
              </a:cxn>
              <a:cxn ang="0">
                <a:pos x="93" y="34"/>
              </a:cxn>
              <a:cxn ang="0">
                <a:pos x="93" y="34"/>
              </a:cxn>
              <a:cxn ang="0">
                <a:pos x="92" y="32"/>
              </a:cxn>
              <a:cxn ang="0">
                <a:pos x="88" y="23"/>
              </a:cxn>
              <a:cxn ang="0">
                <a:pos x="88" y="14"/>
              </a:cxn>
              <a:cxn ang="0">
                <a:pos x="82" y="8"/>
              </a:cxn>
              <a:cxn ang="0">
                <a:pos x="82" y="8"/>
              </a:cxn>
              <a:cxn ang="0">
                <a:pos x="70" y="8"/>
              </a:cxn>
              <a:cxn ang="0">
                <a:pos x="53" y="0"/>
              </a:cxn>
              <a:cxn ang="0">
                <a:pos x="43" y="2"/>
              </a:cxn>
              <a:cxn ang="0">
                <a:pos x="43" y="5"/>
              </a:cxn>
              <a:cxn ang="0">
                <a:pos x="41" y="14"/>
              </a:cxn>
              <a:cxn ang="0">
                <a:pos x="32" y="18"/>
              </a:cxn>
              <a:cxn ang="0">
                <a:pos x="21" y="8"/>
              </a:cxn>
              <a:cxn ang="0">
                <a:pos x="15" y="6"/>
              </a:cxn>
              <a:cxn ang="0">
                <a:pos x="6" y="12"/>
              </a:cxn>
              <a:cxn ang="0">
                <a:pos x="0" y="25"/>
              </a:cxn>
              <a:cxn ang="0">
                <a:pos x="0" y="36"/>
              </a:cxn>
              <a:cxn ang="0">
                <a:pos x="9" y="32"/>
              </a:cxn>
              <a:cxn ang="0">
                <a:pos x="28" y="32"/>
              </a:cxn>
            </a:cxnLst>
            <a:rect l="0" t="0" r="r" b="b"/>
            <a:pathLst>
              <a:path w="93" h="43">
                <a:moveTo>
                  <a:pt x="28" y="32"/>
                </a:moveTo>
                <a:cubicBezTo>
                  <a:pt x="35" y="32"/>
                  <a:pt x="45" y="30"/>
                  <a:pt x="48" y="30"/>
                </a:cubicBezTo>
                <a:cubicBezTo>
                  <a:pt x="51" y="30"/>
                  <a:pt x="56" y="35"/>
                  <a:pt x="59" y="35"/>
                </a:cubicBezTo>
                <a:cubicBezTo>
                  <a:pt x="62" y="35"/>
                  <a:pt x="72" y="43"/>
                  <a:pt x="72" y="43"/>
                </a:cubicBezTo>
                <a:cubicBezTo>
                  <a:pt x="72" y="43"/>
                  <a:pt x="79" y="42"/>
                  <a:pt x="85" y="40"/>
                </a:cubicBezTo>
                <a:cubicBezTo>
                  <a:pt x="90" y="38"/>
                  <a:pt x="88" y="34"/>
                  <a:pt x="93" y="34"/>
                </a:cubicBezTo>
                <a:cubicBezTo>
                  <a:pt x="93" y="34"/>
                  <a:pt x="93" y="34"/>
                  <a:pt x="93" y="34"/>
                </a:cubicBezTo>
                <a:cubicBezTo>
                  <a:pt x="93" y="34"/>
                  <a:pt x="93" y="34"/>
                  <a:pt x="93" y="34"/>
                </a:cubicBezTo>
                <a:cubicBezTo>
                  <a:pt x="92" y="33"/>
                  <a:pt x="92" y="33"/>
                  <a:pt x="92" y="32"/>
                </a:cubicBezTo>
                <a:cubicBezTo>
                  <a:pt x="92" y="29"/>
                  <a:pt x="90" y="27"/>
                  <a:pt x="88" y="23"/>
                </a:cubicBezTo>
                <a:cubicBezTo>
                  <a:pt x="85" y="18"/>
                  <a:pt x="91" y="17"/>
                  <a:pt x="88" y="14"/>
                </a:cubicBezTo>
                <a:cubicBezTo>
                  <a:pt x="86" y="12"/>
                  <a:pt x="82" y="10"/>
                  <a:pt x="82" y="8"/>
                </a:cubicBezTo>
                <a:cubicBezTo>
                  <a:pt x="82" y="8"/>
                  <a:pt x="82" y="8"/>
                  <a:pt x="82" y="8"/>
                </a:cubicBezTo>
                <a:cubicBezTo>
                  <a:pt x="82" y="8"/>
                  <a:pt x="76" y="8"/>
                  <a:pt x="70" y="8"/>
                </a:cubicBezTo>
                <a:cubicBezTo>
                  <a:pt x="65" y="8"/>
                  <a:pt x="59" y="0"/>
                  <a:pt x="53" y="0"/>
                </a:cubicBezTo>
                <a:cubicBezTo>
                  <a:pt x="49" y="0"/>
                  <a:pt x="47" y="0"/>
                  <a:pt x="43" y="2"/>
                </a:cubicBezTo>
                <a:cubicBezTo>
                  <a:pt x="43" y="3"/>
                  <a:pt x="43" y="4"/>
                  <a:pt x="43" y="5"/>
                </a:cubicBezTo>
                <a:cubicBezTo>
                  <a:pt x="43" y="9"/>
                  <a:pt x="43" y="13"/>
                  <a:pt x="41" y="14"/>
                </a:cubicBezTo>
                <a:cubicBezTo>
                  <a:pt x="39" y="15"/>
                  <a:pt x="35" y="20"/>
                  <a:pt x="32" y="18"/>
                </a:cubicBezTo>
                <a:cubicBezTo>
                  <a:pt x="29" y="16"/>
                  <a:pt x="24" y="10"/>
                  <a:pt x="21" y="8"/>
                </a:cubicBezTo>
                <a:cubicBezTo>
                  <a:pt x="18" y="6"/>
                  <a:pt x="18" y="5"/>
                  <a:pt x="15" y="6"/>
                </a:cubicBezTo>
                <a:cubicBezTo>
                  <a:pt x="13" y="7"/>
                  <a:pt x="8" y="7"/>
                  <a:pt x="6" y="12"/>
                </a:cubicBezTo>
                <a:cubicBezTo>
                  <a:pt x="3" y="17"/>
                  <a:pt x="1" y="21"/>
                  <a:pt x="0" y="25"/>
                </a:cubicBezTo>
                <a:cubicBezTo>
                  <a:pt x="0" y="28"/>
                  <a:pt x="0" y="32"/>
                  <a:pt x="0" y="36"/>
                </a:cubicBezTo>
                <a:cubicBezTo>
                  <a:pt x="3" y="35"/>
                  <a:pt x="7" y="33"/>
                  <a:pt x="9" y="32"/>
                </a:cubicBezTo>
                <a:cubicBezTo>
                  <a:pt x="14" y="30"/>
                  <a:pt x="22" y="32"/>
                  <a:pt x="28" y="3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13" name="Freeform 294"/>
          <p:cNvSpPr>
            <a:spLocks/>
          </p:cNvSpPr>
          <p:nvPr/>
        </p:nvSpPr>
        <p:spPr bwMode="auto">
          <a:xfrm>
            <a:off x="1343025" y="2352675"/>
            <a:ext cx="127000" cy="74613"/>
          </a:xfrm>
          <a:custGeom>
            <a:avLst/>
            <a:gdLst/>
            <a:ahLst/>
            <a:cxnLst>
              <a:cxn ang="0">
                <a:pos x="44" y="39"/>
              </a:cxn>
              <a:cxn ang="0">
                <a:pos x="56" y="39"/>
              </a:cxn>
              <a:cxn ang="0">
                <a:pos x="56" y="39"/>
              </a:cxn>
              <a:cxn ang="0">
                <a:pos x="57" y="37"/>
              </a:cxn>
              <a:cxn ang="0">
                <a:pos x="59" y="26"/>
              </a:cxn>
              <a:cxn ang="0">
                <a:pos x="57" y="15"/>
              </a:cxn>
              <a:cxn ang="0">
                <a:pos x="65" y="0"/>
              </a:cxn>
              <a:cxn ang="0">
                <a:pos x="62" y="2"/>
              </a:cxn>
              <a:cxn ang="0">
                <a:pos x="38" y="1"/>
              </a:cxn>
              <a:cxn ang="0">
                <a:pos x="16" y="3"/>
              </a:cxn>
              <a:cxn ang="0">
                <a:pos x="6" y="10"/>
              </a:cxn>
              <a:cxn ang="0">
                <a:pos x="4" y="13"/>
              </a:cxn>
              <a:cxn ang="0">
                <a:pos x="8" y="16"/>
              </a:cxn>
              <a:cxn ang="0">
                <a:pos x="7" y="21"/>
              </a:cxn>
              <a:cxn ang="0">
                <a:pos x="13" y="25"/>
              </a:cxn>
              <a:cxn ang="0">
                <a:pos x="21" y="26"/>
              </a:cxn>
              <a:cxn ang="0">
                <a:pos x="17" y="33"/>
              </a:cxn>
              <a:cxn ang="0">
                <a:pos x="27" y="31"/>
              </a:cxn>
              <a:cxn ang="0">
                <a:pos x="44" y="39"/>
              </a:cxn>
            </a:cxnLst>
            <a:rect l="0" t="0" r="r" b="b"/>
            <a:pathLst>
              <a:path w="66" h="39">
                <a:moveTo>
                  <a:pt x="44" y="39"/>
                </a:moveTo>
                <a:cubicBezTo>
                  <a:pt x="50" y="39"/>
                  <a:pt x="56" y="39"/>
                  <a:pt x="56" y="39"/>
                </a:cubicBezTo>
                <a:cubicBezTo>
                  <a:pt x="56" y="39"/>
                  <a:pt x="56" y="39"/>
                  <a:pt x="56" y="39"/>
                </a:cubicBezTo>
                <a:cubicBezTo>
                  <a:pt x="56" y="39"/>
                  <a:pt x="56" y="38"/>
                  <a:pt x="57" y="37"/>
                </a:cubicBezTo>
                <a:cubicBezTo>
                  <a:pt x="60" y="34"/>
                  <a:pt x="59" y="30"/>
                  <a:pt x="59" y="26"/>
                </a:cubicBezTo>
                <a:cubicBezTo>
                  <a:pt x="58" y="21"/>
                  <a:pt x="54" y="19"/>
                  <a:pt x="57" y="15"/>
                </a:cubicBezTo>
                <a:cubicBezTo>
                  <a:pt x="59" y="12"/>
                  <a:pt x="66" y="6"/>
                  <a:pt x="65" y="0"/>
                </a:cubicBezTo>
                <a:cubicBezTo>
                  <a:pt x="64" y="1"/>
                  <a:pt x="64" y="2"/>
                  <a:pt x="62" y="2"/>
                </a:cubicBezTo>
                <a:cubicBezTo>
                  <a:pt x="59" y="4"/>
                  <a:pt x="43" y="1"/>
                  <a:pt x="38" y="1"/>
                </a:cubicBezTo>
                <a:cubicBezTo>
                  <a:pt x="33" y="0"/>
                  <a:pt x="18" y="1"/>
                  <a:pt x="16" y="3"/>
                </a:cubicBezTo>
                <a:cubicBezTo>
                  <a:pt x="14" y="5"/>
                  <a:pt x="9" y="9"/>
                  <a:pt x="6" y="10"/>
                </a:cubicBezTo>
                <a:cubicBezTo>
                  <a:pt x="4" y="10"/>
                  <a:pt x="0" y="13"/>
                  <a:pt x="4" y="13"/>
                </a:cubicBezTo>
                <a:cubicBezTo>
                  <a:pt x="7" y="13"/>
                  <a:pt x="9" y="15"/>
                  <a:pt x="8" y="16"/>
                </a:cubicBezTo>
                <a:cubicBezTo>
                  <a:pt x="7" y="18"/>
                  <a:pt x="6" y="18"/>
                  <a:pt x="7" y="21"/>
                </a:cubicBezTo>
                <a:cubicBezTo>
                  <a:pt x="9" y="23"/>
                  <a:pt x="7" y="24"/>
                  <a:pt x="13" y="25"/>
                </a:cubicBezTo>
                <a:cubicBezTo>
                  <a:pt x="18" y="25"/>
                  <a:pt x="23" y="22"/>
                  <a:pt x="21" y="26"/>
                </a:cubicBezTo>
                <a:cubicBezTo>
                  <a:pt x="19" y="28"/>
                  <a:pt x="18" y="31"/>
                  <a:pt x="17" y="33"/>
                </a:cubicBezTo>
                <a:cubicBezTo>
                  <a:pt x="21" y="31"/>
                  <a:pt x="23" y="31"/>
                  <a:pt x="27" y="31"/>
                </a:cubicBezTo>
                <a:cubicBezTo>
                  <a:pt x="33" y="31"/>
                  <a:pt x="39" y="39"/>
                  <a:pt x="44" y="3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14" name="Freeform 295"/>
          <p:cNvSpPr>
            <a:spLocks/>
          </p:cNvSpPr>
          <p:nvPr/>
        </p:nvSpPr>
        <p:spPr bwMode="auto">
          <a:xfrm>
            <a:off x="1255713" y="2509838"/>
            <a:ext cx="82550" cy="34925"/>
          </a:xfrm>
          <a:custGeom>
            <a:avLst/>
            <a:gdLst/>
            <a:ahLst/>
            <a:cxnLst>
              <a:cxn ang="0">
                <a:pos x="43" y="10"/>
              </a:cxn>
              <a:cxn ang="0">
                <a:pos x="39" y="5"/>
              </a:cxn>
              <a:cxn ang="0">
                <a:pos x="30" y="6"/>
              </a:cxn>
              <a:cxn ang="0">
                <a:pos x="22" y="0"/>
              </a:cxn>
              <a:cxn ang="0">
                <a:pos x="22" y="0"/>
              </a:cxn>
              <a:cxn ang="0">
                <a:pos x="21" y="6"/>
              </a:cxn>
              <a:cxn ang="0">
                <a:pos x="17" y="6"/>
              </a:cxn>
              <a:cxn ang="0">
                <a:pos x="15" y="4"/>
              </a:cxn>
              <a:cxn ang="0">
                <a:pos x="10" y="5"/>
              </a:cxn>
              <a:cxn ang="0">
                <a:pos x="4" y="10"/>
              </a:cxn>
              <a:cxn ang="0">
                <a:pos x="1" y="13"/>
              </a:cxn>
              <a:cxn ang="0">
                <a:pos x="0" y="14"/>
              </a:cxn>
              <a:cxn ang="0">
                <a:pos x="16" y="17"/>
              </a:cxn>
              <a:cxn ang="0">
                <a:pos x="41" y="17"/>
              </a:cxn>
              <a:cxn ang="0">
                <a:pos x="41" y="17"/>
              </a:cxn>
              <a:cxn ang="0">
                <a:pos x="43" y="10"/>
              </a:cxn>
            </a:cxnLst>
            <a:rect l="0" t="0" r="r" b="b"/>
            <a:pathLst>
              <a:path w="43" h="18">
                <a:moveTo>
                  <a:pt x="43" y="10"/>
                </a:moveTo>
                <a:cubicBezTo>
                  <a:pt x="43" y="6"/>
                  <a:pt x="43" y="5"/>
                  <a:pt x="39" y="5"/>
                </a:cubicBezTo>
                <a:cubicBezTo>
                  <a:pt x="35" y="5"/>
                  <a:pt x="33" y="6"/>
                  <a:pt x="30" y="6"/>
                </a:cubicBezTo>
                <a:cubicBezTo>
                  <a:pt x="28" y="5"/>
                  <a:pt x="28" y="1"/>
                  <a:pt x="22" y="0"/>
                </a:cubicBezTo>
                <a:cubicBezTo>
                  <a:pt x="22" y="0"/>
                  <a:pt x="22" y="0"/>
                  <a:pt x="22" y="0"/>
                </a:cubicBezTo>
                <a:cubicBezTo>
                  <a:pt x="22" y="3"/>
                  <a:pt x="21" y="6"/>
                  <a:pt x="21" y="6"/>
                </a:cubicBezTo>
                <a:cubicBezTo>
                  <a:pt x="19" y="6"/>
                  <a:pt x="17" y="7"/>
                  <a:pt x="17" y="6"/>
                </a:cubicBezTo>
                <a:cubicBezTo>
                  <a:pt x="17" y="5"/>
                  <a:pt x="17" y="3"/>
                  <a:pt x="15" y="4"/>
                </a:cubicBezTo>
                <a:cubicBezTo>
                  <a:pt x="13" y="5"/>
                  <a:pt x="12" y="5"/>
                  <a:pt x="10" y="5"/>
                </a:cubicBezTo>
                <a:cubicBezTo>
                  <a:pt x="7" y="5"/>
                  <a:pt x="4" y="6"/>
                  <a:pt x="4" y="10"/>
                </a:cubicBezTo>
                <a:cubicBezTo>
                  <a:pt x="4" y="13"/>
                  <a:pt x="2" y="14"/>
                  <a:pt x="1" y="13"/>
                </a:cubicBezTo>
                <a:cubicBezTo>
                  <a:pt x="0" y="11"/>
                  <a:pt x="0" y="11"/>
                  <a:pt x="0" y="14"/>
                </a:cubicBezTo>
                <a:cubicBezTo>
                  <a:pt x="3" y="16"/>
                  <a:pt x="9" y="17"/>
                  <a:pt x="16" y="17"/>
                </a:cubicBezTo>
                <a:cubicBezTo>
                  <a:pt x="22" y="18"/>
                  <a:pt x="34" y="16"/>
                  <a:pt x="41" y="17"/>
                </a:cubicBezTo>
                <a:cubicBezTo>
                  <a:pt x="41" y="17"/>
                  <a:pt x="41" y="17"/>
                  <a:pt x="41" y="17"/>
                </a:cubicBezTo>
                <a:cubicBezTo>
                  <a:pt x="41" y="17"/>
                  <a:pt x="43" y="14"/>
                  <a:pt x="43" y="1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15" name="Freeform 296"/>
          <p:cNvSpPr>
            <a:spLocks/>
          </p:cNvSpPr>
          <p:nvPr/>
        </p:nvSpPr>
        <p:spPr bwMode="auto">
          <a:xfrm>
            <a:off x="1130300" y="2522538"/>
            <a:ext cx="246063" cy="203200"/>
          </a:xfrm>
          <a:custGeom>
            <a:avLst/>
            <a:gdLst/>
            <a:ahLst/>
            <a:cxnLst>
              <a:cxn ang="0">
                <a:pos x="4" y="30"/>
              </a:cxn>
              <a:cxn ang="0">
                <a:pos x="2" y="39"/>
              </a:cxn>
              <a:cxn ang="0">
                <a:pos x="5" y="50"/>
              </a:cxn>
              <a:cxn ang="0">
                <a:pos x="9" y="62"/>
              </a:cxn>
              <a:cxn ang="0">
                <a:pos x="12" y="72"/>
              </a:cxn>
              <a:cxn ang="0">
                <a:pos x="18" y="76"/>
              </a:cxn>
              <a:cxn ang="0">
                <a:pos x="24" y="80"/>
              </a:cxn>
              <a:cxn ang="0">
                <a:pos x="29" y="85"/>
              </a:cxn>
              <a:cxn ang="0">
                <a:pos x="37" y="81"/>
              </a:cxn>
              <a:cxn ang="0">
                <a:pos x="46" y="86"/>
              </a:cxn>
              <a:cxn ang="0">
                <a:pos x="57" y="95"/>
              </a:cxn>
              <a:cxn ang="0">
                <a:pos x="65" y="97"/>
              </a:cxn>
              <a:cxn ang="0">
                <a:pos x="74" y="95"/>
              </a:cxn>
              <a:cxn ang="0">
                <a:pos x="96" y="97"/>
              </a:cxn>
              <a:cxn ang="0">
                <a:pos x="104" y="106"/>
              </a:cxn>
              <a:cxn ang="0">
                <a:pos x="107" y="99"/>
              </a:cxn>
              <a:cxn ang="0">
                <a:pos x="110" y="88"/>
              </a:cxn>
              <a:cxn ang="0">
                <a:pos x="124" y="81"/>
              </a:cxn>
              <a:cxn ang="0">
                <a:pos x="124" y="71"/>
              </a:cxn>
              <a:cxn ang="0">
                <a:pos x="120" y="65"/>
              </a:cxn>
              <a:cxn ang="0">
                <a:pos x="119" y="51"/>
              </a:cxn>
              <a:cxn ang="0">
                <a:pos x="114" y="44"/>
              </a:cxn>
              <a:cxn ang="0">
                <a:pos x="121" y="38"/>
              </a:cxn>
              <a:cxn ang="0">
                <a:pos x="120" y="26"/>
              </a:cxn>
              <a:cxn ang="0">
                <a:pos x="115" y="12"/>
              </a:cxn>
              <a:cxn ang="0">
                <a:pos x="82" y="10"/>
              </a:cxn>
              <a:cxn ang="0">
                <a:pos x="66" y="7"/>
              </a:cxn>
              <a:cxn ang="0">
                <a:pos x="66" y="7"/>
              </a:cxn>
              <a:cxn ang="0">
                <a:pos x="61" y="10"/>
              </a:cxn>
              <a:cxn ang="0">
                <a:pos x="54" y="4"/>
              </a:cxn>
              <a:cxn ang="0">
                <a:pos x="46" y="1"/>
              </a:cxn>
              <a:cxn ang="0">
                <a:pos x="29" y="9"/>
              </a:cxn>
              <a:cxn ang="0">
                <a:pos x="8" y="16"/>
              </a:cxn>
              <a:cxn ang="0">
                <a:pos x="5" y="20"/>
              </a:cxn>
              <a:cxn ang="0">
                <a:pos x="3" y="20"/>
              </a:cxn>
              <a:cxn ang="0">
                <a:pos x="3" y="20"/>
              </a:cxn>
              <a:cxn ang="0">
                <a:pos x="4" y="30"/>
              </a:cxn>
            </a:cxnLst>
            <a:rect l="0" t="0" r="r" b="b"/>
            <a:pathLst>
              <a:path w="129" h="106">
                <a:moveTo>
                  <a:pt x="4" y="30"/>
                </a:moveTo>
                <a:cubicBezTo>
                  <a:pt x="3" y="33"/>
                  <a:pt x="0" y="37"/>
                  <a:pt x="2" y="39"/>
                </a:cubicBezTo>
                <a:cubicBezTo>
                  <a:pt x="3" y="41"/>
                  <a:pt x="5" y="47"/>
                  <a:pt x="5" y="50"/>
                </a:cubicBezTo>
                <a:cubicBezTo>
                  <a:pt x="5" y="52"/>
                  <a:pt x="8" y="60"/>
                  <a:pt x="9" y="62"/>
                </a:cubicBezTo>
                <a:cubicBezTo>
                  <a:pt x="10" y="65"/>
                  <a:pt x="12" y="72"/>
                  <a:pt x="12" y="72"/>
                </a:cubicBezTo>
                <a:cubicBezTo>
                  <a:pt x="12" y="72"/>
                  <a:pt x="14" y="75"/>
                  <a:pt x="18" y="76"/>
                </a:cubicBezTo>
                <a:cubicBezTo>
                  <a:pt x="23" y="76"/>
                  <a:pt x="23" y="78"/>
                  <a:pt x="24" y="80"/>
                </a:cubicBezTo>
                <a:cubicBezTo>
                  <a:pt x="26" y="82"/>
                  <a:pt x="26" y="86"/>
                  <a:pt x="29" y="85"/>
                </a:cubicBezTo>
                <a:cubicBezTo>
                  <a:pt x="32" y="84"/>
                  <a:pt x="33" y="79"/>
                  <a:pt x="37" y="81"/>
                </a:cubicBezTo>
                <a:cubicBezTo>
                  <a:pt x="41" y="83"/>
                  <a:pt x="42" y="84"/>
                  <a:pt x="46" y="86"/>
                </a:cubicBezTo>
                <a:cubicBezTo>
                  <a:pt x="50" y="89"/>
                  <a:pt x="57" y="92"/>
                  <a:pt x="57" y="95"/>
                </a:cubicBezTo>
                <a:cubicBezTo>
                  <a:pt x="57" y="95"/>
                  <a:pt x="62" y="100"/>
                  <a:pt x="65" y="97"/>
                </a:cubicBezTo>
                <a:cubicBezTo>
                  <a:pt x="67" y="95"/>
                  <a:pt x="67" y="93"/>
                  <a:pt x="74" y="95"/>
                </a:cubicBezTo>
                <a:cubicBezTo>
                  <a:pt x="81" y="97"/>
                  <a:pt x="93" y="93"/>
                  <a:pt x="96" y="97"/>
                </a:cubicBezTo>
                <a:cubicBezTo>
                  <a:pt x="100" y="100"/>
                  <a:pt x="104" y="106"/>
                  <a:pt x="104" y="106"/>
                </a:cubicBezTo>
                <a:cubicBezTo>
                  <a:pt x="106" y="106"/>
                  <a:pt x="107" y="104"/>
                  <a:pt x="107" y="99"/>
                </a:cubicBezTo>
                <a:cubicBezTo>
                  <a:pt x="107" y="94"/>
                  <a:pt x="106" y="93"/>
                  <a:pt x="110" y="88"/>
                </a:cubicBezTo>
                <a:cubicBezTo>
                  <a:pt x="114" y="82"/>
                  <a:pt x="120" y="81"/>
                  <a:pt x="124" y="81"/>
                </a:cubicBezTo>
                <a:cubicBezTo>
                  <a:pt x="129" y="80"/>
                  <a:pt x="124" y="75"/>
                  <a:pt x="124" y="71"/>
                </a:cubicBezTo>
                <a:cubicBezTo>
                  <a:pt x="124" y="68"/>
                  <a:pt x="126" y="70"/>
                  <a:pt x="120" y="65"/>
                </a:cubicBezTo>
                <a:cubicBezTo>
                  <a:pt x="114" y="60"/>
                  <a:pt x="119" y="56"/>
                  <a:pt x="119" y="51"/>
                </a:cubicBezTo>
                <a:cubicBezTo>
                  <a:pt x="119" y="47"/>
                  <a:pt x="114" y="47"/>
                  <a:pt x="114" y="44"/>
                </a:cubicBezTo>
                <a:cubicBezTo>
                  <a:pt x="115" y="41"/>
                  <a:pt x="118" y="41"/>
                  <a:pt x="121" y="38"/>
                </a:cubicBezTo>
                <a:cubicBezTo>
                  <a:pt x="124" y="34"/>
                  <a:pt x="124" y="30"/>
                  <a:pt x="120" y="26"/>
                </a:cubicBezTo>
                <a:cubicBezTo>
                  <a:pt x="117" y="21"/>
                  <a:pt x="116" y="16"/>
                  <a:pt x="115" y="12"/>
                </a:cubicBezTo>
                <a:cubicBezTo>
                  <a:pt x="114" y="8"/>
                  <a:pt x="92" y="11"/>
                  <a:pt x="82" y="10"/>
                </a:cubicBezTo>
                <a:cubicBezTo>
                  <a:pt x="75" y="10"/>
                  <a:pt x="69" y="9"/>
                  <a:pt x="66" y="7"/>
                </a:cubicBezTo>
                <a:cubicBezTo>
                  <a:pt x="66" y="7"/>
                  <a:pt x="66" y="7"/>
                  <a:pt x="66" y="7"/>
                </a:cubicBezTo>
                <a:cubicBezTo>
                  <a:pt x="65" y="11"/>
                  <a:pt x="65" y="12"/>
                  <a:pt x="61" y="10"/>
                </a:cubicBezTo>
                <a:cubicBezTo>
                  <a:pt x="57" y="8"/>
                  <a:pt x="56" y="6"/>
                  <a:pt x="54" y="4"/>
                </a:cubicBezTo>
                <a:cubicBezTo>
                  <a:pt x="53" y="2"/>
                  <a:pt x="48" y="0"/>
                  <a:pt x="46" y="1"/>
                </a:cubicBezTo>
                <a:cubicBezTo>
                  <a:pt x="44" y="1"/>
                  <a:pt x="32" y="8"/>
                  <a:pt x="29" y="9"/>
                </a:cubicBezTo>
                <a:cubicBezTo>
                  <a:pt x="25" y="11"/>
                  <a:pt x="13" y="16"/>
                  <a:pt x="8" y="16"/>
                </a:cubicBezTo>
                <a:cubicBezTo>
                  <a:pt x="3" y="17"/>
                  <a:pt x="8" y="20"/>
                  <a:pt x="5" y="20"/>
                </a:cubicBezTo>
                <a:cubicBezTo>
                  <a:pt x="4" y="20"/>
                  <a:pt x="3" y="20"/>
                  <a:pt x="3" y="20"/>
                </a:cubicBezTo>
                <a:cubicBezTo>
                  <a:pt x="3" y="20"/>
                  <a:pt x="3" y="20"/>
                  <a:pt x="3" y="20"/>
                </a:cubicBezTo>
                <a:cubicBezTo>
                  <a:pt x="3" y="24"/>
                  <a:pt x="4" y="28"/>
                  <a:pt x="4" y="3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16" name="Freeform 297"/>
          <p:cNvSpPr>
            <a:spLocks/>
          </p:cNvSpPr>
          <p:nvPr/>
        </p:nvSpPr>
        <p:spPr bwMode="auto">
          <a:xfrm>
            <a:off x="1276350" y="2740025"/>
            <a:ext cx="231775" cy="149225"/>
          </a:xfrm>
          <a:custGeom>
            <a:avLst/>
            <a:gdLst/>
            <a:ahLst/>
            <a:cxnLst>
              <a:cxn ang="0">
                <a:pos x="99" y="33"/>
              </a:cxn>
              <a:cxn ang="0">
                <a:pos x="91" y="15"/>
              </a:cxn>
              <a:cxn ang="0">
                <a:pos x="85" y="0"/>
              </a:cxn>
              <a:cxn ang="0">
                <a:pos x="76" y="4"/>
              </a:cxn>
              <a:cxn ang="0">
                <a:pos x="65" y="9"/>
              </a:cxn>
              <a:cxn ang="0">
                <a:pos x="57" y="10"/>
              </a:cxn>
              <a:cxn ang="0">
                <a:pos x="43" y="7"/>
              </a:cxn>
              <a:cxn ang="0">
                <a:pos x="32" y="6"/>
              </a:cxn>
              <a:cxn ang="0">
                <a:pos x="27" y="11"/>
              </a:cxn>
              <a:cxn ang="0">
                <a:pos x="9" y="35"/>
              </a:cxn>
              <a:cxn ang="0">
                <a:pos x="1" y="40"/>
              </a:cxn>
              <a:cxn ang="0">
                <a:pos x="7" y="48"/>
              </a:cxn>
              <a:cxn ang="0">
                <a:pos x="11" y="53"/>
              </a:cxn>
              <a:cxn ang="0">
                <a:pos x="15" y="62"/>
              </a:cxn>
              <a:cxn ang="0">
                <a:pos x="29" y="66"/>
              </a:cxn>
              <a:cxn ang="0">
                <a:pos x="29" y="68"/>
              </a:cxn>
              <a:cxn ang="0">
                <a:pos x="36" y="76"/>
              </a:cxn>
              <a:cxn ang="0">
                <a:pos x="49" y="78"/>
              </a:cxn>
              <a:cxn ang="0">
                <a:pos x="68" y="77"/>
              </a:cxn>
              <a:cxn ang="0">
                <a:pos x="85" y="72"/>
              </a:cxn>
              <a:cxn ang="0">
                <a:pos x="105" y="78"/>
              </a:cxn>
              <a:cxn ang="0">
                <a:pos x="107" y="66"/>
              </a:cxn>
              <a:cxn ang="0">
                <a:pos x="110" y="60"/>
              </a:cxn>
              <a:cxn ang="0">
                <a:pos x="118" y="58"/>
              </a:cxn>
              <a:cxn ang="0">
                <a:pos x="121" y="53"/>
              </a:cxn>
              <a:cxn ang="0">
                <a:pos x="114" y="49"/>
              </a:cxn>
              <a:cxn ang="0">
                <a:pos x="102" y="50"/>
              </a:cxn>
              <a:cxn ang="0">
                <a:pos x="99" y="33"/>
              </a:cxn>
            </a:cxnLst>
            <a:rect l="0" t="0" r="r" b="b"/>
            <a:pathLst>
              <a:path w="121" h="78">
                <a:moveTo>
                  <a:pt x="99" y="33"/>
                </a:moveTo>
                <a:cubicBezTo>
                  <a:pt x="102" y="28"/>
                  <a:pt x="97" y="21"/>
                  <a:pt x="91" y="15"/>
                </a:cubicBezTo>
                <a:cubicBezTo>
                  <a:pt x="86" y="10"/>
                  <a:pt x="85" y="1"/>
                  <a:pt x="85" y="0"/>
                </a:cubicBezTo>
                <a:cubicBezTo>
                  <a:pt x="82" y="0"/>
                  <a:pt x="79" y="2"/>
                  <a:pt x="76" y="4"/>
                </a:cubicBezTo>
                <a:cubicBezTo>
                  <a:pt x="70" y="8"/>
                  <a:pt x="67" y="7"/>
                  <a:pt x="65" y="9"/>
                </a:cubicBezTo>
                <a:cubicBezTo>
                  <a:pt x="62" y="10"/>
                  <a:pt x="59" y="11"/>
                  <a:pt x="57" y="10"/>
                </a:cubicBezTo>
                <a:cubicBezTo>
                  <a:pt x="55" y="9"/>
                  <a:pt x="49" y="8"/>
                  <a:pt x="43" y="7"/>
                </a:cubicBezTo>
                <a:cubicBezTo>
                  <a:pt x="37" y="7"/>
                  <a:pt x="32" y="6"/>
                  <a:pt x="32" y="6"/>
                </a:cubicBezTo>
                <a:cubicBezTo>
                  <a:pt x="34" y="7"/>
                  <a:pt x="30" y="11"/>
                  <a:pt x="27" y="11"/>
                </a:cubicBezTo>
                <a:cubicBezTo>
                  <a:pt x="23" y="11"/>
                  <a:pt x="12" y="34"/>
                  <a:pt x="9" y="35"/>
                </a:cubicBezTo>
                <a:cubicBezTo>
                  <a:pt x="7" y="37"/>
                  <a:pt x="0" y="36"/>
                  <a:pt x="1" y="40"/>
                </a:cubicBezTo>
                <a:cubicBezTo>
                  <a:pt x="3" y="44"/>
                  <a:pt x="7" y="44"/>
                  <a:pt x="7" y="48"/>
                </a:cubicBezTo>
                <a:cubicBezTo>
                  <a:pt x="7" y="51"/>
                  <a:pt x="8" y="52"/>
                  <a:pt x="11" y="53"/>
                </a:cubicBezTo>
                <a:cubicBezTo>
                  <a:pt x="13" y="54"/>
                  <a:pt x="11" y="61"/>
                  <a:pt x="15" y="62"/>
                </a:cubicBezTo>
                <a:cubicBezTo>
                  <a:pt x="19" y="63"/>
                  <a:pt x="30" y="63"/>
                  <a:pt x="29" y="66"/>
                </a:cubicBezTo>
                <a:cubicBezTo>
                  <a:pt x="29" y="67"/>
                  <a:pt x="29" y="68"/>
                  <a:pt x="29" y="68"/>
                </a:cubicBezTo>
                <a:cubicBezTo>
                  <a:pt x="29" y="68"/>
                  <a:pt x="30" y="76"/>
                  <a:pt x="36" y="76"/>
                </a:cubicBezTo>
                <a:cubicBezTo>
                  <a:pt x="43" y="76"/>
                  <a:pt x="46" y="78"/>
                  <a:pt x="49" y="78"/>
                </a:cubicBezTo>
                <a:cubicBezTo>
                  <a:pt x="52" y="78"/>
                  <a:pt x="64" y="77"/>
                  <a:pt x="68" y="77"/>
                </a:cubicBezTo>
                <a:cubicBezTo>
                  <a:pt x="72" y="77"/>
                  <a:pt x="72" y="72"/>
                  <a:pt x="85" y="72"/>
                </a:cubicBezTo>
                <a:cubicBezTo>
                  <a:pt x="94" y="72"/>
                  <a:pt x="101" y="75"/>
                  <a:pt x="105" y="78"/>
                </a:cubicBezTo>
                <a:cubicBezTo>
                  <a:pt x="106" y="74"/>
                  <a:pt x="106" y="69"/>
                  <a:pt x="107" y="66"/>
                </a:cubicBezTo>
                <a:cubicBezTo>
                  <a:pt x="108" y="62"/>
                  <a:pt x="107" y="61"/>
                  <a:pt x="110" y="60"/>
                </a:cubicBezTo>
                <a:cubicBezTo>
                  <a:pt x="112" y="58"/>
                  <a:pt x="115" y="61"/>
                  <a:pt x="118" y="58"/>
                </a:cubicBezTo>
                <a:cubicBezTo>
                  <a:pt x="119" y="56"/>
                  <a:pt x="120" y="54"/>
                  <a:pt x="121" y="53"/>
                </a:cubicBezTo>
                <a:cubicBezTo>
                  <a:pt x="118" y="51"/>
                  <a:pt x="116" y="49"/>
                  <a:pt x="114" y="49"/>
                </a:cubicBezTo>
                <a:cubicBezTo>
                  <a:pt x="110" y="49"/>
                  <a:pt x="104" y="53"/>
                  <a:pt x="102" y="50"/>
                </a:cubicBezTo>
                <a:cubicBezTo>
                  <a:pt x="99" y="48"/>
                  <a:pt x="97" y="39"/>
                  <a:pt x="99" y="3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17" name="Freeform 298"/>
          <p:cNvSpPr>
            <a:spLocks/>
          </p:cNvSpPr>
          <p:nvPr/>
        </p:nvSpPr>
        <p:spPr bwMode="auto">
          <a:xfrm>
            <a:off x="1438275" y="2738438"/>
            <a:ext cx="74613" cy="96837"/>
          </a:xfrm>
          <a:custGeom>
            <a:avLst/>
            <a:gdLst/>
            <a:ahLst/>
            <a:cxnLst>
              <a:cxn ang="0">
                <a:pos x="35" y="23"/>
              </a:cxn>
              <a:cxn ang="0">
                <a:pos x="25" y="8"/>
              </a:cxn>
              <a:cxn ang="0">
                <a:pos x="17" y="4"/>
              </a:cxn>
              <a:cxn ang="0">
                <a:pos x="5" y="1"/>
              </a:cxn>
              <a:cxn ang="0">
                <a:pos x="0" y="1"/>
              </a:cxn>
              <a:cxn ang="0">
                <a:pos x="6" y="16"/>
              </a:cxn>
              <a:cxn ang="0">
                <a:pos x="14" y="34"/>
              </a:cxn>
              <a:cxn ang="0">
                <a:pos x="17" y="51"/>
              </a:cxn>
              <a:cxn ang="0">
                <a:pos x="25" y="38"/>
              </a:cxn>
              <a:cxn ang="0">
                <a:pos x="32" y="33"/>
              </a:cxn>
              <a:cxn ang="0">
                <a:pos x="39" y="30"/>
              </a:cxn>
              <a:cxn ang="0">
                <a:pos x="35" y="23"/>
              </a:cxn>
            </a:cxnLst>
            <a:rect l="0" t="0" r="r" b="b"/>
            <a:pathLst>
              <a:path w="39" h="51">
                <a:moveTo>
                  <a:pt x="35" y="23"/>
                </a:moveTo>
                <a:cubicBezTo>
                  <a:pt x="34" y="21"/>
                  <a:pt x="29" y="12"/>
                  <a:pt x="25" y="8"/>
                </a:cubicBezTo>
                <a:cubicBezTo>
                  <a:pt x="22" y="4"/>
                  <a:pt x="22" y="6"/>
                  <a:pt x="17" y="4"/>
                </a:cubicBezTo>
                <a:cubicBezTo>
                  <a:pt x="11" y="2"/>
                  <a:pt x="10" y="1"/>
                  <a:pt x="5" y="1"/>
                </a:cubicBezTo>
                <a:cubicBezTo>
                  <a:pt x="3" y="0"/>
                  <a:pt x="2" y="1"/>
                  <a:pt x="0" y="1"/>
                </a:cubicBezTo>
                <a:cubicBezTo>
                  <a:pt x="0" y="2"/>
                  <a:pt x="1" y="11"/>
                  <a:pt x="6" y="16"/>
                </a:cubicBezTo>
                <a:cubicBezTo>
                  <a:pt x="12" y="22"/>
                  <a:pt x="17" y="29"/>
                  <a:pt x="14" y="34"/>
                </a:cubicBezTo>
                <a:cubicBezTo>
                  <a:pt x="12" y="40"/>
                  <a:pt x="14" y="49"/>
                  <a:pt x="17" y="51"/>
                </a:cubicBezTo>
                <a:cubicBezTo>
                  <a:pt x="17" y="51"/>
                  <a:pt x="25" y="41"/>
                  <a:pt x="25" y="38"/>
                </a:cubicBezTo>
                <a:cubicBezTo>
                  <a:pt x="25" y="35"/>
                  <a:pt x="29" y="33"/>
                  <a:pt x="32" y="33"/>
                </a:cubicBezTo>
                <a:cubicBezTo>
                  <a:pt x="35" y="33"/>
                  <a:pt x="39" y="38"/>
                  <a:pt x="39" y="30"/>
                </a:cubicBezTo>
                <a:cubicBezTo>
                  <a:pt x="39" y="28"/>
                  <a:pt x="37" y="25"/>
                  <a:pt x="35" y="2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18" name="Freeform 299"/>
          <p:cNvSpPr>
            <a:spLocks/>
          </p:cNvSpPr>
          <p:nvPr/>
        </p:nvSpPr>
        <p:spPr bwMode="auto">
          <a:xfrm>
            <a:off x="1471613" y="2795588"/>
            <a:ext cx="53975" cy="46037"/>
          </a:xfrm>
          <a:custGeom>
            <a:avLst/>
            <a:gdLst/>
            <a:ahLst/>
            <a:cxnLst>
              <a:cxn ang="0">
                <a:pos x="18" y="20"/>
              </a:cxn>
              <a:cxn ang="0">
                <a:pos x="17" y="16"/>
              </a:cxn>
              <a:cxn ang="0">
                <a:pos x="28" y="8"/>
              </a:cxn>
              <a:cxn ang="0">
                <a:pos x="28" y="8"/>
              </a:cxn>
              <a:cxn ang="0">
                <a:pos x="22" y="0"/>
              </a:cxn>
              <a:cxn ang="0">
                <a:pos x="15" y="3"/>
              </a:cxn>
              <a:cxn ang="0">
                <a:pos x="8" y="8"/>
              </a:cxn>
              <a:cxn ang="0">
                <a:pos x="0" y="21"/>
              </a:cxn>
              <a:cxn ang="0">
                <a:pos x="12" y="20"/>
              </a:cxn>
              <a:cxn ang="0">
                <a:pos x="19" y="24"/>
              </a:cxn>
              <a:cxn ang="0">
                <a:pos x="18" y="20"/>
              </a:cxn>
            </a:cxnLst>
            <a:rect l="0" t="0" r="r" b="b"/>
            <a:pathLst>
              <a:path w="28" h="24">
                <a:moveTo>
                  <a:pt x="18" y="20"/>
                </a:moveTo>
                <a:cubicBezTo>
                  <a:pt x="17" y="18"/>
                  <a:pt x="15" y="18"/>
                  <a:pt x="17" y="16"/>
                </a:cubicBezTo>
                <a:cubicBezTo>
                  <a:pt x="20" y="14"/>
                  <a:pt x="24" y="11"/>
                  <a:pt x="28" y="8"/>
                </a:cubicBezTo>
                <a:cubicBezTo>
                  <a:pt x="28" y="8"/>
                  <a:pt x="28" y="8"/>
                  <a:pt x="28" y="8"/>
                </a:cubicBezTo>
                <a:cubicBezTo>
                  <a:pt x="26" y="5"/>
                  <a:pt x="23" y="2"/>
                  <a:pt x="22" y="0"/>
                </a:cubicBezTo>
                <a:cubicBezTo>
                  <a:pt x="22" y="8"/>
                  <a:pt x="18" y="3"/>
                  <a:pt x="15" y="3"/>
                </a:cubicBezTo>
                <a:cubicBezTo>
                  <a:pt x="12" y="3"/>
                  <a:pt x="8" y="5"/>
                  <a:pt x="8" y="8"/>
                </a:cubicBezTo>
                <a:cubicBezTo>
                  <a:pt x="8" y="11"/>
                  <a:pt x="0" y="21"/>
                  <a:pt x="0" y="21"/>
                </a:cubicBezTo>
                <a:cubicBezTo>
                  <a:pt x="2" y="24"/>
                  <a:pt x="8" y="20"/>
                  <a:pt x="12" y="20"/>
                </a:cubicBezTo>
                <a:cubicBezTo>
                  <a:pt x="14" y="20"/>
                  <a:pt x="16" y="22"/>
                  <a:pt x="19" y="24"/>
                </a:cubicBezTo>
                <a:cubicBezTo>
                  <a:pt x="19" y="22"/>
                  <a:pt x="19" y="21"/>
                  <a:pt x="18" y="2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19" name="Freeform 300"/>
          <p:cNvSpPr>
            <a:spLocks/>
          </p:cNvSpPr>
          <p:nvPr/>
        </p:nvSpPr>
        <p:spPr bwMode="auto">
          <a:xfrm>
            <a:off x="1327150" y="2870200"/>
            <a:ext cx="150813" cy="96838"/>
          </a:xfrm>
          <a:custGeom>
            <a:avLst/>
            <a:gdLst/>
            <a:ahLst/>
            <a:cxnLst>
              <a:cxn ang="0">
                <a:pos x="42" y="9"/>
              </a:cxn>
              <a:cxn ang="0">
                <a:pos x="23" y="10"/>
              </a:cxn>
              <a:cxn ang="0">
                <a:pos x="10" y="8"/>
              </a:cxn>
              <a:cxn ang="0">
                <a:pos x="3" y="0"/>
              </a:cxn>
              <a:cxn ang="0">
                <a:pos x="1" y="10"/>
              </a:cxn>
              <a:cxn ang="0">
                <a:pos x="6" y="19"/>
              </a:cxn>
              <a:cxn ang="0">
                <a:pos x="1" y="27"/>
              </a:cxn>
              <a:cxn ang="0">
                <a:pos x="2" y="30"/>
              </a:cxn>
              <a:cxn ang="0">
                <a:pos x="6" y="39"/>
              </a:cxn>
              <a:cxn ang="0">
                <a:pos x="5" y="45"/>
              </a:cxn>
              <a:cxn ang="0">
                <a:pos x="5" y="45"/>
              </a:cxn>
              <a:cxn ang="0">
                <a:pos x="25" y="45"/>
              </a:cxn>
              <a:cxn ang="0">
                <a:pos x="43" y="47"/>
              </a:cxn>
              <a:cxn ang="0">
                <a:pos x="56" y="37"/>
              </a:cxn>
              <a:cxn ang="0">
                <a:pos x="71" y="37"/>
              </a:cxn>
              <a:cxn ang="0">
                <a:pos x="69" y="32"/>
              </a:cxn>
              <a:cxn ang="0">
                <a:pos x="72" y="21"/>
              </a:cxn>
              <a:cxn ang="0">
                <a:pos x="77" y="15"/>
              </a:cxn>
              <a:cxn ang="0">
                <a:pos x="79" y="10"/>
              </a:cxn>
              <a:cxn ang="0">
                <a:pos x="59" y="4"/>
              </a:cxn>
              <a:cxn ang="0">
                <a:pos x="42" y="9"/>
              </a:cxn>
            </a:cxnLst>
            <a:rect l="0" t="0" r="r" b="b"/>
            <a:pathLst>
              <a:path w="79" h="51">
                <a:moveTo>
                  <a:pt x="42" y="9"/>
                </a:moveTo>
                <a:cubicBezTo>
                  <a:pt x="38" y="9"/>
                  <a:pt x="26" y="10"/>
                  <a:pt x="23" y="10"/>
                </a:cubicBezTo>
                <a:cubicBezTo>
                  <a:pt x="20" y="10"/>
                  <a:pt x="17" y="8"/>
                  <a:pt x="10" y="8"/>
                </a:cubicBezTo>
                <a:cubicBezTo>
                  <a:pt x="4" y="8"/>
                  <a:pt x="3" y="0"/>
                  <a:pt x="3" y="0"/>
                </a:cubicBezTo>
                <a:cubicBezTo>
                  <a:pt x="1" y="4"/>
                  <a:pt x="0" y="7"/>
                  <a:pt x="1" y="10"/>
                </a:cubicBezTo>
                <a:cubicBezTo>
                  <a:pt x="2" y="14"/>
                  <a:pt x="9" y="16"/>
                  <a:pt x="6" y="19"/>
                </a:cubicBezTo>
                <a:cubicBezTo>
                  <a:pt x="4" y="21"/>
                  <a:pt x="0" y="23"/>
                  <a:pt x="1" y="27"/>
                </a:cubicBezTo>
                <a:cubicBezTo>
                  <a:pt x="1" y="28"/>
                  <a:pt x="1" y="29"/>
                  <a:pt x="2" y="30"/>
                </a:cubicBezTo>
                <a:cubicBezTo>
                  <a:pt x="4" y="33"/>
                  <a:pt x="6" y="36"/>
                  <a:pt x="6" y="39"/>
                </a:cubicBezTo>
                <a:cubicBezTo>
                  <a:pt x="5" y="41"/>
                  <a:pt x="6" y="43"/>
                  <a:pt x="5" y="45"/>
                </a:cubicBezTo>
                <a:cubicBezTo>
                  <a:pt x="5" y="45"/>
                  <a:pt x="5" y="45"/>
                  <a:pt x="5" y="45"/>
                </a:cubicBezTo>
                <a:cubicBezTo>
                  <a:pt x="12" y="45"/>
                  <a:pt x="18" y="43"/>
                  <a:pt x="25" y="45"/>
                </a:cubicBezTo>
                <a:cubicBezTo>
                  <a:pt x="33" y="47"/>
                  <a:pt x="39" y="51"/>
                  <a:pt x="43" y="47"/>
                </a:cubicBezTo>
                <a:cubicBezTo>
                  <a:pt x="46" y="43"/>
                  <a:pt x="52" y="40"/>
                  <a:pt x="56" y="37"/>
                </a:cubicBezTo>
                <a:cubicBezTo>
                  <a:pt x="58" y="34"/>
                  <a:pt x="65" y="36"/>
                  <a:pt x="71" y="37"/>
                </a:cubicBezTo>
                <a:cubicBezTo>
                  <a:pt x="70" y="35"/>
                  <a:pt x="70" y="33"/>
                  <a:pt x="69" y="32"/>
                </a:cubicBezTo>
                <a:cubicBezTo>
                  <a:pt x="68" y="31"/>
                  <a:pt x="71" y="24"/>
                  <a:pt x="72" y="21"/>
                </a:cubicBezTo>
                <a:cubicBezTo>
                  <a:pt x="73" y="18"/>
                  <a:pt x="74" y="17"/>
                  <a:pt x="77" y="15"/>
                </a:cubicBezTo>
                <a:cubicBezTo>
                  <a:pt x="78" y="14"/>
                  <a:pt x="79" y="12"/>
                  <a:pt x="79" y="10"/>
                </a:cubicBezTo>
                <a:cubicBezTo>
                  <a:pt x="75" y="7"/>
                  <a:pt x="68" y="4"/>
                  <a:pt x="59" y="4"/>
                </a:cubicBezTo>
                <a:cubicBezTo>
                  <a:pt x="46" y="4"/>
                  <a:pt x="46" y="9"/>
                  <a:pt x="42" y="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20" name="Freeform 301"/>
          <p:cNvSpPr>
            <a:spLocks/>
          </p:cNvSpPr>
          <p:nvPr/>
        </p:nvSpPr>
        <p:spPr bwMode="auto">
          <a:xfrm>
            <a:off x="1166813" y="2843213"/>
            <a:ext cx="87312" cy="74612"/>
          </a:xfrm>
          <a:custGeom>
            <a:avLst/>
            <a:gdLst/>
            <a:ahLst/>
            <a:cxnLst>
              <a:cxn ang="0">
                <a:pos x="25" y="0"/>
              </a:cxn>
              <a:cxn ang="0">
                <a:pos x="5" y="2"/>
              </a:cxn>
              <a:cxn ang="0">
                <a:pos x="4" y="8"/>
              </a:cxn>
              <a:cxn ang="0">
                <a:pos x="10" y="22"/>
              </a:cxn>
              <a:cxn ang="0">
                <a:pos x="35" y="39"/>
              </a:cxn>
              <a:cxn ang="0">
                <a:pos x="36" y="33"/>
              </a:cxn>
              <a:cxn ang="0">
                <a:pos x="46" y="24"/>
              </a:cxn>
              <a:cxn ang="0">
                <a:pos x="45" y="7"/>
              </a:cxn>
              <a:cxn ang="0">
                <a:pos x="44" y="7"/>
              </a:cxn>
              <a:cxn ang="0">
                <a:pos x="25" y="0"/>
              </a:cxn>
            </a:cxnLst>
            <a:rect l="0" t="0" r="r" b="b"/>
            <a:pathLst>
              <a:path w="46" h="39">
                <a:moveTo>
                  <a:pt x="25" y="0"/>
                </a:moveTo>
                <a:cubicBezTo>
                  <a:pt x="17" y="0"/>
                  <a:pt x="10" y="2"/>
                  <a:pt x="5" y="2"/>
                </a:cubicBezTo>
                <a:cubicBezTo>
                  <a:pt x="0" y="2"/>
                  <a:pt x="1" y="6"/>
                  <a:pt x="4" y="8"/>
                </a:cubicBezTo>
                <a:cubicBezTo>
                  <a:pt x="6" y="10"/>
                  <a:pt x="7" y="18"/>
                  <a:pt x="10" y="22"/>
                </a:cubicBezTo>
                <a:cubicBezTo>
                  <a:pt x="14" y="26"/>
                  <a:pt x="35" y="39"/>
                  <a:pt x="35" y="39"/>
                </a:cubicBezTo>
                <a:cubicBezTo>
                  <a:pt x="35" y="37"/>
                  <a:pt x="36" y="35"/>
                  <a:pt x="36" y="33"/>
                </a:cubicBezTo>
                <a:cubicBezTo>
                  <a:pt x="36" y="28"/>
                  <a:pt x="45" y="28"/>
                  <a:pt x="46" y="24"/>
                </a:cubicBezTo>
                <a:cubicBezTo>
                  <a:pt x="46" y="21"/>
                  <a:pt x="46" y="12"/>
                  <a:pt x="45" y="7"/>
                </a:cubicBezTo>
                <a:cubicBezTo>
                  <a:pt x="44" y="7"/>
                  <a:pt x="44" y="7"/>
                  <a:pt x="44" y="7"/>
                </a:cubicBezTo>
                <a:cubicBezTo>
                  <a:pt x="44" y="7"/>
                  <a:pt x="33" y="0"/>
                  <a:pt x="25"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21" name="Freeform 302"/>
          <p:cNvSpPr>
            <a:spLocks/>
          </p:cNvSpPr>
          <p:nvPr/>
        </p:nvSpPr>
        <p:spPr bwMode="auto">
          <a:xfrm>
            <a:off x="1173163" y="2732088"/>
            <a:ext cx="168275" cy="93662"/>
          </a:xfrm>
          <a:custGeom>
            <a:avLst/>
            <a:gdLst/>
            <a:ahLst/>
            <a:cxnLst>
              <a:cxn ang="0">
                <a:pos x="78" y="5"/>
              </a:cxn>
              <a:cxn ang="0">
                <a:pos x="78" y="4"/>
              </a:cxn>
              <a:cxn ang="0">
                <a:pos x="78" y="4"/>
              </a:cxn>
              <a:cxn ang="0">
                <a:pos x="70" y="4"/>
              </a:cxn>
              <a:cxn ang="0">
                <a:pos x="56" y="1"/>
              </a:cxn>
              <a:cxn ang="0">
                <a:pos x="53" y="8"/>
              </a:cxn>
              <a:cxn ang="0">
                <a:pos x="45" y="8"/>
              </a:cxn>
              <a:cxn ang="0">
                <a:pos x="35" y="11"/>
              </a:cxn>
              <a:cxn ang="0">
                <a:pos x="29" y="15"/>
              </a:cxn>
              <a:cxn ang="0">
                <a:pos x="20" y="15"/>
              </a:cxn>
              <a:cxn ang="0">
                <a:pos x="13" y="9"/>
              </a:cxn>
              <a:cxn ang="0">
                <a:pos x="10" y="17"/>
              </a:cxn>
              <a:cxn ang="0">
                <a:pos x="6" y="17"/>
              </a:cxn>
              <a:cxn ang="0">
                <a:pos x="4" y="29"/>
              </a:cxn>
              <a:cxn ang="0">
                <a:pos x="4" y="35"/>
              </a:cxn>
              <a:cxn ang="0">
                <a:pos x="17" y="45"/>
              </a:cxn>
              <a:cxn ang="0">
                <a:pos x="35" y="46"/>
              </a:cxn>
              <a:cxn ang="0">
                <a:pos x="55" y="44"/>
              </a:cxn>
              <a:cxn ang="0">
                <a:pos x="63" y="39"/>
              </a:cxn>
              <a:cxn ang="0">
                <a:pos x="81" y="15"/>
              </a:cxn>
              <a:cxn ang="0">
                <a:pos x="86" y="10"/>
              </a:cxn>
              <a:cxn ang="0">
                <a:pos x="78" y="5"/>
              </a:cxn>
            </a:cxnLst>
            <a:rect l="0" t="0" r="r" b="b"/>
            <a:pathLst>
              <a:path w="88" h="49">
                <a:moveTo>
                  <a:pt x="78" y="5"/>
                </a:moveTo>
                <a:cubicBezTo>
                  <a:pt x="78" y="5"/>
                  <a:pt x="78" y="4"/>
                  <a:pt x="78" y="4"/>
                </a:cubicBezTo>
                <a:cubicBezTo>
                  <a:pt x="78" y="4"/>
                  <a:pt x="78" y="4"/>
                  <a:pt x="78" y="4"/>
                </a:cubicBezTo>
                <a:cubicBezTo>
                  <a:pt x="78" y="4"/>
                  <a:pt x="72" y="4"/>
                  <a:pt x="70" y="4"/>
                </a:cubicBezTo>
                <a:cubicBezTo>
                  <a:pt x="67" y="4"/>
                  <a:pt x="59" y="0"/>
                  <a:pt x="56" y="1"/>
                </a:cubicBezTo>
                <a:cubicBezTo>
                  <a:pt x="53" y="2"/>
                  <a:pt x="56" y="8"/>
                  <a:pt x="53" y="8"/>
                </a:cubicBezTo>
                <a:cubicBezTo>
                  <a:pt x="49" y="8"/>
                  <a:pt x="48" y="7"/>
                  <a:pt x="45" y="8"/>
                </a:cubicBezTo>
                <a:cubicBezTo>
                  <a:pt x="43" y="9"/>
                  <a:pt x="35" y="9"/>
                  <a:pt x="35" y="11"/>
                </a:cubicBezTo>
                <a:cubicBezTo>
                  <a:pt x="34" y="13"/>
                  <a:pt x="32" y="15"/>
                  <a:pt x="29" y="15"/>
                </a:cubicBezTo>
                <a:cubicBezTo>
                  <a:pt x="26" y="15"/>
                  <a:pt x="23" y="17"/>
                  <a:pt x="20" y="15"/>
                </a:cubicBezTo>
                <a:cubicBezTo>
                  <a:pt x="18" y="14"/>
                  <a:pt x="13" y="9"/>
                  <a:pt x="13" y="9"/>
                </a:cubicBezTo>
                <a:cubicBezTo>
                  <a:pt x="13" y="9"/>
                  <a:pt x="13" y="17"/>
                  <a:pt x="10" y="17"/>
                </a:cubicBezTo>
                <a:cubicBezTo>
                  <a:pt x="8" y="17"/>
                  <a:pt x="6" y="16"/>
                  <a:pt x="6" y="17"/>
                </a:cubicBezTo>
                <a:cubicBezTo>
                  <a:pt x="6" y="19"/>
                  <a:pt x="7" y="28"/>
                  <a:pt x="4" y="29"/>
                </a:cubicBezTo>
                <a:cubicBezTo>
                  <a:pt x="0" y="29"/>
                  <a:pt x="4" y="33"/>
                  <a:pt x="4" y="35"/>
                </a:cubicBezTo>
                <a:cubicBezTo>
                  <a:pt x="5" y="38"/>
                  <a:pt x="14" y="43"/>
                  <a:pt x="17" y="45"/>
                </a:cubicBezTo>
                <a:cubicBezTo>
                  <a:pt x="21" y="48"/>
                  <a:pt x="31" y="49"/>
                  <a:pt x="35" y="46"/>
                </a:cubicBezTo>
                <a:cubicBezTo>
                  <a:pt x="35" y="46"/>
                  <a:pt x="46" y="40"/>
                  <a:pt x="55" y="44"/>
                </a:cubicBezTo>
                <a:cubicBezTo>
                  <a:pt x="54" y="40"/>
                  <a:pt x="61" y="41"/>
                  <a:pt x="63" y="39"/>
                </a:cubicBezTo>
                <a:cubicBezTo>
                  <a:pt x="66" y="38"/>
                  <a:pt x="77" y="15"/>
                  <a:pt x="81" y="15"/>
                </a:cubicBezTo>
                <a:cubicBezTo>
                  <a:pt x="84" y="15"/>
                  <a:pt x="88" y="11"/>
                  <a:pt x="86" y="10"/>
                </a:cubicBezTo>
                <a:cubicBezTo>
                  <a:pt x="85" y="9"/>
                  <a:pt x="78" y="8"/>
                  <a:pt x="78"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22" name="Freeform 303"/>
          <p:cNvSpPr>
            <a:spLocks/>
          </p:cNvSpPr>
          <p:nvPr/>
        </p:nvSpPr>
        <p:spPr bwMode="auto">
          <a:xfrm>
            <a:off x="1271588" y="2944813"/>
            <a:ext cx="155575" cy="160337"/>
          </a:xfrm>
          <a:custGeom>
            <a:avLst/>
            <a:gdLst/>
            <a:ahLst/>
            <a:cxnLst>
              <a:cxn ang="0">
                <a:pos x="82" y="0"/>
              </a:cxn>
              <a:cxn ang="0">
                <a:pos x="82" y="0"/>
              </a:cxn>
              <a:cxn ang="0">
                <a:pos x="72" y="8"/>
              </a:cxn>
              <a:cxn ang="0">
                <a:pos x="54" y="6"/>
              </a:cxn>
              <a:cxn ang="0">
                <a:pos x="34" y="6"/>
              </a:cxn>
              <a:cxn ang="0">
                <a:pos x="34" y="6"/>
              </a:cxn>
              <a:cxn ang="0">
                <a:pos x="32" y="10"/>
              </a:cxn>
              <a:cxn ang="0">
                <a:pos x="26" y="10"/>
              </a:cxn>
              <a:cxn ang="0">
                <a:pos x="18" y="14"/>
              </a:cxn>
              <a:cxn ang="0">
                <a:pos x="12" y="17"/>
              </a:cxn>
              <a:cxn ang="0">
                <a:pos x="6" y="28"/>
              </a:cxn>
              <a:cxn ang="0">
                <a:pos x="0" y="35"/>
              </a:cxn>
              <a:cxn ang="0">
                <a:pos x="0" y="35"/>
              </a:cxn>
              <a:cxn ang="0">
                <a:pos x="5" y="40"/>
              </a:cxn>
              <a:cxn ang="0">
                <a:pos x="11" y="46"/>
              </a:cxn>
              <a:cxn ang="0">
                <a:pos x="14" y="59"/>
              </a:cxn>
              <a:cxn ang="0">
                <a:pos x="17" y="66"/>
              </a:cxn>
              <a:cxn ang="0">
                <a:pos x="19" y="70"/>
              </a:cxn>
              <a:cxn ang="0">
                <a:pos x="19" y="76"/>
              </a:cxn>
              <a:cxn ang="0">
                <a:pos x="22" y="76"/>
              </a:cxn>
              <a:cxn ang="0">
                <a:pos x="26" y="78"/>
              </a:cxn>
              <a:cxn ang="0">
                <a:pos x="29" y="81"/>
              </a:cxn>
              <a:cxn ang="0">
                <a:pos x="33" y="79"/>
              </a:cxn>
              <a:cxn ang="0">
                <a:pos x="37" y="82"/>
              </a:cxn>
              <a:cxn ang="0">
                <a:pos x="36" y="76"/>
              </a:cxn>
              <a:cxn ang="0">
                <a:pos x="35" y="69"/>
              </a:cxn>
              <a:cxn ang="0">
                <a:pos x="38" y="68"/>
              </a:cxn>
              <a:cxn ang="0">
                <a:pos x="43" y="67"/>
              </a:cxn>
              <a:cxn ang="0">
                <a:pos x="38" y="62"/>
              </a:cxn>
              <a:cxn ang="0">
                <a:pos x="40" y="60"/>
              </a:cxn>
              <a:cxn ang="0">
                <a:pos x="43" y="60"/>
              </a:cxn>
              <a:cxn ang="0">
                <a:pos x="48" y="63"/>
              </a:cxn>
              <a:cxn ang="0">
                <a:pos x="48" y="60"/>
              </a:cxn>
              <a:cxn ang="0">
                <a:pos x="50" y="57"/>
              </a:cxn>
              <a:cxn ang="0">
                <a:pos x="56" y="60"/>
              </a:cxn>
              <a:cxn ang="0">
                <a:pos x="52" y="54"/>
              </a:cxn>
              <a:cxn ang="0">
                <a:pos x="48" y="49"/>
              </a:cxn>
              <a:cxn ang="0">
                <a:pos x="40" y="42"/>
              </a:cxn>
              <a:cxn ang="0">
                <a:pos x="40" y="40"/>
              </a:cxn>
              <a:cxn ang="0">
                <a:pos x="31" y="29"/>
              </a:cxn>
              <a:cxn ang="0">
                <a:pos x="33" y="22"/>
              </a:cxn>
              <a:cxn ang="0">
                <a:pos x="39" y="26"/>
              </a:cxn>
              <a:cxn ang="0">
                <a:pos x="43" y="29"/>
              </a:cxn>
              <a:cxn ang="0">
                <a:pos x="45" y="26"/>
              </a:cxn>
              <a:cxn ang="0">
                <a:pos x="49" y="28"/>
              </a:cxn>
              <a:cxn ang="0">
                <a:pos x="47" y="25"/>
              </a:cxn>
              <a:cxn ang="0">
                <a:pos x="54" y="25"/>
              </a:cxn>
              <a:cxn ang="0">
                <a:pos x="47" y="18"/>
              </a:cxn>
              <a:cxn ang="0">
                <a:pos x="53" y="16"/>
              </a:cxn>
              <a:cxn ang="0">
                <a:pos x="58" y="14"/>
              </a:cxn>
              <a:cxn ang="0">
                <a:pos x="57" y="19"/>
              </a:cxn>
              <a:cxn ang="0">
                <a:pos x="65" y="14"/>
              </a:cxn>
              <a:cxn ang="0">
                <a:pos x="74" y="18"/>
              </a:cxn>
              <a:cxn ang="0">
                <a:pos x="76" y="19"/>
              </a:cxn>
              <a:cxn ang="0">
                <a:pos x="76" y="19"/>
              </a:cxn>
              <a:cxn ang="0">
                <a:pos x="82" y="0"/>
              </a:cxn>
            </a:cxnLst>
            <a:rect l="0" t="0" r="r" b="b"/>
            <a:pathLst>
              <a:path w="82" h="84">
                <a:moveTo>
                  <a:pt x="82" y="0"/>
                </a:moveTo>
                <a:cubicBezTo>
                  <a:pt x="82" y="0"/>
                  <a:pt x="82" y="0"/>
                  <a:pt x="82" y="0"/>
                </a:cubicBezTo>
                <a:cubicBezTo>
                  <a:pt x="79" y="3"/>
                  <a:pt x="75" y="5"/>
                  <a:pt x="72" y="8"/>
                </a:cubicBezTo>
                <a:cubicBezTo>
                  <a:pt x="68" y="12"/>
                  <a:pt x="62" y="8"/>
                  <a:pt x="54" y="6"/>
                </a:cubicBezTo>
                <a:cubicBezTo>
                  <a:pt x="47" y="4"/>
                  <a:pt x="41" y="6"/>
                  <a:pt x="34" y="6"/>
                </a:cubicBezTo>
                <a:cubicBezTo>
                  <a:pt x="34" y="6"/>
                  <a:pt x="34" y="6"/>
                  <a:pt x="34" y="6"/>
                </a:cubicBezTo>
                <a:cubicBezTo>
                  <a:pt x="34" y="8"/>
                  <a:pt x="34" y="10"/>
                  <a:pt x="32" y="10"/>
                </a:cubicBezTo>
                <a:cubicBezTo>
                  <a:pt x="28" y="11"/>
                  <a:pt x="28" y="8"/>
                  <a:pt x="26" y="10"/>
                </a:cubicBezTo>
                <a:cubicBezTo>
                  <a:pt x="24" y="13"/>
                  <a:pt x="22" y="14"/>
                  <a:pt x="18" y="14"/>
                </a:cubicBezTo>
                <a:cubicBezTo>
                  <a:pt x="13" y="14"/>
                  <a:pt x="12" y="15"/>
                  <a:pt x="12" y="17"/>
                </a:cubicBezTo>
                <a:cubicBezTo>
                  <a:pt x="11" y="19"/>
                  <a:pt x="9" y="24"/>
                  <a:pt x="6" y="28"/>
                </a:cubicBezTo>
                <a:cubicBezTo>
                  <a:pt x="5" y="30"/>
                  <a:pt x="2" y="33"/>
                  <a:pt x="0" y="35"/>
                </a:cubicBezTo>
                <a:cubicBezTo>
                  <a:pt x="0" y="35"/>
                  <a:pt x="0" y="35"/>
                  <a:pt x="0" y="35"/>
                </a:cubicBezTo>
                <a:cubicBezTo>
                  <a:pt x="2" y="37"/>
                  <a:pt x="3" y="39"/>
                  <a:pt x="5" y="40"/>
                </a:cubicBezTo>
                <a:cubicBezTo>
                  <a:pt x="8" y="42"/>
                  <a:pt x="11" y="43"/>
                  <a:pt x="11" y="46"/>
                </a:cubicBezTo>
                <a:cubicBezTo>
                  <a:pt x="11" y="49"/>
                  <a:pt x="13" y="56"/>
                  <a:pt x="14" y="59"/>
                </a:cubicBezTo>
                <a:cubicBezTo>
                  <a:pt x="15" y="61"/>
                  <a:pt x="15" y="64"/>
                  <a:pt x="17" y="66"/>
                </a:cubicBezTo>
                <a:cubicBezTo>
                  <a:pt x="20" y="67"/>
                  <a:pt x="20" y="69"/>
                  <a:pt x="19" y="70"/>
                </a:cubicBezTo>
                <a:cubicBezTo>
                  <a:pt x="18" y="71"/>
                  <a:pt x="17" y="75"/>
                  <a:pt x="19" y="76"/>
                </a:cubicBezTo>
                <a:cubicBezTo>
                  <a:pt x="21" y="78"/>
                  <a:pt x="20" y="75"/>
                  <a:pt x="22" y="76"/>
                </a:cubicBezTo>
                <a:cubicBezTo>
                  <a:pt x="24" y="76"/>
                  <a:pt x="24" y="76"/>
                  <a:pt x="26" y="78"/>
                </a:cubicBezTo>
                <a:cubicBezTo>
                  <a:pt x="28" y="80"/>
                  <a:pt x="27" y="83"/>
                  <a:pt x="29" y="81"/>
                </a:cubicBezTo>
                <a:cubicBezTo>
                  <a:pt x="31" y="80"/>
                  <a:pt x="31" y="77"/>
                  <a:pt x="33" y="79"/>
                </a:cubicBezTo>
                <a:cubicBezTo>
                  <a:pt x="35" y="81"/>
                  <a:pt x="36" y="84"/>
                  <a:pt x="37" y="82"/>
                </a:cubicBezTo>
                <a:cubicBezTo>
                  <a:pt x="37" y="79"/>
                  <a:pt x="38" y="79"/>
                  <a:pt x="36" y="76"/>
                </a:cubicBezTo>
                <a:cubicBezTo>
                  <a:pt x="34" y="73"/>
                  <a:pt x="37" y="72"/>
                  <a:pt x="35" y="69"/>
                </a:cubicBezTo>
                <a:cubicBezTo>
                  <a:pt x="33" y="66"/>
                  <a:pt x="36" y="68"/>
                  <a:pt x="38" y="68"/>
                </a:cubicBezTo>
                <a:cubicBezTo>
                  <a:pt x="41" y="68"/>
                  <a:pt x="46" y="70"/>
                  <a:pt x="43" y="67"/>
                </a:cubicBezTo>
                <a:cubicBezTo>
                  <a:pt x="41" y="64"/>
                  <a:pt x="39" y="64"/>
                  <a:pt x="38" y="62"/>
                </a:cubicBezTo>
                <a:cubicBezTo>
                  <a:pt x="37" y="60"/>
                  <a:pt x="38" y="61"/>
                  <a:pt x="40" y="60"/>
                </a:cubicBezTo>
                <a:cubicBezTo>
                  <a:pt x="41" y="58"/>
                  <a:pt x="41" y="58"/>
                  <a:pt x="43" y="60"/>
                </a:cubicBezTo>
                <a:cubicBezTo>
                  <a:pt x="46" y="61"/>
                  <a:pt x="47" y="65"/>
                  <a:pt x="48" y="63"/>
                </a:cubicBezTo>
                <a:cubicBezTo>
                  <a:pt x="49" y="62"/>
                  <a:pt x="49" y="61"/>
                  <a:pt x="48" y="60"/>
                </a:cubicBezTo>
                <a:cubicBezTo>
                  <a:pt x="48" y="58"/>
                  <a:pt x="47" y="56"/>
                  <a:pt x="50" y="57"/>
                </a:cubicBezTo>
                <a:cubicBezTo>
                  <a:pt x="53" y="58"/>
                  <a:pt x="56" y="61"/>
                  <a:pt x="56" y="60"/>
                </a:cubicBezTo>
                <a:cubicBezTo>
                  <a:pt x="56" y="58"/>
                  <a:pt x="55" y="58"/>
                  <a:pt x="52" y="54"/>
                </a:cubicBezTo>
                <a:cubicBezTo>
                  <a:pt x="50" y="51"/>
                  <a:pt x="53" y="52"/>
                  <a:pt x="48" y="49"/>
                </a:cubicBezTo>
                <a:cubicBezTo>
                  <a:pt x="43" y="46"/>
                  <a:pt x="40" y="45"/>
                  <a:pt x="40" y="42"/>
                </a:cubicBezTo>
                <a:cubicBezTo>
                  <a:pt x="40" y="40"/>
                  <a:pt x="43" y="44"/>
                  <a:pt x="40" y="40"/>
                </a:cubicBezTo>
                <a:cubicBezTo>
                  <a:pt x="37" y="37"/>
                  <a:pt x="32" y="33"/>
                  <a:pt x="31" y="29"/>
                </a:cubicBezTo>
                <a:cubicBezTo>
                  <a:pt x="30" y="25"/>
                  <a:pt x="31" y="23"/>
                  <a:pt x="33" y="22"/>
                </a:cubicBezTo>
                <a:cubicBezTo>
                  <a:pt x="34" y="22"/>
                  <a:pt x="36" y="23"/>
                  <a:pt x="39" y="26"/>
                </a:cubicBezTo>
                <a:cubicBezTo>
                  <a:pt x="42" y="28"/>
                  <a:pt x="43" y="30"/>
                  <a:pt x="43" y="29"/>
                </a:cubicBezTo>
                <a:cubicBezTo>
                  <a:pt x="43" y="27"/>
                  <a:pt x="43" y="25"/>
                  <a:pt x="45" y="26"/>
                </a:cubicBezTo>
                <a:cubicBezTo>
                  <a:pt x="47" y="27"/>
                  <a:pt x="50" y="29"/>
                  <a:pt x="49" y="28"/>
                </a:cubicBezTo>
                <a:cubicBezTo>
                  <a:pt x="48" y="26"/>
                  <a:pt x="45" y="24"/>
                  <a:pt x="47" y="25"/>
                </a:cubicBezTo>
                <a:cubicBezTo>
                  <a:pt x="50" y="25"/>
                  <a:pt x="57" y="28"/>
                  <a:pt x="54" y="25"/>
                </a:cubicBezTo>
                <a:cubicBezTo>
                  <a:pt x="51" y="23"/>
                  <a:pt x="44" y="21"/>
                  <a:pt x="47" y="18"/>
                </a:cubicBezTo>
                <a:cubicBezTo>
                  <a:pt x="50" y="15"/>
                  <a:pt x="51" y="17"/>
                  <a:pt x="53" y="16"/>
                </a:cubicBezTo>
                <a:cubicBezTo>
                  <a:pt x="56" y="14"/>
                  <a:pt x="58" y="12"/>
                  <a:pt x="58" y="14"/>
                </a:cubicBezTo>
                <a:cubicBezTo>
                  <a:pt x="57" y="16"/>
                  <a:pt x="55" y="21"/>
                  <a:pt x="57" y="19"/>
                </a:cubicBezTo>
                <a:cubicBezTo>
                  <a:pt x="59" y="17"/>
                  <a:pt x="61" y="14"/>
                  <a:pt x="65" y="14"/>
                </a:cubicBezTo>
                <a:cubicBezTo>
                  <a:pt x="69" y="15"/>
                  <a:pt x="70" y="16"/>
                  <a:pt x="74" y="18"/>
                </a:cubicBezTo>
                <a:cubicBezTo>
                  <a:pt x="75" y="18"/>
                  <a:pt x="75" y="19"/>
                  <a:pt x="76" y="19"/>
                </a:cubicBezTo>
                <a:cubicBezTo>
                  <a:pt x="76" y="19"/>
                  <a:pt x="76" y="19"/>
                  <a:pt x="76" y="19"/>
                </a:cubicBezTo>
                <a:cubicBezTo>
                  <a:pt x="80" y="12"/>
                  <a:pt x="82" y="0"/>
                  <a:pt x="82"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23" name="Freeform 304"/>
          <p:cNvSpPr>
            <a:spLocks/>
          </p:cNvSpPr>
          <p:nvPr/>
        </p:nvSpPr>
        <p:spPr bwMode="auto">
          <a:xfrm>
            <a:off x="1416050" y="2935288"/>
            <a:ext cx="73025" cy="49212"/>
          </a:xfrm>
          <a:custGeom>
            <a:avLst/>
            <a:gdLst/>
            <a:ahLst/>
            <a:cxnLst>
              <a:cxn ang="0">
                <a:pos x="37" y="16"/>
              </a:cxn>
              <a:cxn ang="0">
                <a:pos x="34" y="13"/>
              </a:cxn>
              <a:cxn ang="0">
                <a:pos x="24" y="6"/>
              </a:cxn>
              <a:cxn ang="0">
                <a:pos x="24" y="3"/>
              </a:cxn>
              <a:cxn ang="0">
                <a:pos x="9" y="3"/>
              </a:cxn>
              <a:cxn ang="0">
                <a:pos x="6" y="5"/>
              </a:cxn>
              <a:cxn ang="0">
                <a:pos x="6" y="5"/>
              </a:cxn>
              <a:cxn ang="0">
                <a:pos x="0" y="24"/>
              </a:cxn>
              <a:cxn ang="0">
                <a:pos x="0" y="24"/>
              </a:cxn>
              <a:cxn ang="0">
                <a:pos x="7" y="26"/>
              </a:cxn>
              <a:cxn ang="0">
                <a:pos x="18" y="21"/>
              </a:cxn>
              <a:cxn ang="0">
                <a:pos x="32" y="18"/>
              </a:cxn>
              <a:cxn ang="0">
                <a:pos x="37" y="16"/>
              </a:cxn>
            </a:cxnLst>
            <a:rect l="0" t="0" r="r" b="b"/>
            <a:pathLst>
              <a:path w="38" h="26">
                <a:moveTo>
                  <a:pt x="37" y="16"/>
                </a:moveTo>
                <a:cubicBezTo>
                  <a:pt x="36" y="15"/>
                  <a:pt x="38" y="16"/>
                  <a:pt x="34" y="13"/>
                </a:cubicBezTo>
                <a:cubicBezTo>
                  <a:pt x="30" y="11"/>
                  <a:pt x="24" y="10"/>
                  <a:pt x="24" y="6"/>
                </a:cubicBezTo>
                <a:cubicBezTo>
                  <a:pt x="24" y="5"/>
                  <a:pt x="24" y="4"/>
                  <a:pt x="24" y="3"/>
                </a:cubicBezTo>
                <a:cubicBezTo>
                  <a:pt x="18" y="2"/>
                  <a:pt x="11" y="0"/>
                  <a:pt x="9" y="3"/>
                </a:cubicBezTo>
                <a:cubicBezTo>
                  <a:pt x="8" y="4"/>
                  <a:pt x="7" y="4"/>
                  <a:pt x="6" y="5"/>
                </a:cubicBezTo>
                <a:cubicBezTo>
                  <a:pt x="6" y="5"/>
                  <a:pt x="6" y="5"/>
                  <a:pt x="6" y="5"/>
                </a:cubicBezTo>
                <a:cubicBezTo>
                  <a:pt x="6" y="5"/>
                  <a:pt x="4" y="17"/>
                  <a:pt x="0" y="24"/>
                </a:cubicBezTo>
                <a:cubicBezTo>
                  <a:pt x="0" y="24"/>
                  <a:pt x="0" y="24"/>
                  <a:pt x="0" y="24"/>
                </a:cubicBezTo>
                <a:cubicBezTo>
                  <a:pt x="2" y="25"/>
                  <a:pt x="2" y="26"/>
                  <a:pt x="7" y="26"/>
                </a:cubicBezTo>
                <a:cubicBezTo>
                  <a:pt x="12" y="26"/>
                  <a:pt x="16" y="23"/>
                  <a:pt x="18" y="21"/>
                </a:cubicBezTo>
                <a:cubicBezTo>
                  <a:pt x="20" y="19"/>
                  <a:pt x="30" y="18"/>
                  <a:pt x="32" y="18"/>
                </a:cubicBezTo>
                <a:cubicBezTo>
                  <a:pt x="34" y="18"/>
                  <a:pt x="37" y="18"/>
                  <a:pt x="37" y="1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24" name="Freeform 305"/>
          <p:cNvSpPr>
            <a:spLocks/>
          </p:cNvSpPr>
          <p:nvPr/>
        </p:nvSpPr>
        <p:spPr bwMode="auto">
          <a:xfrm>
            <a:off x="1254125" y="2924175"/>
            <a:ext cx="39688" cy="87313"/>
          </a:xfrm>
          <a:custGeom>
            <a:avLst/>
            <a:gdLst/>
            <a:ahLst/>
            <a:cxnLst>
              <a:cxn ang="0">
                <a:pos x="15" y="39"/>
              </a:cxn>
              <a:cxn ang="0">
                <a:pos x="21" y="28"/>
              </a:cxn>
              <a:cxn ang="0">
                <a:pos x="16" y="8"/>
              </a:cxn>
              <a:cxn ang="0">
                <a:pos x="4" y="0"/>
              </a:cxn>
              <a:cxn ang="0">
                <a:pos x="0" y="11"/>
              </a:cxn>
              <a:cxn ang="0">
                <a:pos x="0" y="11"/>
              </a:cxn>
              <a:cxn ang="0">
                <a:pos x="1" y="13"/>
              </a:cxn>
              <a:cxn ang="0">
                <a:pos x="0" y="30"/>
              </a:cxn>
              <a:cxn ang="0">
                <a:pos x="4" y="38"/>
              </a:cxn>
              <a:cxn ang="0">
                <a:pos x="7" y="43"/>
              </a:cxn>
              <a:cxn ang="0">
                <a:pos x="9" y="46"/>
              </a:cxn>
              <a:cxn ang="0">
                <a:pos x="9" y="46"/>
              </a:cxn>
              <a:cxn ang="0">
                <a:pos x="15" y="39"/>
              </a:cxn>
            </a:cxnLst>
            <a:rect l="0" t="0" r="r" b="b"/>
            <a:pathLst>
              <a:path w="21" h="46">
                <a:moveTo>
                  <a:pt x="15" y="39"/>
                </a:moveTo>
                <a:cubicBezTo>
                  <a:pt x="18" y="35"/>
                  <a:pt x="20" y="30"/>
                  <a:pt x="21" y="28"/>
                </a:cubicBezTo>
                <a:cubicBezTo>
                  <a:pt x="8" y="23"/>
                  <a:pt x="16" y="8"/>
                  <a:pt x="16" y="8"/>
                </a:cubicBezTo>
                <a:cubicBezTo>
                  <a:pt x="16" y="8"/>
                  <a:pt x="9" y="0"/>
                  <a:pt x="4" y="0"/>
                </a:cubicBezTo>
                <a:cubicBezTo>
                  <a:pt x="1" y="0"/>
                  <a:pt x="0" y="6"/>
                  <a:pt x="0" y="11"/>
                </a:cubicBezTo>
                <a:cubicBezTo>
                  <a:pt x="0" y="11"/>
                  <a:pt x="0" y="11"/>
                  <a:pt x="0" y="11"/>
                </a:cubicBezTo>
                <a:cubicBezTo>
                  <a:pt x="1" y="11"/>
                  <a:pt x="2" y="12"/>
                  <a:pt x="1" y="13"/>
                </a:cubicBezTo>
                <a:cubicBezTo>
                  <a:pt x="0" y="16"/>
                  <a:pt x="0" y="26"/>
                  <a:pt x="0" y="30"/>
                </a:cubicBezTo>
                <a:cubicBezTo>
                  <a:pt x="1" y="35"/>
                  <a:pt x="2" y="38"/>
                  <a:pt x="4" y="38"/>
                </a:cubicBezTo>
                <a:cubicBezTo>
                  <a:pt x="6" y="39"/>
                  <a:pt x="6" y="39"/>
                  <a:pt x="7" y="43"/>
                </a:cubicBezTo>
                <a:cubicBezTo>
                  <a:pt x="8" y="44"/>
                  <a:pt x="8" y="45"/>
                  <a:pt x="9" y="46"/>
                </a:cubicBezTo>
                <a:cubicBezTo>
                  <a:pt x="9" y="46"/>
                  <a:pt x="9" y="46"/>
                  <a:pt x="9" y="46"/>
                </a:cubicBezTo>
                <a:cubicBezTo>
                  <a:pt x="11" y="44"/>
                  <a:pt x="14" y="41"/>
                  <a:pt x="15" y="3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25" name="Freeform 306"/>
          <p:cNvSpPr>
            <a:spLocks/>
          </p:cNvSpPr>
          <p:nvPr/>
        </p:nvSpPr>
        <p:spPr bwMode="auto">
          <a:xfrm>
            <a:off x="1268413" y="2927350"/>
            <a:ext cx="69850" cy="49213"/>
          </a:xfrm>
          <a:custGeom>
            <a:avLst/>
            <a:gdLst/>
            <a:ahLst/>
            <a:cxnLst>
              <a:cxn ang="0">
                <a:pos x="32" y="0"/>
              </a:cxn>
              <a:cxn ang="0">
                <a:pos x="8" y="6"/>
              </a:cxn>
              <a:cxn ang="0">
                <a:pos x="13" y="26"/>
              </a:cxn>
              <a:cxn ang="0">
                <a:pos x="19" y="23"/>
              </a:cxn>
              <a:cxn ang="0">
                <a:pos x="27" y="19"/>
              </a:cxn>
              <a:cxn ang="0">
                <a:pos x="33" y="19"/>
              </a:cxn>
              <a:cxn ang="0">
                <a:pos x="36" y="9"/>
              </a:cxn>
              <a:cxn ang="0">
                <a:pos x="32" y="0"/>
              </a:cxn>
            </a:cxnLst>
            <a:rect l="0" t="0" r="r" b="b"/>
            <a:pathLst>
              <a:path w="36" h="26">
                <a:moveTo>
                  <a:pt x="32" y="0"/>
                </a:moveTo>
                <a:cubicBezTo>
                  <a:pt x="32" y="0"/>
                  <a:pt x="16" y="3"/>
                  <a:pt x="8" y="6"/>
                </a:cubicBezTo>
                <a:cubicBezTo>
                  <a:pt x="8" y="6"/>
                  <a:pt x="0" y="21"/>
                  <a:pt x="13" y="26"/>
                </a:cubicBezTo>
                <a:cubicBezTo>
                  <a:pt x="13" y="24"/>
                  <a:pt x="14" y="23"/>
                  <a:pt x="19" y="23"/>
                </a:cubicBezTo>
                <a:cubicBezTo>
                  <a:pt x="23" y="23"/>
                  <a:pt x="25" y="22"/>
                  <a:pt x="27" y="19"/>
                </a:cubicBezTo>
                <a:cubicBezTo>
                  <a:pt x="29" y="17"/>
                  <a:pt x="29" y="20"/>
                  <a:pt x="33" y="19"/>
                </a:cubicBezTo>
                <a:cubicBezTo>
                  <a:pt x="36" y="18"/>
                  <a:pt x="35" y="14"/>
                  <a:pt x="36" y="9"/>
                </a:cubicBezTo>
                <a:cubicBezTo>
                  <a:pt x="36" y="6"/>
                  <a:pt x="34" y="3"/>
                  <a:pt x="32"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26" name="Freeform 307"/>
          <p:cNvSpPr>
            <a:spLocks/>
          </p:cNvSpPr>
          <p:nvPr/>
        </p:nvSpPr>
        <p:spPr bwMode="auto">
          <a:xfrm>
            <a:off x="1851025" y="2962275"/>
            <a:ext cx="74613" cy="74613"/>
          </a:xfrm>
          <a:custGeom>
            <a:avLst/>
            <a:gdLst/>
            <a:ahLst/>
            <a:cxnLst>
              <a:cxn ang="0">
                <a:pos x="39" y="37"/>
              </a:cxn>
              <a:cxn ang="0">
                <a:pos x="38" y="29"/>
              </a:cxn>
              <a:cxn ang="0">
                <a:pos x="30" y="24"/>
              </a:cxn>
              <a:cxn ang="0">
                <a:pos x="31" y="18"/>
              </a:cxn>
              <a:cxn ang="0">
                <a:pos x="26" y="14"/>
              </a:cxn>
              <a:cxn ang="0">
                <a:pos x="24" y="6"/>
              </a:cxn>
              <a:cxn ang="0">
                <a:pos x="20" y="0"/>
              </a:cxn>
              <a:cxn ang="0">
                <a:pos x="0" y="8"/>
              </a:cxn>
              <a:cxn ang="0">
                <a:pos x="6" y="16"/>
              </a:cxn>
              <a:cxn ang="0">
                <a:pos x="11" y="22"/>
              </a:cxn>
              <a:cxn ang="0">
                <a:pos x="11" y="22"/>
              </a:cxn>
              <a:cxn ang="0">
                <a:pos x="21" y="27"/>
              </a:cxn>
              <a:cxn ang="0">
                <a:pos x="30" y="31"/>
              </a:cxn>
              <a:cxn ang="0">
                <a:pos x="33" y="38"/>
              </a:cxn>
              <a:cxn ang="0">
                <a:pos x="39" y="37"/>
              </a:cxn>
            </a:cxnLst>
            <a:rect l="0" t="0" r="r" b="b"/>
            <a:pathLst>
              <a:path w="39" h="39">
                <a:moveTo>
                  <a:pt x="39" y="37"/>
                </a:moveTo>
                <a:cubicBezTo>
                  <a:pt x="38" y="34"/>
                  <a:pt x="38" y="30"/>
                  <a:pt x="38" y="29"/>
                </a:cubicBezTo>
                <a:cubicBezTo>
                  <a:pt x="38" y="27"/>
                  <a:pt x="32" y="26"/>
                  <a:pt x="30" y="24"/>
                </a:cubicBezTo>
                <a:cubicBezTo>
                  <a:pt x="29" y="21"/>
                  <a:pt x="31" y="21"/>
                  <a:pt x="31" y="18"/>
                </a:cubicBezTo>
                <a:cubicBezTo>
                  <a:pt x="31" y="15"/>
                  <a:pt x="28" y="14"/>
                  <a:pt x="26" y="14"/>
                </a:cubicBezTo>
                <a:cubicBezTo>
                  <a:pt x="24" y="13"/>
                  <a:pt x="26" y="9"/>
                  <a:pt x="24" y="6"/>
                </a:cubicBezTo>
                <a:cubicBezTo>
                  <a:pt x="22" y="3"/>
                  <a:pt x="17" y="1"/>
                  <a:pt x="20" y="0"/>
                </a:cubicBezTo>
                <a:cubicBezTo>
                  <a:pt x="1" y="0"/>
                  <a:pt x="0" y="4"/>
                  <a:pt x="0" y="8"/>
                </a:cubicBezTo>
                <a:cubicBezTo>
                  <a:pt x="0" y="10"/>
                  <a:pt x="1" y="13"/>
                  <a:pt x="6" y="16"/>
                </a:cubicBezTo>
                <a:cubicBezTo>
                  <a:pt x="8" y="17"/>
                  <a:pt x="10" y="20"/>
                  <a:pt x="11" y="22"/>
                </a:cubicBezTo>
                <a:cubicBezTo>
                  <a:pt x="11" y="22"/>
                  <a:pt x="11" y="22"/>
                  <a:pt x="11" y="22"/>
                </a:cubicBezTo>
                <a:cubicBezTo>
                  <a:pt x="11" y="22"/>
                  <a:pt x="17" y="24"/>
                  <a:pt x="21" y="27"/>
                </a:cubicBezTo>
                <a:cubicBezTo>
                  <a:pt x="25" y="30"/>
                  <a:pt x="29" y="28"/>
                  <a:pt x="30" y="31"/>
                </a:cubicBezTo>
                <a:cubicBezTo>
                  <a:pt x="32" y="32"/>
                  <a:pt x="32" y="35"/>
                  <a:pt x="33" y="38"/>
                </a:cubicBezTo>
                <a:cubicBezTo>
                  <a:pt x="35" y="38"/>
                  <a:pt x="37" y="39"/>
                  <a:pt x="39" y="3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27" name="Freeform 308"/>
          <p:cNvSpPr>
            <a:spLocks/>
          </p:cNvSpPr>
          <p:nvPr/>
        </p:nvSpPr>
        <p:spPr bwMode="auto">
          <a:xfrm>
            <a:off x="1863725" y="3009900"/>
            <a:ext cx="487363" cy="411163"/>
          </a:xfrm>
          <a:custGeom>
            <a:avLst/>
            <a:gdLst/>
            <a:ahLst/>
            <a:cxnLst>
              <a:cxn ang="0">
                <a:pos x="246" y="176"/>
              </a:cxn>
              <a:cxn ang="0">
                <a:pos x="223" y="149"/>
              </a:cxn>
              <a:cxn ang="0">
                <a:pos x="230" y="125"/>
              </a:cxn>
              <a:cxn ang="0">
                <a:pos x="219" y="111"/>
              </a:cxn>
              <a:cxn ang="0">
                <a:pos x="221" y="95"/>
              </a:cxn>
              <a:cxn ang="0">
                <a:pos x="227" y="64"/>
              </a:cxn>
              <a:cxn ang="0">
                <a:pos x="226" y="48"/>
              </a:cxn>
              <a:cxn ang="0">
                <a:pos x="204" y="39"/>
              </a:cxn>
              <a:cxn ang="0">
                <a:pos x="182" y="30"/>
              </a:cxn>
              <a:cxn ang="0">
                <a:pos x="162" y="25"/>
              </a:cxn>
              <a:cxn ang="0">
                <a:pos x="136" y="37"/>
              </a:cxn>
              <a:cxn ang="0">
                <a:pos x="129" y="37"/>
              </a:cxn>
              <a:cxn ang="0">
                <a:pos x="106" y="49"/>
              </a:cxn>
              <a:cxn ang="0">
                <a:pos x="65" y="33"/>
              </a:cxn>
              <a:cxn ang="0">
                <a:pos x="53" y="11"/>
              </a:cxn>
              <a:cxn ang="0">
                <a:pos x="32" y="12"/>
              </a:cxn>
              <a:cxn ang="0">
                <a:pos x="26" y="13"/>
              </a:cxn>
              <a:cxn ang="0">
                <a:pos x="14" y="8"/>
              </a:cxn>
              <a:cxn ang="0">
                <a:pos x="6" y="0"/>
              </a:cxn>
              <a:cxn ang="0">
                <a:pos x="0" y="9"/>
              </a:cxn>
              <a:cxn ang="0">
                <a:pos x="2" y="25"/>
              </a:cxn>
              <a:cxn ang="0">
                <a:pos x="8" y="38"/>
              </a:cxn>
              <a:cxn ang="0">
                <a:pos x="12" y="45"/>
              </a:cxn>
              <a:cxn ang="0">
                <a:pos x="25" y="61"/>
              </a:cxn>
              <a:cxn ang="0">
                <a:pos x="17" y="80"/>
              </a:cxn>
              <a:cxn ang="0">
                <a:pos x="26" y="100"/>
              </a:cxn>
              <a:cxn ang="0">
                <a:pos x="46" y="123"/>
              </a:cxn>
              <a:cxn ang="0">
                <a:pos x="51" y="138"/>
              </a:cxn>
              <a:cxn ang="0">
                <a:pos x="59" y="148"/>
              </a:cxn>
              <a:cxn ang="0">
                <a:pos x="63" y="139"/>
              </a:cxn>
              <a:cxn ang="0">
                <a:pos x="70" y="144"/>
              </a:cxn>
              <a:cxn ang="0">
                <a:pos x="80" y="147"/>
              </a:cxn>
              <a:cxn ang="0">
                <a:pos x="99" y="175"/>
              </a:cxn>
              <a:cxn ang="0">
                <a:pos x="142" y="195"/>
              </a:cxn>
              <a:cxn ang="0">
                <a:pos x="149" y="195"/>
              </a:cxn>
              <a:cxn ang="0">
                <a:pos x="158" y="188"/>
              </a:cxn>
              <a:cxn ang="0">
                <a:pos x="169" y="190"/>
              </a:cxn>
              <a:cxn ang="0">
                <a:pos x="212" y="212"/>
              </a:cxn>
              <a:cxn ang="0">
                <a:pos x="235" y="203"/>
              </a:cxn>
              <a:cxn ang="0">
                <a:pos x="250" y="187"/>
              </a:cxn>
            </a:cxnLst>
            <a:rect l="0" t="0" r="r" b="b"/>
            <a:pathLst>
              <a:path w="255" h="216">
                <a:moveTo>
                  <a:pt x="250" y="187"/>
                </a:moveTo>
                <a:cubicBezTo>
                  <a:pt x="246" y="185"/>
                  <a:pt x="246" y="180"/>
                  <a:pt x="246" y="176"/>
                </a:cubicBezTo>
                <a:cubicBezTo>
                  <a:pt x="246" y="172"/>
                  <a:pt x="232" y="163"/>
                  <a:pt x="232" y="163"/>
                </a:cubicBezTo>
                <a:cubicBezTo>
                  <a:pt x="223" y="149"/>
                  <a:pt x="223" y="149"/>
                  <a:pt x="223" y="149"/>
                </a:cubicBezTo>
                <a:cubicBezTo>
                  <a:pt x="234" y="135"/>
                  <a:pt x="234" y="135"/>
                  <a:pt x="234" y="135"/>
                </a:cubicBezTo>
                <a:cubicBezTo>
                  <a:pt x="234" y="135"/>
                  <a:pt x="236" y="125"/>
                  <a:pt x="230" y="125"/>
                </a:cubicBezTo>
                <a:cubicBezTo>
                  <a:pt x="224" y="125"/>
                  <a:pt x="220" y="123"/>
                  <a:pt x="220" y="123"/>
                </a:cubicBezTo>
                <a:cubicBezTo>
                  <a:pt x="219" y="111"/>
                  <a:pt x="219" y="111"/>
                  <a:pt x="219" y="111"/>
                </a:cubicBezTo>
                <a:cubicBezTo>
                  <a:pt x="219" y="111"/>
                  <a:pt x="219" y="104"/>
                  <a:pt x="219" y="102"/>
                </a:cubicBezTo>
                <a:cubicBezTo>
                  <a:pt x="219" y="100"/>
                  <a:pt x="226" y="99"/>
                  <a:pt x="221" y="95"/>
                </a:cubicBezTo>
                <a:cubicBezTo>
                  <a:pt x="217" y="91"/>
                  <a:pt x="216" y="90"/>
                  <a:pt x="219" y="85"/>
                </a:cubicBezTo>
                <a:cubicBezTo>
                  <a:pt x="222" y="81"/>
                  <a:pt x="227" y="70"/>
                  <a:pt x="227" y="64"/>
                </a:cubicBezTo>
                <a:cubicBezTo>
                  <a:pt x="227" y="63"/>
                  <a:pt x="227" y="62"/>
                  <a:pt x="227" y="62"/>
                </a:cubicBezTo>
                <a:cubicBezTo>
                  <a:pt x="226" y="56"/>
                  <a:pt x="226" y="48"/>
                  <a:pt x="226" y="48"/>
                </a:cubicBezTo>
                <a:cubicBezTo>
                  <a:pt x="216" y="48"/>
                  <a:pt x="216" y="48"/>
                  <a:pt x="216" y="48"/>
                </a:cubicBezTo>
                <a:cubicBezTo>
                  <a:pt x="216" y="48"/>
                  <a:pt x="207" y="42"/>
                  <a:pt x="204" y="39"/>
                </a:cubicBezTo>
                <a:cubicBezTo>
                  <a:pt x="202" y="36"/>
                  <a:pt x="202" y="35"/>
                  <a:pt x="197" y="34"/>
                </a:cubicBezTo>
                <a:cubicBezTo>
                  <a:pt x="191" y="32"/>
                  <a:pt x="191" y="31"/>
                  <a:pt x="182" y="30"/>
                </a:cubicBezTo>
                <a:cubicBezTo>
                  <a:pt x="174" y="29"/>
                  <a:pt x="177" y="25"/>
                  <a:pt x="172" y="24"/>
                </a:cubicBezTo>
                <a:cubicBezTo>
                  <a:pt x="167" y="23"/>
                  <a:pt x="165" y="23"/>
                  <a:pt x="162" y="25"/>
                </a:cubicBezTo>
                <a:cubicBezTo>
                  <a:pt x="158" y="26"/>
                  <a:pt x="148" y="25"/>
                  <a:pt x="147" y="27"/>
                </a:cubicBezTo>
                <a:cubicBezTo>
                  <a:pt x="146" y="28"/>
                  <a:pt x="139" y="36"/>
                  <a:pt x="136" y="37"/>
                </a:cubicBezTo>
                <a:cubicBezTo>
                  <a:pt x="135" y="37"/>
                  <a:pt x="132" y="37"/>
                  <a:pt x="129" y="37"/>
                </a:cubicBezTo>
                <a:cubicBezTo>
                  <a:pt x="129" y="37"/>
                  <a:pt x="129" y="37"/>
                  <a:pt x="129" y="37"/>
                </a:cubicBezTo>
                <a:cubicBezTo>
                  <a:pt x="129" y="41"/>
                  <a:pt x="129" y="44"/>
                  <a:pt x="128" y="44"/>
                </a:cubicBezTo>
                <a:cubicBezTo>
                  <a:pt x="126" y="45"/>
                  <a:pt x="118" y="49"/>
                  <a:pt x="106" y="49"/>
                </a:cubicBezTo>
                <a:cubicBezTo>
                  <a:pt x="94" y="50"/>
                  <a:pt x="79" y="37"/>
                  <a:pt x="77" y="36"/>
                </a:cubicBezTo>
                <a:cubicBezTo>
                  <a:pt x="76" y="34"/>
                  <a:pt x="68" y="35"/>
                  <a:pt x="65" y="33"/>
                </a:cubicBezTo>
                <a:cubicBezTo>
                  <a:pt x="63" y="32"/>
                  <a:pt x="63" y="26"/>
                  <a:pt x="63" y="21"/>
                </a:cubicBezTo>
                <a:cubicBezTo>
                  <a:pt x="58" y="21"/>
                  <a:pt x="52" y="18"/>
                  <a:pt x="53" y="11"/>
                </a:cubicBezTo>
                <a:cubicBezTo>
                  <a:pt x="54" y="4"/>
                  <a:pt x="52" y="4"/>
                  <a:pt x="51" y="2"/>
                </a:cubicBezTo>
                <a:cubicBezTo>
                  <a:pt x="51" y="0"/>
                  <a:pt x="34" y="9"/>
                  <a:pt x="32" y="12"/>
                </a:cubicBezTo>
                <a:cubicBezTo>
                  <a:pt x="32" y="12"/>
                  <a:pt x="32" y="12"/>
                  <a:pt x="32" y="12"/>
                </a:cubicBezTo>
                <a:cubicBezTo>
                  <a:pt x="30" y="14"/>
                  <a:pt x="28" y="13"/>
                  <a:pt x="26" y="13"/>
                </a:cubicBezTo>
                <a:cubicBezTo>
                  <a:pt x="25" y="12"/>
                  <a:pt x="23" y="12"/>
                  <a:pt x="22" y="11"/>
                </a:cubicBezTo>
                <a:cubicBezTo>
                  <a:pt x="18" y="11"/>
                  <a:pt x="15" y="8"/>
                  <a:pt x="14" y="8"/>
                </a:cubicBezTo>
                <a:cubicBezTo>
                  <a:pt x="12" y="7"/>
                  <a:pt x="10" y="1"/>
                  <a:pt x="7" y="0"/>
                </a:cubicBezTo>
                <a:cubicBezTo>
                  <a:pt x="7" y="0"/>
                  <a:pt x="6" y="0"/>
                  <a:pt x="6" y="0"/>
                </a:cubicBezTo>
                <a:cubicBezTo>
                  <a:pt x="5" y="1"/>
                  <a:pt x="4" y="3"/>
                  <a:pt x="3" y="4"/>
                </a:cubicBezTo>
                <a:cubicBezTo>
                  <a:pt x="2" y="6"/>
                  <a:pt x="0" y="4"/>
                  <a:pt x="0" y="9"/>
                </a:cubicBezTo>
                <a:cubicBezTo>
                  <a:pt x="0" y="13"/>
                  <a:pt x="0" y="12"/>
                  <a:pt x="3" y="19"/>
                </a:cubicBezTo>
                <a:cubicBezTo>
                  <a:pt x="5" y="25"/>
                  <a:pt x="3" y="22"/>
                  <a:pt x="2" y="25"/>
                </a:cubicBezTo>
                <a:cubicBezTo>
                  <a:pt x="1" y="28"/>
                  <a:pt x="3" y="26"/>
                  <a:pt x="7" y="30"/>
                </a:cubicBezTo>
                <a:cubicBezTo>
                  <a:pt x="10" y="34"/>
                  <a:pt x="6" y="35"/>
                  <a:pt x="8" y="38"/>
                </a:cubicBezTo>
                <a:cubicBezTo>
                  <a:pt x="9" y="39"/>
                  <a:pt x="9" y="39"/>
                  <a:pt x="10" y="40"/>
                </a:cubicBezTo>
                <a:cubicBezTo>
                  <a:pt x="11" y="42"/>
                  <a:pt x="11" y="42"/>
                  <a:pt x="12" y="45"/>
                </a:cubicBezTo>
                <a:cubicBezTo>
                  <a:pt x="12" y="48"/>
                  <a:pt x="14" y="48"/>
                  <a:pt x="16" y="53"/>
                </a:cubicBezTo>
                <a:cubicBezTo>
                  <a:pt x="19" y="58"/>
                  <a:pt x="22" y="58"/>
                  <a:pt x="25" y="61"/>
                </a:cubicBezTo>
                <a:cubicBezTo>
                  <a:pt x="28" y="63"/>
                  <a:pt x="25" y="65"/>
                  <a:pt x="25" y="68"/>
                </a:cubicBezTo>
                <a:cubicBezTo>
                  <a:pt x="25" y="72"/>
                  <a:pt x="18" y="74"/>
                  <a:pt x="17" y="80"/>
                </a:cubicBezTo>
                <a:cubicBezTo>
                  <a:pt x="16" y="85"/>
                  <a:pt x="19" y="91"/>
                  <a:pt x="22" y="93"/>
                </a:cubicBezTo>
                <a:cubicBezTo>
                  <a:pt x="25" y="95"/>
                  <a:pt x="24" y="97"/>
                  <a:pt x="26" y="100"/>
                </a:cubicBezTo>
                <a:cubicBezTo>
                  <a:pt x="27" y="102"/>
                  <a:pt x="39" y="108"/>
                  <a:pt x="42" y="112"/>
                </a:cubicBezTo>
                <a:cubicBezTo>
                  <a:pt x="46" y="117"/>
                  <a:pt x="49" y="121"/>
                  <a:pt x="46" y="123"/>
                </a:cubicBezTo>
                <a:cubicBezTo>
                  <a:pt x="43" y="126"/>
                  <a:pt x="47" y="127"/>
                  <a:pt x="50" y="130"/>
                </a:cubicBezTo>
                <a:cubicBezTo>
                  <a:pt x="53" y="133"/>
                  <a:pt x="49" y="134"/>
                  <a:pt x="51" y="138"/>
                </a:cubicBezTo>
                <a:cubicBezTo>
                  <a:pt x="52" y="140"/>
                  <a:pt x="56" y="145"/>
                  <a:pt x="59" y="148"/>
                </a:cubicBezTo>
                <a:cubicBezTo>
                  <a:pt x="59" y="148"/>
                  <a:pt x="59" y="148"/>
                  <a:pt x="59" y="148"/>
                </a:cubicBezTo>
                <a:cubicBezTo>
                  <a:pt x="61" y="146"/>
                  <a:pt x="62" y="146"/>
                  <a:pt x="62" y="144"/>
                </a:cubicBezTo>
                <a:cubicBezTo>
                  <a:pt x="62" y="142"/>
                  <a:pt x="63" y="138"/>
                  <a:pt x="63" y="139"/>
                </a:cubicBezTo>
                <a:cubicBezTo>
                  <a:pt x="64" y="140"/>
                  <a:pt x="66" y="142"/>
                  <a:pt x="68" y="142"/>
                </a:cubicBezTo>
                <a:cubicBezTo>
                  <a:pt x="70" y="142"/>
                  <a:pt x="67" y="145"/>
                  <a:pt x="70" y="144"/>
                </a:cubicBezTo>
                <a:cubicBezTo>
                  <a:pt x="73" y="144"/>
                  <a:pt x="74" y="141"/>
                  <a:pt x="76" y="142"/>
                </a:cubicBezTo>
                <a:cubicBezTo>
                  <a:pt x="77" y="142"/>
                  <a:pt x="76" y="144"/>
                  <a:pt x="80" y="147"/>
                </a:cubicBezTo>
                <a:cubicBezTo>
                  <a:pt x="84" y="150"/>
                  <a:pt x="90" y="167"/>
                  <a:pt x="92" y="168"/>
                </a:cubicBezTo>
                <a:cubicBezTo>
                  <a:pt x="93" y="170"/>
                  <a:pt x="96" y="174"/>
                  <a:pt x="99" y="175"/>
                </a:cubicBezTo>
                <a:cubicBezTo>
                  <a:pt x="103" y="177"/>
                  <a:pt x="110" y="183"/>
                  <a:pt x="117" y="187"/>
                </a:cubicBezTo>
                <a:cubicBezTo>
                  <a:pt x="124" y="191"/>
                  <a:pt x="140" y="196"/>
                  <a:pt x="142" y="195"/>
                </a:cubicBezTo>
                <a:cubicBezTo>
                  <a:pt x="144" y="193"/>
                  <a:pt x="149" y="192"/>
                  <a:pt x="149" y="192"/>
                </a:cubicBezTo>
                <a:cubicBezTo>
                  <a:pt x="148" y="193"/>
                  <a:pt x="145" y="197"/>
                  <a:pt x="149" y="195"/>
                </a:cubicBezTo>
                <a:cubicBezTo>
                  <a:pt x="153" y="193"/>
                  <a:pt x="157" y="191"/>
                  <a:pt x="159" y="189"/>
                </a:cubicBezTo>
                <a:cubicBezTo>
                  <a:pt x="160" y="187"/>
                  <a:pt x="159" y="188"/>
                  <a:pt x="158" y="188"/>
                </a:cubicBezTo>
                <a:cubicBezTo>
                  <a:pt x="156" y="187"/>
                  <a:pt x="158" y="186"/>
                  <a:pt x="160" y="186"/>
                </a:cubicBezTo>
                <a:cubicBezTo>
                  <a:pt x="162" y="186"/>
                  <a:pt x="166" y="187"/>
                  <a:pt x="169" y="190"/>
                </a:cubicBezTo>
                <a:cubicBezTo>
                  <a:pt x="171" y="194"/>
                  <a:pt x="172" y="203"/>
                  <a:pt x="175" y="205"/>
                </a:cubicBezTo>
                <a:cubicBezTo>
                  <a:pt x="177" y="207"/>
                  <a:pt x="202" y="212"/>
                  <a:pt x="212" y="212"/>
                </a:cubicBezTo>
                <a:cubicBezTo>
                  <a:pt x="221" y="213"/>
                  <a:pt x="226" y="215"/>
                  <a:pt x="231" y="216"/>
                </a:cubicBezTo>
                <a:cubicBezTo>
                  <a:pt x="232" y="211"/>
                  <a:pt x="232" y="206"/>
                  <a:pt x="235" y="203"/>
                </a:cubicBezTo>
                <a:cubicBezTo>
                  <a:pt x="238" y="200"/>
                  <a:pt x="248" y="194"/>
                  <a:pt x="251" y="194"/>
                </a:cubicBezTo>
                <a:cubicBezTo>
                  <a:pt x="255" y="194"/>
                  <a:pt x="254" y="190"/>
                  <a:pt x="250" y="18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28" name="Freeform 309"/>
          <p:cNvSpPr>
            <a:spLocks/>
          </p:cNvSpPr>
          <p:nvPr/>
        </p:nvSpPr>
        <p:spPr bwMode="auto">
          <a:xfrm>
            <a:off x="1871663" y="3003550"/>
            <a:ext cx="42862" cy="30163"/>
          </a:xfrm>
          <a:custGeom>
            <a:avLst/>
            <a:gdLst/>
            <a:ahLst/>
            <a:cxnLst>
              <a:cxn ang="0">
                <a:pos x="3" y="3"/>
              </a:cxn>
              <a:cxn ang="0">
                <a:pos x="10" y="11"/>
              </a:cxn>
              <a:cxn ang="0">
                <a:pos x="18" y="14"/>
              </a:cxn>
              <a:cxn ang="0">
                <a:pos x="22" y="16"/>
              </a:cxn>
              <a:cxn ang="0">
                <a:pos x="19" y="9"/>
              </a:cxn>
              <a:cxn ang="0">
                <a:pos x="10" y="5"/>
              </a:cxn>
              <a:cxn ang="0">
                <a:pos x="0" y="0"/>
              </a:cxn>
              <a:cxn ang="0">
                <a:pos x="0" y="0"/>
              </a:cxn>
              <a:cxn ang="0">
                <a:pos x="2" y="3"/>
              </a:cxn>
              <a:cxn ang="0">
                <a:pos x="3" y="3"/>
              </a:cxn>
            </a:cxnLst>
            <a:rect l="0" t="0" r="r" b="b"/>
            <a:pathLst>
              <a:path w="22" h="16">
                <a:moveTo>
                  <a:pt x="3" y="3"/>
                </a:moveTo>
                <a:cubicBezTo>
                  <a:pt x="6" y="4"/>
                  <a:pt x="8" y="10"/>
                  <a:pt x="10" y="11"/>
                </a:cubicBezTo>
                <a:cubicBezTo>
                  <a:pt x="11" y="11"/>
                  <a:pt x="14" y="14"/>
                  <a:pt x="18" y="14"/>
                </a:cubicBezTo>
                <a:cubicBezTo>
                  <a:pt x="19" y="15"/>
                  <a:pt x="21" y="15"/>
                  <a:pt x="22" y="16"/>
                </a:cubicBezTo>
                <a:cubicBezTo>
                  <a:pt x="21" y="13"/>
                  <a:pt x="21" y="10"/>
                  <a:pt x="19" y="9"/>
                </a:cubicBezTo>
                <a:cubicBezTo>
                  <a:pt x="18" y="6"/>
                  <a:pt x="14" y="8"/>
                  <a:pt x="10" y="5"/>
                </a:cubicBezTo>
                <a:cubicBezTo>
                  <a:pt x="6" y="2"/>
                  <a:pt x="0" y="0"/>
                  <a:pt x="0" y="0"/>
                </a:cubicBezTo>
                <a:cubicBezTo>
                  <a:pt x="0" y="0"/>
                  <a:pt x="0" y="0"/>
                  <a:pt x="0" y="0"/>
                </a:cubicBezTo>
                <a:cubicBezTo>
                  <a:pt x="1" y="1"/>
                  <a:pt x="1" y="2"/>
                  <a:pt x="2" y="3"/>
                </a:cubicBezTo>
                <a:cubicBezTo>
                  <a:pt x="2" y="3"/>
                  <a:pt x="3" y="3"/>
                  <a:pt x="3"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29" name="Freeform 310"/>
          <p:cNvSpPr>
            <a:spLocks/>
          </p:cNvSpPr>
          <p:nvPr/>
        </p:nvSpPr>
        <p:spPr bwMode="auto">
          <a:xfrm>
            <a:off x="1757363" y="2889250"/>
            <a:ext cx="177800" cy="87313"/>
          </a:xfrm>
          <a:custGeom>
            <a:avLst/>
            <a:gdLst/>
            <a:ahLst/>
            <a:cxnLst>
              <a:cxn ang="0">
                <a:pos x="69" y="38"/>
              </a:cxn>
              <a:cxn ang="0">
                <a:pos x="79" y="41"/>
              </a:cxn>
              <a:cxn ang="0">
                <a:pos x="89" y="42"/>
              </a:cxn>
              <a:cxn ang="0">
                <a:pos x="86" y="34"/>
              </a:cxn>
              <a:cxn ang="0">
                <a:pos x="88" y="29"/>
              </a:cxn>
              <a:cxn ang="0">
                <a:pos x="81" y="27"/>
              </a:cxn>
              <a:cxn ang="0">
                <a:pos x="77" y="18"/>
              </a:cxn>
              <a:cxn ang="0">
                <a:pos x="57" y="17"/>
              </a:cxn>
              <a:cxn ang="0">
                <a:pos x="44" y="12"/>
              </a:cxn>
              <a:cxn ang="0">
                <a:pos x="27" y="9"/>
              </a:cxn>
              <a:cxn ang="0">
                <a:pos x="10" y="1"/>
              </a:cxn>
              <a:cxn ang="0">
                <a:pos x="0" y="4"/>
              </a:cxn>
              <a:cxn ang="0">
                <a:pos x="0" y="4"/>
              </a:cxn>
              <a:cxn ang="0">
                <a:pos x="9" y="10"/>
              </a:cxn>
              <a:cxn ang="0">
                <a:pos x="23" y="20"/>
              </a:cxn>
              <a:cxn ang="0">
                <a:pos x="23" y="33"/>
              </a:cxn>
              <a:cxn ang="0">
                <a:pos x="38" y="36"/>
              </a:cxn>
              <a:cxn ang="0">
                <a:pos x="45" y="39"/>
              </a:cxn>
              <a:cxn ang="0">
                <a:pos x="49" y="46"/>
              </a:cxn>
              <a:cxn ang="0">
                <a:pos x="69" y="38"/>
              </a:cxn>
            </a:cxnLst>
            <a:rect l="0" t="0" r="r" b="b"/>
            <a:pathLst>
              <a:path w="93" h="46">
                <a:moveTo>
                  <a:pt x="69" y="38"/>
                </a:moveTo>
                <a:cubicBezTo>
                  <a:pt x="72" y="36"/>
                  <a:pt x="77" y="38"/>
                  <a:pt x="79" y="41"/>
                </a:cubicBezTo>
                <a:cubicBezTo>
                  <a:pt x="82" y="44"/>
                  <a:pt x="85" y="42"/>
                  <a:pt x="89" y="42"/>
                </a:cubicBezTo>
                <a:cubicBezTo>
                  <a:pt x="93" y="42"/>
                  <a:pt x="89" y="38"/>
                  <a:pt x="86" y="34"/>
                </a:cubicBezTo>
                <a:cubicBezTo>
                  <a:pt x="83" y="30"/>
                  <a:pt x="88" y="29"/>
                  <a:pt x="88" y="29"/>
                </a:cubicBezTo>
                <a:cubicBezTo>
                  <a:pt x="86" y="28"/>
                  <a:pt x="84" y="27"/>
                  <a:pt x="81" y="27"/>
                </a:cubicBezTo>
                <a:cubicBezTo>
                  <a:pt x="77" y="25"/>
                  <a:pt x="82" y="21"/>
                  <a:pt x="77" y="18"/>
                </a:cubicBezTo>
                <a:cubicBezTo>
                  <a:pt x="72" y="15"/>
                  <a:pt x="61" y="17"/>
                  <a:pt x="57" y="17"/>
                </a:cubicBezTo>
                <a:cubicBezTo>
                  <a:pt x="53" y="17"/>
                  <a:pt x="52" y="15"/>
                  <a:pt x="44" y="12"/>
                </a:cubicBezTo>
                <a:cubicBezTo>
                  <a:pt x="37" y="9"/>
                  <a:pt x="32" y="9"/>
                  <a:pt x="27" y="9"/>
                </a:cubicBezTo>
                <a:cubicBezTo>
                  <a:pt x="23" y="9"/>
                  <a:pt x="15" y="3"/>
                  <a:pt x="10" y="1"/>
                </a:cubicBezTo>
                <a:cubicBezTo>
                  <a:pt x="7" y="0"/>
                  <a:pt x="3" y="2"/>
                  <a:pt x="0" y="4"/>
                </a:cubicBezTo>
                <a:cubicBezTo>
                  <a:pt x="0" y="4"/>
                  <a:pt x="0" y="4"/>
                  <a:pt x="0" y="4"/>
                </a:cubicBezTo>
                <a:cubicBezTo>
                  <a:pt x="3" y="7"/>
                  <a:pt x="6" y="9"/>
                  <a:pt x="9" y="10"/>
                </a:cubicBezTo>
                <a:cubicBezTo>
                  <a:pt x="12" y="11"/>
                  <a:pt x="21" y="18"/>
                  <a:pt x="23" y="20"/>
                </a:cubicBezTo>
                <a:cubicBezTo>
                  <a:pt x="24" y="22"/>
                  <a:pt x="24" y="30"/>
                  <a:pt x="23" y="33"/>
                </a:cubicBezTo>
                <a:cubicBezTo>
                  <a:pt x="28" y="35"/>
                  <a:pt x="34" y="36"/>
                  <a:pt x="38" y="36"/>
                </a:cubicBezTo>
                <a:cubicBezTo>
                  <a:pt x="45" y="36"/>
                  <a:pt x="44" y="38"/>
                  <a:pt x="45" y="39"/>
                </a:cubicBezTo>
                <a:cubicBezTo>
                  <a:pt x="46" y="41"/>
                  <a:pt x="49" y="43"/>
                  <a:pt x="49" y="46"/>
                </a:cubicBezTo>
                <a:cubicBezTo>
                  <a:pt x="49" y="42"/>
                  <a:pt x="50" y="38"/>
                  <a:pt x="69" y="3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30" name="Freeform 311"/>
          <p:cNvSpPr>
            <a:spLocks/>
          </p:cNvSpPr>
          <p:nvPr/>
        </p:nvSpPr>
        <p:spPr bwMode="auto">
          <a:xfrm>
            <a:off x="1884363" y="2944813"/>
            <a:ext cx="123825" cy="104775"/>
          </a:xfrm>
          <a:custGeom>
            <a:avLst/>
            <a:gdLst/>
            <a:ahLst/>
            <a:cxnLst>
              <a:cxn ang="0">
                <a:pos x="20" y="5"/>
              </a:cxn>
              <a:cxn ang="0">
                <a:pos x="23" y="13"/>
              </a:cxn>
              <a:cxn ang="0">
                <a:pos x="13" y="12"/>
              </a:cxn>
              <a:cxn ang="0">
                <a:pos x="3" y="9"/>
              </a:cxn>
              <a:cxn ang="0">
                <a:pos x="7" y="15"/>
              </a:cxn>
              <a:cxn ang="0">
                <a:pos x="9" y="23"/>
              </a:cxn>
              <a:cxn ang="0">
                <a:pos x="14" y="27"/>
              </a:cxn>
              <a:cxn ang="0">
                <a:pos x="13" y="33"/>
              </a:cxn>
              <a:cxn ang="0">
                <a:pos x="21" y="38"/>
              </a:cxn>
              <a:cxn ang="0">
                <a:pos x="22" y="46"/>
              </a:cxn>
              <a:cxn ang="0">
                <a:pos x="22" y="46"/>
              </a:cxn>
              <a:cxn ang="0">
                <a:pos x="41" y="36"/>
              </a:cxn>
              <a:cxn ang="0">
                <a:pos x="43" y="45"/>
              </a:cxn>
              <a:cxn ang="0">
                <a:pos x="53" y="55"/>
              </a:cxn>
              <a:cxn ang="0">
                <a:pos x="53" y="49"/>
              </a:cxn>
              <a:cxn ang="0">
                <a:pos x="58" y="44"/>
              </a:cxn>
              <a:cxn ang="0">
                <a:pos x="63" y="31"/>
              </a:cxn>
              <a:cxn ang="0">
                <a:pos x="65" y="26"/>
              </a:cxn>
              <a:cxn ang="0">
                <a:pos x="51" y="4"/>
              </a:cxn>
              <a:cxn ang="0">
                <a:pos x="49" y="2"/>
              </a:cxn>
              <a:cxn ang="0">
                <a:pos x="39" y="9"/>
              </a:cxn>
              <a:cxn ang="0">
                <a:pos x="27" y="3"/>
              </a:cxn>
              <a:cxn ang="0">
                <a:pos x="22" y="0"/>
              </a:cxn>
              <a:cxn ang="0">
                <a:pos x="20" y="5"/>
              </a:cxn>
            </a:cxnLst>
            <a:rect l="0" t="0" r="r" b="b"/>
            <a:pathLst>
              <a:path w="65" h="55">
                <a:moveTo>
                  <a:pt x="20" y="5"/>
                </a:moveTo>
                <a:cubicBezTo>
                  <a:pt x="23" y="9"/>
                  <a:pt x="27" y="13"/>
                  <a:pt x="23" y="13"/>
                </a:cubicBezTo>
                <a:cubicBezTo>
                  <a:pt x="19" y="13"/>
                  <a:pt x="16" y="15"/>
                  <a:pt x="13" y="12"/>
                </a:cubicBezTo>
                <a:cubicBezTo>
                  <a:pt x="11" y="9"/>
                  <a:pt x="6" y="7"/>
                  <a:pt x="3" y="9"/>
                </a:cubicBezTo>
                <a:cubicBezTo>
                  <a:pt x="0" y="10"/>
                  <a:pt x="5" y="12"/>
                  <a:pt x="7" y="15"/>
                </a:cubicBezTo>
                <a:cubicBezTo>
                  <a:pt x="9" y="18"/>
                  <a:pt x="7" y="22"/>
                  <a:pt x="9" y="23"/>
                </a:cubicBezTo>
                <a:cubicBezTo>
                  <a:pt x="11" y="23"/>
                  <a:pt x="14" y="24"/>
                  <a:pt x="14" y="27"/>
                </a:cubicBezTo>
                <a:cubicBezTo>
                  <a:pt x="14" y="30"/>
                  <a:pt x="12" y="30"/>
                  <a:pt x="13" y="33"/>
                </a:cubicBezTo>
                <a:cubicBezTo>
                  <a:pt x="15" y="35"/>
                  <a:pt x="21" y="36"/>
                  <a:pt x="21" y="38"/>
                </a:cubicBezTo>
                <a:cubicBezTo>
                  <a:pt x="21" y="39"/>
                  <a:pt x="21" y="43"/>
                  <a:pt x="22" y="46"/>
                </a:cubicBezTo>
                <a:cubicBezTo>
                  <a:pt x="22" y="46"/>
                  <a:pt x="22" y="46"/>
                  <a:pt x="22" y="46"/>
                </a:cubicBezTo>
                <a:cubicBezTo>
                  <a:pt x="24" y="43"/>
                  <a:pt x="41" y="34"/>
                  <a:pt x="41" y="36"/>
                </a:cubicBezTo>
                <a:cubicBezTo>
                  <a:pt x="42" y="38"/>
                  <a:pt x="44" y="38"/>
                  <a:pt x="43" y="45"/>
                </a:cubicBezTo>
                <a:cubicBezTo>
                  <a:pt x="42" y="52"/>
                  <a:pt x="48" y="55"/>
                  <a:pt x="53" y="55"/>
                </a:cubicBezTo>
                <a:cubicBezTo>
                  <a:pt x="53" y="53"/>
                  <a:pt x="53" y="50"/>
                  <a:pt x="53" y="49"/>
                </a:cubicBezTo>
                <a:cubicBezTo>
                  <a:pt x="53" y="45"/>
                  <a:pt x="56" y="47"/>
                  <a:pt x="58" y="44"/>
                </a:cubicBezTo>
                <a:cubicBezTo>
                  <a:pt x="61" y="41"/>
                  <a:pt x="61" y="34"/>
                  <a:pt x="63" y="31"/>
                </a:cubicBezTo>
                <a:cubicBezTo>
                  <a:pt x="64" y="28"/>
                  <a:pt x="65" y="30"/>
                  <a:pt x="65" y="26"/>
                </a:cubicBezTo>
                <a:cubicBezTo>
                  <a:pt x="64" y="23"/>
                  <a:pt x="55" y="7"/>
                  <a:pt x="51" y="4"/>
                </a:cubicBezTo>
                <a:cubicBezTo>
                  <a:pt x="51" y="4"/>
                  <a:pt x="50" y="3"/>
                  <a:pt x="49" y="2"/>
                </a:cubicBezTo>
                <a:cubicBezTo>
                  <a:pt x="47" y="5"/>
                  <a:pt x="42" y="8"/>
                  <a:pt x="39" y="9"/>
                </a:cubicBezTo>
                <a:cubicBezTo>
                  <a:pt x="35" y="11"/>
                  <a:pt x="32" y="6"/>
                  <a:pt x="27" y="3"/>
                </a:cubicBezTo>
                <a:cubicBezTo>
                  <a:pt x="26" y="1"/>
                  <a:pt x="24" y="0"/>
                  <a:pt x="22" y="0"/>
                </a:cubicBezTo>
                <a:cubicBezTo>
                  <a:pt x="22" y="0"/>
                  <a:pt x="17" y="1"/>
                  <a:pt x="20"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31" name="Freeform 312"/>
          <p:cNvSpPr>
            <a:spLocks/>
          </p:cNvSpPr>
          <p:nvPr/>
        </p:nvSpPr>
        <p:spPr bwMode="auto">
          <a:xfrm>
            <a:off x="1924050" y="3279775"/>
            <a:ext cx="47625" cy="46038"/>
          </a:xfrm>
          <a:custGeom>
            <a:avLst/>
            <a:gdLst/>
            <a:ahLst/>
            <a:cxnLst>
              <a:cxn ang="0">
                <a:pos x="8" y="3"/>
              </a:cxn>
              <a:cxn ang="0">
                <a:pos x="0" y="17"/>
              </a:cxn>
              <a:cxn ang="0">
                <a:pos x="11" y="17"/>
              </a:cxn>
              <a:cxn ang="0">
                <a:pos x="15" y="23"/>
              </a:cxn>
              <a:cxn ang="0">
                <a:pos x="25" y="24"/>
              </a:cxn>
              <a:cxn ang="0">
                <a:pos x="25" y="24"/>
              </a:cxn>
              <a:cxn ang="0">
                <a:pos x="25" y="23"/>
              </a:cxn>
              <a:cxn ang="0">
                <a:pos x="18" y="11"/>
              </a:cxn>
              <a:cxn ang="0">
                <a:pos x="22" y="10"/>
              </a:cxn>
              <a:cxn ang="0">
                <a:pos x="21" y="6"/>
              </a:cxn>
              <a:cxn ang="0">
                <a:pos x="18" y="2"/>
              </a:cxn>
              <a:cxn ang="0">
                <a:pos x="8" y="3"/>
              </a:cxn>
            </a:cxnLst>
            <a:rect l="0" t="0" r="r" b="b"/>
            <a:pathLst>
              <a:path w="25" h="24">
                <a:moveTo>
                  <a:pt x="8" y="3"/>
                </a:moveTo>
                <a:cubicBezTo>
                  <a:pt x="4" y="8"/>
                  <a:pt x="1" y="14"/>
                  <a:pt x="0" y="17"/>
                </a:cubicBezTo>
                <a:cubicBezTo>
                  <a:pt x="11" y="17"/>
                  <a:pt x="11" y="17"/>
                  <a:pt x="11" y="17"/>
                </a:cubicBezTo>
                <a:cubicBezTo>
                  <a:pt x="15" y="23"/>
                  <a:pt x="15" y="23"/>
                  <a:pt x="15" y="23"/>
                </a:cubicBezTo>
                <a:cubicBezTo>
                  <a:pt x="25" y="24"/>
                  <a:pt x="25" y="24"/>
                  <a:pt x="25" y="24"/>
                </a:cubicBezTo>
                <a:cubicBezTo>
                  <a:pt x="25" y="24"/>
                  <a:pt x="25" y="24"/>
                  <a:pt x="25" y="24"/>
                </a:cubicBezTo>
                <a:cubicBezTo>
                  <a:pt x="25" y="24"/>
                  <a:pt x="25" y="23"/>
                  <a:pt x="25" y="23"/>
                </a:cubicBezTo>
                <a:cubicBezTo>
                  <a:pt x="22" y="16"/>
                  <a:pt x="19" y="14"/>
                  <a:pt x="18" y="11"/>
                </a:cubicBezTo>
                <a:cubicBezTo>
                  <a:pt x="18" y="9"/>
                  <a:pt x="21" y="12"/>
                  <a:pt x="22" y="10"/>
                </a:cubicBezTo>
                <a:cubicBezTo>
                  <a:pt x="23" y="9"/>
                  <a:pt x="24" y="9"/>
                  <a:pt x="21" y="6"/>
                </a:cubicBezTo>
                <a:cubicBezTo>
                  <a:pt x="19" y="4"/>
                  <a:pt x="18" y="3"/>
                  <a:pt x="18" y="2"/>
                </a:cubicBezTo>
                <a:cubicBezTo>
                  <a:pt x="15" y="1"/>
                  <a:pt x="12" y="0"/>
                  <a:pt x="8"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32" name="Freeform 313"/>
          <p:cNvSpPr>
            <a:spLocks/>
          </p:cNvSpPr>
          <p:nvPr/>
        </p:nvSpPr>
        <p:spPr bwMode="auto">
          <a:xfrm>
            <a:off x="1651000" y="3084513"/>
            <a:ext cx="169863" cy="136525"/>
          </a:xfrm>
          <a:custGeom>
            <a:avLst/>
            <a:gdLst/>
            <a:ahLst/>
            <a:cxnLst>
              <a:cxn ang="0">
                <a:pos x="73" y="26"/>
              </a:cxn>
              <a:cxn ang="0">
                <a:pos x="76" y="19"/>
              </a:cxn>
              <a:cxn ang="0">
                <a:pos x="73" y="14"/>
              </a:cxn>
              <a:cxn ang="0">
                <a:pos x="85" y="6"/>
              </a:cxn>
              <a:cxn ang="0">
                <a:pos x="88" y="0"/>
              </a:cxn>
              <a:cxn ang="0">
                <a:pos x="69" y="1"/>
              </a:cxn>
              <a:cxn ang="0">
                <a:pos x="45" y="6"/>
              </a:cxn>
              <a:cxn ang="0">
                <a:pos x="33" y="3"/>
              </a:cxn>
              <a:cxn ang="0">
                <a:pos x="22" y="8"/>
              </a:cxn>
              <a:cxn ang="0">
                <a:pos x="14" y="5"/>
              </a:cxn>
              <a:cxn ang="0">
                <a:pos x="14" y="12"/>
              </a:cxn>
              <a:cxn ang="0">
                <a:pos x="9" y="19"/>
              </a:cxn>
              <a:cxn ang="0">
                <a:pos x="4" y="17"/>
              </a:cxn>
              <a:cxn ang="0">
                <a:pos x="2" y="19"/>
              </a:cxn>
              <a:cxn ang="0">
                <a:pos x="4" y="26"/>
              </a:cxn>
              <a:cxn ang="0">
                <a:pos x="3" y="37"/>
              </a:cxn>
              <a:cxn ang="0">
                <a:pos x="13" y="44"/>
              </a:cxn>
              <a:cxn ang="0">
                <a:pos x="0" y="60"/>
              </a:cxn>
              <a:cxn ang="0">
                <a:pos x="0" y="63"/>
              </a:cxn>
              <a:cxn ang="0">
                <a:pos x="15" y="72"/>
              </a:cxn>
              <a:cxn ang="0">
                <a:pos x="41" y="58"/>
              </a:cxn>
              <a:cxn ang="0">
                <a:pos x="41" y="58"/>
              </a:cxn>
              <a:cxn ang="0">
                <a:pos x="65" y="44"/>
              </a:cxn>
              <a:cxn ang="0">
                <a:pos x="73" y="26"/>
              </a:cxn>
            </a:cxnLst>
            <a:rect l="0" t="0" r="r" b="b"/>
            <a:pathLst>
              <a:path w="89" h="72">
                <a:moveTo>
                  <a:pt x="73" y="26"/>
                </a:moveTo>
                <a:cubicBezTo>
                  <a:pt x="75" y="22"/>
                  <a:pt x="77" y="22"/>
                  <a:pt x="76" y="19"/>
                </a:cubicBezTo>
                <a:cubicBezTo>
                  <a:pt x="74" y="17"/>
                  <a:pt x="71" y="17"/>
                  <a:pt x="73" y="14"/>
                </a:cubicBezTo>
                <a:cubicBezTo>
                  <a:pt x="76" y="10"/>
                  <a:pt x="81" y="9"/>
                  <a:pt x="85" y="6"/>
                </a:cubicBezTo>
                <a:cubicBezTo>
                  <a:pt x="89" y="3"/>
                  <a:pt x="88" y="0"/>
                  <a:pt x="88" y="0"/>
                </a:cubicBezTo>
                <a:cubicBezTo>
                  <a:pt x="87" y="0"/>
                  <a:pt x="74" y="1"/>
                  <a:pt x="69" y="1"/>
                </a:cubicBezTo>
                <a:cubicBezTo>
                  <a:pt x="64" y="1"/>
                  <a:pt x="51" y="7"/>
                  <a:pt x="45" y="6"/>
                </a:cubicBezTo>
                <a:cubicBezTo>
                  <a:pt x="39" y="6"/>
                  <a:pt x="33" y="3"/>
                  <a:pt x="33" y="3"/>
                </a:cubicBezTo>
                <a:cubicBezTo>
                  <a:pt x="33" y="3"/>
                  <a:pt x="26" y="8"/>
                  <a:pt x="22" y="8"/>
                </a:cubicBezTo>
                <a:cubicBezTo>
                  <a:pt x="18" y="8"/>
                  <a:pt x="16" y="3"/>
                  <a:pt x="14" y="5"/>
                </a:cubicBezTo>
                <a:cubicBezTo>
                  <a:pt x="12" y="7"/>
                  <a:pt x="16" y="12"/>
                  <a:pt x="14" y="12"/>
                </a:cubicBezTo>
                <a:cubicBezTo>
                  <a:pt x="12" y="13"/>
                  <a:pt x="12" y="17"/>
                  <a:pt x="9" y="19"/>
                </a:cubicBezTo>
                <a:cubicBezTo>
                  <a:pt x="8" y="20"/>
                  <a:pt x="6" y="18"/>
                  <a:pt x="4" y="17"/>
                </a:cubicBezTo>
                <a:cubicBezTo>
                  <a:pt x="4" y="18"/>
                  <a:pt x="3" y="18"/>
                  <a:pt x="2" y="19"/>
                </a:cubicBezTo>
                <a:cubicBezTo>
                  <a:pt x="2" y="22"/>
                  <a:pt x="4" y="23"/>
                  <a:pt x="4" y="26"/>
                </a:cubicBezTo>
                <a:cubicBezTo>
                  <a:pt x="4" y="29"/>
                  <a:pt x="5" y="33"/>
                  <a:pt x="3" y="37"/>
                </a:cubicBezTo>
                <a:cubicBezTo>
                  <a:pt x="7" y="38"/>
                  <a:pt x="12" y="41"/>
                  <a:pt x="13" y="44"/>
                </a:cubicBezTo>
                <a:cubicBezTo>
                  <a:pt x="15" y="48"/>
                  <a:pt x="0" y="60"/>
                  <a:pt x="0" y="60"/>
                </a:cubicBezTo>
                <a:cubicBezTo>
                  <a:pt x="0" y="60"/>
                  <a:pt x="0" y="61"/>
                  <a:pt x="0" y="63"/>
                </a:cubicBezTo>
                <a:cubicBezTo>
                  <a:pt x="0" y="63"/>
                  <a:pt x="11" y="72"/>
                  <a:pt x="15" y="72"/>
                </a:cubicBezTo>
                <a:cubicBezTo>
                  <a:pt x="17" y="72"/>
                  <a:pt x="29" y="65"/>
                  <a:pt x="41" y="58"/>
                </a:cubicBezTo>
                <a:cubicBezTo>
                  <a:pt x="41" y="58"/>
                  <a:pt x="41" y="58"/>
                  <a:pt x="41" y="58"/>
                </a:cubicBezTo>
                <a:cubicBezTo>
                  <a:pt x="51" y="53"/>
                  <a:pt x="61" y="46"/>
                  <a:pt x="65" y="44"/>
                </a:cubicBezTo>
                <a:cubicBezTo>
                  <a:pt x="75" y="38"/>
                  <a:pt x="72" y="30"/>
                  <a:pt x="73" y="2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33" name="Freeform 314"/>
          <p:cNvSpPr>
            <a:spLocks/>
          </p:cNvSpPr>
          <p:nvPr/>
        </p:nvSpPr>
        <p:spPr bwMode="auto">
          <a:xfrm>
            <a:off x="1728788" y="3078163"/>
            <a:ext cx="247650" cy="234950"/>
          </a:xfrm>
          <a:custGeom>
            <a:avLst/>
            <a:gdLst/>
            <a:ahLst/>
            <a:cxnLst>
              <a:cxn ang="0">
                <a:pos x="121" y="94"/>
              </a:cxn>
              <a:cxn ang="0">
                <a:pos x="117" y="87"/>
              </a:cxn>
              <a:cxn ang="0">
                <a:pos x="113" y="76"/>
              </a:cxn>
              <a:cxn ang="0">
                <a:pos x="97" y="64"/>
              </a:cxn>
              <a:cxn ang="0">
                <a:pos x="93" y="57"/>
              </a:cxn>
              <a:cxn ang="0">
                <a:pos x="88" y="44"/>
              </a:cxn>
              <a:cxn ang="0">
                <a:pos x="96" y="32"/>
              </a:cxn>
              <a:cxn ang="0">
                <a:pos x="96" y="25"/>
              </a:cxn>
              <a:cxn ang="0">
                <a:pos x="87" y="17"/>
              </a:cxn>
              <a:cxn ang="0">
                <a:pos x="83" y="9"/>
              </a:cxn>
              <a:cxn ang="0">
                <a:pos x="81" y="4"/>
              </a:cxn>
              <a:cxn ang="0">
                <a:pos x="73" y="6"/>
              </a:cxn>
              <a:cxn ang="0">
                <a:pos x="69" y="1"/>
              </a:cxn>
              <a:cxn ang="0">
                <a:pos x="62" y="3"/>
              </a:cxn>
              <a:cxn ang="0">
                <a:pos x="56" y="1"/>
              </a:cxn>
              <a:cxn ang="0">
                <a:pos x="47" y="3"/>
              </a:cxn>
              <a:cxn ang="0">
                <a:pos x="44" y="9"/>
              </a:cxn>
              <a:cxn ang="0">
                <a:pos x="32" y="17"/>
              </a:cxn>
              <a:cxn ang="0">
                <a:pos x="35" y="22"/>
              </a:cxn>
              <a:cxn ang="0">
                <a:pos x="32" y="29"/>
              </a:cxn>
              <a:cxn ang="0">
                <a:pos x="24" y="47"/>
              </a:cxn>
              <a:cxn ang="0">
                <a:pos x="0" y="61"/>
              </a:cxn>
              <a:cxn ang="0">
                <a:pos x="6" y="77"/>
              </a:cxn>
              <a:cxn ang="0">
                <a:pos x="22" y="81"/>
              </a:cxn>
              <a:cxn ang="0">
                <a:pos x="40" y="91"/>
              </a:cxn>
              <a:cxn ang="0">
                <a:pos x="78" y="121"/>
              </a:cxn>
              <a:cxn ang="0">
                <a:pos x="102" y="123"/>
              </a:cxn>
              <a:cxn ang="0">
                <a:pos x="110" y="109"/>
              </a:cxn>
              <a:cxn ang="0">
                <a:pos x="120" y="108"/>
              </a:cxn>
              <a:cxn ang="0">
                <a:pos x="121" y="109"/>
              </a:cxn>
              <a:cxn ang="0">
                <a:pos x="130" y="112"/>
              </a:cxn>
              <a:cxn ang="0">
                <a:pos x="122" y="102"/>
              </a:cxn>
              <a:cxn ang="0">
                <a:pos x="121" y="94"/>
              </a:cxn>
            </a:cxnLst>
            <a:rect l="0" t="0" r="r" b="b"/>
            <a:pathLst>
              <a:path w="130" h="123">
                <a:moveTo>
                  <a:pt x="121" y="94"/>
                </a:moveTo>
                <a:cubicBezTo>
                  <a:pt x="118" y="91"/>
                  <a:pt x="114" y="90"/>
                  <a:pt x="117" y="87"/>
                </a:cubicBezTo>
                <a:cubicBezTo>
                  <a:pt x="120" y="85"/>
                  <a:pt x="117" y="81"/>
                  <a:pt x="113" y="76"/>
                </a:cubicBezTo>
                <a:cubicBezTo>
                  <a:pt x="110" y="72"/>
                  <a:pt x="98" y="66"/>
                  <a:pt x="97" y="64"/>
                </a:cubicBezTo>
                <a:cubicBezTo>
                  <a:pt x="95" y="61"/>
                  <a:pt x="96" y="59"/>
                  <a:pt x="93" y="57"/>
                </a:cubicBezTo>
                <a:cubicBezTo>
                  <a:pt x="90" y="55"/>
                  <a:pt x="87" y="49"/>
                  <a:pt x="88" y="44"/>
                </a:cubicBezTo>
                <a:cubicBezTo>
                  <a:pt x="89" y="38"/>
                  <a:pt x="96" y="36"/>
                  <a:pt x="96" y="32"/>
                </a:cubicBezTo>
                <a:cubicBezTo>
                  <a:pt x="96" y="29"/>
                  <a:pt x="99" y="27"/>
                  <a:pt x="96" y="25"/>
                </a:cubicBezTo>
                <a:cubicBezTo>
                  <a:pt x="93" y="22"/>
                  <a:pt x="90" y="22"/>
                  <a:pt x="87" y="17"/>
                </a:cubicBezTo>
                <a:cubicBezTo>
                  <a:pt x="85" y="12"/>
                  <a:pt x="83" y="12"/>
                  <a:pt x="83" y="9"/>
                </a:cubicBezTo>
                <a:cubicBezTo>
                  <a:pt x="82" y="6"/>
                  <a:pt x="82" y="6"/>
                  <a:pt x="81" y="4"/>
                </a:cubicBezTo>
                <a:cubicBezTo>
                  <a:pt x="81" y="4"/>
                  <a:pt x="75" y="10"/>
                  <a:pt x="73" y="6"/>
                </a:cubicBezTo>
                <a:cubicBezTo>
                  <a:pt x="71" y="1"/>
                  <a:pt x="73" y="1"/>
                  <a:pt x="69" y="1"/>
                </a:cubicBezTo>
                <a:cubicBezTo>
                  <a:pt x="66" y="1"/>
                  <a:pt x="64" y="5"/>
                  <a:pt x="62" y="3"/>
                </a:cubicBezTo>
                <a:cubicBezTo>
                  <a:pt x="60" y="1"/>
                  <a:pt x="59" y="0"/>
                  <a:pt x="56" y="1"/>
                </a:cubicBezTo>
                <a:cubicBezTo>
                  <a:pt x="52" y="2"/>
                  <a:pt x="49" y="3"/>
                  <a:pt x="47" y="3"/>
                </a:cubicBezTo>
                <a:cubicBezTo>
                  <a:pt x="47" y="3"/>
                  <a:pt x="48" y="6"/>
                  <a:pt x="44" y="9"/>
                </a:cubicBezTo>
                <a:cubicBezTo>
                  <a:pt x="40" y="12"/>
                  <a:pt x="35" y="13"/>
                  <a:pt x="32" y="17"/>
                </a:cubicBezTo>
                <a:cubicBezTo>
                  <a:pt x="30" y="20"/>
                  <a:pt x="33" y="20"/>
                  <a:pt x="35" y="22"/>
                </a:cubicBezTo>
                <a:cubicBezTo>
                  <a:pt x="36" y="25"/>
                  <a:pt x="34" y="25"/>
                  <a:pt x="32" y="29"/>
                </a:cubicBezTo>
                <a:cubicBezTo>
                  <a:pt x="31" y="33"/>
                  <a:pt x="34" y="41"/>
                  <a:pt x="24" y="47"/>
                </a:cubicBezTo>
                <a:cubicBezTo>
                  <a:pt x="20" y="49"/>
                  <a:pt x="10" y="56"/>
                  <a:pt x="0" y="61"/>
                </a:cubicBezTo>
                <a:cubicBezTo>
                  <a:pt x="6" y="77"/>
                  <a:pt x="6" y="77"/>
                  <a:pt x="6" y="77"/>
                </a:cubicBezTo>
                <a:cubicBezTo>
                  <a:pt x="22" y="81"/>
                  <a:pt x="22" y="81"/>
                  <a:pt x="22" y="81"/>
                </a:cubicBezTo>
                <a:cubicBezTo>
                  <a:pt x="22" y="81"/>
                  <a:pt x="37" y="88"/>
                  <a:pt x="40" y="91"/>
                </a:cubicBezTo>
                <a:cubicBezTo>
                  <a:pt x="44" y="93"/>
                  <a:pt x="78" y="121"/>
                  <a:pt x="78" y="121"/>
                </a:cubicBezTo>
                <a:cubicBezTo>
                  <a:pt x="102" y="123"/>
                  <a:pt x="102" y="123"/>
                  <a:pt x="102" y="123"/>
                </a:cubicBezTo>
                <a:cubicBezTo>
                  <a:pt x="103" y="120"/>
                  <a:pt x="106" y="114"/>
                  <a:pt x="110" y="109"/>
                </a:cubicBezTo>
                <a:cubicBezTo>
                  <a:pt x="114" y="106"/>
                  <a:pt x="117" y="107"/>
                  <a:pt x="120" y="108"/>
                </a:cubicBezTo>
                <a:cubicBezTo>
                  <a:pt x="120" y="108"/>
                  <a:pt x="120" y="108"/>
                  <a:pt x="121" y="109"/>
                </a:cubicBezTo>
                <a:cubicBezTo>
                  <a:pt x="124" y="111"/>
                  <a:pt x="129" y="113"/>
                  <a:pt x="130" y="112"/>
                </a:cubicBezTo>
                <a:cubicBezTo>
                  <a:pt x="127" y="109"/>
                  <a:pt x="123" y="104"/>
                  <a:pt x="122" y="102"/>
                </a:cubicBezTo>
                <a:cubicBezTo>
                  <a:pt x="120" y="98"/>
                  <a:pt x="124" y="97"/>
                  <a:pt x="121" y="9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34" name="Freeform 315"/>
          <p:cNvSpPr>
            <a:spLocks/>
          </p:cNvSpPr>
          <p:nvPr/>
        </p:nvSpPr>
        <p:spPr bwMode="auto">
          <a:xfrm>
            <a:off x="1409700" y="2938463"/>
            <a:ext cx="474663" cy="184150"/>
          </a:xfrm>
          <a:custGeom>
            <a:avLst/>
            <a:gdLst/>
            <a:ahLst/>
            <a:cxnLst>
              <a:cxn ang="0">
                <a:pos x="140" y="88"/>
              </a:cxn>
              <a:cxn ang="0">
                <a:pos x="148" y="84"/>
              </a:cxn>
              <a:cxn ang="0">
                <a:pos x="171" y="82"/>
              </a:cxn>
              <a:cxn ang="0">
                <a:pos x="214" y="76"/>
              </a:cxn>
              <a:cxn ang="0">
                <a:pos x="229" y="76"/>
              </a:cxn>
              <a:cxn ang="0">
                <a:pos x="240" y="79"/>
              </a:cxn>
              <a:cxn ang="0">
                <a:pos x="246" y="75"/>
              </a:cxn>
              <a:cxn ang="0">
                <a:pos x="240" y="62"/>
              </a:cxn>
              <a:cxn ang="0">
                <a:pos x="238" y="46"/>
              </a:cxn>
              <a:cxn ang="0">
                <a:pos x="244" y="37"/>
              </a:cxn>
              <a:cxn ang="0">
                <a:pos x="231" y="20"/>
              </a:cxn>
              <a:cxn ang="0">
                <a:pos x="220" y="10"/>
              </a:cxn>
              <a:cxn ang="0">
                <a:pos x="204" y="9"/>
              </a:cxn>
              <a:cxn ang="0">
                <a:pos x="173" y="17"/>
              </a:cxn>
              <a:cxn ang="0">
                <a:pos x="143" y="11"/>
              </a:cxn>
              <a:cxn ang="0">
                <a:pos x="132" y="7"/>
              </a:cxn>
              <a:cxn ang="0">
                <a:pos x="119" y="1"/>
              </a:cxn>
              <a:cxn ang="0">
                <a:pos x="73" y="12"/>
              </a:cxn>
              <a:cxn ang="0">
                <a:pos x="43" y="14"/>
              </a:cxn>
              <a:cxn ang="0">
                <a:pos x="45" y="19"/>
              </a:cxn>
              <a:cxn ang="0">
                <a:pos x="39" y="25"/>
              </a:cxn>
              <a:cxn ang="0">
                <a:pos x="16" y="25"/>
              </a:cxn>
              <a:cxn ang="0">
                <a:pos x="4" y="32"/>
              </a:cxn>
              <a:cxn ang="0">
                <a:pos x="7" y="41"/>
              </a:cxn>
              <a:cxn ang="0">
                <a:pos x="11" y="42"/>
              </a:cxn>
              <a:cxn ang="0">
                <a:pos x="12" y="45"/>
              </a:cxn>
              <a:cxn ang="0">
                <a:pos x="12" y="56"/>
              </a:cxn>
              <a:cxn ang="0">
                <a:pos x="6" y="59"/>
              </a:cxn>
              <a:cxn ang="0">
                <a:pos x="11" y="65"/>
              </a:cxn>
              <a:cxn ang="0">
                <a:pos x="20" y="73"/>
              </a:cxn>
              <a:cxn ang="0">
                <a:pos x="16" y="80"/>
              </a:cxn>
              <a:cxn ang="0">
                <a:pos x="24" y="81"/>
              </a:cxn>
              <a:cxn ang="0">
                <a:pos x="26" y="81"/>
              </a:cxn>
              <a:cxn ang="0">
                <a:pos x="24" y="93"/>
              </a:cxn>
              <a:cxn ang="0">
                <a:pos x="32" y="82"/>
              </a:cxn>
              <a:cxn ang="0">
                <a:pos x="60" y="87"/>
              </a:cxn>
              <a:cxn ang="0">
                <a:pos x="89" y="92"/>
              </a:cxn>
              <a:cxn ang="0">
                <a:pos x="118" y="82"/>
              </a:cxn>
              <a:cxn ang="0">
                <a:pos x="132" y="81"/>
              </a:cxn>
              <a:cxn ang="0">
                <a:pos x="132" y="92"/>
              </a:cxn>
              <a:cxn ang="0">
                <a:pos x="135" y="95"/>
              </a:cxn>
            </a:cxnLst>
            <a:rect l="0" t="0" r="r" b="b"/>
            <a:pathLst>
              <a:path w="248" h="96">
                <a:moveTo>
                  <a:pt x="135" y="95"/>
                </a:moveTo>
                <a:cubicBezTo>
                  <a:pt x="138" y="93"/>
                  <a:pt x="138" y="89"/>
                  <a:pt x="140" y="88"/>
                </a:cubicBezTo>
                <a:cubicBezTo>
                  <a:pt x="142" y="88"/>
                  <a:pt x="138" y="83"/>
                  <a:pt x="140" y="81"/>
                </a:cubicBezTo>
                <a:cubicBezTo>
                  <a:pt x="142" y="79"/>
                  <a:pt x="144" y="84"/>
                  <a:pt x="148" y="84"/>
                </a:cubicBezTo>
                <a:cubicBezTo>
                  <a:pt x="152" y="84"/>
                  <a:pt x="159" y="79"/>
                  <a:pt x="159" y="79"/>
                </a:cubicBezTo>
                <a:cubicBezTo>
                  <a:pt x="159" y="79"/>
                  <a:pt x="165" y="82"/>
                  <a:pt x="171" y="82"/>
                </a:cubicBezTo>
                <a:cubicBezTo>
                  <a:pt x="177" y="83"/>
                  <a:pt x="190" y="77"/>
                  <a:pt x="195" y="77"/>
                </a:cubicBezTo>
                <a:cubicBezTo>
                  <a:pt x="200" y="77"/>
                  <a:pt x="213" y="76"/>
                  <a:pt x="214" y="76"/>
                </a:cubicBezTo>
                <a:cubicBezTo>
                  <a:pt x="216" y="76"/>
                  <a:pt x="219" y="75"/>
                  <a:pt x="223" y="74"/>
                </a:cubicBezTo>
                <a:cubicBezTo>
                  <a:pt x="226" y="73"/>
                  <a:pt x="227" y="74"/>
                  <a:pt x="229" y="76"/>
                </a:cubicBezTo>
                <a:cubicBezTo>
                  <a:pt x="231" y="78"/>
                  <a:pt x="233" y="74"/>
                  <a:pt x="236" y="74"/>
                </a:cubicBezTo>
                <a:cubicBezTo>
                  <a:pt x="240" y="74"/>
                  <a:pt x="238" y="74"/>
                  <a:pt x="240" y="79"/>
                </a:cubicBezTo>
                <a:cubicBezTo>
                  <a:pt x="242" y="83"/>
                  <a:pt x="248" y="77"/>
                  <a:pt x="248" y="77"/>
                </a:cubicBezTo>
                <a:cubicBezTo>
                  <a:pt x="247" y="76"/>
                  <a:pt x="247" y="76"/>
                  <a:pt x="246" y="75"/>
                </a:cubicBezTo>
                <a:cubicBezTo>
                  <a:pt x="244" y="72"/>
                  <a:pt x="248" y="71"/>
                  <a:pt x="245" y="67"/>
                </a:cubicBezTo>
                <a:cubicBezTo>
                  <a:pt x="241" y="63"/>
                  <a:pt x="239" y="65"/>
                  <a:pt x="240" y="62"/>
                </a:cubicBezTo>
                <a:cubicBezTo>
                  <a:pt x="241" y="59"/>
                  <a:pt x="243" y="62"/>
                  <a:pt x="241" y="56"/>
                </a:cubicBezTo>
                <a:cubicBezTo>
                  <a:pt x="238" y="49"/>
                  <a:pt x="238" y="50"/>
                  <a:pt x="238" y="46"/>
                </a:cubicBezTo>
                <a:cubicBezTo>
                  <a:pt x="238" y="41"/>
                  <a:pt x="240" y="43"/>
                  <a:pt x="241" y="41"/>
                </a:cubicBezTo>
                <a:cubicBezTo>
                  <a:pt x="242" y="40"/>
                  <a:pt x="243" y="38"/>
                  <a:pt x="244" y="37"/>
                </a:cubicBezTo>
                <a:cubicBezTo>
                  <a:pt x="242" y="34"/>
                  <a:pt x="240" y="30"/>
                  <a:pt x="237" y="28"/>
                </a:cubicBezTo>
                <a:cubicBezTo>
                  <a:pt x="232" y="25"/>
                  <a:pt x="231" y="22"/>
                  <a:pt x="231" y="20"/>
                </a:cubicBezTo>
                <a:cubicBezTo>
                  <a:pt x="231" y="17"/>
                  <a:pt x="228" y="15"/>
                  <a:pt x="227" y="13"/>
                </a:cubicBezTo>
                <a:cubicBezTo>
                  <a:pt x="226" y="12"/>
                  <a:pt x="227" y="10"/>
                  <a:pt x="220" y="10"/>
                </a:cubicBezTo>
                <a:cubicBezTo>
                  <a:pt x="216" y="10"/>
                  <a:pt x="210" y="9"/>
                  <a:pt x="205" y="7"/>
                </a:cubicBezTo>
                <a:cubicBezTo>
                  <a:pt x="205" y="8"/>
                  <a:pt x="205" y="9"/>
                  <a:pt x="204" y="9"/>
                </a:cubicBezTo>
                <a:cubicBezTo>
                  <a:pt x="202" y="11"/>
                  <a:pt x="190" y="17"/>
                  <a:pt x="187" y="17"/>
                </a:cubicBezTo>
                <a:cubicBezTo>
                  <a:pt x="184" y="17"/>
                  <a:pt x="177" y="17"/>
                  <a:pt x="173" y="17"/>
                </a:cubicBezTo>
                <a:cubicBezTo>
                  <a:pt x="169" y="17"/>
                  <a:pt x="154" y="17"/>
                  <a:pt x="152" y="16"/>
                </a:cubicBezTo>
                <a:cubicBezTo>
                  <a:pt x="149" y="15"/>
                  <a:pt x="144" y="11"/>
                  <a:pt x="143" y="11"/>
                </a:cubicBezTo>
                <a:cubicBezTo>
                  <a:pt x="142" y="11"/>
                  <a:pt x="141" y="13"/>
                  <a:pt x="138" y="12"/>
                </a:cubicBezTo>
                <a:cubicBezTo>
                  <a:pt x="134" y="10"/>
                  <a:pt x="137" y="9"/>
                  <a:pt x="132" y="7"/>
                </a:cubicBezTo>
                <a:cubicBezTo>
                  <a:pt x="128" y="6"/>
                  <a:pt x="125" y="7"/>
                  <a:pt x="123" y="5"/>
                </a:cubicBezTo>
                <a:cubicBezTo>
                  <a:pt x="121" y="3"/>
                  <a:pt x="120" y="0"/>
                  <a:pt x="119" y="1"/>
                </a:cubicBezTo>
                <a:cubicBezTo>
                  <a:pt x="118" y="1"/>
                  <a:pt x="98" y="1"/>
                  <a:pt x="94" y="1"/>
                </a:cubicBezTo>
                <a:cubicBezTo>
                  <a:pt x="91" y="2"/>
                  <a:pt x="78" y="10"/>
                  <a:pt x="73" y="12"/>
                </a:cubicBezTo>
                <a:cubicBezTo>
                  <a:pt x="69" y="15"/>
                  <a:pt x="56" y="13"/>
                  <a:pt x="51" y="13"/>
                </a:cubicBezTo>
                <a:cubicBezTo>
                  <a:pt x="46" y="13"/>
                  <a:pt x="44" y="13"/>
                  <a:pt x="43" y="14"/>
                </a:cubicBezTo>
                <a:cubicBezTo>
                  <a:pt x="42" y="15"/>
                  <a:pt x="40" y="16"/>
                  <a:pt x="43" y="17"/>
                </a:cubicBezTo>
                <a:cubicBezTo>
                  <a:pt x="45" y="18"/>
                  <a:pt x="47" y="18"/>
                  <a:pt x="45" y="19"/>
                </a:cubicBezTo>
                <a:cubicBezTo>
                  <a:pt x="43" y="20"/>
                  <a:pt x="39" y="20"/>
                  <a:pt x="39" y="21"/>
                </a:cubicBezTo>
                <a:cubicBezTo>
                  <a:pt x="39" y="23"/>
                  <a:pt x="41" y="24"/>
                  <a:pt x="39" y="25"/>
                </a:cubicBezTo>
                <a:cubicBezTo>
                  <a:pt x="37" y="25"/>
                  <a:pt x="26" y="24"/>
                  <a:pt x="24" y="25"/>
                </a:cubicBezTo>
                <a:cubicBezTo>
                  <a:pt x="22" y="26"/>
                  <a:pt x="19" y="25"/>
                  <a:pt x="16" y="25"/>
                </a:cubicBezTo>
                <a:cubicBezTo>
                  <a:pt x="13" y="25"/>
                  <a:pt x="8" y="24"/>
                  <a:pt x="7" y="25"/>
                </a:cubicBezTo>
                <a:cubicBezTo>
                  <a:pt x="5" y="26"/>
                  <a:pt x="7" y="30"/>
                  <a:pt x="4" y="32"/>
                </a:cubicBezTo>
                <a:cubicBezTo>
                  <a:pt x="2" y="34"/>
                  <a:pt x="0" y="37"/>
                  <a:pt x="2" y="38"/>
                </a:cubicBezTo>
                <a:cubicBezTo>
                  <a:pt x="4" y="39"/>
                  <a:pt x="6" y="42"/>
                  <a:pt x="7" y="41"/>
                </a:cubicBezTo>
                <a:cubicBezTo>
                  <a:pt x="8" y="40"/>
                  <a:pt x="11" y="37"/>
                  <a:pt x="12" y="39"/>
                </a:cubicBezTo>
                <a:cubicBezTo>
                  <a:pt x="12" y="40"/>
                  <a:pt x="13" y="41"/>
                  <a:pt x="11" y="42"/>
                </a:cubicBezTo>
                <a:cubicBezTo>
                  <a:pt x="9" y="43"/>
                  <a:pt x="6" y="45"/>
                  <a:pt x="7" y="46"/>
                </a:cubicBezTo>
                <a:cubicBezTo>
                  <a:pt x="7" y="47"/>
                  <a:pt x="11" y="45"/>
                  <a:pt x="12" y="45"/>
                </a:cubicBezTo>
                <a:cubicBezTo>
                  <a:pt x="13" y="46"/>
                  <a:pt x="11" y="47"/>
                  <a:pt x="11" y="50"/>
                </a:cubicBezTo>
                <a:cubicBezTo>
                  <a:pt x="11" y="53"/>
                  <a:pt x="16" y="55"/>
                  <a:pt x="12" y="56"/>
                </a:cubicBezTo>
                <a:cubicBezTo>
                  <a:pt x="9" y="56"/>
                  <a:pt x="8" y="51"/>
                  <a:pt x="7" y="53"/>
                </a:cubicBezTo>
                <a:cubicBezTo>
                  <a:pt x="6" y="56"/>
                  <a:pt x="5" y="58"/>
                  <a:pt x="6" y="59"/>
                </a:cubicBezTo>
                <a:cubicBezTo>
                  <a:pt x="7" y="61"/>
                  <a:pt x="8" y="59"/>
                  <a:pt x="11" y="60"/>
                </a:cubicBezTo>
                <a:cubicBezTo>
                  <a:pt x="13" y="61"/>
                  <a:pt x="11" y="62"/>
                  <a:pt x="11" y="65"/>
                </a:cubicBezTo>
                <a:cubicBezTo>
                  <a:pt x="11" y="68"/>
                  <a:pt x="6" y="67"/>
                  <a:pt x="12" y="69"/>
                </a:cubicBezTo>
                <a:cubicBezTo>
                  <a:pt x="18" y="71"/>
                  <a:pt x="20" y="71"/>
                  <a:pt x="20" y="73"/>
                </a:cubicBezTo>
                <a:cubicBezTo>
                  <a:pt x="20" y="74"/>
                  <a:pt x="21" y="76"/>
                  <a:pt x="19" y="77"/>
                </a:cubicBezTo>
                <a:cubicBezTo>
                  <a:pt x="18" y="78"/>
                  <a:pt x="15" y="81"/>
                  <a:pt x="16" y="80"/>
                </a:cubicBezTo>
                <a:cubicBezTo>
                  <a:pt x="17" y="80"/>
                  <a:pt x="21" y="77"/>
                  <a:pt x="22" y="78"/>
                </a:cubicBezTo>
                <a:cubicBezTo>
                  <a:pt x="23" y="78"/>
                  <a:pt x="26" y="81"/>
                  <a:pt x="24" y="81"/>
                </a:cubicBezTo>
                <a:cubicBezTo>
                  <a:pt x="21" y="81"/>
                  <a:pt x="18" y="82"/>
                  <a:pt x="20" y="82"/>
                </a:cubicBezTo>
                <a:cubicBezTo>
                  <a:pt x="22" y="82"/>
                  <a:pt x="26" y="81"/>
                  <a:pt x="26" y="81"/>
                </a:cubicBezTo>
                <a:cubicBezTo>
                  <a:pt x="26" y="81"/>
                  <a:pt x="27" y="85"/>
                  <a:pt x="25" y="87"/>
                </a:cubicBezTo>
                <a:cubicBezTo>
                  <a:pt x="23" y="90"/>
                  <a:pt x="21" y="93"/>
                  <a:pt x="24" y="93"/>
                </a:cubicBezTo>
                <a:cubicBezTo>
                  <a:pt x="26" y="93"/>
                  <a:pt x="28" y="95"/>
                  <a:pt x="29" y="90"/>
                </a:cubicBezTo>
                <a:cubicBezTo>
                  <a:pt x="30" y="86"/>
                  <a:pt x="29" y="82"/>
                  <a:pt x="32" y="82"/>
                </a:cubicBezTo>
                <a:cubicBezTo>
                  <a:pt x="35" y="82"/>
                  <a:pt x="43" y="87"/>
                  <a:pt x="46" y="89"/>
                </a:cubicBezTo>
                <a:cubicBezTo>
                  <a:pt x="48" y="91"/>
                  <a:pt x="59" y="90"/>
                  <a:pt x="60" y="87"/>
                </a:cubicBezTo>
                <a:cubicBezTo>
                  <a:pt x="60" y="84"/>
                  <a:pt x="59" y="79"/>
                  <a:pt x="67" y="82"/>
                </a:cubicBezTo>
                <a:cubicBezTo>
                  <a:pt x="75" y="85"/>
                  <a:pt x="84" y="94"/>
                  <a:pt x="89" y="92"/>
                </a:cubicBezTo>
                <a:cubicBezTo>
                  <a:pt x="94" y="91"/>
                  <a:pt x="107" y="86"/>
                  <a:pt x="110" y="84"/>
                </a:cubicBezTo>
                <a:cubicBezTo>
                  <a:pt x="112" y="82"/>
                  <a:pt x="114" y="80"/>
                  <a:pt x="118" y="82"/>
                </a:cubicBezTo>
                <a:cubicBezTo>
                  <a:pt x="122" y="83"/>
                  <a:pt x="124" y="85"/>
                  <a:pt x="126" y="83"/>
                </a:cubicBezTo>
                <a:cubicBezTo>
                  <a:pt x="128" y="81"/>
                  <a:pt x="131" y="80"/>
                  <a:pt x="132" y="81"/>
                </a:cubicBezTo>
                <a:cubicBezTo>
                  <a:pt x="133" y="83"/>
                  <a:pt x="131" y="85"/>
                  <a:pt x="130" y="87"/>
                </a:cubicBezTo>
                <a:cubicBezTo>
                  <a:pt x="130" y="88"/>
                  <a:pt x="132" y="91"/>
                  <a:pt x="132" y="92"/>
                </a:cubicBezTo>
                <a:cubicBezTo>
                  <a:pt x="132" y="93"/>
                  <a:pt x="131" y="93"/>
                  <a:pt x="130" y="93"/>
                </a:cubicBezTo>
                <a:cubicBezTo>
                  <a:pt x="132" y="94"/>
                  <a:pt x="134" y="96"/>
                  <a:pt x="135" y="9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35" name="Freeform 316"/>
          <p:cNvSpPr>
            <a:spLocks/>
          </p:cNvSpPr>
          <p:nvPr/>
        </p:nvSpPr>
        <p:spPr bwMode="auto">
          <a:xfrm>
            <a:off x="1624013" y="3224213"/>
            <a:ext cx="528637" cy="422275"/>
          </a:xfrm>
          <a:custGeom>
            <a:avLst/>
            <a:gdLst/>
            <a:ahLst/>
            <a:cxnLst>
              <a:cxn ang="0">
                <a:pos x="172" y="52"/>
              </a:cxn>
              <a:cxn ang="0">
                <a:pos x="168" y="46"/>
              </a:cxn>
              <a:cxn ang="0">
                <a:pos x="133" y="44"/>
              </a:cxn>
              <a:cxn ang="0">
                <a:pos x="95" y="14"/>
              </a:cxn>
              <a:cxn ang="0">
                <a:pos x="77" y="4"/>
              </a:cxn>
              <a:cxn ang="0">
                <a:pos x="61" y="0"/>
              </a:cxn>
              <a:cxn ang="0">
                <a:pos x="35" y="9"/>
              </a:cxn>
              <a:cxn ang="0">
                <a:pos x="44" y="23"/>
              </a:cxn>
              <a:cxn ang="0">
                <a:pos x="35" y="32"/>
              </a:cxn>
              <a:cxn ang="0">
                <a:pos x="28" y="32"/>
              </a:cxn>
              <a:cxn ang="0">
                <a:pos x="19" y="42"/>
              </a:cxn>
              <a:cxn ang="0">
                <a:pos x="4" y="37"/>
              </a:cxn>
              <a:cxn ang="0">
                <a:pos x="2" y="49"/>
              </a:cxn>
              <a:cxn ang="0">
                <a:pos x="1" y="52"/>
              </a:cxn>
              <a:cxn ang="0">
                <a:pos x="3" y="57"/>
              </a:cxn>
              <a:cxn ang="0">
                <a:pos x="12" y="66"/>
              </a:cxn>
              <a:cxn ang="0">
                <a:pos x="31" y="98"/>
              </a:cxn>
              <a:cxn ang="0">
                <a:pos x="35" y="107"/>
              </a:cxn>
              <a:cxn ang="0">
                <a:pos x="47" y="117"/>
              </a:cxn>
              <a:cxn ang="0">
                <a:pos x="58" y="136"/>
              </a:cxn>
              <a:cxn ang="0">
                <a:pos x="61" y="157"/>
              </a:cxn>
              <a:cxn ang="0">
                <a:pos x="78" y="174"/>
              </a:cxn>
              <a:cxn ang="0">
                <a:pos x="93" y="199"/>
              </a:cxn>
              <a:cxn ang="0">
                <a:pos x="105" y="215"/>
              </a:cxn>
              <a:cxn ang="0">
                <a:pos x="107" y="221"/>
              </a:cxn>
              <a:cxn ang="0">
                <a:pos x="111" y="219"/>
              </a:cxn>
              <a:cxn ang="0">
                <a:pos x="116" y="208"/>
              </a:cxn>
              <a:cxn ang="0">
                <a:pos x="125" y="209"/>
              </a:cxn>
              <a:cxn ang="0">
                <a:pos x="158" y="210"/>
              </a:cxn>
              <a:cxn ang="0">
                <a:pos x="164" y="212"/>
              </a:cxn>
              <a:cxn ang="0">
                <a:pos x="191" y="191"/>
              </a:cxn>
              <a:cxn ang="0">
                <a:pos x="216" y="189"/>
              </a:cxn>
              <a:cxn ang="0">
                <a:pos x="270" y="173"/>
              </a:cxn>
              <a:cxn ang="0">
                <a:pos x="276" y="147"/>
              </a:cxn>
              <a:cxn ang="0">
                <a:pos x="271" y="136"/>
              </a:cxn>
              <a:cxn ang="0">
                <a:pos x="238" y="133"/>
              </a:cxn>
              <a:cxn ang="0">
                <a:pos x="228" y="118"/>
              </a:cxn>
              <a:cxn ang="0">
                <a:pos x="220" y="112"/>
              </a:cxn>
              <a:cxn ang="0">
                <a:pos x="220" y="109"/>
              </a:cxn>
              <a:cxn ang="0">
                <a:pos x="212" y="102"/>
              </a:cxn>
              <a:cxn ang="0">
                <a:pos x="212" y="102"/>
              </a:cxn>
              <a:cxn ang="0">
                <a:pos x="212" y="103"/>
              </a:cxn>
              <a:cxn ang="0">
                <a:pos x="201" y="87"/>
              </a:cxn>
              <a:cxn ang="0">
                <a:pos x="206" y="83"/>
              </a:cxn>
              <a:cxn ang="0">
                <a:pos x="205" y="78"/>
              </a:cxn>
              <a:cxn ang="0">
                <a:pos x="197" y="73"/>
              </a:cxn>
              <a:cxn ang="0">
                <a:pos x="192" y="71"/>
              </a:cxn>
              <a:cxn ang="0">
                <a:pos x="182" y="53"/>
              </a:cxn>
              <a:cxn ang="0">
                <a:pos x="182" y="53"/>
              </a:cxn>
              <a:cxn ang="0">
                <a:pos x="172" y="52"/>
              </a:cxn>
            </a:cxnLst>
            <a:rect l="0" t="0" r="r" b="b"/>
            <a:pathLst>
              <a:path w="277" h="221">
                <a:moveTo>
                  <a:pt x="172" y="52"/>
                </a:moveTo>
                <a:cubicBezTo>
                  <a:pt x="168" y="46"/>
                  <a:pt x="168" y="46"/>
                  <a:pt x="168" y="46"/>
                </a:cubicBezTo>
                <a:cubicBezTo>
                  <a:pt x="133" y="44"/>
                  <a:pt x="133" y="44"/>
                  <a:pt x="133" y="44"/>
                </a:cubicBezTo>
                <a:cubicBezTo>
                  <a:pt x="133" y="44"/>
                  <a:pt x="99" y="16"/>
                  <a:pt x="95" y="14"/>
                </a:cubicBezTo>
                <a:cubicBezTo>
                  <a:pt x="92" y="11"/>
                  <a:pt x="77" y="4"/>
                  <a:pt x="77" y="4"/>
                </a:cubicBezTo>
                <a:cubicBezTo>
                  <a:pt x="61" y="0"/>
                  <a:pt x="61" y="0"/>
                  <a:pt x="61" y="0"/>
                </a:cubicBezTo>
                <a:cubicBezTo>
                  <a:pt x="35" y="9"/>
                  <a:pt x="35" y="9"/>
                  <a:pt x="35" y="9"/>
                </a:cubicBezTo>
                <a:cubicBezTo>
                  <a:pt x="35" y="9"/>
                  <a:pt x="40" y="17"/>
                  <a:pt x="44" y="23"/>
                </a:cubicBezTo>
                <a:cubicBezTo>
                  <a:pt x="47" y="29"/>
                  <a:pt x="38" y="30"/>
                  <a:pt x="35" y="32"/>
                </a:cubicBezTo>
                <a:cubicBezTo>
                  <a:pt x="33" y="35"/>
                  <a:pt x="32" y="32"/>
                  <a:pt x="28" y="32"/>
                </a:cubicBezTo>
                <a:cubicBezTo>
                  <a:pt x="24" y="32"/>
                  <a:pt x="24" y="42"/>
                  <a:pt x="19" y="42"/>
                </a:cubicBezTo>
                <a:cubicBezTo>
                  <a:pt x="15" y="42"/>
                  <a:pt x="8" y="39"/>
                  <a:pt x="4" y="37"/>
                </a:cubicBezTo>
                <a:cubicBezTo>
                  <a:pt x="3" y="41"/>
                  <a:pt x="2" y="45"/>
                  <a:pt x="2" y="49"/>
                </a:cubicBezTo>
                <a:cubicBezTo>
                  <a:pt x="1" y="52"/>
                  <a:pt x="1" y="52"/>
                  <a:pt x="1" y="52"/>
                </a:cubicBezTo>
                <a:cubicBezTo>
                  <a:pt x="0" y="55"/>
                  <a:pt x="1" y="58"/>
                  <a:pt x="3" y="57"/>
                </a:cubicBezTo>
                <a:cubicBezTo>
                  <a:pt x="5" y="56"/>
                  <a:pt x="9" y="61"/>
                  <a:pt x="12" y="66"/>
                </a:cubicBezTo>
                <a:cubicBezTo>
                  <a:pt x="15" y="71"/>
                  <a:pt x="30" y="95"/>
                  <a:pt x="31" y="98"/>
                </a:cubicBezTo>
                <a:cubicBezTo>
                  <a:pt x="32" y="100"/>
                  <a:pt x="34" y="103"/>
                  <a:pt x="35" y="107"/>
                </a:cubicBezTo>
                <a:cubicBezTo>
                  <a:pt x="36" y="110"/>
                  <a:pt x="44" y="115"/>
                  <a:pt x="47" y="117"/>
                </a:cubicBezTo>
                <a:cubicBezTo>
                  <a:pt x="50" y="119"/>
                  <a:pt x="56" y="128"/>
                  <a:pt x="58" y="136"/>
                </a:cubicBezTo>
                <a:cubicBezTo>
                  <a:pt x="60" y="143"/>
                  <a:pt x="57" y="151"/>
                  <a:pt x="61" y="157"/>
                </a:cubicBezTo>
                <a:cubicBezTo>
                  <a:pt x="64" y="164"/>
                  <a:pt x="75" y="172"/>
                  <a:pt x="78" y="174"/>
                </a:cubicBezTo>
                <a:cubicBezTo>
                  <a:pt x="81" y="175"/>
                  <a:pt x="88" y="192"/>
                  <a:pt x="93" y="199"/>
                </a:cubicBezTo>
                <a:cubicBezTo>
                  <a:pt x="97" y="206"/>
                  <a:pt x="104" y="211"/>
                  <a:pt x="105" y="215"/>
                </a:cubicBezTo>
                <a:cubicBezTo>
                  <a:pt x="106" y="217"/>
                  <a:pt x="107" y="219"/>
                  <a:pt x="107" y="221"/>
                </a:cubicBezTo>
                <a:cubicBezTo>
                  <a:pt x="109" y="221"/>
                  <a:pt x="111" y="221"/>
                  <a:pt x="111" y="219"/>
                </a:cubicBezTo>
                <a:cubicBezTo>
                  <a:pt x="112" y="214"/>
                  <a:pt x="112" y="209"/>
                  <a:pt x="116" y="208"/>
                </a:cubicBezTo>
                <a:cubicBezTo>
                  <a:pt x="119" y="208"/>
                  <a:pt x="120" y="209"/>
                  <a:pt x="125" y="209"/>
                </a:cubicBezTo>
                <a:cubicBezTo>
                  <a:pt x="131" y="209"/>
                  <a:pt x="155" y="209"/>
                  <a:pt x="158" y="210"/>
                </a:cubicBezTo>
                <a:cubicBezTo>
                  <a:pt x="160" y="212"/>
                  <a:pt x="160" y="213"/>
                  <a:pt x="164" y="212"/>
                </a:cubicBezTo>
                <a:cubicBezTo>
                  <a:pt x="167" y="212"/>
                  <a:pt x="177" y="191"/>
                  <a:pt x="191" y="191"/>
                </a:cubicBezTo>
                <a:cubicBezTo>
                  <a:pt x="204" y="191"/>
                  <a:pt x="210" y="191"/>
                  <a:pt x="216" y="189"/>
                </a:cubicBezTo>
                <a:cubicBezTo>
                  <a:pt x="223" y="187"/>
                  <a:pt x="270" y="173"/>
                  <a:pt x="270" y="173"/>
                </a:cubicBezTo>
                <a:cubicBezTo>
                  <a:pt x="270" y="173"/>
                  <a:pt x="277" y="152"/>
                  <a:pt x="276" y="147"/>
                </a:cubicBezTo>
                <a:cubicBezTo>
                  <a:pt x="274" y="141"/>
                  <a:pt x="271" y="136"/>
                  <a:pt x="271" y="136"/>
                </a:cubicBezTo>
                <a:cubicBezTo>
                  <a:pt x="238" y="133"/>
                  <a:pt x="238" y="133"/>
                  <a:pt x="238" y="133"/>
                </a:cubicBezTo>
                <a:cubicBezTo>
                  <a:pt x="228" y="118"/>
                  <a:pt x="228" y="118"/>
                  <a:pt x="228" y="118"/>
                </a:cubicBezTo>
                <a:cubicBezTo>
                  <a:pt x="225" y="115"/>
                  <a:pt x="224" y="113"/>
                  <a:pt x="220" y="112"/>
                </a:cubicBezTo>
                <a:cubicBezTo>
                  <a:pt x="219" y="111"/>
                  <a:pt x="219" y="110"/>
                  <a:pt x="220" y="109"/>
                </a:cubicBezTo>
                <a:cubicBezTo>
                  <a:pt x="218" y="108"/>
                  <a:pt x="215" y="105"/>
                  <a:pt x="212" y="102"/>
                </a:cubicBezTo>
                <a:cubicBezTo>
                  <a:pt x="212" y="102"/>
                  <a:pt x="212" y="102"/>
                  <a:pt x="212" y="102"/>
                </a:cubicBezTo>
                <a:cubicBezTo>
                  <a:pt x="212" y="103"/>
                  <a:pt x="212" y="104"/>
                  <a:pt x="212" y="103"/>
                </a:cubicBezTo>
                <a:cubicBezTo>
                  <a:pt x="211" y="102"/>
                  <a:pt x="202" y="90"/>
                  <a:pt x="201" y="87"/>
                </a:cubicBezTo>
                <a:cubicBezTo>
                  <a:pt x="201" y="85"/>
                  <a:pt x="205" y="85"/>
                  <a:pt x="206" y="83"/>
                </a:cubicBezTo>
                <a:cubicBezTo>
                  <a:pt x="206" y="81"/>
                  <a:pt x="208" y="80"/>
                  <a:pt x="205" y="78"/>
                </a:cubicBezTo>
                <a:cubicBezTo>
                  <a:pt x="202" y="77"/>
                  <a:pt x="197" y="76"/>
                  <a:pt x="197" y="73"/>
                </a:cubicBezTo>
                <a:cubicBezTo>
                  <a:pt x="197" y="70"/>
                  <a:pt x="194" y="73"/>
                  <a:pt x="192" y="71"/>
                </a:cubicBezTo>
                <a:cubicBezTo>
                  <a:pt x="190" y="69"/>
                  <a:pt x="185" y="60"/>
                  <a:pt x="182" y="53"/>
                </a:cubicBezTo>
                <a:cubicBezTo>
                  <a:pt x="182" y="53"/>
                  <a:pt x="182" y="53"/>
                  <a:pt x="182" y="53"/>
                </a:cubicBezTo>
                <a:lnTo>
                  <a:pt x="172" y="52"/>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36" name="Freeform 317"/>
          <p:cNvSpPr>
            <a:spLocks/>
          </p:cNvSpPr>
          <p:nvPr/>
        </p:nvSpPr>
        <p:spPr bwMode="auto">
          <a:xfrm>
            <a:off x="1631950" y="3194050"/>
            <a:ext cx="107950" cy="111125"/>
          </a:xfrm>
          <a:custGeom>
            <a:avLst/>
            <a:gdLst/>
            <a:ahLst/>
            <a:cxnLst>
              <a:cxn ang="0">
                <a:pos x="15" y="58"/>
              </a:cxn>
              <a:cxn ang="0">
                <a:pos x="24" y="48"/>
              </a:cxn>
              <a:cxn ang="0">
                <a:pos x="31" y="48"/>
              </a:cxn>
              <a:cxn ang="0">
                <a:pos x="40" y="39"/>
              </a:cxn>
              <a:cxn ang="0">
                <a:pos x="31" y="25"/>
              </a:cxn>
              <a:cxn ang="0">
                <a:pos x="57" y="16"/>
              </a:cxn>
              <a:cxn ang="0">
                <a:pos x="51" y="0"/>
              </a:cxn>
              <a:cxn ang="0">
                <a:pos x="25" y="14"/>
              </a:cxn>
              <a:cxn ang="0">
                <a:pos x="10" y="5"/>
              </a:cxn>
              <a:cxn ang="0">
                <a:pos x="10" y="11"/>
              </a:cxn>
              <a:cxn ang="0">
                <a:pos x="8" y="30"/>
              </a:cxn>
              <a:cxn ang="0">
                <a:pos x="1" y="47"/>
              </a:cxn>
              <a:cxn ang="0">
                <a:pos x="0" y="53"/>
              </a:cxn>
              <a:cxn ang="0">
                <a:pos x="0" y="53"/>
              </a:cxn>
              <a:cxn ang="0">
                <a:pos x="15" y="58"/>
              </a:cxn>
            </a:cxnLst>
            <a:rect l="0" t="0" r="r" b="b"/>
            <a:pathLst>
              <a:path w="57" h="58">
                <a:moveTo>
                  <a:pt x="15" y="58"/>
                </a:moveTo>
                <a:cubicBezTo>
                  <a:pt x="20" y="58"/>
                  <a:pt x="20" y="48"/>
                  <a:pt x="24" y="48"/>
                </a:cubicBezTo>
                <a:cubicBezTo>
                  <a:pt x="28" y="48"/>
                  <a:pt x="29" y="51"/>
                  <a:pt x="31" y="48"/>
                </a:cubicBezTo>
                <a:cubicBezTo>
                  <a:pt x="34" y="46"/>
                  <a:pt x="43" y="45"/>
                  <a:pt x="40" y="39"/>
                </a:cubicBezTo>
                <a:cubicBezTo>
                  <a:pt x="36" y="33"/>
                  <a:pt x="31" y="25"/>
                  <a:pt x="31" y="25"/>
                </a:cubicBezTo>
                <a:cubicBezTo>
                  <a:pt x="57" y="16"/>
                  <a:pt x="57" y="16"/>
                  <a:pt x="57" y="16"/>
                </a:cubicBezTo>
                <a:cubicBezTo>
                  <a:pt x="51" y="0"/>
                  <a:pt x="51" y="0"/>
                  <a:pt x="51" y="0"/>
                </a:cubicBezTo>
                <a:cubicBezTo>
                  <a:pt x="39" y="7"/>
                  <a:pt x="27" y="14"/>
                  <a:pt x="25" y="14"/>
                </a:cubicBezTo>
                <a:cubicBezTo>
                  <a:pt x="21" y="14"/>
                  <a:pt x="10" y="5"/>
                  <a:pt x="10" y="5"/>
                </a:cubicBezTo>
                <a:cubicBezTo>
                  <a:pt x="10" y="7"/>
                  <a:pt x="10" y="9"/>
                  <a:pt x="10" y="11"/>
                </a:cubicBezTo>
                <a:cubicBezTo>
                  <a:pt x="8" y="30"/>
                  <a:pt x="8" y="30"/>
                  <a:pt x="8" y="30"/>
                </a:cubicBezTo>
                <a:cubicBezTo>
                  <a:pt x="6" y="36"/>
                  <a:pt x="2" y="44"/>
                  <a:pt x="1" y="47"/>
                </a:cubicBezTo>
                <a:cubicBezTo>
                  <a:pt x="1" y="48"/>
                  <a:pt x="0" y="50"/>
                  <a:pt x="0" y="53"/>
                </a:cubicBezTo>
                <a:cubicBezTo>
                  <a:pt x="0" y="53"/>
                  <a:pt x="0" y="53"/>
                  <a:pt x="0" y="53"/>
                </a:cubicBezTo>
                <a:cubicBezTo>
                  <a:pt x="4" y="55"/>
                  <a:pt x="11" y="58"/>
                  <a:pt x="15" y="5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37" name="Freeform 318"/>
          <p:cNvSpPr>
            <a:spLocks/>
          </p:cNvSpPr>
          <p:nvPr/>
        </p:nvSpPr>
        <p:spPr bwMode="auto">
          <a:xfrm>
            <a:off x="1636713" y="3154363"/>
            <a:ext cx="42862" cy="44450"/>
          </a:xfrm>
          <a:custGeom>
            <a:avLst/>
            <a:gdLst/>
            <a:ahLst/>
            <a:cxnLst>
              <a:cxn ang="0">
                <a:pos x="20" y="7"/>
              </a:cxn>
              <a:cxn ang="0">
                <a:pos x="10" y="0"/>
              </a:cxn>
              <a:cxn ang="0">
                <a:pos x="9" y="2"/>
              </a:cxn>
              <a:cxn ang="0">
                <a:pos x="2" y="19"/>
              </a:cxn>
              <a:cxn ang="0">
                <a:pos x="0" y="22"/>
              </a:cxn>
              <a:cxn ang="0">
                <a:pos x="7" y="23"/>
              </a:cxn>
              <a:cxn ang="0">
                <a:pos x="20" y="7"/>
              </a:cxn>
            </a:cxnLst>
            <a:rect l="0" t="0" r="r" b="b"/>
            <a:pathLst>
              <a:path w="22" h="23">
                <a:moveTo>
                  <a:pt x="20" y="7"/>
                </a:moveTo>
                <a:cubicBezTo>
                  <a:pt x="19" y="4"/>
                  <a:pt x="14" y="1"/>
                  <a:pt x="10" y="0"/>
                </a:cubicBezTo>
                <a:cubicBezTo>
                  <a:pt x="10" y="0"/>
                  <a:pt x="10" y="1"/>
                  <a:pt x="9" y="2"/>
                </a:cubicBezTo>
                <a:cubicBezTo>
                  <a:pt x="7" y="5"/>
                  <a:pt x="4" y="16"/>
                  <a:pt x="2" y="19"/>
                </a:cubicBezTo>
                <a:cubicBezTo>
                  <a:pt x="2" y="20"/>
                  <a:pt x="1" y="21"/>
                  <a:pt x="0" y="22"/>
                </a:cubicBezTo>
                <a:cubicBezTo>
                  <a:pt x="7" y="23"/>
                  <a:pt x="7" y="23"/>
                  <a:pt x="7" y="23"/>
                </a:cubicBezTo>
                <a:cubicBezTo>
                  <a:pt x="7" y="23"/>
                  <a:pt x="22" y="11"/>
                  <a:pt x="20" y="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38" name="Freeform 319"/>
          <p:cNvSpPr>
            <a:spLocks/>
          </p:cNvSpPr>
          <p:nvPr/>
        </p:nvSpPr>
        <p:spPr bwMode="auto">
          <a:xfrm>
            <a:off x="1633538" y="3211513"/>
            <a:ext cx="17462" cy="39687"/>
          </a:xfrm>
          <a:custGeom>
            <a:avLst/>
            <a:gdLst/>
            <a:ahLst/>
            <a:cxnLst>
              <a:cxn ang="0">
                <a:pos x="0" y="12"/>
              </a:cxn>
              <a:cxn ang="0">
                <a:pos x="7" y="21"/>
              </a:cxn>
              <a:cxn ang="0">
                <a:pos x="9" y="2"/>
              </a:cxn>
              <a:cxn ang="0">
                <a:pos x="0" y="12"/>
              </a:cxn>
            </a:cxnLst>
            <a:rect l="0" t="0" r="r" b="b"/>
            <a:pathLst>
              <a:path w="9" h="21">
                <a:moveTo>
                  <a:pt x="0" y="12"/>
                </a:moveTo>
                <a:cubicBezTo>
                  <a:pt x="0" y="19"/>
                  <a:pt x="7" y="21"/>
                  <a:pt x="7" y="21"/>
                </a:cubicBezTo>
                <a:cubicBezTo>
                  <a:pt x="9" y="2"/>
                  <a:pt x="9" y="2"/>
                  <a:pt x="9" y="2"/>
                </a:cubicBezTo>
                <a:cubicBezTo>
                  <a:pt x="2" y="0"/>
                  <a:pt x="0" y="4"/>
                  <a:pt x="0" y="1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39" name="Freeform 320"/>
          <p:cNvSpPr>
            <a:spLocks/>
          </p:cNvSpPr>
          <p:nvPr/>
        </p:nvSpPr>
        <p:spPr bwMode="auto">
          <a:xfrm>
            <a:off x="1614488" y="3195638"/>
            <a:ext cx="36512" cy="128587"/>
          </a:xfrm>
          <a:custGeom>
            <a:avLst/>
            <a:gdLst/>
            <a:ahLst/>
            <a:cxnLst>
              <a:cxn ang="0">
                <a:pos x="10" y="46"/>
              </a:cxn>
              <a:cxn ang="0">
                <a:pos x="17" y="29"/>
              </a:cxn>
              <a:cxn ang="0">
                <a:pos x="10" y="20"/>
              </a:cxn>
              <a:cxn ang="0">
                <a:pos x="19" y="10"/>
              </a:cxn>
              <a:cxn ang="0">
                <a:pos x="19" y="1"/>
              </a:cxn>
              <a:cxn ang="0">
                <a:pos x="12" y="0"/>
              </a:cxn>
              <a:cxn ang="0">
                <a:pos x="10" y="5"/>
              </a:cxn>
              <a:cxn ang="0">
                <a:pos x="4" y="20"/>
              </a:cxn>
              <a:cxn ang="0">
                <a:pos x="0" y="26"/>
              </a:cxn>
              <a:cxn ang="0">
                <a:pos x="5" y="67"/>
              </a:cxn>
              <a:cxn ang="0">
                <a:pos x="6" y="67"/>
              </a:cxn>
              <a:cxn ang="0">
                <a:pos x="6" y="67"/>
              </a:cxn>
              <a:cxn ang="0">
                <a:pos x="7" y="64"/>
              </a:cxn>
              <a:cxn ang="0">
                <a:pos x="10" y="46"/>
              </a:cxn>
            </a:cxnLst>
            <a:rect l="0" t="0" r="r" b="b"/>
            <a:pathLst>
              <a:path w="19" h="67">
                <a:moveTo>
                  <a:pt x="10" y="46"/>
                </a:moveTo>
                <a:cubicBezTo>
                  <a:pt x="11" y="43"/>
                  <a:pt x="15" y="35"/>
                  <a:pt x="17" y="29"/>
                </a:cubicBezTo>
                <a:cubicBezTo>
                  <a:pt x="17" y="29"/>
                  <a:pt x="10" y="27"/>
                  <a:pt x="10" y="20"/>
                </a:cubicBezTo>
                <a:cubicBezTo>
                  <a:pt x="10" y="12"/>
                  <a:pt x="12" y="8"/>
                  <a:pt x="19" y="10"/>
                </a:cubicBezTo>
                <a:cubicBezTo>
                  <a:pt x="19" y="5"/>
                  <a:pt x="19" y="1"/>
                  <a:pt x="19" y="1"/>
                </a:cubicBezTo>
                <a:cubicBezTo>
                  <a:pt x="12" y="0"/>
                  <a:pt x="12" y="0"/>
                  <a:pt x="12" y="0"/>
                </a:cubicBezTo>
                <a:cubicBezTo>
                  <a:pt x="11" y="1"/>
                  <a:pt x="11" y="2"/>
                  <a:pt x="10" y="5"/>
                </a:cubicBezTo>
                <a:cubicBezTo>
                  <a:pt x="8" y="11"/>
                  <a:pt x="5" y="17"/>
                  <a:pt x="4" y="20"/>
                </a:cubicBezTo>
                <a:cubicBezTo>
                  <a:pt x="3" y="22"/>
                  <a:pt x="1" y="24"/>
                  <a:pt x="0" y="26"/>
                </a:cubicBezTo>
                <a:cubicBezTo>
                  <a:pt x="1" y="38"/>
                  <a:pt x="3" y="57"/>
                  <a:pt x="5" y="67"/>
                </a:cubicBezTo>
                <a:cubicBezTo>
                  <a:pt x="6" y="66"/>
                  <a:pt x="6" y="65"/>
                  <a:pt x="6" y="67"/>
                </a:cubicBezTo>
                <a:cubicBezTo>
                  <a:pt x="6" y="67"/>
                  <a:pt x="6" y="67"/>
                  <a:pt x="6" y="67"/>
                </a:cubicBezTo>
                <a:cubicBezTo>
                  <a:pt x="7" y="64"/>
                  <a:pt x="7" y="64"/>
                  <a:pt x="7" y="64"/>
                </a:cubicBezTo>
                <a:cubicBezTo>
                  <a:pt x="8" y="57"/>
                  <a:pt x="10" y="48"/>
                  <a:pt x="10" y="4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40" name="Freeform 321"/>
          <p:cNvSpPr>
            <a:spLocks/>
          </p:cNvSpPr>
          <p:nvPr/>
        </p:nvSpPr>
        <p:spPr bwMode="auto">
          <a:xfrm>
            <a:off x="2028825" y="3392488"/>
            <a:ext cx="20638" cy="39687"/>
          </a:xfrm>
          <a:custGeom>
            <a:avLst/>
            <a:gdLst/>
            <a:ahLst/>
            <a:cxnLst>
              <a:cxn ang="0">
                <a:pos x="8" y="21"/>
              </a:cxn>
              <a:cxn ang="0">
                <a:pos x="11" y="15"/>
              </a:cxn>
              <a:cxn ang="0">
                <a:pos x="11" y="6"/>
              </a:cxn>
              <a:cxn ang="0">
                <a:pos x="7" y="1"/>
              </a:cxn>
              <a:cxn ang="0">
                <a:pos x="2" y="7"/>
              </a:cxn>
              <a:cxn ang="0">
                <a:pos x="0" y="14"/>
              </a:cxn>
              <a:cxn ang="0">
                <a:pos x="0" y="14"/>
              </a:cxn>
              <a:cxn ang="0">
                <a:pos x="8" y="21"/>
              </a:cxn>
            </a:cxnLst>
            <a:rect l="0" t="0" r="r" b="b"/>
            <a:pathLst>
              <a:path w="11" h="21">
                <a:moveTo>
                  <a:pt x="8" y="21"/>
                </a:moveTo>
                <a:cubicBezTo>
                  <a:pt x="9" y="20"/>
                  <a:pt x="11" y="18"/>
                  <a:pt x="11" y="15"/>
                </a:cubicBezTo>
                <a:cubicBezTo>
                  <a:pt x="11" y="11"/>
                  <a:pt x="11" y="8"/>
                  <a:pt x="11" y="6"/>
                </a:cubicBezTo>
                <a:cubicBezTo>
                  <a:pt x="11" y="3"/>
                  <a:pt x="8" y="0"/>
                  <a:pt x="7" y="1"/>
                </a:cubicBezTo>
                <a:cubicBezTo>
                  <a:pt x="5" y="1"/>
                  <a:pt x="3" y="2"/>
                  <a:pt x="2" y="7"/>
                </a:cubicBezTo>
                <a:cubicBezTo>
                  <a:pt x="1" y="10"/>
                  <a:pt x="1" y="13"/>
                  <a:pt x="0" y="14"/>
                </a:cubicBezTo>
                <a:cubicBezTo>
                  <a:pt x="0" y="14"/>
                  <a:pt x="0" y="14"/>
                  <a:pt x="0" y="14"/>
                </a:cubicBezTo>
                <a:cubicBezTo>
                  <a:pt x="3" y="17"/>
                  <a:pt x="6" y="20"/>
                  <a:pt x="8" y="2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41" name="Freeform 322"/>
          <p:cNvSpPr>
            <a:spLocks/>
          </p:cNvSpPr>
          <p:nvPr/>
        </p:nvSpPr>
        <p:spPr bwMode="auto">
          <a:xfrm>
            <a:off x="1822450" y="3578225"/>
            <a:ext cx="265113" cy="168275"/>
          </a:xfrm>
          <a:custGeom>
            <a:avLst/>
            <a:gdLst/>
            <a:ahLst/>
            <a:cxnLst>
              <a:cxn ang="0">
                <a:pos x="125" y="0"/>
              </a:cxn>
              <a:cxn ang="0">
                <a:pos x="112" y="4"/>
              </a:cxn>
              <a:cxn ang="0">
                <a:pos x="87" y="6"/>
              </a:cxn>
              <a:cxn ang="0">
                <a:pos x="60" y="27"/>
              </a:cxn>
              <a:cxn ang="0">
                <a:pos x="54" y="25"/>
              </a:cxn>
              <a:cxn ang="0">
                <a:pos x="21" y="24"/>
              </a:cxn>
              <a:cxn ang="0">
                <a:pos x="12" y="23"/>
              </a:cxn>
              <a:cxn ang="0">
                <a:pos x="7" y="34"/>
              </a:cxn>
              <a:cxn ang="0">
                <a:pos x="3" y="36"/>
              </a:cxn>
              <a:cxn ang="0">
                <a:pos x="2" y="42"/>
              </a:cxn>
              <a:cxn ang="0">
                <a:pos x="8" y="73"/>
              </a:cxn>
              <a:cxn ang="0">
                <a:pos x="14" y="85"/>
              </a:cxn>
              <a:cxn ang="0">
                <a:pos x="35" y="82"/>
              </a:cxn>
              <a:cxn ang="0">
                <a:pos x="50" y="77"/>
              </a:cxn>
              <a:cxn ang="0">
                <a:pos x="68" y="69"/>
              </a:cxn>
              <a:cxn ang="0">
                <a:pos x="90" y="60"/>
              </a:cxn>
              <a:cxn ang="0">
                <a:pos x="122" y="49"/>
              </a:cxn>
              <a:cxn ang="0">
                <a:pos x="129" y="39"/>
              </a:cxn>
              <a:cxn ang="0">
                <a:pos x="139" y="33"/>
              </a:cxn>
              <a:cxn ang="0">
                <a:pos x="139" y="33"/>
              </a:cxn>
              <a:cxn ang="0">
                <a:pos x="125" y="0"/>
              </a:cxn>
            </a:cxnLst>
            <a:rect l="0" t="0" r="r" b="b"/>
            <a:pathLst>
              <a:path w="139" h="88">
                <a:moveTo>
                  <a:pt x="125" y="0"/>
                </a:moveTo>
                <a:cubicBezTo>
                  <a:pt x="119" y="2"/>
                  <a:pt x="114" y="3"/>
                  <a:pt x="112" y="4"/>
                </a:cubicBezTo>
                <a:cubicBezTo>
                  <a:pt x="106" y="6"/>
                  <a:pt x="100" y="6"/>
                  <a:pt x="87" y="6"/>
                </a:cubicBezTo>
                <a:cubicBezTo>
                  <a:pt x="73" y="6"/>
                  <a:pt x="63" y="27"/>
                  <a:pt x="60" y="27"/>
                </a:cubicBezTo>
                <a:cubicBezTo>
                  <a:pt x="56" y="28"/>
                  <a:pt x="56" y="27"/>
                  <a:pt x="54" y="25"/>
                </a:cubicBezTo>
                <a:cubicBezTo>
                  <a:pt x="51" y="24"/>
                  <a:pt x="27" y="24"/>
                  <a:pt x="21" y="24"/>
                </a:cubicBezTo>
                <a:cubicBezTo>
                  <a:pt x="16" y="24"/>
                  <a:pt x="15" y="23"/>
                  <a:pt x="12" y="23"/>
                </a:cubicBezTo>
                <a:cubicBezTo>
                  <a:pt x="8" y="24"/>
                  <a:pt x="8" y="29"/>
                  <a:pt x="7" y="34"/>
                </a:cubicBezTo>
                <a:cubicBezTo>
                  <a:pt x="7" y="36"/>
                  <a:pt x="5" y="36"/>
                  <a:pt x="3" y="36"/>
                </a:cubicBezTo>
                <a:cubicBezTo>
                  <a:pt x="3" y="38"/>
                  <a:pt x="3" y="40"/>
                  <a:pt x="2" y="42"/>
                </a:cubicBezTo>
                <a:cubicBezTo>
                  <a:pt x="0" y="49"/>
                  <a:pt x="5" y="62"/>
                  <a:pt x="8" y="73"/>
                </a:cubicBezTo>
                <a:cubicBezTo>
                  <a:pt x="11" y="84"/>
                  <a:pt x="9" y="84"/>
                  <a:pt x="14" y="85"/>
                </a:cubicBezTo>
                <a:cubicBezTo>
                  <a:pt x="19" y="86"/>
                  <a:pt x="27" y="88"/>
                  <a:pt x="35" y="82"/>
                </a:cubicBezTo>
                <a:cubicBezTo>
                  <a:pt x="43" y="76"/>
                  <a:pt x="42" y="77"/>
                  <a:pt x="50" y="77"/>
                </a:cubicBezTo>
                <a:cubicBezTo>
                  <a:pt x="58" y="77"/>
                  <a:pt x="60" y="70"/>
                  <a:pt x="68" y="69"/>
                </a:cubicBezTo>
                <a:cubicBezTo>
                  <a:pt x="76" y="67"/>
                  <a:pt x="85" y="65"/>
                  <a:pt x="90" y="60"/>
                </a:cubicBezTo>
                <a:cubicBezTo>
                  <a:pt x="96" y="56"/>
                  <a:pt x="117" y="55"/>
                  <a:pt x="122" y="49"/>
                </a:cubicBezTo>
                <a:cubicBezTo>
                  <a:pt x="128" y="44"/>
                  <a:pt x="123" y="43"/>
                  <a:pt x="129" y="39"/>
                </a:cubicBezTo>
                <a:cubicBezTo>
                  <a:pt x="131" y="37"/>
                  <a:pt x="135" y="35"/>
                  <a:pt x="139" y="33"/>
                </a:cubicBezTo>
                <a:cubicBezTo>
                  <a:pt x="139" y="33"/>
                  <a:pt x="139" y="33"/>
                  <a:pt x="139" y="33"/>
                </a:cubicBezTo>
                <a:lnTo>
                  <a:pt x="125" y="0"/>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42" name="Freeform 323"/>
          <p:cNvSpPr>
            <a:spLocks/>
          </p:cNvSpPr>
          <p:nvPr/>
        </p:nvSpPr>
        <p:spPr bwMode="auto">
          <a:xfrm>
            <a:off x="2058988" y="3387725"/>
            <a:ext cx="203200" cy="252413"/>
          </a:xfrm>
          <a:custGeom>
            <a:avLst/>
            <a:gdLst/>
            <a:ahLst/>
            <a:cxnLst>
              <a:cxn ang="0">
                <a:pos x="103" y="53"/>
              </a:cxn>
              <a:cxn ang="0">
                <a:pos x="93" y="44"/>
              </a:cxn>
              <a:cxn ang="0">
                <a:pos x="87" y="38"/>
              </a:cxn>
              <a:cxn ang="0">
                <a:pos x="64" y="28"/>
              </a:cxn>
              <a:cxn ang="0">
                <a:pos x="57" y="10"/>
              </a:cxn>
              <a:cxn ang="0">
                <a:pos x="59" y="3"/>
              </a:cxn>
              <a:cxn ang="0">
                <a:pos x="46" y="16"/>
              </a:cxn>
              <a:cxn ang="0">
                <a:pos x="27" y="30"/>
              </a:cxn>
              <a:cxn ang="0">
                <a:pos x="17" y="30"/>
              </a:cxn>
              <a:cxn ang="0">
                <a:pos x="8" y="31"/>
              </a:cxn>
              <a:cxn ang="0">
                <a:pos x="0" y="33"/>
              </a:cxn>
              <a:cxn ang="0">
                <a:pos x="0" y="33"/>
              </a:cxn>
              <a:cxn ang="0">
                <a:pos x="10" y="48"/>
              </a:cxn>
              <a:cxn ang="0">
                <a:pos x="43" y="51"/>
              </a:cxn>
              <a:cxn ang="0">
                <a:pos x="48" y="62"/>
              </a:cxn>
              <a:cxn ang="0">
                <a:pos x="42" y="88"/>
              </a:cxn>
              <a:cxn ang="0">
                <a:pos x="1" y="100"/>
              </a:cxn>
              <a:cxn ang="0">
                <a:pos x="15" y="133"/>
              </a:cxn>
              <a:cxn ang="0">
                <a:pos x="15" y="133"/>
              </a:cxn>
              <a:cxn ang="0">
                <a:pos x="31" y="128"/>
              </a:cxn>
              <a:cxn ang="0">
                <a:pos x="44" y="125"/>
              </a:cxn>
              <a:cxn ang="0">
                <a:pos x="45" y="120"/>
              </a:cxn>
              <a:cxn ang="0">
                <a:pos x="61" y="113"/>
              </a:cxn>
              <a:cxn ang="0">
                <a:pos x="71" y="104"/>
              </a:cxn>
              <a:cxn ang="0">
                <a:pos x="77" y="93"/>
              </a:cxn>
              <a:cxn ang="0">
                <a:pos x="81" y="81"/>
              </a:cxn>
              <a:cxn ang="0">
                <a:pos x="91" y="76"/>
              </a:cxn>
              <a:cxn ang="0">
                <a:pos x="103" y="60"/>
              </a:cxn>
              <a:cxn ang="0">
                <a:pos x="103" y="53"/>
              </a:cxn>
            </a:cxnLst>
            <a:rect l="0" t="0" r="r" b="b"/>
            <a:pathLst>
              <a:path w="106" h="133">
                <a:moveTo>
                  <a:pt x="103" y="53"/>
                </a:moveTo>
                <a:cubicBezTo>
                  <a:pt x="100" y="53"/>
                  <a:pt x="96" y="48"/>
                  <a:pt x="93" y="44"/>
                </a:cubicBezTo>
                <a:cubicBezTo>
                  <a:pt x="90" y="40"/>
                  <a:pt x="91" y="39"/>
                  <a:pt x="87" y="38"/>
                </a:cubicBezTo>
                <a:cubicBezTo>
                  <a:pt x="83" y="37"/>
                  <a:pt x="69" y="36"/>
                  <a:pt x="64" y="28"/>
                </a:cubicBezTo>
                <a:cubicBezTo>
                  <a:pt x="59" y="20"/>
                  <a:pt x="56" y="14"/>
                  <a:pt x="57" y="10"/>
                </a:cubicBezTo>
                <a:cubicBezTo>
                  <a:pt x="58" y="6"/>
                  <a:pt x="61" y="0"/>
                  <a:pt x="59" y="3"/>
                </a:cubicBezTo>
                <a:cubicBezTo>
                  <a:pt x="56" y="6"/>
                  <a:pt x="51" y="13"/>
                  <a:pt x="46" y="16"/>
                </a:cubicBezTo>
                <a:cubicBezTo>
                  <a:pt x="40" y="20"/>
                  <a:pt x="33" y="28"/>
                  <a:pt x="27" y="30"/>
                </a:cubicBezTo>
                <a:cubicBezTo>
                  <a:pt x="22" y="31"/>
                  <a:pt x="20" y="31"/>
                  <a:pt x="17" y="30"/>
                </a:cubicBezTo>
                <a:cubicBezTo>
                  <a:pt x="14" y="29"/>
                  <a:pt x="13" y="29"/>
                  <a:pt x="8" y="31"/>
                </a:cubicBezTo>
                <a:cubicBezTo>
                  <a:pt x="3" y="33"/>
                  <a:pt x="4" y="36"/>
                  <a:pt x="0" y="33"/>
                </a:cubicBezTo>
                <a:cubicBezTo>
                  <a:pt x="0" y="33"/>
                  <a:pt x="0" y="33"/>
                  <a:pt x="0" y="33"/>
                </a:cubicBezTo>
                <a:cubicBezTo>
                  <a:pt x="10" y="48"/>
                  <a:pt x="10" y="48"/>
                  <a:pt x="10" y="48"/>
                </a:cubicBezTo>
                <a:cubicBezTo>
                  <a:pt x="43" y="51"/>
                  <a:pt x="43" y="51"/>
                  <a:pt x="43" y="51"/>
                </a:cubicBezTo>
                <a:cubicBezTo>
                  <a:pt x="43" y="51"/>
                  <a:pt x="46" y="56"/>
                  <a:pt x="48" y="62"/>
                </a:cubicBezTo>
                <a:cubicBezTo>
                  <a:pt x="49" y="67"/>
                  <a:pt x="42" y="88"/>
                  <a:pt x="42" y="88"/>
                </a:cubicBezTo>
                <a:cubicBezTo>
                  <a:pt x="42" y="88"/>
                  <a:pt x="17" y="95"/>
                  <a:pt x="1" y="100"/>
                </a:cubicBezTo>
                <a:cubicBezTo>
                  <a:pt x="15" y="133"/>
                  <a:pt x="15" y="133"/>
                  <a:pt x="15" y="133"/>
                </a:cubicBezTo>
                <a:cubicBezTo>
                  <a:pt x="15" y="133"/>
                  <a:pt x="15" y="133"/>
                  <a:pt x="15" y="133"/>
                </a:cubicBezTo>
                <a:cubicBezTo>
                  <a:pt x="20" y="130"/>
                  <a:pt x="26" y="128"/>
                  <a:pt x="31" y="128"/>
                </a:cubicBezTo>
                <a:cubicBezTo>
                  <a:pt x="38" y="129"/>
                  <a:pt x="46" y="128"/>
                  <a:pt x="44" y="125"/>
                </a:cubicBezTo>
                <a:cubicBezTo>
                  <a:pt x="43" y="122"/>
                  <a:pt x="41" y="122"/>
                  <a:pt x="45" y="120"/>
                </a:cubicBezTo>
                <a:cubicBezTo>
                  <a:pt x="49" y="118"/>
                  <a:pt x="58" y="118"/>
                  <a:pt x="61" y="113"/>
                </a:cubicBezTo>
                <a:cubicBezTo>
                  <a:pt x="64" y="109"/>
                  <a:pt x="65" y="105"/>
                  <a:pt x="71" y="104"/>
                </a:cubicBezTo>
                <a:cubicBezTo>
                  <a:pt x="77" y="103"/>
                  <a:pt x="77" y="101"/>
                  <a:pt x="77" y="93"/>
                </a:cubicBezTo>
                <a:cubicBezTo>
                  <a:pt x="76" y="85"/>
                  <a:pt x="74" y="83"/>
                  <a:pt x="81" y="81"/>
                </a:cubicBezTo>
                <a:cubicBezTo>
                  <a:pt x="87" y="80"/>
                  <a:pt x="90" y="81"/>
                  <a:pt x="91" y="76"/>
                </a:cubicBezTo>
                <a:cubicBezTo>
                  <a:pt x="93" y="71"/>
                  <a:pt x="100" y="65"/>
                  <a:pt x="103" y="60"/>
                </a:cubicBezTo>
                <a:cubicBezTo>
                  <a:pt x="106" y="55"/>
                  <a:pt x="105" y="54"/>
                  <a:pt x="103" y="5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43" name="Freeform 324"/>
          <p:cNvSpPr>
            <a:spLocks/>
          </p:cNvSpPr>
          <p:nvPr/>
        </p:nvSpPr>
        <p:spPr bwMode="auto">
          <a:xfrm>
            <a:off x="2498725" y="2906713"/>
            <a:ext cx="274638" cy="120650"/>
          </a:xfrm>
          <a:custGeom>
            <a:avLst/>
            <a:gdLst/>
            <a:ahLst/>
            <a:cxnLst>
              <a:cxn ang="0">
                <a:pos x="144" y="15"/>
              </a:cxn>
              <a:cxn ang="0">
                <a:pos x="136" y="13"/>
              </a:cxn>
              <a:cxn ang="0">
                <a:pos x="114" y="7"/>
              </a:cxn>
              <a:cxn ang="0">
                <a:pos x="87" y="7"/>
              </a:cxn>
              <a:cxn ang="0">
                <a:pos x="69" y="2"/>
              </a:cxn>
              <a:cxn ang="0">
                <a:pos x="60" y="5"/>
              </a:cxn>
              <a:cxn ang="0">
                <a:pos x="56" y="14"/>
              </a:cxn>
              <a:cxn ang="0">
                <a:pos x="40" y="9"/>
              </a:cxn>
              <a:cxn ang="0">
                <a:pos x="30" y="10"/>
              </a:cxn>
              <a:cxn ang="0">
                <a:pos x="28" y="16"/>
              </a:cxn>
              <a:cxn ang="0">
                <a:pos x="21" y="22"/>
              </a:cxn>
              <a:cxn ang="0">
                <a:pos x="18" y="29"/>
              </a:cxn>
              <a:cxn ang="0">
                <a:pos x="28" y="35"/>
              </a:cxn>
              <a:cxn ang="0">
                <a:pos x="34" y="30"/>
              </a:cxn>
              <a:cxn ang="0">
                <a:pos x="40" y="34"/>
              </a:cxn>
              <a:cxn ang="0">
                <a:pos x="50" y="40"/>
              </a:cxn>
              <a:cxn ang="0">
                <a:pos x="43" y="45"/>
              </a:cxn>
              <a:cxn ang="0">
                <a:pos x="35" y="50"/>
              </a:cxn>
              <a:cxn ang="0">
                <a:pos x="28" y="47"/>
              </a:cxn>
              <a:cxn ang="0">
                <a:pos x="26" y="52"/>
              </a:cxn>
              <a:cxn ang="0">
                <a:pos x="19" y="55"/>
              </a:cxn>
              <a:cxn ang="0">
                <a:pos x="10" y="49"/>
              </a:cxn>
              <a:cxn ang="0">
                <a:pos x="2" y="56"/>
              </a:cxn>
              <a:cxn ang="0">
                <a:pos x="10" y="59"/>
              </a:cxn>
              <a:cxn ang="0">
                <a:pos x="23" y="60"/>
              </a:cxn>
              <a:cxn ang="0">
                <a:pos x="31" y="58"/>
              </a:cxn>
              <a:cxn ang="0">
                <a:pos x="36" y="60"/>
              </a:cxn>
              <a:cxn ang="0">
                <a:pos x="42" y="63"/>
              </a:cxn>
              <a:cxn ang="0">
                <a:pos x="47" y="63"/>
              </a:cxn>
              <a:cxn ang="0">
                <a:pos x="54" y="62"/>
              </a:cxn>
              <a:cxn ang="0">
                <a:pos x="61" y="60"/>
              </a:cxn>
              <a:cxn ang="0">
                <a:pos x="61" y="60"/>
              </a:cxn>
              <a:cxn ang="0">
                <a:pos x="63" y="57"/>
              </a:cxn>
              <a:cxn ang="0">
                <a:pos x="66" y="51"/>
              </a:cxn>
              <a:cxn ang="0">
                <a:pos x="75" y="45"/>
              </a:cxn>
              <a:cxn ang="0">
                <a:pos x="80" y="45"/>
              </a:cxn>
              <a:cxn ang="0">
                <a:pos x="85" y="44"/>
              </a:cxn>
              <a:cxn ang="0">
                <a:pos x="88" y="47"/>
              </a:cxn>
              <a:cxn ang="0">
                <a:pos x="93" y="45"/>
              </a:cxn>
              <a:cxn ang="0">
                <a:pos x="96" y="45"/>
              </a:cxn>
              <a:cxn ang="0">
                <a:pos x="102" y="38"/>
              </a:cxn>
              <a:cxn ang="0">
                <a:pos x="116" y="34"/>
              </a:cxn>
              <a:cxn ang="0">
                <a:pos x="122" y="32"/>
              </a:cxn>
              <a:cxn ang="0">
                <a:pos x="132" y="25"/>
              </a:cxn>
              <a:cxn ang="0">
                <a:pos x="144" y="20"/>
              </a:cxn>
              <a:cxn ang="0">
                <a:pos x="144" y="15"/>
              </a:cxn>
            </a:cxnLst>
            <a:rect l="0" t="0" r="r" b="b"/>
            <a:pathLst>
              <a:path w="144" h="63">
                <a:moveTo>
                  <a:pt x="144" y="15"/>
                </a:moveTo>
                <a:cubicBezTo>
                  <a:pt x="144" y="15"/>
                  <a:pt x="138" y="14"/>
                  <a:pt x="136" y="13"/>
                </a:cubicBezTo>
                <a:cubicBezTo>
                  <a:pt x="134" y="12"/>
                  <a:pt x="119" y="7"/>
                  <a:pt x="114" y="7"/>
                </a:cubicBezTo>
                <a:cubicBezTo>
                  <a:pt x="108" y="7"/>
                  <a:pt x="90" y="6"/>
                  <a:pt x="87" y="7"/>
                </a:cubicBezTo>
                <a:cubicBezTo>
                  <a:pt x="83" y="7"/>
                  <a:pt x="72" y="4"/>
                  <a:pt x="69" y="2"/>
                </a:cubicBezTo>
                <a:cubicBezTo>
                  <a:pt x="66" y="0"/>
                  <a:pt x="63" y="3"/>
                  <a:pt x="60" y="5"/>
                </a:cubicBezTo>
                <a:cubicBezTo>
                  <a:pt x="58" y="7"/>
                  <a:pt x="58" y="12"/>
                  <a:pt x="56" y="14"/>
                </a:cubicBezTo>
                <a:cubicBezTo>
                  <a:pt x="55" y="15"/>
                  <a:pt x="43" y="9"/>
                  <a:pt x="40" y="9"/>
                </a:cubicBezTo>
                <a:cubicBezTo>
                  <a:pt x="36" y="9"/>
                  <a:pt x="32" y="8"/>
                  <a:pt x="30" y="10"/>
                </a:cubicBezTo>
                <a:cubicBezTo>
                  <a:pt x="28" y="12"/>
                  <a:pt x="28" y="16"/>
                  <a:pt x="28" y="16"/>
                </a:cubicBezTo>
                <a:cubicBezTo>
                  <a:pt x="29" y="16"/>
                  <a:pt x="23" y="21"/>
                  <a:pt x="21" y="22"/>
                </a:cubicBezTo>
                <a:cubicBezTo>
                  <a:pt x="19" y="24"/>
                  <a:pt x="18" y="27"/>
                  <a:pt x="18" y="29"/>
                </a:cubicBezTo>
                <a:cubicBezTo>
                  <a:pt x="18" y="31"/>
                  <a:pt x="22" y="32"/>
                  <a:pt x="28" y="35"/>
                </a:cubicBezTo>
                <a:cubicBezTo>
                  <a:pt x="33" y="37"/>
                  <a:pt x="32" y="31"/>
                  <a:pt x="34" y="30"/>
                </a:cubicBezTo>
                <a:cubicBezTo>
                  <a:pt x="36" y="29"/>
                  <a:pt x="37" y="31"/>
                  <a:pt x="40" y="34"/>
                </a:cubicBezTo>
                <a:cubicBezTo>
                  <a:pt x="43" y="36"/>
                  <a:pt x="48" y="38"/>
                  <a:pt x="50" y="40"/>
                </a:cubicBezTo>
                <a:cubicBezTo>
                  <a:pt x="52" y="43"/>
                  <a:pt x="45" y="44"/>
                  <a:pt x="43" y="45"/>
                </a:cubicBezTo>
                <a:cubicBezTo>
                  <a:pt x="41" y="45"/>
                  <a:pt x="40" y="48"/>
                  <a:pt x="35" y="50"/>
                </a:cubicBezTo>
                <a:cubicBezTo>
                  <a:pt x="31" y="52"/>
                  <a:pt x="30" y="48"/>
                  <a:pt x="28" y="47"/>
                </a:cubicBezTo>
                <a:cubicBezTo>
                  <a:pt x="27" y="46"/>
                  <a:pt x="26" y="51"/>
                  <a:pt x="26" y="52"/>
                </a:cubicBezTo>
                <a:cubicBezTo>
                  <a:pt x="26" y="54"/>
                  <a:pt x="21" y="55"/>
                  <a:pt x="19" y="55"/>
                </a:cubicBezTo>
                <a:cubicBezTo>
                  <a:pt x="17" y="55"/>
                  <a:pt x="13" y="50"/>
                  <a:pt x="10" y="49"/>
                </a:cubicBezTo>
                <a:cubicBezTo>
                  <a:pt x="7" y="49"/>
                  <a:pt x="3" y="53"/>
                  <a:pt x="2" y="56"/>
                </a:cubicBezTo>
                <a:cubicBezTo>
                  <a:pt x="0" y="58"/>
                  <a:pt x="5" y="58"/>
                  <a:pt x="10" y="59"/>
                </a:cubicBezTo>
                <a:cubicBezTo>
                  <a:pt x="16" y="60"/>
                  <a:pt x="19" y="59"/>
                  <a:pt x="23" y="60"/>
                </a:cubicBezTo>
                <a:cubicBezTo>
                  <a:pt x="28" y="62"/>
                  <a:pt x="28" y="58"/>
                  <a:pt x="31" y="58"/>
                </a:cubicBezTo>
                <a:cubicBezTo>
                  <a:pt x="33" y="58"/>
                  <a:pt x="34" y="59"/>
                  <a:pt x="36" y="60"/>
                </a:cubicBezTo>
                <a:cubicBezTo>
                  <a:pt x="37" y="61"/>
                  <a:pt x="40" y="63"/>
                  <a:pt x="42" y="63"/>
                </a:cubicBezTo>
                <a:cubicBezTo>
                  <a:pt x="43" y="63"/>
                  <a:pt x="45" y="62"/>
                  <a:pt x="47" y="63"/>
                </a:cubicBezTo>
                <a:cubicBezTo>
                  <a:pt x="49" y="63"/>
                  <a:pt x="51" y="63"/>
                  <a:pt x="54" y="62"/>
                </a:cubicBezTo>
                <a:cubicBezTo>
                  <a:pt x="57" y="61"/>
                  <a:pt x="61" y="60"/>
                  <a:pt x="61" y="60"/>
                </a:cubicBezTo>
                <a:cubicBezTo>
                  <a:pt x="61" y="60"/>
                  <a:pt x="61" y="60"/>
                  <a:pt x="61" y="60"/>
                </a:cubicBezTo>
                <a:cubicBezTo>
                  <a:pt x="62" y="59"/>
                  <a:pt x="63" y="58"/>
                  <a:pt x="63" y="57"/>
                </a:cubicBezTo>
                <a:cubicBezTo>
                  <a:pt x="65" y="55"/>
                  <a:pt x="64" y="52"/>
                  <a:pt x="66" y="51"/>
                </a:cubicBezTo>
                <a:cubicBezTo>
                  <a:pt x="68" y="50"/>
                  <a:pt x="73" y="46"/>
                  <a:pt x="75" y="45"/>
                </a:cubicBezTo>
                <a:cubicBezTo>
                  <a:pt x="77" y="44"/>
                  <a:pt x="77" y="45"/>
                  <a:pt x="80" y="45"/>
                </a:cubicBezTo>
                <a:cubicBezTo>
                  <a:pt x="82" y="45"/>
                  <a:pt x="83" y="45"/>
                  <a:pt x="85" y="44"/>
                </a:cubicBezTo>
                <a:cubicBezTo>
                  <a:pt x="88" y="43"/>
                  <a:pt x="87" y="46"/>
                  <a:pt x="88" y="47"/>
                </a:cubicBezTo>
                <a:cubicBezTo>
                  <a:pt x="89" y="47"/>
                  <a:pt x="91" y="46"/>
                  <a:pt x="93" y="45"/>
                </a:cubicBezTo>
                <a:cubicBezTo>
                  <a:pt x="95" y="43"/>
                  <a:pt x="95" y="45"/>
                  <a:pt x="96" y="45"/>
                </a:cubicBezTo>
                <a:cubicBezTo>
                  <a:pt x="98" y="45"/>
                  <a:pt x="98" y="41"/>
                  <a:pt x="102" y="38"/>
                </a:cubicBezTo>
                <a:cubicBezTo>
                  <a:pt x="105" y="34"/>
                  <a:pt x="115" y="34"/>
                  <a:pt x="116" y="34"/>
                </a:cubicBezTo>
                <a:cubicBezTo>
                  <a:pt x="118" y="34"/>
                  <a:pt x="120" y="33"/>
                  <a:pt x="122" y="32"/>
                </a:cubicBezTo>
                <a:cubicBezTo>
                  <a:pt x="123" y="30"/>
                  <a:pt x="130" y="26"/>
                  <a:pt x="132" y="25"/>
                </a:cubicBezTo>
                <a:cubicBezTo>
                  <a:pt x="135" y="23"/>
                  <a:pt x="142" y="21"/>
                  <a:pt x="144" y="20"/>
                </a:cubicBezTo>
                <a:cubicBezTo>
                  <a:pt x="144" y="20"/>
                  <a:pt x="144" y="18"/>
                  <a:pt x="144" y="1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44" name="Freeform 325"/>
          <p:cNvSpPr>
            <a:spLocks/>
          </p:cNvSpPr>
          <p:nvPr/>
        </p:nvSpPr>
        <p:spPr bwMode="auto">
          <a:xfrm>
            <a:off x="2165350" y="2833688"/>
            <a:ext cx="431800" cy="260350"/>
          </a:xfrm>
          <a:custGeom>
            <a:avLst/>
            <a:gdLst/>
            <a:ahLst/>
            <a:cxnLst>
              <a:cxn ang="0">
                <a:pos x="209" y="88"/>
              </a:cxn>
              <a:cxn ang="0">
                <a:pos x="224" y="78"/>
              </a:cxn>
              <a:cxn ang="0">
                <a:pos x="208" y="68"/>
              </a:cxn>
              <a:cxn ang="0">
                <a:pos x="192" y="67"/>
              </a:cxn>
              <a:cxn ang="0">
                <a:pos x="202" y="54"/>
              </a:cxn>
              <a:cxn ang="0">
                <a:pos x="177" y="65"/>
              </a:cxn>
              <a:cxn ang="0">
                <a:pos x="163" y="80"/>
              </a:cxn>
              <a:cxn ang="0">
                <a:pos x="143" y="69"/>
              </a:cxn>
              <a:cxn ang="0">
                <a:pos x="135" y="52"/>
              </a:cxn>
              <a:cxn ang="0">
                <a:pos x="122" y="32"/>
              </a:cxn>
              <a:cxn ang="0">
                <a:pos x="102" y="32"/>
              </a:cxn>
              <a:cxn ang="0">
                <a:pos x="67" y="20"/>
              </a:cxn>
              <a:cxn ang="0">
                <a:pos x="60" y="18"/>
              </a:cxn>
              <a:cxn ang="0">
                <a:pos x="45" y="26"/>
              </a:cxn>
              <a:cxn ang="0">
                <a:pos x="45" y="9"/>
              </a:cxn>
              <a:cxn ang="0">
                <a:pos x="38" y="3"/>
              </a:cxn>
              <a:cxn ang="0">
                <a:pos x="37" y="21"/>
              </a:cxn>
              <a:cxn ang="0">
                <a:pos x="31" y="9"/>
              </a:cxn>
              <a:cxn ang="0">
                <a:pos x="35" y="1"/>
              </a:cxn>
              <a:cxn ang="0">
                <a:pos x="0" y="10"/>
              </a:cxn>
              <a:cxn ang="0">
                <a:pos x="14" y="69"/>
              </a:cxn>
              <a:cxn ang="0">
                <a:pos x="21" y="56"/>
              </a:cxn>
              <a:cxn ang="0">
                <a:pos x="32" y="50"/>
              </a:cxn>
              <a:cxn ang="0">
                <a:pos x="47" y="53"/>
              </a:cxn>
              <a:cxn ang="0">
                <a:pos x="55" y="68"/>
              </a:cxn>
              <a:cxn ang="0">
                <a:pos x="79" y="77"/>
              </a:cxn>
              <a:cxn ang="0">
                <a:pos x="101" y="100"/>
              </a:cxn>
              <a:cxn ang="0">
                <a:pos x="127" y="117"/>
              </a:cxn>
              <a:cxn ang="0">
                <a:pos x="140" y="130"/>
              </a:cxn>
              <a:cxn ang="0">
                <a:pos x="142" y="130"/>
              </a:cxn>
              <a:cxn ang="0">
                <a:pos x="158" y="136"/>
              </a:cxn>
              <a:cxn ang="0">
                <a:pos x="164" y="119"/>
              </a:cxn>
              <a:cxn ang="0">
                <a:pos x="160" y="106"/>
              </a:cxn>
              <a:cxn ang="0">
                <a:pos x="157" y="96"/>
              </a:cxn>
              <a:cxn ang="0">
                <a:pos x="170" y="90"/>
              </a:cxn>
              <a:cxn ang="0">
                <a:pos x="176" y="86"/>
              </a:cxn>
              <a:cxn ang="0">
                <a:pos x="184" y="80"/>
              </a:cxn>
              <a:cxn ang="0">
                <a:pos x="194" y="81"/>
              </a:cxn>
              <a:cxn ang="0">
                <a:pos x="199" y="87"/>
              </a:cxn>
              <a:cxn ang="0">
                <a:pos x="202" y="85"/>
              </a:cxn>
            </a:cxnLst>
            <a:rect l="0" t="0" r="r" b="b"/>
            <a:pathLst>
              <a:path w="226" h="136">
                <a:moveTo>
                  <a:pt x="202" y="85"/>
                </a:moveTo>
                <a:cubicBezTo>
                  <a:pt x="204" y="86"/>
                  <a:pt x="205" y="90"/>
                  <a:pt x="209" y="88"/>
                </a:cubicBezTo>
                <a:cubicBezTo>
                  <a:pt x="214" y="86"/>
                  <a:pt x="215" y="83"/>
                  <a:pt x="217" y="83"/>
                </a:cubicBezTo>
                <a:cubicBezTo>
                  <a:pt x="219" y="82"/>
                  <a:pt x="226" y="81"/>
                  <a:pt x="224" y="78"/>
                </a:cubicBezTo>
                <a:cubicBezTo>
                  <a:pt x="222" y="76"/>
                  <a:pt x="217" y="74"/>
                  <a:pt x="214" y="72"/>
                </a:cubicBezTo>
                <a:cubicBezTo>
                  <a:pt x="211" y="69"/>
                  <a:pt x="210" y="67"/>
                  <a:pt x="208" y="68"/>
                </a:cubicBezTo>
                <a:cubicBezTo>
                  <a:pt x="206" y="69"/>
                  <a:pt x="207" y="75"/>
                  <a:pt x="202" y="73"/>
                </a:cubicBezTo>
                <a:cubicBezTo>
                  <a:pt x="196" y="70"/>
                  <a:pt x="192" y="69"/>
                  <a:pt x="192" y="67"/>
                </a:cubicBezTo>
                <a:cubicBezTo>
                  <a:pt x="192" y="65"/>
                  <a:pt x="193" y="62"/>
                  <a:pt x="195" y="60"/>
                </a:cubicBezTo>
                <a:cubicBezTo>
                  <a:pt x="197" y="59"/>
                  <a:pt x="203" y="54"/>
                  <a:pt x="202" y="54"/>
                </a:cubicBezTo>
                <a:cubicBezTo>
                  <a:pt x="200" y="54"/>
                  <a:pt x="194" y="57"/>
                  <a:pt x="191" y="59"/>
                </a:cubicBezTo>
                <a:cubicBezTo>
                  <a:pt x="189" y="60"/>
                  <a:pt x="180" y="63"/>
                  <a:pt x="177" y="65"/>
                </a:cubicBezTo>
                <a:cubicBezTo>
                  <a:pt x="175" y="68"/>
                  <a:pt x="169" y="76"/>
                  <a:pt x="168" y="78"/>
                </a:cubicBezTo>
                <a:cubicBezTo>
                  <a:pt x="167" y="81"/>
                  <a:pt x="165" y="82"/>
                  <a:pt x="163" y="80"/>
                </a:cubicBezTo>
                <a:cubicBezTo>
                  <a:pt x="162" y="78"/>
                  <a:pt x="161" y="72"/>
                  <a:pt x="157" y="71"/>
                </a:cubicBezTo>
                <a:cubicBezTo>
                  <a:pt x="154" y="70"/>
                  <a:pt x="143" y="72"/>
                  <a:pt x="143" y="69"/>
                </a:cubicBezTo>
                <a:cubicBezTo>
                  <a:pt x="142" y="66"/>
                  <a:pt x="140" y="65"/>
                  <a:pt x="137" y="61"/>
                </a:cubicBezTo>
                <a:cubicBezTo>
                  <a:pt x="134" y="57"/>
                  <a:pt x="134" y="53"/>
                  <a:pt x="135" y="52"/>
                </a:cubicBezTo>
                <a:cubicBezTo>
                  <a:pt x="135" y="50"/>
                  <a:pt x="137" y="48"/>
                  <a:pt x="135" y="45"/>
                </a:cubicBezTo>
                <a:cubicBezTo>
                  <a:pt x="133" y="43"/>
                  <a:pt x="124" y="33"/>
                  <a:pt x="122" y="32"/>
                </a:cubicBezTo>
                <a:cubicBezTo>
                  <a:pt x="120" y="30"/>
                  <a:pt x="118" y="29"/>
                  <a:pt x="116" y="31"/>
                </a:cubicBezTo>
                <a:cubicBezTo>
                  <a:pt x="114" y="33"/>
                  <a:pt x="109" y="35"/>
                  <a:pt x="102" y="32"/>
                </a:cubicBezTo>
                <a:cubicBezTo>
                  <a:pt x="95" y="30"/>
                  <a:pt x="88" y="33"/>
                  <a:pt x="83" y="33"/>
                </a:cubicBezTo>
                <a:cubicBezTo>
                  <a:pt x="78" y="32"/>
                  <a:pt x="69" y="22"/>
                  <a:pt x="67" y="20"/>
                </a:cubicBezTo>
                <a:cubicBezTo>
                  <a:pt x="66" y="19"/>
                  <a:pt x="61" y="16"/>
                  <a:pt x="61" y="16"/>
                </a:cubicBezTo>
                <a:cubicBezTo>
                  <a:pt x="61" y="17"/>
                  <a:pt x="61" y="18"/>
                  <a:pt x="60" y="18"/>
                </a:cubicBezTo>
                <a:cubicBezTo>
                  <a:pt x="58" y="21"/>
                  <a:pt x="58" y="25"/>
                  <a:pt x="53" y="25"/>
                </a:cubicBezTo>
                <a:cubicBezTo>
                  <a:pt x="49" y="26"/>
                  <a:pt x="48" y="27"/>
                  <a:pt x="45" y="26"/>
                </a:cubicBezTo>
                <a:cubicBezTo>
                  <a:pt x="39" y="25"/>
                  <a:pt x="40" y="23"/>
                  <a:pt x="41" y="20"/>
                </a:cubicBezTo>
                <a:cubicBezTo>
                  <a:pt x="42" y="16"/>
                  <a:pt x="45" y="12"/>
                  <a:pt x="45" y="9"/>
                </a:cubicBezTo>
                <a:cubicBezTo>
                  <a:pt x="45" y="9"/>
                  <a:pt x="45" y="8"/>
                  <a:pt x="45" y="7"/>
                </a:cubicBezTo>
                <a:cubicBezTo>
                  <a:pt x="43" y="5"/>
                  <a:pt x="40" y="4"/>
                  <a:pt x="38" y="3"/>
                </a:cubicBezTo>
                <a:cubicBezTo>
                  <a:pt x="37" y="6"/>
                  <a:pt x="37" y="10"/>
                  <a:pt x="37" y="12"/>
                </a:cubicBezTo>
                <a:cubicBezTo>
                  <a:pt x="37" y="15"/>
                  <a:pt x="38" y="22"/>
                  <a:pt x="37" y="21"/>
                </a:cubicBezTo>
                <a:cubicBezTo>
                  <a:pt x="36" y="21"/>
                  <a:pt x="31" y="21"/>
                  <a:pt x="31" y="18"/>
                </a:cubicBezTo>
                <a:cubicBezTo>
                  <a:pt x="31" y="16"/>
                  <a:pt x="30" y="11"/>
                  <a:pt x="31" y="9"/>
                </a:cubicBezTo>
                <a:cubicBezTo>
                  <a:pt x="32" y="7"/>
                  <a:pt x="34" y="4"/>
                  <a:pt x="35" y="1"/>
                </a:cubicBezTo>
                <a:cubicBezTo>
                  <a:pt x="35" y="1"/>
                  <a:pt x="35" y="1"/>
                  <a:pt x="35" y="1"/>
                </a:cubicBezTo>
                <a:cubicBezTo>
                  <a:pt x="34" y="1"/>
                  <a:pt x="33" y="0"/>
                  <a:pt x="33" y="0"/>
                </a:cubicBezTo>
                <a:cubicBezTo>
                  <a:pt x="0" y="10"/>
                  <a:pt x="0" y="10"/>
                  <a:pt x="0" y="10"/>
                </a:cubicBezTo>
                <a:cubicBezTo>
                  <a:pt x="0" y="69"/>
                  <a:pt x="0" y="69"/>
                  <a:pt x="0" y="69"/>
                </a:cubicBezTo>
                <a:cubicBezTo>
                  <a:pt x="0" y="69"/>
                  <a:pt x="13" y="71"/>
                  <a:pt x="14" y="69"/>
                </a:cubicBezTo>
                <a:cubicBezTo>
                  <a:pt x="15" y="67"/>
                  <a:pt x="12" y="63"/>
                  <a:pt x="13" y="61"/>
                </a:cubicBezTo>
                <a:cubicBezTo>
                  <a:pt x="13" y="59"/>
                  <a:pt x="18" y="57"/>
                  <a:pt x="21" y="56"/>
                </a:cubicBezTo>
                <a:cubicBezTo>
                  <a:pt x="24" y="55"/>
                  <a:pt x="26" y="51"/>
                  <a:pt x="28" y="50"/>
                </a:cubicBezTo>
                <a:cubicBezTo>
                  <a:pt x="30" y="49"/>
                  <a:pt x="31" y="51"/>
                  <a:pt x="32" y="50"/>
                </a:cubicBezTo>
                <a:cubicBezTo>
                  <a:pt x="32" y="48"/>
                  <a:pt x="36" y="47"/>
                  <a:pt x="38" y="47"/>
                </a:cubicBezTo>
                <a:cubicBezTo>
                  <a:pt x="40" y="48"/>
                  <a:pt x="44" y="52"/>
                  <a:pt x="47" y="53"/>
                </a:cubicBezTo>
                <a:cubicBezTo>
                  <a:pt x="49" y="53"/>
                  <a:pt x="54" y="52"/>
                  <a:pt x="54" y="54"/>
                </a:cubicBezTo>
                <a:cubicBezTo>
                  <a:pt x="54" y="56"/>
                  <a:pt x="52" y="65"/>
                  <a:pt x="55" y="68"/>
                </a:cubicBezTo>
                <a:cubicBezTo>
                  <a:pt x="59" y="70"/>
                  <a:pt x="65" y="71"/>
                  <a:pt x="70" y="71"/>
                </a:cubicBezTo>
                <a:cubicBezTo>
                  <a:pt x="76" y="71"/>
                  <a:pt x="76" y="73"/>
                  <a:pt x="79" y="77"/>
                </a:cubicBezTo>
                <a:cubicBezTo>
                  <a:pt x="82" y="81"/>
                  <a:pt x="85" y="90"/>
                  <a:pt x="88" y="92"/>
                </a:cubicBezTo>
                <a:cubicBezTo>
                  <a:pt x="92" y="94"/>
                  <a:pt x="100" y="98"/>
                  <a:pt x="101" y="100"/>
                </a:cubicBezTo>
                <a:cubicBezTo>
                  <a:pt x="103" y="102"/>
                  <a:pt x="109" y="105"/>
                  <a:pt x="112" y="107"/>
                </a:cubicBezTo>
                <a:cubicBezTo>
                  <a:pt x="115" y="108"/>
                  <a:pt x="121" y="115"/>
                  <a:pt x="127" y="117"/>
                </a:cubicBezTo>
                <a:cubicBezTo>
                  <a:pt x="132" y="120"/>
                  <a:pt x="138" y="119"/>
                  <a:pt x="140" y="122"/>
                </a:cubicBezTo>
                <a:cubicBezTo>
                  <a:pt x="140" y="130"/>
                  <a:pt x="140" y="130"/>
                  <a:pt x="140" y="130"/>
                </a:cubicBezTo>
                <a:cubicBezTo>
                  <a:pt x="140" y="130"/>
                  <a:pt x="140" y="130"/>
                  <a:pt x="140" y="130"/>
                </a:cubicBezTo>
                <a:cubicBezTo>
                  <a:pt x="141" y="130"/>
                  <a:pt x="141" y="130"/>
                  <a:pt x="142" y="130"/>
                </a:cubicBezTo>
                <a:cubicBezTo>
                  <a:pt x="145" y="130"/>
                  <a:pt x="146" y="133"/>
                  <a:pt x="149" y="133"/>
                </a:cubicBezTo>
                <a:cubicBezTo>
                  <a:pt x="151" y="134"/>
                  <a:pt x="155" y="135"/>
                  <a:pt x="158" y="136"/>
                </a:cubicBezTo>
                <a:cubicBezTo>
                  <a:pt x="158" y="136"/>
                  <a:pt x="156" y="131"/>
                  <a:pt x="157" y="128"/>
                </a:cubicBezTo>
                <a:cubicBezTo>
                  <a:pt x="158" y="125"/>
                  <a:pt x="166" y="123"/>
                  <a:pt x="164" y="119"/>
                </a:cubicBezTo>
                <a:cubicBezTo>
                  <a:pt x="161" y="114"/>
                  <a:pt x="161" y="114"/>
                  <a:pt x="161" y="112"/>
                </a:cubicBezTo>
                <a:cubicBezTo>
                  <a:pt x="161" y="111"/>
                  <a:pt x="163" y="107"/>
                  <a:pt x="160" y="106"/>
                </a:cubicBezTo>
                <a:cubicBezTo>
                  <a:pt x="157" y="104"/>
                  <a:pt x="151" y="103"/>
                  <a:pt x="152" y="100"/>
                </a:cubicBezTo>
                <a:cubicBezTo>
                  <a:pt x="153" y="97"/>
                  <a:pt x="154" y="96"/>
                  <a:pt x="157" y="96"/>
                </a:cubicBezTo>
                <a:cubicBezTo>
                  <a:pt x="161" y="97"/>
                  <a:pt x="166" y="96"/>
                  <a:pt x="167" y="96"/>
                </a:cubicBezTo>
                <a:cubicBezTo>
                  <a:pt x="168" y="95"/>
                  <a:pt x="171" y="92"/>
                  <a:pt x="170" y="90"/>
                </a:cubicBezTo>
                <a:cubicBezTo>
                  <a:pt x="169" y="88"/>
                  <a:pt x="167" y="86"/>
                  <a:pt x="170" y="86"/>
                </a:cubicBezTo>
                <a:cubicBezTo>
                  <a:pt x="172" y="86"/>
                  <a:pt x="175" y="87"/>
                  <a:pt x="176" y="86"/>
                </a:cubicBezTo>
                <a:cubicBezTo>
                  <a:pt x="176" y="85"/>
                  <a:pt x="174" y="77"/>
                  <a:pt x="177" y="78"/>
                </a:cubicBezTo>
                <a:cubicBezTo>
                  <a:pt x="180" y="80"/>
                  <a:pt x="182" y="82"/>
                  <a:pt x="184" y="80"/>
                </a:cubicBezTo>
                <a:cubicBezTo>
                  <a:pt x="187" y="78"/>
                  <a:pt x="192" y="75"/>
                  <a:pt x="193" y="76"/>
                </a:cubicBezTo>
                <a:cubicBezTo>
                  <a:pt x="194" y="78"/>
                  <a:pt x="195" y="79"/>
                  <a:pt x="194" y="81"/>
                </a:cubicBezTo>
                <a:cubicBezTo>
                  <a:pt x="192" y="82"/>
                  <a:pt x="193" y="89"/>
                  <a:pt x="193" y="90"/>
                </a:cubicBezTo>
                <a:cubicBezTo>
                  <a:pt x="194" y="90"/>
                  <a:pt x="198" y="85"/>
                  <a:pt x="199" y="87"/>
                </a:cubicBezTo>
                <a:cubicBezTo>
                  <a:pt x="200" y="88"/>
                  <a:pt x="200" y="90"/>
                  <a:pt x="200" y="90"/>
                </a:cubicBezTo>
                <a:cubicBezTo>
                  <a:pt x="200" y="89"/>
                  <a:pt x="201" y="84"/>
                  <a:pt x="202" y="8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45" name="Freeform 326"/>
          <p:cNvSpPr>
            <a:spLocks/>
          </p:cNvSpPr>
          <p:nvPr/>
        </p:nvSpPr>
        <p:spPr bwMode="auto">
          <a:xfrm>
            <a:off x="2297113" y="31273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46" name="Freeform 327"/>
          <p:cNvSpPr>
            <a:spLocks/>
          </p:cNvSpPr>
          <p:nvPr/>
        </p:nvSpPr>
        <p:spPr bwMode="auto">
          <a:xfrm>
            <a:off x="2076450" y="2924175"/>
            <a:ext cx="357188" cy="214313"/>
          </a:xfrm>
          <a:custGeom>
            <a:avLst/>
            <a:gdLst/>
            <a:ahLst/>
            <a:cxnLst>
              <a:cxn ang="0">
                <a:pos x="187" y="75"/>
              </a:cxn>
              <a:cxn ang="0">
                <a:pos x="174" y="70"/>
              </a:cxn>
              <a:cxn ang="0">
                <a:pos x="159" y="60"/>
              </a:cxn>
              <a:cxn ang="0">
                <a:pos x="148" y="53"/>
              </a:cxn>
              <a:cxn ang="0">
                <a:pos x="135" y="45"/>
              </a:cxn>
              <a:cxn ang="0">
                <a:pos x="126" y="30"/>
              </a:cxn>
              <a:cxn ang="0">
                <a:pos x="117" y="24"/>
              </a:cxn>
              <a:cxn ang="0">
                <a:pos x="102" y="21"/>
              </a:cxn>
              <a:cxn ang="0">
                <a:pos x="101" y="7"/>
              </a:cxn>
              <a:cxn ang="0">
                <a:pos x="94" y="6"/>
              </a:cxn>
              <a:cxn ang="0">
                <a:pos x="85" y="0"/>
              </a:cxn>
              <a:cxn ang="0">
                <a:pos x="79" y="3"/>
              </a:cxn>
              <a:cxn ang="0">
                <a:pos x="75" y="3"/>
              </a:cxn>
              <a:cxn ang="0">
                <a:pos x="68" y="9"/>
              </a:cxn>
              <a:cxn ang="0">
                <a:pos x="60" y="14"/>
              </a:cxn>
              <a:cxn ang="0">
                <a:pos x="61" y="22"/>
              </a:cxn>
              <a:cxn ang="0">
                <a:pos x="47" y="22"/>
              </a:cxn>
              <a:cxn ang="0">
                <a:pos x="40" y="22"/>
              </a:cxn>
              <a:cxn ang="0">
                <a:pos x="19" y="5"/>
              </a:cxn>
              <a:cxn ang="0">
                <a:pos x="0" y="14"/>
              </a:cxn>
              <a:cxn ang="0">
                <a:pos x="8" y="28"/>
              </a:cxn>
              <a:cxn ang="0">
                <a:pos x="5" y="33"/>
              </a:cxn>
              <a:cxn ang="0">
                <a:pos x="3" y="40"/>
              </a:cxn>
              <a:cxn ang="0">
                <a:pos x="13" y="43"/>
              </a:cxn>
              <a:cxn ang="0">
                <a:pos x="14" y="52"/>
              </a:cxn>
              <a:cxn ang="0">
                <a:pos x="19" y="59"/>
              </a:cxn>
              <a:cxn ang="0">
                <a:pos x="18" y="65"/>
              </a:cxn>
              <a:cxn ang="0">
                <a:pos x="18" y="82"/>
              </a:cxn>
              <a:cxn ang="0">
                <a:pos x="18" y="82"/>
              </a:cxn>
              <a:cxn ang="0">
                <a:pos x="25" y="82"/>
              </a:cxn>
              <a:cxn ang="0">
                <a:pos x="36" y="72"/>
              </a:cxn>
              <a:cxn ang="0">
                <a:pos x="51" y="70"/>
              </a:cxn>
              <a:cxn ang="0">
                <a:pos x="61" y="69"/>
              </a:cxn>
              <a:cxn ang="0">
                <a:pos x="71" y="75"/>
              </a:cxn>
              <a:cxn ang="0">
                <a:pos x="86" y="79"/>
              </a:cxn>
              <a:cxn ang="0">
                <a:pos x="93" y="84"/>
              </a:cxn>
              <a:cxn ang="0">
                <a:pos x="105" y="93"/>
              </a:cxn>
              <a:cxn ang="0">
                <a:pos x="115" y="93"/>
              </a:cxn>
              <a:cxn ang="0">
                <a:pos x="116" y="107"/>
              </a:cxn>
              <a:cxn ang="0">
                <a:pos x="116" y="107"/>
              </a:cxn>
              <a:cxn ang="0">
                <a:pos x="124" y="111"/>
              </a:cxn>
              <a:cxn ang="0">
                <a:pos x="138" y="113"/>
              </a:cxn>
              <a:cxn ang="0">
                <a:pos x="145" y="105"/>
              </a:cxn>
              <a:cxn ang="0">
                <a:pos x="154" y="102"/>
              </a:cxn>
              <a:cxn ang="0">
                <a:pos x="161" y="96"/>
              </a:cxn>
              <a:cxn ang="0">
                <a:pos x="165" y="86"/>
              </a:cxn>
              <a:cxn ang="0">
                <a:pos x="173" y="86"/>
              </a:cxn>
              <a:cxn ang="0">
                <a:pos x="176" y="80"/>
              </a:cxn>
              <a:cxn ang="0">
                <a:pos x="181" y="82"/>
              </a:cxn>
              <a:cxn ang="0">
                <a:pos x="187" y="83"/>
              </a:cxn>
              <a:cxn ang="0">
                <a:pos x="187" y="83"/>
              </a:cxn>
              <a:cxn ang="0">
                <a:pos x="187" y="75"/>
              </a:cxn>
            </a:cxnLst>
            <a:rect l="0" t="0" r="r" b="b"/>
            <a:pathLst>
              <a:path w="187" h="113">
                <a:moveTo>
                  <a:pt x="187" y="75"/>
                </a:moveTo>
                <a:cubicBezTo>
                  <a:pt x="185" y="72"/>
                  <a:pt x="179" y="73"/>
                  <a:pt x="174" y="70"/>
                </a:cubicBezTo>
                <a:cubicBezTo>
                  <a:pt x="168" y="68"/>
                  <a:pt x="162" y="61"/>
                  <a:pt x="159" y="60"/>
                </a:cubicBezTo>
                <a:cubicBezTo>
                  <a:pt x="156" y="58"/>
                  <a:pt x="150" y="55"/>
                  <a:pt x="148" y="53"/>
                </a:cubicBezTo>
                <a:cubicBezTo>
                  <a:pt x="147" y="51"/>
                  <a:pt x="139" y="47"/>
                  <a:pt x="135" y="45"/>
                </a:cubicBezTo>
                <a:cubicBezTo>
                  <a:pt x="132" y="43"/>
                  <a:pt x="129" y="34"/>
                  <a:pt x="126" y="30"/>
                </a:cubicBezTo>
                <a:cubicBezTo>
                  <a:pt x="123" y="26"/>
                  <a:pt x="123" y="24"/>
                  <a:pt x="117" y="24"/>
                </a:cubicBezTo>
                <a:cubicBezTo>
                  <a:pt x="112" y="24"/>
                  <a:pt x="106" y="23"/>
                  <a:pt x="102" y="21"/>
                </a:cubicBezTo>
                <a:cubicBezTo>
                  <a:pt x="99" y="18"/>
                  <a:pt x="101" y="9"/>
                  <a:pt x="101" y="7"/>
                </a:cubicBezTo>
                <a:cubicBezTo>
                  <a:pt x="101" y="5"/>
                  <a:pt x="96" y="6"/>
                  <a:pt x="94" y="6"/>
                </a:cubicBezTo>
                <a:cubicBezTo>
                  <a:pt x="91" y="5"/>
                  <a:pt x="87" y="1"/>
                  <a:pt x="85" y="0"/>
                </a:cubicBezTo>
                <a:cubicBezTo>
                  <a:pt x="83" y="0"/>
                  <a:pt x="79" y="1"/>
                  <a:pt x="79" y="3"/>
                </a:cubicBezTo>
                <a:cubicBezTo>
                  <a:pt x="78" y="4"/>
                  <a:pt x="77" y="2"/>
                  <a:pt x="75" y="3"/>
                </a:cubicBezTo>
                <a:cubicBezTo>
                  <a:pt x="73" y="4"/>
                  <a:pt x="71" y="8"/>
                  <a:pt x="68" y="9"/>
                </a:cubicBezTo>
                <a:cubicBezTo>
                  <a:pt x="65" y="10"/>
                  <a:pt x="60" y="12"/>
                  <a:pt x="60" y="14"/>
                </a:cubicBezTo>
                <a:cubicBezTo>
                  <a:pt x="59" y="16"/>
                  <a:pt x="62" y="20"/>
                  <a:pt x="61" y="22"/>
                </a:cubicBezTo>
                <a:cubicBezTo>
                  <a:pt x="60" y="24"/>
                  <a:pt x="47" y="22"/>
                  <a:pt x="47" y="22"/>
                </a:cubicBezTo>
                <a:cubicBezTo>
                  <a:pt x="40" y="22"/>
                  <a:pt x="40" y="22"/>
                  <a:pt x="40" y="22"/>
                </a:cubicBezTo>
                <a:cubicBezTo>
                  <a:pt x="36" y="19"/>
                  <a:pt x="30" y="5"/>
                  <a:pt x="19" y="5"/>
                </a:cubicBezTo>
                <a:cubicBezTo>
                  <a:pt x="12" y="5"/>
                  <a:pt x="4" y="11"/>
                  <a:pt x="0" y="14"/>
                </a:cubicBezTo>
                <a:cubicBezTo>
                  <a:pt x="2" y="18"/>
                  <a:pt x="7" y="25"/>
                  <a:pt x="8" y="28"/>
                </a:cubicBezTo>
                <a:cubicBezTo>
                  <a:pt x="9" y="31"/>
                  <a:pt x="7" y="31"/>
                  <a:pt x="5" y="33"/>
                </a:cubicBezTo>
                <a:cubicBezTo>
                  <a:pt x="4" y="35"/>
                  <a:pt x="2" y="37"/>
                  <a:pt x="3" y="40"/>
                </a:cubicBezTo>
                <a:cubicBezTo>
                  <a:pt x="4" y="43"/>
                  <a:pt x="9" y="41"/>
                  <a:pt x="13" y="43"/>
                </a:cubicBezTo>
                <a:cubicBezTo>
                  <a:pt x="16" y="45"/>
                  <a:pt x="16" y="49"/>
                  <a:pt x="14" y="52"/>
                </a:cubicBezTo>
                <a:cubicBezTo>
                  <a:pt x="12" y="54"/>
                  <a:pt x="18" y="57"/>
                  <a:pt x="19" y="59"/>
                </a:cubicBezTo>
                <a:cubicBezTo>
                  <a:pt x="21" y="62"/>
                  <a:pt x="19" y="63"/>
                  <a:pt x="18" y="65"/>
                </a:cubicBezTo>
                <a:cubicBezTo>
                  <a:pt x="18" y="67"/>
                  <a:pt x="18" y="76"/>
                  <a:pt x="18" y="82"/>
                </a:cubicBezTo>
                <a:cubicBezTo>
                  <a:pt x="18" y="82"/>
                  <a:pt x="18" y="82"/>
                  <a:pt x="18" y="82"/>
                </a:cubicBezTo>
                <a:cubicBezTo>
                  <a:pt x="21" y="82"/>
                  <a:pt x="24" y="82"/>
                  <a:pt x="25" y="82"/>
                </a:cubicBezTo>
                <a:cubicBezTo>
                  <a:pt x="28" y="81"/>
                  <a:pt x="35" y="73"/>
                  <a:pt x="36" y="72"/>
                </a:cubicBezTo>
                <a:cubicBezTo>
                  <a:pt x="37" y="70"/>
                  <a:pt x="47" y="71"/>
                  <a:pt x="51" y="70"/>
                </a:cubicBezTo>
                <a:cubicBezTo>
                  <a:pt x="54" y="68"/>
                  <a:pt x="56" y="68"/>
                  <a:pt x="61" y="69"/>
                </a:cubicBezTo>
                <a:cubicBezTo>
                  <a:pt x="66" y="70"/>
                  <a:pt x="63" y="74"/>
                  <a:pt x="71" y="75"/>
                </a:cubicBezTo>
                <a:cubicBezTo>
                  <a:pt x="80" y="76"/>
                  <a:pt x="80" y="77"/>
                  <a:pt x="86" y="79"/>
                </a:cubicBezTo>
                <a:cubicBezTo>
                  <a:pt x="91" y="80"/>
                  <a:pt x="91" y="81"/>
                  <a:pt x="93" y="84"/>
                </a:cubicBezTo>
                <a:cubicBezTo>
                  <a:pt x="96" y="87"/>
                  <a:pt x="105" y="93"/>
                  <a:pt x="105" y="93"/>
                </a:cubicBezTo>
                <a:cubicBezTo>
                  <a:pt x="115" y="93"/>
                  <a:pt x="115" y="93"/>
                  <a:pt x="115" y="93"/>
                </a:cubicBezTo>
                <a:cubicBezTo>
                  <a:pt x="115" y="93"/>
                  <a:pt x="115" y="101"/>
                  <a:pt x="116" y="107"/>
                </a:cubicBezTo>
                <a:cubicBezTo>
                  <a:pt x="116" y="107"/>
                  <a:pt x="116" y="107"/>
                  <a:pt x="116" y="107"/>
                </a:cubicBezTo>
                <a:cubicBezTo>
                  <a:pt x="118" y="109"/>
                  <a:pt x="122" y="110"/>
                  <a:pt x="124" y="111"/>
                </a:cubicBezTo>
                <a:cubicBezTo>
                  <a:pt x="127" y="113"/>
                  <a:pt x="135" y="113"/>
                  <a:pt x="138" y="113"/>
                </a:cubicBezTo>
                <a:cubicBezTo>
                  <a:pt x="141" y="113"/>
                  <a:pt x="143" y="106"/>
                  <a:pt x="145" y="105"/>
                </a:cubicBezTo>
                <a:cubicBezTo>
                  <a:pt x="147" y="103"/>
                  <a:pt x="151" y="103"/>
                  <a:pt x="154" y="102"/>
                </a:cubicBezTo>
                <a:cubicBezTo>
                  <a:pt x="157" y="101"/>
                  <a:pt x="160" y="98"/>
                  <a:pt x="161" y="96"/>
                </a:cubicBezTo>
                <a:cubicBezTo>
                  <a:pt x="163" y="95"/>
                  <a:pt x="164" y="88"/>
                  <a:pt x="165" y="86"/>
                </a:cubicBezTo>
                <a:cubicBezTo>
                  <a:pt x="167" y="85"/>
                  <a:pt x="170" y="86"/>
                  <a:pt x="173" y="86"/>
                </a:cubicBezTo>
                <a:cubicBezTo>
                  <a:pt x="175" y="86"/>
                  <a:pt x="175" y="81"/>
                  <a:pt x="176" y="80"/>
                </a:cubicBezTo>
                <a:cubicBezTo>
                  <a:pt x="177" y="79"/>
                  <a:pt x="180" y="80"/>
                  <a:pt x="181" y="82"/>
                </a:cubicBezTo>
                <a:cubicBezTo>
                  <a:pt x="182" y="83"/>
                  <a:pt x="185" y="83"/>
                  <a:pt x="187" y="83"/>
                </a:cubicBezTo>
                <a:cubicBezTo>
                  <a:pt x="187" y="83"/>
                  <a:pt x="187" y="83"/>
                  <a:pt x="187" y="83"/>
                </a:cubicBezTo>
                <a:lnTo>
                  <a:pt x="187" y="75"/>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47" name="Freeform 328"/>
          <p:cNvSpPr>
            <a:spLocks/>
          </p:cNvSpPr>
          <p:nvPr/>
        </p:nvSpPr>
        <p:spPr bwMode="auto">
          <a:xfrm>
            <a:off x="2454275" y="2976563"/>
            <a:ext cx="196850" cy="130175"/>
          </a:xfrm>
          <a:custGeom>
            <a:avLst/>
            <a:gdLst/>
            <a:ahLst/>
            <a:cxnLst>
              <a:cxn ang="0">
                <a:pos x="77" y="25"/>
              </a:cxn>
              <a:cxn ang="0">
                <a:pos x="70" y="26"/>
              </a:cxn>
              <a:cxn ang="0">
                <a:pos x="65" y="26"/>
              </a:cxn>
              <a:cxn ang="0">
                <a:pos x="59" y="23"/>
              </a:cxn>
              <a:cxn ang="0">
                <a:pos x="54" y="21"/>
              </a:cxn>
              <a:cxn ang="0">
                <a:pos x="46" y="23"/>
              </a:cxn>
              <a:cxn ang="0">
                <a:pos x="33" y="22"/>
              </a:cxn>
              <a:cxn ang="0">
                <a:pos x="25" y="19"/>
              </a:cxn>
              <a:cxn ang="0">
                <a:pos x="33" y="12"/>
              </a:cxn>
              <a:cxn ang="0">
                <a:pos x="42" y="18"/>
              </a:cxn>
              <a:cxn ang="0">
                <a:pos x="49" y="15"/>
              </a:cxn>
              <a:cxn ang="0">
                <a:pos x="48" y="12"/>
              </a:cxn>
              <a:cxn ang="0">
                <a:pos x="42" y="15"/>
              </a:cxn>
              <a:cxn ang="0">
                <a:pos x="43" y="6"/>
              </a:cxn>
              <a:cxn ang="0">
                <a:pos x="42" y="1"/>
              </a:cxn>
              <a:cxn ang="0">
                <a:pos x="33" y="5"/>
              </a:cxn>
              <a:cxn ang="0">
                <a:pos x="26" y="3"/>
              </a:cxn>
              <a:cxn ang="0">
                <a:pos x="25" y="11"/>
              </a:cxn>
              <a:cxn ang="0">
                <a:pos x="19" y="11"/>
              </a:cxn>
              <a:cxn ang="0">
                <a:pos x="19" y="15"/>
              </a:cxn>
              <a:cxn ang="0">
                <a:pos x="16" y="21"/>
              </a:cxn>
              <a:cxn ang="0">
                <a:pos x="6" y="21"/>
              </a:cxn>
              <a:cxn ang="0">
                <a:pos x="1" y="25"/>
              </a:cxn>
              <a:cxn ang="0">
                <a:pos x="9" y="31"/>
              </a:cxn>
              <a:cxn ang="0">
                <a:pos x="10" y="37"/>
              </a:cxn>
              <a:cxn ang="0">
                <a:pos x="13" y="44"/>
              </a:cxn>
              <a:cxn ang="0">
                <a:pos x="6" y="53"/>
              </a:cxn>
              <a:cxn ang="0">
                <a:pos x="7" y="61"/>
              </a:cxn>
              <a:cxn ang="0">
                <a:pos x="9" y="62"/>
              </a:cxn>
              <a:cxn ang="0">
                <a:pos x="20" y="57"/>
              </a:cxn>
              <a:cxn ang="0">
                <a:pos x="26" y="61"/>
              </a:cxn>
              <a:cxn ang="0">
                <a:pos x="30" y="52"/>
              </a:cxn>
              <a:cxn ang="0">
                <a:pos x="38" y="50"/>
              </a:cxn>
              <a:cxn ang="0">
                <a:pos x="47" y="38"/>
              </a:cxn>
              <a:cxn ang="0">
                <a:pos x="56" y="49"/>
              </a:cxn>
              <a:cxn ang="0">
                <a:pos x="55" y="63"/>
              </a:cxn>
              <a:cxn ang="0">
                <a:pos x="63" y="64"/>
              </a:cxn>
              <a:cxn ang="0">
                <a:pos x="80" y="54"/>
              </a:cxn>
              <a:cxn ang="0">
                <a:pos x="86" y="57"/>
              </a:cxn>
              <a:cxn ang="0">
                <a:pos x="93" y="55"/>
              </a:cxn>
              <a:cxn ang="0">
                <a:pos x="102" y="55"/>
              </a:cxn>
              <a:cxn ang="0">
                <a:pos x="100" y="48"/>
              </a:cxn>
              <a:cxn ang="0">
                <a:pos x="97" y="38"/>
              </a:cxn>
              <a:cxn ang="0">
                <a:pos x="92" y="37"/>
              </a:cxn>
              <a:cxn ang="0">
                <a:pos x="82" y="31"/>
              </a:cxn>
              <a:cxn ang="0">
                <a:pos x="84" y="23"/>
              </a:cxn>
              <a:cxn ang="0">
                <a:pos x="84" y="23"/>
              </a:cxn>
              <a:cxn ang="0">
                <a:pos x="77" y="25"/>
              </a:cxn>
            </a:cxnLst>
            <a:rect l="0" t="0" r="r" b="b"/>
            <a:pathLst>
              <a:path w="103" h="68">
                <a:moveTo>
                  <a:pt x="77" y="25"/>
                </a:moveTo>
                <a:cubicBezTo>
                  <a:pt x="74" y="26"/>
                  <a:pt x="72" y="26"/>
                  <a:pt x="70" y="26"/>
                </a:cubicBezTo>
                <a:cubicBezTo>
                  <a:pt x="68" y="25"/>
                  <a:pt x="66" y="26"/>
                  <a:pt x="65" y="26"/>
                </a:cubicBezTo>
                <a:cubicBezTo>
                  <a:pt x="63" y="26"/>
                  <a:pt x="60" y="24"/>
                  <a:pt x="59" y="23"/>
                </a:cubicBezTo>
                <a:cubicBezTo>
                  <a:pt x="57" y="22"/>
                  <a:pt x="56" y="21"/>
                  <a:pt x="54" y="21"/>
                </a:cubicBezTo>
                <a:cubicBezTo>
                  <a:pt x="51" y="21"/>
                  <a:pt x="51" y="25"/>
                  <a:pt x="46" y="23"/>
                </a:cubicBezTo>
                <a:cubicBezTo>
                  <a:pt x="42" y="22"/>
                  <a:pt x="39" y="23"/>
                  <a:pt x="33" y="22"/>
                </a:cubicBezTo>
                <a:cubicBezTo>
                  <a:pt x="28" y="21"/>
                  <a:pt x="23" y="21"/>
                  <a:pt x="25" y="19"/>
                </a:cubicBezTo>
                <a:cubicBezTo>
                  <a:pt x="26" y="16"/>
                  <a:pt x="30" y="12"/>
                  <a:pt x="33" y="12"/>
                </a:cubicBezTo>
                <a:cubicBezTo>
                  <a:pt x="36" y="13"/>
                  <a:pt x="40" y="18"/>
                  <a:pt x="42" y="18"/>
                </a:cubicBezTo>
                <a:cubicBezTo>
                  <a:pt x="44" y="18"/>
                  <a:pt x="49" y="17"/>
                  <a:pt x="49" y="15"/>
                </a:cubicBezTo>
                <a:cubicBezTo>
                  <a:pt x="49" y="15"/>
                  <a:pt x="49" y="13"/>
                  <a:pt x="48" y="12"/>
                </a:cubicBezTo>
                <a:cubicBezTo>
                  <a:pt x="47" y="10"/>
                  <a:pt x="43" y="15"/>
                  <a:pt x="42" y="15"/>
                </a:cubicBezTo>
                <a:cubicBezTo>
                  <a:pt x="42" y="14"/>
                  <a:pt x="41" y="7"/>
                  <a:pt x="43" y="6"/>
                </a:cubicBezTo>
                <a:cubicBezTo>
                  <a:pt x="44" y="4"/>
                  <a:pt x="43" y="3"/>
                  <a:pt x="42" y="1"/>
                </a:cubicBezTo>
                <a:cubicBezTo>
                  <a:pt x="41" y="0"/>
                  <a:pt x="36" y="3"/>
                  <a:pt x="33" y="5"/>
                </a:cubicBezTo>
                <a:cubicBezTo>
                  <a:pt x="31" y="7"/>
                  <a:pt x="29" y="5"/>
                  <a:pt x="26" y="3"/>
                </a:cubicBezTo>
                <a:cubicBezTo>
                  <a:pt x="23" y="2"/>
                  <a:pt x="25" y="10"/>
                  <a:pt x="25" y="11"/>
                </a:cubicBezTo>
                <a:cubicBezTo>
                  <a:pt x="24" y="12"/>
                  <a:pt x="21" y="11"/>
                  <a:pt x="19" y="11"/>
                </a:cubicBezTo>
                <a:cubicBezTo>
                  <a:pt x="16" y="11"/>
                  <a:pt x="18" y="13"/>
                  <a:pt x="19" y="15"/>
                </a:cubicBezTo>
                <a:cubicBezTo>
                  <a:pt x="20" y="17"/>
                  <a:pt x="17" y="20"/>
                  <a:pt x="16" y="21"/>
                </a:cubicBezTo>
                <a:cubicBezTo>
                  <a:pt x="15" y="21"/>
                  <a:pt x="10" y="22"/>
                  <a:pt x="6" y="21"/>
                </a:cubicBezTo>
                <a:cubicBezTo>
                  <a:pt x="3" y="21"/>
                  <a:pt x="2" y="22"/>
                  <a:pt x="1" y="25"/>
                </a:cubicBezTo>
                <a:cubicBezTo>
                  <a:pt x="0" y="28"/>
                  <a:pt x="6" y="29"/>
                  <a:pt x="9" y="31"/>
                </a:cubicBezTo>
                <a:cubicBezTo>
                  <a:pt x="12" y="32"/>
                  <a:pt x="10" y="36"/>
                  <a:pt x="10" y="37"/>
                </a:cubicBezTo>
                <a:cubicBezTo>
                  <a:pt x="10" y="39"/>
                  <a:pt x="10" y="39"/>
                  <a:pt x="13" y="44"/>
                </a:cubicBezTo>
                <a:cubicBezTo>
                  <a:pt x="15" y="48"/>
                  <a:pt x="7" y="50"/>
                  <a:pt x="6" y="53"/>
                </a:cubicBezTo>
                <a:cubicBezTo>
                  <a:pt x="5" y="56"/>
                  <a:pt x="7" y="61"/>
                  <a:pt x="7" y="61"/>
                </a:cubicBezTo>
                <a:cubicBezTo>
                  <a:pt x="8" y="61"/>
                  <a:pt x="8" y="62"/>
                  <a:pt x="9" y="62"/>
                </a:cubicBezTo>
                <a:cubicBezTo>
                  <a:pt x="12" y="64"/>
                  <a:pt x="18" y="58"/>
                  <a:pt x="20" y="57"/>
                </a:cubicBezTo>
                <a:cubicBezTo>
                  <a:pt x="22" y="56"/>
                  <a:pt x="25" y="60"/>
                  <a:pt x="26" y="61"/>
                </a:cubicBezTo>
                <a:cubicBezTo>
                  <a:pt x="27" y="62"/>
                  <a:pt x="27" y="52"/>
                  <a:pt x="30" y="52"/>
                </a:cubicBezTo>
                <a:cubicBezTo>
                  <a:pt x="32" y="52"/>
                  <a:pt x="36" y="52"/>
                  <a:pt x="38" y="50"/>
                </a:cubicBezTo>
                <a:cubicBezTo>
                  <a:pt x="40" y="48"/>
                  <a:pt x="46" y="39"/>
                  <a:pt x="47" y="38"/>
                </a:cubicBezTo>
                <a:cubicBezTo>
                  <a:pt x="48" y="37"/>
                  <a:pt x="53" y="45"/>
                  <a:pt x="56" y="49"/>
                </a:cubicBezTo>
                <a:cubicBezTo>
                  <a:pt x="59" y="54"/>
                  <a:pt x="54" y="59"/>
                  <a:pt x="55" y="63"/>
                </a:cubicBezTo>
                <a:cubicBezTo>
                  <a:pt x="55" y="68"/>
                  <a:pt x="60" y="66"/>
                  <a:pt x="63" y="64"/>
                </a:cubicBezTo>
                <a:cubicBezTo>
                  <a:pt x="66" y="62"/>
                  <a:pt x="76" y="54"/>
                  <a:pt x="80" y="54"/>
                </a:cubicBezTo>
                <a:cubicBezTo>
                  <a:pt x="83" y="53"/>
                  <a:pt x="84" y="56"/>
                  <a:pt x="86" y="57"/>
                </a:cubicBezTo>
                <a:cubicBezTo>
                  <a:pt x="88" y="58"/>
                  <a:pt x="91" y="56"/>
                  <a:pt x="93" y="55"/>
                </a:cubicBezTo>
                <a:cubicBezTo>
                  <a:pt x="95" y="54"/>
                  <a:pt x="100" y="54"/>
                  <a:pt x="102" y="55"/>
                </a:cubicBezTo>
                <a:cubicBezTo>
                  <a:pt x="103" y="53"/>
                  <a:pt x="101" y="51"/>
                  <a:pt x="100" y="48"/>
                </a:cubicBezTo>
                <a:cubicBezTo>
                  <a:pt x="98" y="46"/>
                  <a:pt x="97" y="42"/>
                  <a:pt x="97" y="38"/>
                </a:cubicBezTo>
                <a:cubicBezTo>
                  <a:pt x="97" y="35"/>
                  <a:pt x="95" y="37"/>
                  <a:pt x="92" y="37"/>
                </a:cubicBezTo>
                <a:cubicBezTo>
                  <a:pt x="89" y="37"/>
                  <a:pt x="83" y="33"/>
                  <a:pt x="82" y="31"/>
                </a:cubicBezTo>
                <a:cubicBezTo>
                  <a:pt x="81" y="29"/>
                  <a:pt x="83" y="26"/>
                  <a:pt x="84" y="23"/>
                </a:cubicBezTo>
                <a:cubicBezTo>
                  <a:pt x="84" y="23"/>
                  <a:pt x="84" y="23"/>
                  <a:pt x="84" y="23"/>
                </a:cubicBezTo>
                <a:cubicBezTo>
                  <a:pt x="84" y="23"/>
                  <a:pt x="80" y="24"/>
                  <a:pt x="77" y="2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48" name="Freeform 329"/>
          <p:cNvSpPr>
            <a:spLocks/>
          </p:cNvSpPr>
          <p:nvPr/>
        </p:nvSpPr>
        <p:spPr bwMode="auto">
          <a:xfrm>
            <a:off x="2290763" y="3090863"/>
            <a:ext cx="415925" cy="368300"/>
          </a:xfrm>
          <a:custGeom>
            <a:avLst/>
            <a:gdLst/>
            <a:ahLst/>
            <a:cxnLst>
              <a:cxn ang="0">
                <a:pos x="27" y="144"/>
              </a:cxn>
              <a:cxn ang="0">
                <a:pos x="12" y="160"/>
              </a:cxn>
              <a:cxn ang="0">
                <a:pos x="12" y="173"/>
              </a:cxn>
              <a:cxn ang="0">
                <a:pos x="45" y="169"/>
              </a:cxn>
              <a:cxn ang="0">
                <a:pos x="75" y="169"/>
              </a:cxn>
              <a:cxn ang="0">
                <a:pos x="83" y="180"/>
              </a:cxn>
              <a:cxn ang="0">
                <a:pos x="91" y="190"/>
              </a:cxn>
              <a:cxn ang="0">
                <a:pos x="95" y="191"/>
              </a:cxn>
              <a:cxn ang="0">
                <a:pos x="96" y="193"/>
              </a:cxn>
              <a:cxn ang="0">
                <a:pos x="115" y="186"/>
              </a:cxn>
              <a:cxn ang="0">
                <a:pos x="129" y="183"/>
              </a:cxn>
              <a:cxn ang="0">
                <a:pos x="125" y="166"/>
              </a:cxn>
              <a:cxn ang="0">
                <a:pos x="118" y="152"/>
              </a:cxn>
              <a:cxn ang="0">
                <a:pos x="124" y="135"/>
              </a:cxn>
              <a:cxn ang="0">
                <a:pos x="138" y="136"/>
              </a:cxn>
              <a:cxn ang="0">
                <a:pos x="149" y="124"/>
              </a:cxn>
              <a:cxn ang="0">
                <a:pos x="164" y="108"/>
              </a:cxn>
              <a:cxn ang="0">
                <a:pos x="174" y="96"/>
              </a:cxn>
              <a:cxn ang="0">
                <a:pos x="181" y="78"/>
              </a:cxn>
              <a:cxn ang="0">
                <a:pos x="179" y="64"/>
              </a:cxn>
              <a:cxn ang="0">
                <a:pos x="172" y="39"/>
              </a:cxn>
              <a:cxn ang="0">
                <a:pos x="194" y="38"/>
              </a:cxn>
              <a:cxn ang="0">
                <a:pos x="212" y="34"/>
              </a:cxn>
              <a:cxn ang="0">
                <a:pos x="204" y="19"/>
              </a:cxn>
              <a:cxn ang="0">
                <a:pos x="186" y="0"/>
              </a:cxn>
              <a:cxn ang="0">
                <a:pos x="162" y="2"/>
              </a:cxn>
              <a:cxn ang="0">
                <a:pos x="137" y="16"/>
              </a:cxn>
              <a:cxn ang="0">
                <a:pos x="134" y="37"/>
              </a:cxn>
              <a:cxn ang="0">
                <a:pos x="120" y="48"/>
              </a:cxn>
              <a:cxn ang="0">
                <a:pos x="114" y="64"/>
              </a:cxn>
              <a:cxn ang="0">
                <a:pos x="103" y="79"/>
              </a:cxn>
              <a:cxn ang="0">
                <a:pos x="89" y="85"/>
              </a:cxn>
              <a:cxn ang="0">
                <a:pos x="75" y="90"/>
              </a:cxn>
              <a:cxn ang="0">
                <a:pos x="61" y="109"/>
              </a:cxn>
              <a:cxn ang="0">
                <a:pos x="19" y="112"/>
              </a:cxn>
              <a:cxn ang="0">
                <a:pos x="9" y="120"/>
              </a:cxn>
            </a:cxnLst>
            <a:rect l="0" t="0" r="r" b="b"/>
            <a:pathLst>
              <a:path w="218" h="193">
                <a:moveTo>
                  <a:pt x="23" y="133"/>
                </a:moveTo>
                <a:cubicBezTo>
                  <a:pt x="23" y="137"/>
                  <a:pt x="23" y="142"/>
                  <a:pt x="27" y="144"/>
                </a:cubicBezTo>
                <a:cubicBezTo>
                  <a:pt x="31" y="147"/>
                  <a:pt x="32" y="151"/>
                  <a:pt x="28" y="151"/>
                </a:cubicBezTo>
                <a:cubicBezTo>
                  <a:pt x="25" y="151"/>
                  <a:pt x="15" y="157"/>
                  <a:pt x="12" y="160"/>
                </a:cubicBezTo>
                <a:cubicBezTo>
                  <a:pt x="9" y="163"/>
                  <a:pt x="9" y="168"/>
                  <a:pt x="8" y="173"/>
                </a:cubicBezTo>
                <a:cubicBezTo>
                  <a:pt x="9" y="173"/>
                  <a:pt x="11" y="173"/>
                  <a:pt x="12" y="173"/>
                </a:cubicBezTo>
                <a:cubicBezTo>
                  <a:pt x="18" y="173"/>
                  <a:pt x="36" y="168"/>
                  <a:pt x="37" y="168"/>
                </a:cubicBezTo>
                <a:cubicBezTo>
                  <a:pt x="39" y="167"/>
                  <a:pt x="41" y="169"/>
                  <a:pt x="45" y="169"/>
                </a:cubicBezTo>
                <a:cubicBezTo>
                  <a:pt x="50" y="169"/>
                  <a:pt x="61" y="171"/>
                  <a:pt x="66" y="169"/>
                </a:cubicBezTo>
                <a:cubicBezTo>
                  <a:pt x="71" y="168"/>
                  <a:pt x="74" y="167"/>
                  <a:pt x="75" y="169"/>
                </a:cubicBezTo>
                <a:cubicBezTo>
                  <a:pt x="77" y="171"/>
                  <a:pt x="76" y="175"/>
                  <a:pt x="78" y="176"/>
                </a:cubicBezTo>
                <a:cubicBezTo>
                  <a:pt x="80" y="176"/>
                  <a:pt x="82" y="178"/>
                  <a:pt x="83" y="180"/>
                </a:cubicBezTo>
                <a:cubicBezTo>
                  <a:pt x="84" y="183"/>
                  <a:pt x="87" y="189"/>
                  <a:pt x="89" y="190"/>
                </a:cubicBezTo>
                <a:cubicBezTo>
                  <a:pt x="91" y="192"/>
                  <a:pt x="91" y="191"/>
                  <a:pt x="91" y="190"/>
                </a:cubicBezTo>
                <a:cubicBezTo>
                  <a:pt x="91" y="188"/>
                  <a:pt x="90" y="186"/>
                  <a:pt x="92" y="188"/>
                </a:cubicBezTo>
                <a:cubicBezTo>
                  <a:pt x="94" y="191"/>
                  <a:pt x="92" y="187"/>
                  <a:pt x="95" y="191"/>
                </a:cubicBezTo>
                <a:cubicBezTo>
                  <a:pt x="96" y="192"/>
                  <a:pt x="96" y="192"/>
                  <a:pt x="96" y="193"/>
                </a:cubicBezTo>
                <a:cubicBezTo>
                  <a:pt x="96" y="193"/>
                  <a:pt x="96" y="193"/>
                  <a:pt x="96" y="193"/>
                </a:cubicBezTo>
                <a:cubicBezTo>
                  <a:pt x="99" y="190"/>
                  <a:pt x="103" y="187"/>
                  <a:pt x="106" y="186"/>
                </a:cubicBezTo>
                <a:cubicBezTo>
                  <a:pt x="110" y="183"/>
                  <a:pt x="113" y="186"/>
                  <a:pt x="115" y="186"/>
                </a:cubicBezTo>
                <a:cubicBezTo>
                  <a:pt x="117" y="187"/>
                  <a:pt x="120" y="185"/>
                  <a:pt x="123" y="184"/>
                </a:cubicBezTo>
                <a:cubicBezTo>
                  <a:pt x="125" y="183"/>
                  <a:pt x="125" y="182"/>
                  <a:pt x="129" y="183"/>
                </a:cubicBezTo>
                <a:cubicBezTo>
                  <a:pt x="134" y="185"/>
                  <a:pt x="131" y="180"/>
                  <a:pt x="131" y="177"/>
                </a:cubicBezTo>
                <a:cubicBezTo>
                  <a:pt x="131" y="173"/>
                  <a:pt x="129" y="167"/>
                  <a:pt x="125" y="166"/>
                </a:cubicBezTo>
                <a:cubicBezTo>
                  <a:pt x="121" y="164"/>
                  <a:pt x="121" y="160"/>
                  <a:pt x="121" y="157"/>
                </a:cubicBezTo>
                <a:cubicBezTo>
                  <a:pt x="122" y="154"/>
                  <a:pt x="120" y="154"/>
                  <a:pt x="118" y="152"/>
                </a:cubicBezTo>
                <a:cubicBezTo>
                  <a:pt x="115" y="150"/>
                  <a:pt x="111" y="148"/>
                  <a:pt x="114" y="146"/>
                </a:cubicBezTo>
                <a:cubicBezTo>
                  <a:pt x="116" y="144"/>
                  <a:pt x="123" y="137"/>
                  <a:pt x="124" y="135"/>
                </a:cubicBezTo>
                <a:cubicBezTo>
                  <a:pt x="126" y="133"/>
                  <a:pt x="129" y="136"/>
                  <a:pt x="131" y="138"/>
                </a:cubicBezTo>
                <a:cubicBezTo>
                  <a:pt x="133" y="140"/>
                  <a:pt x="134" y="136"/>
                  <a:pt x="138" y="136"/>
                </a:cubicBezTo>
                <a:cubicBezTo>
                  <a:pt x="141" y="136"/>
                  <a:pt x="141" y="136"/>
                  <a:pt x="144" y="134"/>
                </a:cubicBezTo>
                <a:cubicBezTo>
                  <a:pt x="147" y="132"/>
                  <a:pt x="148" y="127"/>
                  <a:pt x="149" y="124"/>
                </a:cubicBezTo>
                <a:cubicBezTo>
                  <a:pt x="150" y="120"/>
                  <a:pt x="154" y="119"/>
                  <a:pt x="158" y="117"/>
                </a:cubicBezTo>
                <a:cubicBezTo>
                  <a:pt x="162" y="116"/>
                  <a:pt x="164" y="109"/>
                  <a:pt x="164" y="108"/>
                </a:cubicBezTo>
                <a:cubicBezTo>
                  <a:pt x="165" y="106"/>
                  <a:pt x="168" y="104"/>
                  <a:pt x="172" y="103"/>
                </a:cubicBezTo>
                <a:cubicBezTo>
                  <a:pt x="175" y="103"/>
                  <a:pt x="173" y="99"/>
                  <a:pt x="174" y="96"/>
                </a:cubicBezTo>
                <a:cubicBezTo>
                  <a:pt x="174" y="92"/>
                  <a:pt x="181" y="91"/>
                  <a:pt x="182" y="90"/>
                </a:cubicBezTo>
                <a:cubicBezTo>
                  <a:pt x="184" y="89"/>
                  <a:pt x="181" y="81"/>
                  <a:pt x="181" y="78"/>
                </a:cubicBezTo>
                <a:cubicBezTo>
                  <a:pt x="181" y="74"/>
                  <a:pt x="186" y="73"/>
                  <a:pt x="189" y="72"/>
                </a:cubicBezTo>
                <a:cubicBezTo>
                  <a:pt x="191" y="71"/>
                  <a:pt x="182" y="66"/>
                  <a:pt x="179" y="64"/>
                </a:cubicBezTo>
                <a:cubicBezTo>
                  <a:pt x="175" y="62"/>
                  <a:pt x="174" y="57"/>
                  <a:pt x="174" y="54"/>
                </a:cubicBezTo>
                <a:cubicBezTo>
                  <a:pt x="173" y="52"/>
                  <a:pt x="173" y="44"/>
                  <a:pt x="172" y="39"/>
                </a:cubicBezTo>
                <a:cubicBezTo>
                  <a:pt x="171" y="35"/>
                  <a:pt x="177" y="35"/>
                  <a:pt x="181" y="35"/>
                </a:cubicBezTo>
                <a:cubicBezTo>
                  <a:pt x="184" y="35"/>
                  <a:pt x="188" y="38"/>
                  <a:pt x="194" y="38"/>
                </a:cubicBezTo>
                <a:cubicBezTo>
                  <a:pt x="200" y="39"/>
                  <a:pt x="200" y="37"/>
                  <a:pt x="202" y="35"/>
                </a:cubicBezTo>
                <a:cubicBezTo>
                  <a:pt x="204" y="34"/>
                  <a:pt x="208" y="35"/>
                  <a:pt x="212" y="34"/>
                </a:cubicBezTo>
                <a:cubicBezTo>
                  <a:pt x="215" y="33"/>
                  <a:pt x="218" y="26"/>
                  <a:pt x="218" y="26"/>
                </a:cubicBezTo>
                <a:cubicBezTo>
                  <a:pt x="213" y="23"/>
                  <a:pt x="206" y="20"/>
                  <a:pt x="204" y="19"/>
                </a:cubicBezTo>
                <a:cubicBezTo>
                  <a:pt x="200" y="17"/>
                  <a:pt x="199" y="12"/>
                  <a:pt x="198" y="9"/>
                </a:cubicBezTo>
                <a:cubicBezTo>
                  <a:pt x="198" y="5"/>
                  <a:pt x="188" y="1"/>
                  <a:pt x="186" y="0"/>
                </a:cubicBezTo>
                <a:cubicBezTo>
                  <a:pt x="182" y="2"/>
                  <a:pt x="173" y="3"/>
                  <a:pt x="172" y="3"/>
                </a:cubicBezTo>
                <a:cubicBezTo>
                  <a:pt x="171" y="3"/>
                  <a:pt x="168" y="1"/>
                  <a:pt x="162" y="2"/>
                </a:cubicBezTo>
                <a:cubicBezTo>
                  <a:pt x="157" y="3"/>
                  <a:pt x="152" y="6"/>
                  <a:pt x="149" y="8"/>
                </a:cubicBezTo>
                <a:cubicBezTo>
                  <a:pt x="145" y="10"/>
                  <a:pt x="137" y="14"/>
                  <a:pt x="137" y="16"/>
                </a:cubicBezTo>
                <a:cubicBezTo>
                  <a:pt x="137" y="18"/>
                  <a:pt x="144" y="21"/>
                  <a:pt x="143" y="27"/>
                </a:cubicBezTo>
                <a:cubicBezTo>
                  <a:pt x="143" y="32"/>
                  <a:pt x="135" y="34"/>
                  <a:pt x="134" y="37"/>
                </a:cubicBezTo>
                <a:cubicBezTo>
                  <a:pt x="133" y="40"/>
                  <a:pt x="136" y="45"/>
                  <a:pt x="132" y="47"/>
                </a:cubicBezTo>
                <a:cubicBezTo>
                  <a:pt x="128" y="49"/>
                  <a:pt x="123" y="46"/>
                  <a:pt x="120" y="48"/>
                </a:cubicBezTo>
                <a:cubicBezTo>
                  <a:pt x="117" y="49"/>
                  <a:pt x="124" y="52"/>
                  <a:pt x="126" y="55"/>
                </a:cubicBezTo>
                <a:cubicBezTo>
                  <a:pt x="127" y="59"/>
                  <a:pt x="117" y="60"/>
                  <a:pt x="114" y="64"/>
                </a:cubicBezTo>
                <a:cubicBezTo>
                  <a:pt x="112" y="67"/>
                  <a:pt x="110" y="79"/>
                  <a:pt x="109" y="80"/>
                </a:cubicBezTo>
                <a:cubicBezTo>
                  <a:pt x="107" y="80"/>
                  <a:pt x="104" y="80"/>
                  <a:pt x="103" y="79"/>
                </a:cubicBezTo>
                <a:cubicBezTo>
                  <a:pt x="101" y="78"/>
                  <a:pt x="98" y="79"/>
                  <a:pt x="95" y="81"/>
                </a:cubicBezTo>
                <a:cubicBezTo>
                  <a:pt x="92" y="83"/>
                  <a:pt x="92" y="83"/>
                  <a:pt x="89" y="85"/>
                </a:cubicBezTo>
                <a:cubicBezTo>
                  <a:pt x="87" y="86"/>
                  <a:pt x="84" y="86"/>
                  <a:pt x="82" y="86"/>
                </a:cubicBezTo>
                <a:cubicBezTo>
                  <a:pt x="79" y="86"/>
                  <a:pt x="76" y="87"/>
                  <a:pt x="75" y="90"/>
                </a:cubicBezTo>
                <a:cubicBezTo>
                  <a:pt x="73" y="93"/>
                  <a:pt x="74" y="97"/>
                  <a:pt x="72" y="102"/>
                </a:cubicBezTo>
                <a:cubicBezTo>
                  <a:pt x="71" y="108"/>
                  <a:pt x="66" y="106"/>
                  <a:pt x="61" y="109"/>
                </a:cubicBezTo>
                <a:cubicBezTo>
                  <a:pt x="57" y="111"/>
                  <a:pt x="49" y="111"/>
                  <a:pt x="44" y="112"/>
                </a:cubicBezTo>
                <a:cubicBezTo>
                  <a:pt x="39" y="113"/>
                  <a:pt x="24" y="112"/>
                  <a:pt x="19" y="112"/>
                </a:cubicBezTo>
                <a:cubicBezTo>
                  <a:pt x="14" y="112"/>
                  <a:pt x="0" y="106"/>
                  <a:pt x="0" y="106"/>
                </a:cubicBezTo>
                <a:cubicBezTo>
                  <a:pt x="9" y="120"/>
                  <a:pt x="9" y="120"/>
                  <a:pt x="9" y="120"/>
                </a:cubicBezTo>
                <a:cubicBezTo>
                  <a:pt x="9" y="120"/>
                  <a:pt x="23" y="129"/>
                  <a:pt x="23" y="13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49" name="Freeform 330"/>
          <p:cNvSpPr>
            <a:spLocks/>
          </p:cNvSpPr>
          <p:nvPr/>
        </p:nvSpPr>
        <p:spPr bwMode="auto">
          <a:xfrm>
            <a:off x="2276475" y="3048000"/>
            <a:ext cx="373063" cy="258763"/>
          </a:xfrm>
          <a:custGeom>
            <a:avLst/>
            <a:gdLst/>
            <a:ahLst/>
            <a:cxnLst>
              <a:cxn ang="0">
                <a:pos x="186" y="18"/>
              </a:cxn>
              <a:cxn ang="0">
                <a:pos x="179" y="20"/>
              </a:cxn>
              <a:cxn ang="0">
                <a:pos x="173" y="17"/>
              </a:cxn>
              <a:cxn ang="0">
                <a:pos x="156" y="27"/>
              </a:cxn>
              <a:cxn ang="0">
                <a:pos x="148" y="26"/>
              </a:cxn>
              <a:cxn ang="0">
                <a:pos x="149" y="12"/>
              </a:cxn>
              <a:cxn ang="0">
                <a:pos x="140" y="1"/>
              </a:cxn>
              <a:cxn ang="0">
                <a:pos x="131" y="13"/>
              </a:cxn>
              <a:cxn ang="0">
                <a:pos x="123" y="15"/>
              </a:cxn>
              <a:cxn ang="0">
                <a:pos x="119" y="24"/>
              </a:cxn>
              <a:cxn ang="0">
                <a:pos x="113" y="20"/>
              </a:cxn>
              <a:cxn ang="0">
                <a:pos x="102" y="25"/>
              </a:cxn>
              <a:cxn ang="0">
                <a:pos x="91" y="21"/>
              </a:cxn>
              <a:cxn ang="0">
                <a:pos x="84" y="18"/>
              </a:cxn>
              <a:cxn ang="0">
                <a:pos x="76" y="17"/>
              </a:cxn>
              <a:cxn ang="0">
                <a:pos x="71" y="15"/>
              </a:cxn>
              <a:cxn ang="0">
                <a:pos x="68" y="21"/>
              </a:cxn>
              <a:cxn ang="0">
                <a:pos x="60" y="21"/>
              </a:cxn>
              <a:cxn ang="0">
                <a:pos x="56" y="31"/>
              </a:cxn>
              <a:cxn ang="0">
                <a:pos x="49" y="37"/>
              </a:cxn>
              <a:cxn ang="0">
                <a:pos x="40" y="40"/>
              </a:cxn>
              <a:cxn ang="0">
                <a:pos x="33" y="48"/>
              </a:cxn>
              <a:cxn ang="0">
                <a:pos x="19" y="46"/>
              </a:cxn>
              <a:cxn ang="0">
                <a:pos x="11" y="42"/>
              </a:cxn>
              <a:cxn ang="0">
                <a:pos x="11" y="44"/>
              </a:cxn>
              <a:cxn ang="0">
                <a:pos x="3" y="65"/>
              </a:cxn>
              <a:cxn ang="0">
                <a:pos x="5" y="75"/>
              </a:cxn>
              <a:cxn ang="0">
                <a:pos x="3" y="82"/>
              </a:cxn>
              <a:cxn ang="0">
                <a:pos x="3" y="91"/>
              </a:cxn>
              <a:cxn ang="0">
                <a:pos x="4" y="103"/>
              </a:cxn>
              <a:cxn ang="0">
                <a:pos x="14" y="105"/>
              </a:cxn>
              <a:cxn ang="0">
                <a:pos x="18" y="115"/>
              </a:cxn>
              <a:cxn ang="0">
                <a:pos x="7" y="129"/>
              </a:cxn>
              <a:cxn ang="0">
                <a:pos x="26" y="135"/>
              </a:cxn>
              <a:cxn ang="0">
                <a:pos x="51" y="135"/>
              </a:cxn>
              <a:cxn ang="0">
                <a:pos x="68" y="132"/>
              </a:cxn>
              <a:cxn ang="0">
                <a:pos x="79" y="125"/>
              </a:cxn>
              <a:cxn ang="0">
                <a:pos x="82" y="113"/>
              </a:cxn>
              <a:cxn ang="0">
                <a:pos x="89" y="109"/>
              </a:cxn>
              <a:cxn ang="0">
                <a:pos x="96" y="108"/>
              </a:cxn>
              <a:cxn ang="0">
                <a:pos x="102" y="104"/>
              </a:cxn>
              <a:cxn ang="0">
                <a:pos x="110" y="102"/>
              </a:cxn>
              <a:cxn ang="0">
                <a:pos x="116" y="103"/>
              </a:cxn>
              <a:cxn ang="0">
                <a:pos x="121" y="87"/>
              </a:cxn>
              <a:cxn ang="0">
                <a:pos x="133" y="78"/>
              </a:cxn>
              <a:cxn ang="0">
                <a:pos x="127" y="71"/>
              </a:cxn>
              <a:cxn ang="0">
                <a:pos x="139" y="70"/>
              </a:cxn>
              <a:cxn ang="0">
                <a:pos x="141" y="60"/>
              </a:cxn>
              <a:cxn ang="0">
                <a:pos x="150" y="50"/>
              </a:cxn>
              <a:cxn ang="0">
                <a:pos x="144" y="39"/>
              </a:cxn>
              <a:cxn ang="0">
                <a:pos x="156" y="31"/>
              </a:cxn>
              <a:cxn ang="0">
                <a:pos x="169" y="25"/>
              </a:cxn>
              <a:cxn ang="0">
                <a:pos x="179" y="26"/>
              </a:cxn>
              <a:cxn ang="0">
                <a:pos x="193" y="23"/>
              </a:cxn>
              <a:cxn ang="0">
                <a:pos x="195" y="18"/>
              </a:cxn>
              <a:cxn ang="0">
                <a:pos x="186" y="18"/>
              </a:cxn>
            </a:cxnLst>
            <a:rect l="0" t="0" r="r" b="b"/>
            <a:pathLst>
              <a:path w="195" h="136">
                <a:moveTo>
                  <a:pt x="186" y="18"/>
                </a:moveTo>
                <a:cubicBezTo>
                  <a:pt x="184" y="19"/>
                  <a:pt x="181" y="21"/>
                  <a:pt x="179" y="20"/>
                </a:cubicBezTo>
                <a:cubicBezTo>
                  <a:pt x="177" y="19"/>
                  <a:pt x="176" y="16"/>
                  <a:pt x="173" y="17"/>
                </a:cubicBezTo>
                <a:cubicBezTo>
                  <a:pt x="169" y="17"/>
                  <a:pt x="159" y="25"/>
                  <a:pt x="156" y="27"/>
                </a:cubicBezTo>
                <a:cubicBezTo>
                  <a:pt x="153" y="29"/>
                  <a:pt x="148" y="31"/>
                  <a:pt x="148" y="26"/>
                </a:cubicBezTo>
                <a:cubicBezTo>
                  <a:pt x="147" y="22"/>
                  <a:pt x="152" y="17"/>
                  <a:pt x="149" y="12"/>
                </a:cubicBezTo>
                <a:cubicBezTo>
                  <a:pt x="146" y="8"/>
                  <a:pt x="141" y="0"/>
                  <a:pt x="140" y="1"/>
                </a:cubicBezTo>
                <a:cubicBezTo>
                  <a:pt x="139" y="2"/>
                  <a:pt x="133" y="11"/>
                  <a:pt x="131" y="13"/>
                </a:cubicBezTo>
                <a:cubicBezTo>
                  <a:pt x="129" y="15"/>
                  <a:pt x="125" y="15"/>
                  <a:pt x="123" y="15"/>
                </a:cubicBezTo>
                <a:cubicBezTo>
                  <a:pt x="120" y="15"/>
                  <a:pt x="120" y="25"/>
                  <a:pt x="119" y="24"/>
                </a:cubicBezTo>
                <a:cubicBezTo>
                  <a:pt x="118" y="23"/>
                  <a:pt x="115" y="19"/>
                  <a:pt x="113" y="20"/>
                </a:cubicBezTo>
                <a:cubicBezTo>
                  <a:pt x="111" y="21"/>
                  <a:pt x="105" y="27"/>
                  <a:pt x="102" y="25"/>
                </a:cubicBezTo>
                <a:cubicBezTo>
                  <a:pt x="100" y="23"/>
                  <a:pt x="94" y="22"/>
                  <a:pt x="91" y="21"/>
                </a:cubicBezTo>
                <a:cubicBezTo>
                  <a:pt x="88" y="21"/>
                  <a:pt x="87" y="18"/>
                  <a:pt x="84" y="18"/>
                </a:cubicBezTo>
                <a:cubicBezTo>
                  <a:pt x="80" y="19"/>
                  <a:pt x="78" y="18"/>
                  <a:pt x="76" y="17"/>
                </a:cubicBezTo>
                <a:cubicBezTo>
                  <a:pt x="75" y="15"/>
                  <a:pt x="72" y="14"/>
                  <a:pt x="71" y="15"/>
                </a:cubicBezTo>
                <a:cubicBezTo>
                  <a:pt x="70" y="16"/>
                  <a:pt x="70" y="21"/>
                  <a:pt x="68" y="21"/>
                </a:cubicBezTo>
                <a:cubicBezTo>
                  <a:pt x="65" y="21"/>
                  <a:pt x="62" y="20"/>
                  <a:pt x="60" y="21"/>
                </a:cubicBezTo>
                <a:cubicBezTo>
                  <a:pt x="59" y="23"/>
                  <a:pt x="58" y="30"/>
                  <a:pt x="56" y="31"/>
                </a:cubicBezTo>
                <a:cubicBezTo>
                  <a:pt x="55" y="33"/>
                  <a:pt x="52" y="36"/>
                  <a:pt x="49" y="37"/>
                </a:cubicBezTo>
                <a:cubicBezTo>
                  <a:pt x="46" y="38"/>
                  <a:pt x="42" y="38"/>
                  <a:pt x="40" y="40"/>
                </a:cubicBezTo>
                <a:cubicBezTo>
                  <a:pt x="38" y="41"/>
                  <a:pt x="36" y="48"/>
                  <a:pt x="33" y="48"/>
                </a:cubicBezTo>
                <a:cubicBezTo>
                  <a:pt x="30" y="48"/>
                  <a:pt x="22" y="48"/>
                  <a:pt x="19" y="46"/>
                </a:cubicBezTo>
                <a:cubicBezTo>
                  <a:pt x="16" y="44"/>
                  <a:pt x="11" y="43"/>
                  <a:pt x="11" y="42"/>
                </a:cubicBezTo>
                <a:cubicBezTo>
                  <a:pt x="11" y="42"/>
                  <a:pt x="11" y="43"/>
                  <a:pt x="11" y="44"/>
                </a:cubicBezTo>
                <a:cubicBezTo>
                  <a:pt x="11" y="50"/>
                  <a:pt x="6" y="61"/>
                  <a:pt x="3" y="65"/>
                </a:cubicBezTo>
                <a:cubicBezTo>
                  <a:pt x="0" y="70"/>
                  <a:pt x="1" y="71"/>
                  <a:pt x="5" y="75"/>
                </a:cubicBezTo>
                <a:cubicBezTo>
                  <a:pt x="10" y="79"/>
                  <a:pt x="3" y="80"/>
                  <a:pt x="3" y="82"/>
                </a:cubicBezTo>
                <a:cubicBezTo>
                  <a:pt x="3" y="84"/>
                  <a:pt x="3" y="91"/>
                  <a:pt x="3" y="91"/>
                </a:cubicBezTo>
                <a:cubicBezTo>
                  <a:pt x="4" y="103"/>
                  <a:pt x="4" y="103"/>
                  <a:pt x="4" y="103"/>
                </a:cubicBezTo>
                <a:cubicBezTo>
                  <a:pt x="4" y="103"/>
                  <a:pt x="8" y="105"/>
                  <a:pt x="14" y="105"/>
                </a:cubicBezTo>
                <a:cubicBezTo>
                  <a:pt x="20" y="105"/>
                  <a:pt x="18" y="115"/>
                  <a:pt x="18" y="115"/>
                </a:cubicBezTo>
                <a:cubicBezTo>
                  <a:pt x="7" y="129"/>
                  <a:pt x="7" y="129"/>
                  <a:pt x="7" y="129"/>
                </a:cubicBezTo>
                <a:cubicBezTo>
                  <a:pt x="7" y="129"/>
                  <a:pt x="21" y="135"/>
                  <a:pt x="26" y="135"/>
                </a:cubicBezTo>
                <a:cubicBezTo>
                  <a:pt x="31" y="135"/>
                  <a:pt x="46" y="136"/>
                  <a:pt x="51" y="135"/>
                </a:cubicBezTo>
                <a:cubicBezTo>
                  <a:pt x="56" y="134"/>
                  <a:pt x="64" y="134"/>
                  <a:pt x="68" y="132"/>
                </a:cubicBezTo>
                <a:cubicBezTo>
                  <a:pt x="73" y="129"/>
                  <a:pt x="78" y="131"/>
                  <a:pt x="79" y="125"/>
                </a:cubicBezTo>
                <a:cubicBezTo>
                  <a:pt x="81" y="120"/>
                  <a:pt x="80" y="116"/>
                  <a:pt x="82" y="113"/>
                </a:cubicBezTo>
                <a:cubicBezTo>
                  <a:pt x="83" y="110"/>
                  <a:pt x="86" y="109"/>
                  <a:pt x="89" y="109"/>
                </a:cubicBezTo>
                <a:cubicBezTo>
                  <a:pt x="91" y="109"/>
                  <a:pt x="94" y="109"/>
                  <a:pt x="96" y="108"/>
                </a:cubicBezTo>
                <a:cubicBezTo>
                  <a:pt x="99" y="106"/>
                  <a:pt x="99" y="106"/>
                  <a:pt x="102" y="104"/>
                </a:cubicBezTo>
                <a:cubicBezTo>
                  <a:pt x="105" y="102"/>
                  <a:pt x="108" y="101"/>
                  <a:pt x="110" y="102"/>
                </a:cubicBezTo>
                <a:cubicBezTo>
                  <a:pt x="111" y="103"/>
                  <a:pt x="114" y="103"/>
                  <a:pt x="116" y="103"/>
                </a:cubicBezTo>
                <a:cubicBezTo>
                  <a:pt x="117" y="102"/>
                  <a:pt x="119" y="90"/>
                  <a:pt x="121" y="87"/>
                </a:cubicBezTo>
                <a:cubicBezTo>
                  <a:pt x="124" y="83"/>
                  <a:pt x="134" y="82"/>
                  <a:pt x="133" y="78"/>
                </a:cubicBezTo>
                <a:cubicBezTo>
                  <a:pt x="131" y="75"/>
                  <a:pt x="124" y="72"/>
                  <a:pt x="127" y="71"/>
                </a:cubicBezTo>
                <a:cubicBezTo>
                  <a:pt x="130" y="69"/>
                  <a:pt x="135" y="72"/>
                  <a:pt x="139" y="70"/>
                </a:cubicBezTo>
                <a:cubicBezTo>
                  <a:pt x="143" y="68"/>
                  <a:pt x="140" y="63"/>
                  <a:pt x="141" y="60"/>
                </a:cubicBezTo>
                <a:cubicBezTo>
                  <a:pt x="142" y="57"/>
                  <a:pt x="150" y="55"/>
                  <a:pt x="150" y="50"/>
                </a:cubicBezTo>
                <a:cubicBezTo>
                  <a:pt x="151" y="44"/>
                  <a:pt x="144" y="41"/>
                  <a:pt x="144" y="39"/>
                </a:cubicBezTo>
                <a:cubicBezTo>
                  <a:pt x="144" y="37"/>
                  <a:pt x="152" y="33"/>
                  <a:pt x="156" y="31"/>
                </a:cubicBezTo>
                <a:cubicBezTo>
                  <a:pt x="159" y="29"/>
                  <a:pt x="164" y="26"/>
                  <a:pt x="169" y="25"/>
                </a:cubicBezTo>
                <a:cubicBezTo>
                  <a:pt x="175" y="24"/>
                  <a:pt x="178" y="26"/>
                  <a:pt x="179" y="26"/>
                </a:cubicBezTo>
                <a:cubicBezTo>
                  <a:pt x="180" y="26"/>
                  <a:pt x="189" y="25"/>
                  <a:pt x="193" y="23"/>
                </a:cubicBezTo>
                <a:cubicBezTo>
                  <a:pt x="191" y="22"/>
                  <a:pt x="194" y="19"/>
                  <a:pt x="195" y="18"/>
                </a:cubicBezTo>
                <a:cubicBezTo>
                  <a:pt x="193" y="17"/>
                  <a:pt x="188" y="17"/>
                  <a:pt x="186" y="1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50" name="Freeform 331"/>
          <p:cNvSpPr>
            <a:spLocks/>
          </p:cNvSpPr>
          <p:nvPr/>
        </p:nvSpPr>
        <p:spPr bwMode="auto">
          <a:xfrm>
            <a:off x="2238375" y="2832100"/>
            <a:ext cx="12700" cy="15875"/>
          </a:xfrm>
          <a:custGeom>
            <a:avLst/>
            <a:gdLst/>
            <a:ahLst/>
            <a:cxnLst>
              <a:cxn ang="0">
                <a:pos x="6" y="3"/>
              </a:cxn>
              <a:cxn ang="0">
                <a:pos x="1" y="1"/>
              </a:cxn>
              <a:cxn ang="0">
                <a:pos x="0" y="4"/>
              </a:cxn>
              <a:cxn ang="0">
                <a:pos x="7" y="8"/>
              </a:cxn>
              <a:cxn ang="0">
                <a:pos x="6" y="3"/>
              </a:cxn>
            </a:cxnLst>
            <a:rect l="0" t="0" r="r" b="b"/>
            <a:pathLst>
              <a:path w="7" h="8">
                <a:moveTo>
                  <a:pt x="6" y="3"/>
                </a:moveTo>
                <a:cubicBezTo>
                  <a:pt x="4" y="2"/>
                  <a:pt x="2" y="0"/>
                  <a:pt x="1" y="1"/>
                </a:cubicBezTo>
                <a:cubicBezTo>
                  <a:pt x="1" y="2"/>
                  <a:pt x="0" y="3"/>
                  <a:pt x="0" y="4"/>
                </a:cubicBezTo>
                <a:cubicBezTo>
                  <a:pt x="2" y="5"/>
                  <a:pt x="5" y="6"/>
                  <a:pt x="7" y="8"/>
                </a:cubicBezTo>
                <a:cubicBezTo>
                  <a:pt x="7" y="6"/>
                  <a:pt x="7" y="4"/>
                  <a:pt x="6"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51" name="Freeform 332"/>
          <p:cNvSpPr>
            <a:spLocks noEditPoints="1"/>
          </p:cNvSpPr>
          <p:nvPr/>
        </p:nvSpPr>
        <p:spPr bwMode="auto">
          <a:xfrm>
            <a:off x="1922463" y="2513013"/>
            <a:ext cx="1017587" cy="477837"/>
          </a:xfrm>
          <a:custGeom>
            <a:avLst/>
            <a:gdLst/>
            <a:ahLst/>
            <a:cxnLst>
              <a:cxn ang="0">
                <a:pos x="509" y="96"/>
              </a:cxn>
              <a:cxn ang="0">
                <a:pos x="483" y="80"/>
              </a:cxn>
              <a:cxn ang="0">
                <a:pos x="448" y="82"/>
              </a:cxn>
              <a:cxn ang="0">
                <a:pos x="404" y="20"/>
              </a:cxn>
              <a:cxn ang="0">
                <a:pos x="361" y="34"/>
              </a:cxn>
              <a:cxn ang="0">
                <a:pos x="354" y="23"/>
              </a:cxn>
              <a:cxn ang="0">
                <a:pos x="339" y="22"/>
              </a:cxn>
              <a:cxn ang="0">
                <a:pos x="324" y="2"/>
              </a:cxn>
              <a:cxn ang="0">
                <a:pos x="270" y="12"/>
              </a:cxn>
              <a:cxn ang="0">
                <a:pos x="208" y="25"/>
              </a:cxn>
              <a:cxn ang="0">
                <a:pos x="194" y="45"/>
              </a:cxn>
              <a:cxn ang="0">
                <a:pos x="187" y="62"/>
              </a:cxn>
              <a:cxn ang="0">
                <a:pos x="182" y="81"/>
              </a:cxn>
              <a:cxn ang="0">
                <a:pos x="158" y="75"/>
              </a:cxn>
              <a:cxn ang="0">
                <a:pos x="127" y="84"/>
              </a:cxn>
              <a:cxn ang="0">
                <a:pos x="103" y="74"/>
              </a:cxn>
              <a:cxn ang="0">
                <a:pos x="70" y="69"/>
              </a:cxn>
              <a:cxn ang="0">
                <a:pos x="42" y="75"/>
              </a:cxn>
              <a:cxn ang="0">
                <a:pos x="28" y="97"/>
              </a:cxn>
              <a:cxn ang="0">
                <a:pos x="7" y="100"/>
              </a:cxn>
              <a:cxn ang="0">
                <a:pos x="10" y="124"/>
              </a:cxn>
              <a:cxn ang="0">
                <a:pos x="35" y="147"/>
              </a:cxn>
              <a:cxn ang="0">
                <a:pos x="42" y="151"/>
              </a:cxn>
              <a:cxn ang="0">
                <a:pos x="77" y="148"/>
              </a:cxn>
              <a:cxn ang="0">
                <a:pos x="93" y="162"/>
              </a:cxn>
              <a:cxn ang="0">
                <a:pos x="85" y="173"/>
              </a:cxn>
              <a:cxn ang="0">
                <a:pos x="63" y="186"/>
              </a:cxn>
              <a:cxn ang="0">
                <a:pos x="59" y="190"/>
              </a:cxn>
              <a:cxn ang="0">
                <a:pos x="70" y="208"/>
              </a:cxn>
              <a:cxn ang="0">
                <a:pos x="81" y="226"/>
              </a:cxn>
              <a:cxn ang="0">
                <a:pos x="121" y="237"/>
              </a:cxn>
              <a:cxn ang="0">
                <a:pos x="161" y="168"/>
              </a:cxn>
              <a:cxn ang="0">
                <a:pos x="164" y="166"/>
              </a:cxn>
              <a:cxn ang="0">
                <a:pos x="177" y="165"/>
              </a:cxn>
              <a:cxn ang="0">
                <a:pos x="189" y="179"/>
              </a:cxn>
              <a:cxn ang="0">
                <a:pos x="211" y="201"/>
              </a:cxn>
              <a:cxn ang="0">
                <a:pos x="250" y="200"/>
              </a:cxn>
              <a:cxn ang="0">
                <a:pos x="265" y="229"/>
              </a:cxn>
              <a:cxn ang="0">
                <a:pos x="291" y="248"/>
              </a:cxn>
              <a:cxn ang="0">
                <a:pos x="319" y="227"/>
              </a:cxn>
              <a:cxn ang="0">
                <a:pos x="342" y="215"/>
              </a:cxn>
              <a:cxn ang="0">
                <a:pos x="371" y="208"/>
              </a:cxn>
              <a:cxn ang="0">
                <a:pos x="438" y="219"/>
              </a:cxn>
              <a:cxn ang="0">
                <a:pos x="446" y="218"/>
              </a:cxn>
              <a:cxn ang="0">
                <a:pos x="446" y="181"/>
              </a:cxn>
              <a:cxn ang="0">
                <a:pos x="470" y="176"/>
              </a:cxn>
              <a:cxn ang="0">
                <a:pos x="480" y="154"/>
              </a:cxn>
              <a:cxn ang="0">
                <a:pos x="502" y="146"/>
              </a:cxn>
              <a:cxn ang="0">
                <a:pos x="516" y="137"/>
              </a:cxn>
              <a:cxn ang="0">
                <a:pos x="531" y="113"/>
              </a:cxn>
              <a:cxn ang="0">
                <a:pos x="387" y="153"/>
              </a:cxn>
              <a:cxn ang="0">
                <a:pos x="369" y="176"/>
              </a:cxn>
              <a:cxn ang="0">
                <a:pos x="372" y="154"/>
              </a:cxn>
              <a:cxn ang="0">
                <a:pos x="387" y="153"/>
              </a:cxn>
              <a:cxn ang="0">
                <a:pos x="409" y="153"/>
              </a:cxn>
              <a:cxn ang="0">
                <a:pos x="433" y="150"/>
              </a:cxn>
            </a:cxnLst>
            <a:rect l="0" t="0" r="r" b="b"/>
            <a:pathLst>
              <a:path w="534" h="250">
                <a:moveTo>
                  <a:pt x="529" y="102"/>
                </a:moveTo>
                <a:cubicBezTo>
                  <a:pt x="528" y="100"/>
                  <a:pt x="523" y="103"/>
                  <a:pt x="517" y="103"/>
                </a:cubicBezTo>
                <a:cubicBezTo>
                  <a:pt x="511" y="102"/>
                  <a:pt x="510" y="99"/>
                  <a:pt x="509" y="96"/>
                </a:cubicBezTo>
                <a:cubicBezTo>
                  <a:pt x="507" y="94"/>
                  <a:pt x="506" y="93"/>
                  <a:pt x="503" y="92"/>
                </a:cubicBezTo>
                <a:cubicBezTo>
                  <a:pt x="500" y="92"/>
                  <a:pt x="499" y="85"/>
                  <a:pt x="495" y="81"/>
                </a:cubicBezTo>
                <a:cubicBezTo>
                  <a:pt x="491" y="76"/>
                  <a:pt x="486" y="79"/>
                  <a:pt x="483" y="80"/>
                </a:cubicBezTo>
                <a:cubicBezTo>
                  <a:pt x="479" y="81"/>
                  <a:pt x="472" y="85"/>
                  <a:pt x="467" y="82"/>
                </a:cubicBezTo>
                <a:cubicBezTo>
                  <a:pt x="462" y="80"/>
                  <a:pt x="459" y="75"/>
                  <a:pt x="457" y="74"/>
                </a:cubicBezTo>
                <a:cubicBezTo>
                  <a:pt x="454" y="73"/>
                  <a:pt x="451" y="80"/>
                  <a:pt x="448" y="82"/>
                </a:cubicBezTo>
                <a:cubicBezTo>
                  <a:pt x="445" y="84"/>
                  <a:pt x="428" y="52"/>
                  <a:pt x="423" y="44"/>
                </a:cubicBezTo>
                <a:cubicBezTo>
                  <a:pt x="418" y="35"/>
                  <a:pt x="408" y="30"/>
                  <a:pt x="404" y="28"/>
                </a:cubicBezTo>
                <a:cubicBezTo>
                  <a:pt x="401" y="27"/>
                  <a:pt x="401" y="22"/>
                  <a:pt x="404" y="20"/>
                </a:cubicBezTo>
                <a:cubicBezTo>
                  <a:pt x="406" y="17"/>
                  <a:pt x="397" y="20"/>
                  <a:pt x="393" y="22"/>
                </a:cubicBezTo>
                <a:cubicBezTo>
                  <a:pt x="389" y="25"/>
                  <a:pt x="377" y="32"/>
                  <a:pt x="374" y="32"/>
                </a:cubicBezTo>
                <a:cubicBezTo>
                  <a:pt x="371" y="32"/>
                  <a:pt x="365" y="33"/>
                  <a:pt x="361" y="34"/>
                </a:cubicBezTo>
                <a:cubicBezTo>
                  <a:pt x="358" y="35"/>
                  <a:pt x="359" y="32"/>
                  <a:pt x="361" y="30"/>
                </a:cubicBezTo>
                <a:cubicBezTo>
                  <a:pt x="362" y="28"/>
                  <a:pt x="363" y="26"/>
                  <a:pt x="362" y="26"/>
                </a:cubicBezTo>
                <a:cubicBezTo>
                  <a:pt x="360" y="26"/>
                  <a:pt x="357" y="24"/>
                  <a:pt x="354" y="23"/>
                </a:cubicBezTo>
                <a:cubicBezTo>
                  <a:pt x="351" y="22"/>
                  <a:pt x="353" y="23"/>
                  <a:pt x="350" y="25"/>
                </a:cubicBezTo>
                <a:cubicBezTo>
                  <a:pt x="348" y="26"/>
                  <a:pt x="348" y="23"/>
                  <a:pt x="347" y="21"/>
                </a:cubicBezTo>
                <a:cubicBezTo>
                  <a:pt x="346" y="19"/>
                  <a:pt x="342" y="20"/>
                  <a:pt x="339" y="22"/>
                </a:cubicBezTo>
                <a:cubicBezTo>
                  <a:pt x="335" y="24"/>
                  <a:pt x="332" y="22"/>
                  <a:pt x="330" y="21"/>
                </a:cubicBezTo>
                <a:cubicBezTo>
                  <a:pt x="328" y="19"/>
                  <a:pt x="331" y="14"/>
                  <a:pt x="331" y="11"/>
                </a:cubicBezTo>
                <a:cubicBezTo>
                  <a:pt x="330" y="9"/>
                  <a:pt x="326" y="3"/>
                  <a:pt x="324" y="2"/>
                </a:cubicBezTo>
                <a:cubicBezTo>
                  <a:pt x="322" y="0"/>
                  <a:pt x="318" y="2"/>
                  <a:pt x="314" y="1"/>
                </a:cubicBezTo>
                <a:cubicBezTo>
                  <a:pt x="310" y="0"/>
                  <a:pt x="301" y="0"/>
                  <a:pt x="295" y="4"/>
                </a:cubicBezTo>
                <a:cubicBezTo>
                  <a:pt x="290" y="9"/>
                  <a:pt x="276" y="11"/>
                  <a:pt x="270" y="12"/>
                </a:cubicBezTo>
                <a:cubicBezTo>
                  <a:pt x="263" y="13"/>
                  <a:pt x="256" y="14"/>
                  <a:pt x="253" y="16"/>
                </a:cubicBezTo>
                <a:cubicBezTo>
                  <a:pt x="249" y="18"/>
                  <a:pt x="243" y="16"/>
                  <a:pt x="236" y="19"/>
                </a:cubicBezTo>
                <a:cubicBezTo>
                  <a:pt x="229" y="22"/>
                  <a:pt x="213" y="25"/>
                  <a:pt x="208" y="25"/>
                </a:cubicBezTo>
                <a:cubicBezTo>
                  <a:pt x="203" y="24"/>
                  <a:pt x="199" y="23"/>
                  <a:pt x="199" y="27"/>
                </a:cubicBezTo>
                <a:cubicBezTo>
                  <a:pt x="198" y="32"/>
                  <a:pt x="203" y="36"/>
                  <a:pt x="209" y="40"/>
                </a:cubicBezTo>
                <a:cubicBezTo>
                  <a:pt x="215" y="44"/>
                  <a:pt x="200" y="42"/>
                  <a:pt x="194" y="45"/>
                </a:cubicBezTo>
                <a:cubicBezTo>
                  <a:pt x="188" y="47"/>
                  <a:pt x="193" y="47"/>
                  <a:pt x="195" y="51"/>
                </a:cubicBezTo>
                <a:cubicBezTo>
                  <a:pt x="198" y="54"/>
                  <a:pt x="195" y="55"/>
                  <a:pt x="191" y="57"/>
                </a:cubicBezTo>
                <a:cubicBezTo>
                  <a:pt x="187" y="59"/>
                  <a:pt x="186" y="59"/>
                  <a:pt x="187" y="62"/>
                </a:cubicBezTo>
                <a:cubicBezTo>
                  <a:pt x="188" y="65"/>
                  <a:pt x="200" y="68"/>
                  <a:pt x="203" y="72"/>
                </a:cubicBezTo>
                <a:cubicBezTo>
                  <a:pt x="206" y="75"/>
                  <a:pt x="201" y="80"/>
                  <a:pt x="198" y="81"/>
                </a:cubicBezTo>
                <a:cubicBezTo>
                  <a:pt x="195" y="83"/>
                  <a:pt x="185" y="83"/>
                  <a:pt x="182" y="81"/>
                </a:cubicBezTo>
                <a:cubicBezTo>
                  <a:pt x="179" y="80"/>
                  <a:pt x="179" y="85"/>
                  <a:pt x="178" y="86"/>
                </a:cubicBezTo>
                <a:cubicBezTo>
                  <a:pt x="176" y="87"/>
                  <a:pt x="171" y="83"/>
                  <a:pt x="168" y="82"/>
                </a:cubicBezTo>
                <a:cubicBezTo>
                  <a:pt x="165" y="81"/>
                  <a:pt x="161" y="76"/>
                  <a:pt x="158" y="75"/>
                </a:cubicBezTo>
                <a:cubicBezTo>
                  <a:pt x="155" y="74"/>
                  <a:pt x="154" y="78"/>
                  <a:pt x="150" y="78"/>
                </a:cubicBezTo>
                <a:cubicBezTo>
                  <a:pt x="146" y="79"/>
                  <a:pt x="141" y="76"/>
                  <a:pt x="138" y="76"/>
                </a:cubicBezTo>
                <a:cubicBezTo>
                  <a:pt x="135" y="76"/>
                  <a:pt x="129" y="83"/>
                  <a:pt x="127" y="84"/>
                </a:cubicBezTo>
                <a:cubicBezTo>
                  <a:pt x="124" y="86"/>
                  <a:pt x="117" y="80"/>
                  <a:pt x="114" y="78"/>
                </a:cubicBezTo>
                <a:cubicBezTo>
                  <a:pt x="111" y="76"/>
                  <a:pt x="111" y="82"/>
                  <a:pt x="109" y="83"/>
                </a:cubicBezTo>
                <a:cubicBezTo>
                  <a:pt x="108" y="84"/>
                  <a:pt x="107" y="78"/>
                  <a:pt x="103" y="74"/>
                </a:cubicBezTo>
                <a:cubicBezTo>
                  <a:pt x="99" y="70"/>
                  <a:pt x="91" y="68"/>
                  <a:pt x="87" y="68"/>
                </a:cubicBezTo>
                <a:cubicBezTo>
                  <a:pt x="82" y="68"/>
                  <a:pt x="82" y="66"/>
                  <a:pt x="79" y="64"/>
                </a:cubicBezTo>
                <a:cubicBezTo>
                  <a:pt x="75" y="63"/>
                  <a:pt x="73" y="68"/>
                  <a:pt x="70" y="69"/>
                </a:cubicBezTo>
                <a:cubicBezTo>
                  <a:pt x="66" y="69"/>
                  <a:pt x="65" y="66"/>
                  <a:pt x="61" y="65"/>
                </a:cubicBezTo>
                <a:cubicBezTo>
                  <a:pt x="58" y="64"/>
                  <a:pt x="54" y="69"/>
                  <a:pt x="51" y="71"/>
                </a:cubicBezTo>
                <a:cubicBezTo>
                  <a:pt x="49" y="73"/>
                  <a:pt x="45" y="73"/>
                  <a:pt x="42" y="75"/>
                </a:cubicBezTo>
                <a:cubicBezTo>
                  <a:pt x="39" y="76"/>
                  <a:pt x="37" y="81"/>
                  <a:pt x="34" y="83"/>
                </a:cubicBezTo>
                <a:cubicBezTo>
                  <a:pt x="30" y="84"/>
                  <a:pt x="32" y="91"/>
                  <a:pt x="33" y="93"/>
                </a:cubicBezTo>
                <a:cubicBezTo>
                  <a:pt x="34" y="95"/>
                  <a:pt x="31" y="96"/>
                  <a:pt x="28" y="97"/>
                </a:cubicBezTo>
                <a:cubicBezTo>
                  <a:pt x="26" y="98"/>
                  <a:pt x="19" y="87"/>
                  <a:pt x="18" y="86"/>
                </a:cubicBezTo>
                <a:cubicBezTo>
                  <a:pt x="16" y="85"/>
                  <a:pt x="15" y="89"/>
                  <a:pt x="15" y="91"/>
                </a:cubicBezTo>
                <a:cubicBezTo>
                  <a:pt x="14" y="93"/>
                  <a:pt x="8" y="97"/>
                  <a:pt x="7" y="100"/>
                </a:cubicBezTo>
                <a:cubicBezTo>
                  <a:pt x="5" y="103"/>
                  <a:pt x="7" y="103"/>
                  <a:pt x="10" y="106"/>
                </a:cubicBezTo>
                <a:cubicBezTo>
                  <a:pt x="13" y="110"/>
                  <a:pt x="6" y="113"/>
                  <a:pt x="3" y="117"/>
                </a:cubicBezTo>
                <a:cubicBezTo>
                  <a:pt x="0" y="120"/>
                  <a:pt x="7" y="122"/>
                  <a:pt x="10" y="124"/>
                </a:cubicBezTo>
                <a:cubicBezTo>
                  <a:pt x="13" y="126"/>
                  <a:pt x="11" y="126"/>
                  <a:pt x="12" y="129"/>
                </a:cubicBezTo>
                <a:cubicBezTo>
                  <a:pt x="13" y="132"/>
                  <a:pt x="19" y="130"/>
                  <a:pt x="24" y="132"/>
                </a:cubicBezTo>
                <a:cubicBezTo>
                  <a:pt x="29" y="135"/>
                  <a:pt x="33" y="144"/>
                  <a:pt x="35" y="147"/>
                </a:cubicBezTo>
                <a:cubicBezTo>
                  <a:pt x="36" y="151"/>
                  <a:pt x="33" y="148"/>
                  <a:pt x="31" y="149"/>
                </a:cubicBezTo>
                <a:cubicBezTo>
                  <a:pt x="28" y="150"/>
                  <a:pt x="34" y="153"/>
                  <a:pt x="38" y="155"/>
                </a:cubicBezTo>
                <a:cubicBezTo>
                  <a:pt x="39" y="154"/>
                  <a:pt x="41" y="152"/>
                  <a:pt x="42" y="151"/>
                </a:cubicBezTo>
                <a:cubicBezTo>
                  <a:pt x="43" y="151"/>
                  <a:pt x="44" y="151"/>
                  <a:pt x="49" y="150"/>
                </a:cubicBezTo>
                <a:cubicBezTo>
                  <a:pt x="54" y="149"/>
                  <a:pt x="61" y="144"/>
                  <a:pt x="66" y="144"/>
                </a:cubicBezTo>
                <a:cubicBezTo>
                  <a:pt x="71" y="144"/>
                  <a:pt x="75" y="147"/>
                  <a:pt x="77" y="148"/>
                </a:cubicBezTo>
                <a:cubicBezTo>
                  <a:pt x="80" y="149"/>
                  <a:pt x="82" y="146"/>
                  <a:pt x="85" y="145"/>
                </a:cubicBezTo>
                <a:cubicBezTo>
                  <a:pt x="88" y="145"/>
                  <a:pt x="90" y="149"/>
                  <a:pt x="91" y="152"/>
                </a:cubicBezTo>
                <a:cubicBezTo>
                  <a:pt x="93" y="155"/>
                  <a:pt x="93" y="158"/>
                  <a:pt x="93" y="162"/>
                </a:cubicBezTo>
                <a:cubicBezTo>
                  <a:pt x="93" y="166"/>
                  <a:pt x="90" y="166"/>
                  <a:pt x="89" y="168"/>
                </a:cubicBezTo>
                <a:cubicBezTo>
                  <a:pt x="88" y="170"/>
                  <a:pt x="94" y="168"/>
                  <a:pt x="91" y="172"/>
                </a:cubicBezTo>
                <a:cubicBezTo>
                  <a:pt x="90" y="174"/>
                  <a:pt x="89" y="173"/>
                  <a:pt x="85" y="173"/>
                </a:cubicBezTo>
                <a:cubicBezTo>
                  <a:pt x="81" y="173"/>
                  <a:pt x="75" y="171"/>
                  <a:pt x="70" y="171"/>
                </a:cubicBezTo>
                <a:cubicBezTo>
                  <a:pt x="64" y="171"/>
                  <a:pt x="62" y="176"/>
                  <a:pt x="62" y="179"/>
                </a:cubicBezTo>
                <a:cubicBezTo>
                  <a:pt x="62" y="182"/>
                  <a:pt x="64" y="184"/>
                  <a:pt x="63" y="186"/>
                </a:cubicBezTo>
                <a:cubicBezTo>
                  <a:pt x="63" y="187"/>
                  <a:pt x="58" y="184"/>
                  <a:pt x="56" y="184"/>
                </a:cubicBezTo>
                <a:cubicBezTo>
                  <a:pt x="53" y="184"/>
                  <a:pt x="53" y="185"/>
                  <a:pt x="53" y="187"/>
                </a:cubicBezTo>
                <a:cubicBezTo>
                  <a:pt x="53" y="189"/>
                  <a:pt x="58" y="189"/>
                  <a:pt x="59" y="190"/>
                </a:cubicBezTo>
                <a:cubicBezTo>
                  <a:pt x="61" y="191"/>
                  <a:pt x="61" y="196"/>
                  <a:pt x="64" y="199"/>
                </a:cubicBezTo>
                <a:cubicBezTo>
                  <a:pt x="67" y="202"/>
                  <a:pt x="64" y="206"/>
                  <a:pt x="65" y="207"/>
                </a:cubicBezTo>
                <a:cubicBezTo>
                  <a:pt x="66" y="208"/>
                  <a:pt x="69" y="208"/>
                  <a:pt x="70" y="208"/>
                </a:cubicBezTo>
                <a:cubicBezTo>
                  <a:pt x="71" y="208"/>
                  <a:pt x="72" y="210"/>
                  <a:pt x="76" y="213"/>
                </a:cubicBezTo>
                <a:cubicBezTo>
                  <a:pt x="79" y="216"/>
                  <a:pt x="82" y="214"/>
                  <a:pt x="83" y="217"/>
                </a:cubicBezTo>
                <a:cubicBezTo>
                  <a:pt x="85" y="220"/>
                  <a:pt x="82" y="222"/>
                  <a:pt x="81" y="226"/>
                </a:cubicBezTo>
                <a:cubicBezTo>
                  <a:pt x="81" y="227"/>
                  <a:pt x="81" y="228"/>
                  <a:pt x="81" y="229"/>
                </a:cubicBezTo>
                <a:cubicBezTo>
                  <a:pt x="85" y="226"/>
                  <a:pt x="93" y="220"/>
                  <a:pt x="100" y="220"/>
                </a:cubicBezTo>
                <a:cubicBezTo>
                  <a:pt x="111" y="220"/>
                  <a:pt x="117" y="234"/>
                  <a:pt x="121" y="237"/>
                </a:cubicBezTo>
                <a:cubicBezTo>
                  <a:pt x="128" y="237"/>
                  <a:pt x="128" y="237"/>
                  <a:pt x="128" y="237"/>
                </a:cubicBezTo>
                <a:cubicBezTo>
                  <a:pt x="128" y="178"/>
                  <a:pt x="128" y="178"/>
                  <a:pt x="128" y="178"/>
                </a:cubicBezTo>
                <a:cubicBezTo>
                  <a:pt x="161" y="168"/>
                  <a:pt x="161" y="168"/>
                  <a:pt x="161" y="168"/>
                </a:cubicBezTo>
                <a:cubicBezTo>
                  <a:pt x="161" y="168"/>
                  <a:pt x="162" y="169"/>
                  <a:pt x="163" y="169"/>
                </a:cubicBezTo>
                <a:cubicBezTo>
                  <a:pt x="163" y="169"/>
                  <a:pt x="163" y="169"/>
                  <a:pt x="163" y="169"/>
                </a:cubicBezTo>
                <a:cubicBezTo>
                  <a:pt x="164" y="168"/>
                  <a:pt x="164" y="166"/>
                  <a:pt x="164" y="166"/>
                </a:cubicBezTo>
                <a:cubicBezTo>
                  <a:pt x="164" y="164"/>
                  <a:pt x="164" y="162"/>
                  <a:pt x="167" y="162"/>
                </a:cubicBezTo>
                <a:cubicBezTo>
                  <a:pt x="170" y="163"/>
                  <a:pt x="171" y="163"/>
                  <a:pt x="173" y="165"/>
                </a:cubicBezTo>
                <a:cubicBezTo>
                  <a:pt x="175" y="166"/>
                  <a:pt x="176" y="166"/>
                  <a:pt x="177" y="165"/>
                </a:cubicBezTo>
                <a:cubicBezTo>
                  <a:pt x="179" y="164"/>
                  <a:pt x="177" y="160"/>
                  <a:pt x="181" y="160"/>
                </a:cubicBezTo>
                <a:cubicBezTo>
                  <a:pt x="186" y="160"/>
                  <a:pt x="187" y="166"/>
                  <a:pt x="187" y="167"/>
                </a:cubicBezTo>
                <a:cubicBezTo>
                  <a:pt x="187" y="169"/>
                  <a:pt x="188" y="175"/>
                  <a:pt x="189" y="179"/>
                </a:cubicBezTo>
                <a:cubicBezTo>
                  <a:pt x="190" y="182"/>
                  <a:pt x="190" y="183"/>
                  <a:pt x="189" y="184"/>
                </a:cubicBezTo>
                <a:cubicBezTo>
                  <a:pt x="189" y="184"/>
                  <a:pt x="194" y="187"/>
                  <a:pt x="195" y="188"/>
                </a:cubicBezTo>
                <a:cubicBezTo>
                  <a:pt x="197" y="190"/>
                  <a:pt x="206" y="200"/>
                  <a:pt x="211" y="201"/>
                </a:cubicBezTo>
                <a:cubicBezTo>
                  <a:pt x="216" y="201"/>
                  <a:pt x="223" y="198"/>
                  <a:pt x="230" y="200"/>
                </a:cubicBezTo>
                <a:cubicBezTo>
                  <a:pt x="237" y="203"/>
                  <a:pt x="242" y="201"/>
                  <a:pt x="244" y="199"/>
                </a:cubicBezTo>
                <a:cubicBezTo>
                  <a:pt x="246" y="197"/>
                  <a:pt x="248" y="198"/>
                  <a:pt x="250" y="200"/>
                </a:cubicBezTo>
                <a:cubicBezTo>
                  <a:pt x="252" y="201"/>
                  <a:pt x="261" y="211"/>
                  <a:pt x="263" y="213"/>
                </a:cubicBezTo>
                <a:cubicBezTo>
                  <a:pt x="265" y="216"/>
                  <a:pt x="263" y="218"/>
                  <a:pt x="263" y="220"/>
                </a:cubicBezTo>
                <a:cubicBezTo>
                  <a:pt x="262" y="221"/>
                  <a:pt x="262" y="225"/>
                  <a:pt x="265" y="229"/>
                </a:cubicBezTo>
                <a:cubicBezTo>
                  <a:pt x="268" y="233"/>
                  <a:pt x="270" y="234"/>
                  <a:pt x="271" y="237"/>
                </a:cubicBezTo>
                <a:cubicBezTo>
                  <a:pt x="271" y="240"/>
                  <a:pt x="282" y="238"/>
                  <a:pt x="285" y="239"/>
                </a:cubicBezTo>
                <a:cubicBezTo>
                  <a:pt x="289" y="240"/>
                  <a:pt x="290" y="246"/>
                  <a:pt x="291" y="248"/>
                </a:cubicBezTo>
                <a:cubicBezTo>
                  <a:pt x="293" y="250"/>
                  <a:pt x="295" y="249"/>
                  <a:pt x="296" y="246"/>
                </a:cubicBezTo>
                <a:cubicBezTo>
                  <a:pt x="297" y="244"/>
                  <a:pt x="303" y="236"/>
                  <a:pt x="305" y="233"/>
                </a:cubicBezTo>
                <a:cubicBezTo>
                  <a:pt x="308" y="231"/>
                  <a:pt x="317" y="228"/>
                  <a:pt x="319" y="227"/>
                </a:cubicBezTo>
                <a:cubicBezTo>
                  <a:pt x="322" y="225"/>
                  <a:pt x="328" y="222"/>
                  <a:pt x="330" y="222"/>
                </a:cubicBezTo>
                <a:cubicBezTo>
                  <a:pt x="330" y="222"/>
                  <a:pt x="330" y="218"/>
                  <a:pt x="332" y="216"/>
                </a:cubicBezTo>
                <a:cubicBezTo>
                  <a:pt x="334" y="214"/>
                  <a:pt x="338" y="215"/>
                  <a:pt x="342" y="215"/>
                </a:cubicBezTo>
                <a:cubicBezTo>
                  <a:pt x="345" y="215"/>
                  <a:pt x="357" y="221"/>
                  <a:pt x="358" y="220"/>
                </a:cubicBezTo>
                <a:cubicBezTo>
                  <a:pt x="360" y="218"/>
                  <a:pt x="360" y="213"/>
                  <a:pt x="362" y="211"/>
                </a:cubicBezTo>
                <a:cubicBezTo>
                  <a:pt x="365" y="209"/>
                  <a:pt x="368" y="206"/>
                  <a:pt x="371" y="208"/>
                </a:cubicBezTo>
                <a:cubicBezTo>
                  <a:pt x="374" y="210"/>
                  <a:pt x="385" y="213"/>
                  <a:pt x="389" y="213"/>
                </a:cubicBezTo>
                <a:cubicBezTo>
                  <a:pt x="392" y="212"/>
                  <a:pt x="410" y="213"/>
                  <a:pt x="416" y="213"/>
                </a:cubicBezTo>
                <a:cubicBezTo>
                  <a:pt x="421" y="213"/>
                  <a:pt x="436" y="218"/>
                  <a:pt x="438" y="219"/>
                </a:cubicBezTo>
                <a:cubicBezTo>
                  <a:pt x="440" y="220"/>
                  <a:pt x="446" y="221"/>
                  <a:pt x="446" y="221"/>
                </a:cubicBezTo>
                <a:cubicBezTo>
                  <a:pt x="446" y="221"/>
                  <a:pt x="446" y="221"/>
                  <a:pt x="446" y="221"/>
                </a:cubicBezTo>
                <a:cubicBezTo>
                  <a:pt x="446" y="220"/>
                  <a:pt x="446" y="219"/>
                  <a:pt x="446" y="218"/>
                </a:cubicBezTo>
                <a:cubicBezTo>
                  <a:pt x="447" y="213"/>
                  <a:pt x="454" y="209"/>
                  <a:pt x="456" y="207"/>
                </a:cubicBezTo>
                <a:cubicBezTo>
                  <a:pt x="457" y="206"/>
                  <a:pt x="449" y="196"/>
                  <a:pt x="448" y="192"/>
                </a:cubicBezTo>
                <a:cubicBezTo>
                  <a:pt x="448" y="189"/>
                  <a:pt x="447" y="182"/>
                  <a:pt x="446" y="181"/>
                </a:cubicBezTo>
                <a:cubicBezTo>
                  <a:pt x="444" y="179"/>
                  <a:pt x="442" y="179"/>
                  <a:pt x="443" y="179"/>
                </a:cubicBezTo>
                <a:cubicBezTo>
                  <a:pt x="444" y="178"/>
                  <a:pt x="461" y="174"/>
                  <a:pt x="463" y="174"/>
                </a:cubicBezTo>
                <a:cubicBezTo>
                  <a:pt x="465" y="174"/>
                  <a:pt x="467" y="175"/>
                  <a:pt x="470" y="176"/>
                </a:cubicBezTo>
                <a:cubicBezTo>
                  <a:pt x="473" y="178"/>
                  <a:pt x="479" y="175"/>
                  <a:pt x="479" y="174"/>
                </a:cubicBezTo>
                <a:cubicBezTo>
                  <a:pt x="479" y="173"/>
                  <a:pt x="475" y="170"/>
                  <a:pt x="475" y="168"/>
                </a:cubicBezTo>
                <a:cubicBezTo>
                  <a:pt x="474" y="166"/>
                  <a:pt x="478" y="157"/>
                  <a:pt x="480" y="154"/>
                </a:cubicBezTo>
                <a:cubicBezTo>
                  <a:pt x="482" y="151"/>
                  <a:pt x="483" y="143"/>
                  <a:pt x="485" y="141"/>
                </a:cubicBezTo>
                <a:cubicBezTo>
                  <a:pt x="486" y="140"/>
                  <a:pt x="490" y="145"/>
                  <a:pt x="493" y="146"/>
                </a:cubicBezTo>
                <a:cubicBezTo>
                  <a:pt x="497" y="148"/>
                  <a:pt x="499" y="146"/>
                  <a:pt x="502" y="146"/>
                </a:cubicBezTo>
                <a:cubicBezTo>
                  <a:pt x="504" y="146"/>
                  <a:pt x="505" y="148"/>
                  <a:pt x="506" y="148"/>
                </a:cubicBezTo>
                <a:cubicBezTo>
                  <a:pt x="507" y="148"/>
                  <a:pt x="513" y="145"/>
                  <a:pt x="515" y="143"/>
                </a:cubicBezTo>
                <a:cubicBezTo>
                  <a:pt x="518" y="141"/>
                  <a:pt x="519" y="139"/>
                  <a:pt x="516" y="137"/>
                </a:cubicBezTo>
                <a:cubicBezTo>
                  <a:pt x="514" y="135"/>
                  <a:pt x="514" y="130"/>
                  <a:pt x="516" y="126"/>
                </a:cubicBezTo>
                <a:cubicBezTo>
                  <a:pt x="518" y="121"/>
                  <a:pt x="523" y="123"/>
                  <a:pt x="526" y="121"/>
                </a:cubicBezTo>
                <a:cubicBezTo>
                  <a:pt x="529" y="120"/>
                  <a:pt x="530" y="113"/>
                  <a:pt x="531" y="113"/>
                </a:cubicBezTo>
                <a:cubicBezTo>
                  <a:pt x="534" y="109"/>
                  <a:pt x="534" y="109"/>
                  <a:pt x="534" y="109"/>
                </a:cubicBezTo>
                <a:cubicBezTo>
                  <a:pt x="531" y="107"/>
                  <a:pt x="530" y="103"/>
                  <a:pt x="529" y="102"/>
                </a:cubicBezTo>
                <a:close/>
                <a:moveTo>
                  <a:pt x="387" y="153"/>
                </a:moveTo>
                <a:cubicBezTo>
                  <a:pt x="383" y="153"/>
                  <a:pt x="378" y="160"/>
                  <a:pt x="374" y="161"/>
                </a:cubicBezTo>
                <a:cubicBezTo>
                  <a:pt x="370" y="162"/>
                  <a:pt x="370" y="166"/>
                  <a:pt x="368" y="170"/>
                </a:cubicBezTo>
                <a:cubicBezTo>
                  <a:pt x="366" y="174"/>
                  <a:pt x="369" y="172"/>
                  <a:pt x="369" y="176"/>
                </a:cubicBezTo>
                <a:cubicBezTo>
                  <a:pt x="370" y="179"/>
                  <a:pt x="368" y="177"/>
                  <a:pt x="364" y="173"/>
                </a:cubicBezTo>
                <a:cubicBezTo>
                  <a:pt x="360" y="170"/>
                  <a:pt x="362" y="164"/>
                  <a:pt x="363" y="161"/>
                </a:cubicBezTo>
                <a:cubicBezTo>
                  <a:pt x="364" y="159"/>
                  <a:pt x="369" y="156"/>
                  <a:pt x="372" y="154"/>
                </a:cubicBezTo>
                <a:cubicBezTo>
                  <a:pt x="375" y="152"/>
                  <a:pt x="382" y="150"/>
                  <a:pt x="385" y="150"/>
                </a:cubicBezTo>
                <a:cubicBezTo>
                  <a:pt x="388" y="150"/>
                  <a:pt x="395" y="150"/>
                  <a:pt x="398" y="152"/>
                </a:cubicBezTo>
                <a:cubicBezTo>
                  <a:pt x="400" y="153"/>
                  <a:pt x="391" y="154"/>
                  <a:pt x="387" y="153"/>
                </a:cubicBezTo>
                <a:close/>
                <a:moveTo>
                  <a:pt x="433" y="155"/>
                </a:moveTo>
                <a:cubicBezTo>
                  <a:pt x="432" y="157"/>
                  <a:pt x="426" y="156"/>
                  <a:pt x="420" y="156"/>
                </a:cubicBezTo>
                <a:cubicBezTo>
                  <a:pt x="414" y="156"/>
                  <a:pt x="411" y="155"/>
                  <a:pt x="409" y="153"/>
                </a:cubicBezTo>
                <a:cubicBezTo>
                  <a:pt x="409" y="152"/>
                  <a:pt x="421" y="152"/>
                  <a:pt x="423" y="153"/>
                </a:cubicBezTo>
                <a:cubicBezTo>
                  <a:pt x="424" y="154"/>
                  <a:pt x="427" y="152"/>
                  <a:pt x="430" y="152"/>
                </a:cubicBezTo>
                <a:cubicBezTo>
                  <a:pt x="433" y="153"/>
                  <a:pt x="433" y="150"/>
                  <a:pt x="433" y="150"/>
                </a:cubicBezTo>
                <a:cubicBezTo>
                  <a:pt x="434" y="149"/>
                  <a:pt x="434" y="154"/>
                  <a:pt x="433" y="15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52" name="Freeform 333"/>
          <p:cNvSpPr>
            <a:spLocks/>
          </p:cNvSpPr>
          <p:nvPr/>
        </p:nvSpPr>
        <p:spPr bwMode="auto">
          <a:xfrm>
            <a:off x="2473325" y="3124200"/>
            <a:ext cx="696913" cy="741363"/>
          </a:xfrm>
          <a:custGeom>
            <a:avLst/>
            <a:gdLst/>
            <a:ahLst/>
            <a:cxnLst>
              <a:cxn ang="0">
                <a:pos x="315" y="185"/>
              </a:cxn>
              <a:cxn ang="0">
                <a:pos x="332" y="156"/>
              </a:cxn>
              <a:cxn ang="0">
                <a:pos x="344" y="134"/>
              </a:cxn>
              <a:cxn ang="0">
                <a:pos x="360" y="122"/>
              </a:cxn>
              <a:cxn ang="0">
                <a:pos x="353" y="110"/>
              </a:cxn>
              <a:cxn ang="0">
                <a:pos x="341" y="100"/>
              </a:cxn>
              <a:cxn ang="0">
                <a:pos x="314" y="110"/>
              </a:cxn>
              <a:cxn ang="0">
                <a:pos x="298" y="122"/>
              </a:cxn>
              <a:cxn ang="0">
                <a:pos x="283" y="132"/>
              </a:cxn>
              <a:cxn ang="0">
                <a:pos x="265" y="122"/>
              </a:cxn>
              <a:cxn ang="0">
                <a:pos x="253" y="124"/>
              </a:cxn>
              <a:cxn ang="0">
                <a:pos x="240" y="134"/>
              </a:cxn>
              <a:cxn ang="0">
                <a:pos x="212" y="127"/>
              </a:cxn>
              <a:cxn ang="0">
                <a:pos x="188" y="119"/>
              </a:cxn>
              <a:cxn ang="0">
                <a:pos x="158" y="103"/>
              </a:cxn>
              <a:cxn ang="0">
                <a:pos x="168" y="85"/>
              </a:cxn>
              <a:cxn ang="0">
                <a:pos x="145" y="68"/>
              </a:cxn>
              <a:cxn ang="0">
                <a:pos x="132" y="52"/>
              </a:cxn>
              <a:cxn ang="0">
                <a:pos x="147" y="41"/>
              </a:cxn>
              <a:cxn ang="0">
                <a:pos x="150" y="21"/>
              </a:cxn>
              <a:cxn ang="0">
                <a:pos x="144" y="1"/>
              </a:cxn>
              <a:cxn ang="0">
                <a:pos x="122" y="9"/>
              </a:cxn>
              <a:cxn ang="0">
                <a:pos x="106" y="18"/>
              </a:cxn>
              <a:cxn ang="0">
                <a:pos x="76" y="22"/>
              </a:cxn>
              <a:cxn ang="0">
                <a:pos x="93" y="55"/>
              </a:cxn>
              <a:cxn ang="0">
                <a:pos x="78" y="79"/>
              </a:cxn>
              <a:cxn ang="0">
                <a:pos x="62" y="100"/>
              </a:cxn>
              <a:cxn ang="0">
                <a:pos x="42" y="119"/>
              </a:cxn>
              <a:cxn ang="0">
                <a:pos x="18" y="129"/>
              </a:cxn>
              <a:cxn ang="0">
                <a:pos x="29" y="149"/>
              </a:cxn>
              <a:cxn ang="0">
                <a:pos x="27" y="167"/>
              </a:cxn>
              <a:cxn ang="0">
                <a:pos x="0" y="176"/>
              </a:cxn>
              <a:cxn ang="0">
                <a:pos x="16" y="189"/>
              </a:cxn>
              <a:cxn ang="0">
                <a:pos x="19" y="194"/>
              </a:cxn>
              <a:cxn ang="0">
                <a:pos x="25" y="212"/>
              </a:cxn>
              <a:cxn ang="0">
                <a:pos x="54" y="206"/>
              </a:cxn>
              <a:cxn ang="0">
                <a:pos x="57" y="196"/>
              </a:cxn>
              <a:cxn ang="0">
                <a:pos x="59" y="202"/>
              </a:cxn>
              <a:cxn ang="0">
                <a:pos x="58" y="210"/>
              </a:cxn>
              <a:cxn ang="0">
                <a:pos x="60" y="230"/>
              </a:cxn>
              <a:cxn ang="0">
                <a:pos x="61" y="265"/>
              </a:cxn>
              <a:cxn ang="0">
                <a:pos x="83" y="313"/>
              </a:cxn>
              <a:cxn ang="0">
                <a:pos x="106" y="372"/>
              </a:cxn>
              <a:cxn ang="0">
                <a:pos x="133" y="371"/>
              </a:cxn>
              <a:cxn ang="0">
                <a:pos x="149" y="342"/>
              </a:cxn>
              <a:cxn ang="0">
                <a:pos x="152" y="293"/>
              </a:cxn>
              <a:cxn ang="0">
                <a:pos x="180" y="276"/>
              </a:cxn>
              <a:cxn ang="0">
                <a:pos x="215" y="239"/>
              </a:cxn>
              <a:cxn ang="0">
                <a:pos x="239" y="209"/>
              </a:cxn>
              <a:cxn ang="0">
                <a:pos x="255" y="202"/>
              </a:cxn>
              <a:cxn ang="0">
                <a:pos x="266" y="204"/>
              </a:cxn>
              <a:cxn ang="0">
                <a:pos x="258" y="158"/>
              </a:cxn>
              <a:cxn ang="0">
                <a:pos x="264" y="140"/>
              </a:cxn>
              <a:cxn ang="0">
                <a:pos x="291" y="156"/>
              </a:cxn>
              <a:cxn ang="0">
                <a:pos x="300" y="169"/>
              </a:cxn>
              <a:cxn ang="0">
                <a:pos x="300" y="179"/>
              </a:cxn>
              <a:cxn ang="0">
                <a:pos x="308" y="199"/>
              </a:cxn>
            </a:cxnLst>
            <a:rect l="0" t="0" r="r" b="b"/>
            <a:pathLst>
              <a:path w="365" h="389">
                <a:moveTo>
                  <a:pt x="308" y="199"/>
                </a:moveTo>
                <a:cubicBezTo>
                  <a:pt x="308" y="199"/>
                  <a:pt x="314" y="200"/>
                  <a:pt x="315" y="198"/>
                </a:cubicBezTo>
                <a:cubicBezTo>
                  <a:pt x="316" y="197"/>
                  <a:pt x="315" y="187"/>
                  <a:pt x="315" y="185"/>
                </a:cubicBezTo>
                <a:cubicBezTo>
                  <a:pt x="316" y="184"/>
                  <a:pt x="318" y="172"/>
                  <a:pt x="320" y="172"/>
                </a:cubicBezTo>
                <a:cubicBezTo>
                  <a:pt x="322" y="172"/>
                  <a:pt x="326" y="175"/>
                  <a:pt x="329" y="169"/>
                </a:cubicBezTo>
                <a:cubicBezTo>
                  <a:pt x="331" y="163"/>
                  <a:pt x="332" y="159"/>
                  <a:pt x="332" y="156"/>
                </a:cubicBezTo>
                <a:cubicBezTo>
                  <a:pt x="332" y="152"/>
                  <a:pt x="334" y="152"/>
                  <a:pt x="336" y="148"/>
                </a:cubicBezTo>
                <a:cubicBezTo>
                  <a:pt x="338" y="144"/>
                  <a:pt x="338" y="143"/>
                  <a:pt x="338" y="140"/>
                </a:cubicBezTo>
                <a:cubicBezTo>
                  <a:pt x="338" y="136"/>
                  <a:pt x="340" y="136"/>
                  <a:pt x="344" y="134"/>
                </a:cubicBezTo>
                <a:cubicBezTo>
                  <a:pt x="348" y="131"/>
                  <a:pt x="352" y="126"/>
                  <a:pt x="355" y="125"/>
                </a:cubicBezTo>
                <a:cubicBezTo>
                  <a:pt x="358" y="124"/>
                  <a:pt x="356" y="126"/>
                  <a:pt x="359" y="129"/>
                </a:cubicBezTo>
                <a:cubicBezTo>
                  <a:pt x="361" y="132"/>
                  <a:pt x="361" y="128"/>
                  <a:pt x="360" y="122"/>
                </a:cubicBezTo>
                <a:cubicBezTo>
                  <a:pt x="358" y="116"/>
                  <a:pt x="361" y="119"/>
                  <a:pt x="363" y="117"/>
                </a:cubicBezTo>
                <a:cubicBezTo>
                  <a:pt x="365" y="116"/>
                  <a:pt x="363" y="112"/>
                  <a:pt x="363" y="112"/>
                </a:cubicBezTo>
                <a:cubicBezTo>
                  <a:pt x="361" y="112"/>
                  <a:pt x="352" y="111"/>
                  <a:pt x="353" y="110"/>
                </a:cubicBezTo>
                <a:cubicBezTo>
                  <a:pt x="355" y="108"/>
                  <a:pt x="359" y="104"/>
                  <a:pt x="356" y="101"/>
                </a:cubicBezTo>
                <a:cubicBezTo>
                  <a:pt x="352" y="98"/>
                  <a:pt x="351" y="96"/>
                  <a:pt x="349" y="96"/>
                </a:cubicBezTo>
                <a:cubicBezTo>
                  <a:pt x="348" y="96"/>
                  <a:pt x="344" y="102"/>
                  <a:pt x="341" y="100"/>
                </a:cubicBezTo>
                <a:cubicBezTo>
                  <a:pt x="337" y="98"/>
                  <a:pt x="333" y="96"/>
                  <a:pt x="332" y="96"/>
                </a:cubicBezTo>
                <a:cubicBezTo>
                  <a:pt x="330" y="97"/>
                  <a:pt x="325" y="105"/>
                  <a:pt x="321" y="105"/>
                </a:cubicBezTo>
                <a:cubicBezTo>
                  <a:pt x="317" y="105"/>
                  <a:pt x="316" y="108"/>
                  <a:pt x="314" y="110"/>
                </a:cubicBezTo>
                <a:cubicBezTo>
                  <a:pt x="312" y="112"/>
                  <a:pt x="309" y="116"/>
                  <a:pt x="306" y="116"/>
                </a:cubicBezTo>
                <a:cubicBezTo>
                  <a:pt x="304" y="116"/>
                  <a:pt x="302" y="117"/>
                  <a:pt x="299" y="116"/>
                </a:cubicBezTo>
                <a:cubicBezTo>
                  <a:pt x="299" y="116"/>
                  <a:pt x="298" y="118"/>
                  <a:pt x="298" y="122"/>
                </a:cubicBezTo>
                <a:cubicBezTo>
                  <a:pt x="298" y="125"/>
                  <a:pt x="301" y="126"/>
                  <a:pt x="303" y="130"/>
                </a:cubicBezTo>
                <a:cubicBezTo>
                  <a:pt x="305" y="135"/>
                  <a:pt x="300" y="131"/>
                  <a:pt x="295" y="133"/>
                </a:cubicBezTo>
                <a:cubicBezTo>
                  <a:pt x="289" y="135"/>
                  <a:pt x="287" y="132"/>
                  <a:pt x="283" y="132"/>
                </a:cubicBezTo>
                <a:cubicBezTo>
                  <a:pt x="279" y="131"/>
                  <a:pt x="275" y="135"/>
                  <a:pt x="273" y="133"/>
                </a:cubicBezTo>
                <a:cubicBezTo>
                  <a:pt x="271" y="131"/>
                  <a:pt x="268" y="133"/>
                  <a:pt x="266" y="130"/>
                </a:cubicBezTo>
                <a:cubicBezTo>
                  <a:pt x="264" y="127"/>
                  <a:pt x="265" y="122"/>
                  <a:pt x="265" y="122"/>
                </a:cubicBezTo>
                <a:cubicBezTo>
                  <a:pt x="264" y="124"/>
                  <a:pt x="267" y="115"/>
                  <a:pt x="264" y="116"/>
                </a:cubicBezTo>
                <a:cubicBezTo>
                  <a:pt x="260" y="117"/>
                  <a:pt x="257" y="118"/>
                  <a:pt x="255" y="118"/>
                </a:cubicBezTo>
                <a:cubicBezTo>
                  <a:pt x="255" y="118"/>
                  <a:pt x="254" y="122"/>
                  <a:pt x="253" y="124"/>
                </a:cubicBezTo>
                <a:cubicBezTo>
                  <a:pt x="253" y="126"/>
                  <a:pt x="256" y="135"/>
                  <a:pt x="254" y="135"/>
                </a:cubicBezTo>
                <a:cubicBezTo>
                  <a:pt x="252" y="136"/>
                  <a:pt x="248" y="140"/>
                  <a:pt x="245" y="138"/>
                </a:cubicBezTo>
                <a:cubicBezTo>
                  <a:pt x="242" y="135"/>
                  <a:pt x="242" y="133"/>
                  <a:pt x="240" y="134"/>
                </a:cubicBezTo>
                <a:cubicBezTo>
                  <a:pt x="237" y="135"/>
                  <a:pt x="236" y="138"/>
                  <a:pt x="233" y="136"/>
                </a:cubicBezTo>
                <a:cubicBezTo>
                  <a:pt x="229" y="134"/>
                  <a:pt x="225" y="131"/>
                  <a:pt x="223" y="131"/>
                </a:cubicBezTo>
                <a:cubicBezTo>
                  <a:pt x="221" y="131"/>
                  <a:pt x="215" y="130"/>
                  <a:pt x="212" y="127"/>
                </a:cubicBezTo>
                <a:cubicBezTo>
                  <a:pt x="209" y="125"/>
                  <a:pt x="207" y="123"/>
                  <a:pt x="205" y="123"/>
                </a:cubicBezTo>
                <a:cubicBezTo>
                  <a:pt x="202" y="123"/>
                  <a:pt x="199" y="123"/>
                  <a:pt x="197" y="123"/>
                </a:cubicBezTo>
                <a:cubicBezTo>
                  <a:pt x="195" y="123"/>
                  <a:pt x="191" y="120"/>
                  <a:pt x="188" y="119"/>
                </a:cubicBezTo>
                <a:cubicBezTo>
                  <a:pt x="184" y="117"/>
                  <a:pt x="182" y="119"/>
                  <a:pt x="178" y="119"/>
                </a:cubicBezTo>
                <a:cubicBezTo>
                  <a:pt x="175" y="118"/>
                  <a:pt x="176" y="117"/>
                  <a:pt x="173" y="114"/>
                </a:cubicBezTo>
                <a:cubicBezTo>
                  <a:pt x="169" y="111"/>
                  <a:pt x="159" y="106"/>
                  <a:pt x="158" y="103"/>
                </a:cubicBezTo>
                <a:cubicBezTo>
                  <a:pt x="156" y="100"/>
                  <a:pt x="157" y="100"/>
                  <a:pt x="159" y="96"/>
                </a:cubicBezTo>
                <a:cubicBezTo>
                  <a:pt x="160" y="92"/>
                  <a:pt x="158" y="91"/>
                  <a:pt x="160" y="89"/>
                </a:cubicBezTo>
                <a:cubicBezTo>
                  <a:pt x="162" y="87"/>
                  <a:pt x="168" y="88"/>
                  <a:pt x="168" y="85"/>
                </a:cubicBezTo>
                <a:cubicBezTo>
                  <a:pt x="166" y="84"/>
                  <a:pt x="160" y="80"/>
                  <a:pt x="156" y="77"/>
                </a:cubicBezTo>
                <a:cubicBezTo>
                  <a:pt x="152" y="73"/>
                  <a:pt x="154" y="74"/>
                  <a:pt x="150" y="73"/>
                </a:cubicBezTo>
                <a:cubicBezTo>
                  <a:pt x="147" y="72"/>
                  <a:pt x="150" y="71"/>
                  <a:pt x="145" y="68"/>
                </a:cubicBezTo>
                <a:cubicBezTo>
                  <a:pt x="140" y="66"/>
                  <a:pt x="139" y="68"/>
                  <a:pt x="139" y="66"/>
                </a:cubicBezTo>
                <a:cubicBezTo>
                  <a:pt x="138" y="63"/>
                  <a:pt x="140" y="61"/>
                  <a:pt x="137" y="57"/>
                </a:cubicBezTo>
                <a:cubicBezTo>
                  <a:pt x="134" y="54"/>
                  <a:pt x="132" y="53"/>
                  <a:pt x="132" y="52"/>
                </a:cubicBezTo>
                <a:cubicBezTo>
                  <a:pt x="133" y="50"/>
                  <a:pt x="136" y="50"/>
                  <a:pt x="139" y="52"/>
                </a:cubicBezTo>
                <a:cubicBezTo>
                  <a:pt x="142" y="53"/>
                  <a:pt x="148" y="51"/>
                  <a:pt x="148" y="49"/>
                </a:cubicBezTo>
                <a:cubicBezTo>
                  <a:pt x="148" y="46"/>
                  <a:pt x="151" y="45"/>
                  <a:pt x="147" y="41"/>
                </a:cubicBezTo>
                <a:cubicBezTo>
                  <a:pt x="143" y="38"/>
                  <a:pt x="139" y="37"/>
                  <a:pt x="139" y="33"/>
                </a:cubicBezTo>
                <a:cubicBezTo>
                  <a:pt x="140" y="30"/>
                  <a:pt x="146" y="31"/>
                  <a:pt x="147" y="28"/>
                </a:cubicBezTo>
                <a:cubicBezTo>
                  <a:pt x="149" y="25"/>
                  <a:pt x="148" y="23"/>
                  <a:pt x="150" y="21"/>
                </a:cubicBezTo>
                <a:cubicBezTo>
                  <a:pt x="152" y="19"/>
                  <a:pt x="158" y="18"/>
                  <a:pt x="157" y="14"/>
                </a:cubicBezTo>
                <a:cubicBezTo>
                  <a:pt x="157" y="10"/>
                  <a:pt x="157" y="10"/>
                  <a:pt x="154" y="7"/>
                </a:cubicBezTo>
                <a:cubicBezTo>
                  <a:pt x="151" y="4"/>
                  <a:pt x="151" y="2"/>
                  <a:pt x="144" y="1"/>
                </a:cubicBezTo>
                <a:cubicBezTo>
                  <a:pt x="138" y="0"/>
                  <a:pt x="136" y="2"/>
                  <a:pt x="132" y="5"/>
                </a:cubicBezTo>
                <a:cubicBezTo>
                  <a:pt x="128" y="7"/>
                  <a:pt x="132" y="7"/>
                  <a:pt x="126" y="7"/>
                </a:cubicBezTo>
                <a:cubicBezTo>
                  <a:pt x="125" y="7"/>
                  <a:pt x="123" y="8"/>
                  <a:pt x="122" y="9"/>
                </a:cubicBezTo>
                <a:cubicBezTo>
                  <a:pt x="122" y="9"/>
                  <a:pt x="122" y="9"/>
                  <a:pt x="122" y="9"/>
                </a:cubicBezTo>
                <a:cubicBezTo>
                  <a:pt x="122" y="9"/>
                  <a:pt x="119" y="16"/>
                  <a:pt x="116" y="17"/>
                </a:cubicBezTo>
                <a:cubicBezTo>
                  <a:pt x="112" y="18"/>
                  <a:pt x="108" y="17"/>
                  <a:pt x="106" y="18"/>
                </a:cubicBezTo>
                <a:cubicBezTo>
                  <a:pt x="104" y="20"/>
                  <a:pt x="104" y="22"/>
                  <a:pt x="98" y="21"/>
                </a:cubicBezTo>
                <a:cubicBezTo>
                  <a:pt x="92" y="21"/>
                  <a:pt x="88" y="18"/>
                  <a:pt x="85" y="18"/>
                </a:cubicBezTo>
                <a:cubicBezTo>
                  <a:pt x="81" y="18"/>
                  <a:pt x="75" y="18"/>
                  <a:pt x="76" y="22"/>
                </a:cubicBezTo>
                <a:cubicBezTo>
                  <a:pt x="77" y="27"/>
                  <a:pt x="77" y="35"/>
                  <a:pt x="78" y="37"/>
                </a:cubicBezTo>
                <a:cubicBezTo>
                  <a:pt x="78" y="40"/>
                  <a:pt x="79" y="45"/>
                  <a:pt x="83" y="47"/>
                </a:cubicBezTo>
                <a:cubicBezTo>
                  <a:pt x="86" y="49"/>
                  <a:pt x="95" y="54"/>
                  <a:pt x="93" y="55"/>
                </a:cubicBezTo>
                <a:cubicBezTo>
                  <a:pt x="90" y="56"/>
                  <a:pt x="85" y="57"/>
                  <a:pt x="85" y="61"/>
                </a:cubicBezTo>
                <a:cubicBezTo>
                  <a:pt x="85" y="64"/>
                  <a:pt x="88" y="72"/>
                  <a:pt x="86" y="73"/>
                </a:cubicBezTo>
                <a:cubicBezTo>
                  <a:pt x="85" y="74"/>
                  <a:pt x="78" y="75"/>
                  <a:pt x="78" y="79"/>
                </a:cubicBezTo>
                <a:cubicBezTo>
                  <a:pt x="77" y="82"/>
                  <a:pt x="79" y="86"/>
                  <a:pt x="76" y="86"/>
                </a:cubicBezTo>
                <a:cubicBezTo>
                  <a:pt x="72" y="87"/>
                  <a:pt x="69" y="89"/>
                  <a:pt x="68" y="91"/>
                </a:cubicBezTo>
                <a:cubicBezTo>
                  <a:pt x="68" y="92"/>
                  <a:pt x="66" y="99"/>
                  <a:pt x="62" y="100"/>
                </a:cubicBezTo>
                <a:cubicBezTo>
                  <a:pt x="58" y="102"/>
                  <a:pt x="54" y="103"/>
                  <a:pt x="53" y="107"/>
                </a:cubicBezTo>
                <a:cubicBezTo>
                  <a:pt x="52" y="110"/>
                  <a:pt x="51" y="115"/>
                  <a:pt x="48" y="117"/>
                </a:cubicBezTo>
                <a:cubicBezTo>
                  <a:pt x="45" y="119"/>
                  <a:pt x="45" y="119"/>
                  <a:pt x="42" y="119"/>
                </a:cubicBezTo>
                <a:cubicBezTo>
                  <a:pt x="38" y="119"/>
                  <a:pt x="37" y="123"/>
                  <a:pt x="35" y="121"/>
                </a:cubicBezTo>
                <a:cubicBezTo>
                  <a:pt x="33" y="119"/>
                  <a:pt x="30" y="116"/>
                  <a:pt x="28" y="118"/>
                </a:cubicBezTo>
                <a:cubicBezTo>
                  <a:pt x="27" y="120"/>
                  <a:pt x="20" y="127"/>
                  <a:pt x="18" y="129"/>
                </a:cubicBezTo>
                <a:cubicBezTo>
                  <a:pt x="15" y="131"/>
                  <a:pt x="19" y="133"/>
                  <a:pt x="22" y="135"/>
                </a:cubicBezTo>
                <a:cubicBezTo>
                  <a:pt x="24" y="137"/>
                  <a:pt x="26" y="137"/>
                  <a:pt x="25" y="140"/>
                </a:cubicBezTo>
                <a:cubicBezTo>
                  <a:pt x="25" y="143"/>
                  <a:pt x="25" y="147"/>
                  <a:pt x="29" y="149"/>
                </a:cubicBezTo>
                <a:cubicBezTo>
                  <a:pt x="33" y="150"/>
                  <a:pt x="35" y="156"/>
                  <a:pt x="35" y="160"/>
                </a:cubicBezTo>
                <a:cubicBezTo>
                  <a:pt x="35" y="163"/>
                  <a:pt x="38" y="168"/>
                  <a:pt x="33" y="166"/>
                </a:cubicBezTo>
                <a:cubicBezTo>
                  <a:pt x="29" y="165"/>
                  <a:pt x="29" y="166"/>
                  <a:pt x="27" y="167"/>
                </a:cubicBezTo>
                <a:cubicBezTo>
                  <a:pt x="24" y="168"/>
                  <a:pt x="21" y="170"/>
                  <a:pt x="19" y="169"/>
                </a:cubicBezTo>
                <a:cubicBezTo>
                  <a:pt x="17" y="169"/>
                  <a:pt x="14" y="166"/>
                  <a:pt x="10" y="169"/>
                </a:cubicBezTo>
                <a:cubicBezTo>
                  <a:pt x="7" y="170"/>
                  <a:pt x="3" y="173"/>
                  <a:pt x="0" y="176"/>
                </a:cubicBezTo>
                <a:cubicBezTo>
                  <a:pt x="0" y="176"/>
                  <a:pt x="0" y="176"/>
                  <a:pt x="0" y="176"/>
                </a:cubicBezTo>
                <a:cubicBezTo>
                  <a:pt x="3" y="179"/>
                  <a:pt x="4" y="183"/>
                  <a:pt x="7" y="184"/>
                </a:cubicBezTo>
                <a:cubicBezTo>
                  <a:pt x="11" y="185"/>
                  <a:pt x="12" y="189"/>
                  <a:pt x="16" y="189"/>
                </a:cubicBezTo>
                <a:cubicBezTo>
                  <a:pt x="19" y="188"/>
                  <a:pt x="21" y="187"/>
                  <a:pt x="25" y="187"/>
                </a:cubicBezTo>
                <a:cubicBezTo>
                  <a:pt x="29" y="187"/>
                  <a:pt x="29" y="187"/>
                  <a:pt x="27" y="189"/>
                </a:cubicBezTo>
                <a:cubicBezTo>
                  <a:pt x="25" y="190"/>
                  <a:pt x="22" y="194"/>
                  <a:pt x="19" y="194"/>
                </a:cubicBezTo>
                <a:cubicBezTo>
                  <a:pt x="15" y="195"/>
                  <a:pt x="13" y="194"/>
                  <a:pt x="12" y="193"/>
                </a:cubicBezTo>
                <a:cubicBezTo>
                  <a:pt x="11" y="193"/>
                  <a:pt x="11" y="196"/>
                  <a:pt x="11" y="198"/>
                </a:cubicBezTo>
                <a:cubicBezTo>
                  <a:pt x="12" y="199"/>
                  <a:pt x="22" y="209"/>
                  <a:pt x="25" y="212"/>
                </a:cubicBezTo>
                <a:cubicBezTo>
                  <a:pt x="29" y="216"/>
                  <a:pt x="32" y="218"/>
                  <a:pt x="37" y="217"/>
                </a:cubicBezTo>
                <a:cubicBezTo>
                  <a:pt x="41" y="216"/>
                  <a:pt x="44" y="215"/>
                  <a:pt x="48" y="212"/>
                </a:cubicBezTo>
                <a:cubicBezTo>
                  <a:pt x="52" y="209"/>
                  <a:pt x="56" y="208"/>
                  <a:pt x="54" y="206"/>
                </a:cubicBezTo>
                <a:cubicBezTo>
                  <a:pt x="52" y="204"/>
                  <a:pt x="50" y="204"/>
                  <a:pt x="51" y="202"/>
                </a:cubicBezTo>
                <a:cubicBezTo>
                  <a:pt x="52" y="200"/>
                  <a:pt x="54" y="201"/>
                  <a:pt x="54" y="199"/>
                </a:cubicBezTo>
                <a:cubicBezTo>
                  <a:pt x="54" y="196"/>
                  <a:pt x="54" y="196"/>
                  <a:pt x="57" y="196"/>
                </a:cubicBezTo>
                <a:cubicBezTo>
                  <a:pt x="59" y="196"/>
                  <a:pt x="60" y="196"/>
                  <a:pt x="58" y="198"/>
                </a:cubicBezTo>
                <a:cubicBezTo>
                  <a:pt x="56" y="199"/>
                  <a:pt x="57" y="201"/>
                  <a:pt x="59" y="200"/>
                </a:cubicBezTo>
                <a:cubicBezTo>
                  <a:pt x="60" y="200"/>
                  <a:pt x="61" y="201"/>
                  <a:pt x="59" y="202"/>
                </a:cubicBezTo>
                <a:cubicBezTo>
                  <a:pt x="57" y="203"/>
                  <a:pt x="55" y="205"/>
                  <a:pt x="57" y="205"/>
                </a:cubicBezTo>
                <a:cubicBezTo>
                  <a:pt x="60" y="205"/>
                  <a:pt x="61" y="204"/>
                  <a:pt x="59" y="206"/>
                </a:cubicBezTo>
                <a:cubicBezTo>
                  <a:pt x="57" y="208"/>
                  <a:pt x="54" y="208"/>
                  <a:pt x="58" y="210"/>
                </a:cubicBezTo>
                <a:cubicBezTo>
                  <a:pt x="62" y="212"/>
                  <a:pt x="62" y="214"/>
                  <a:pt x="62" y="216"/>
                </a:cubicBezTo>
                <a:cubicBezTo>
                  <a:pt x="62" y="219"/>
                  <a:pt x="60" y="221"/>
                  <a:pt x="60" y="223"/>
                </a:cubicBezTo>
                <a:cubicBezTo>
                  <a:pt x="60" y="225"/>
                  <a:pt x="56" y="225"/>
                  <a:pt x="60" y="230"/>
                </a:cubicBezTo>
                <a:cubicBezTo>
                  <a:pt x="63" y="235"/>
                  <a:pt x="61" y="242"/>
                  <a:pt x="62" y="248"/>
                </a:cubicBezTo>
                <a:cubicBezTo>
                  <a:pt x="62" y="254"/>
                  <a:pt x="61" y="253"/>
                  <a:pt x="61" y="258"/>
                </a:cubicBezTo>
                <a:cubicBezTo>
                  <a:pt x="61" y="262"/>
                  <a:pt x="60" y="267"/>
                  <a:pt x="61" y="265"/>
                </a:cubicBezTo>
                <a:cubicBezTo>
                  <a:pt x="62" y="263"/>
                  <a:pt x="62" y="257"/>
                  <a:pt x="63" y="260"/>
                </a:cubicBezTo>
                <a:cubicBezTo>
                  <a:pt x="65" y="264"/>
                  <a:pt x="68" y="278"/>
                  <a:pt x="71" y="283"/>
                </a:cubicBezTo>
                <a:cubicBezTo>
                  <a:pt x="74" y="287"/>
                  <a:pt x="81" y="303"/>
                  <a:pt x="83" y="313"/>
                </a:cubicBezTo>
                <a:cubicBezTo>
                  <a:pt x="85" y="324"/>
                  <a:pt x="84" y="325"/>
                  <a:pt x="90" y="332"/>
                </a:cubicBezTo>
                <a:cubicBezTo>
                  <a:pt x="96" y="340"/>
                  <a:pt x="99" y="346"/>
                  <a:pt x="102" y="355"/>
                </a:cubicBezTo>
                <a:cubicBezTo>
                  <a:pt x="106" y="364"/>
                  <a:pt x="102" y="367"/>
                  <a:pt x="106" y="372"/>
                </a:cubicBezTo>
                <a:cubicBezTo>
                  <a:pt x="110" y="378"/>
                  <a:pt x="111" y="383"/>
                  <a:pt x="115" y="386"/>
                </a:cubicBezTo>
                <a:cubicBezTo>
                  <a:pt x="119" y="389"/>
                  <a:pt x="129" y="383"/>
                  <a:pt x="130" y="379"/>
                </a:cubicBezTo>
                <a:cubicBezTo>
                  <a:pt x="131" y="375"/>
                  <a:pt x="131" y="374"/>
                  <a:pt x="133" y="371"/>
                </a:cubicBezTo>
                <a:cubicBezTo>
                  <a:pt x="136" y="368"/>
                  <a:pt x="138" y="365"/>
                  <a:pt x="142" y="363"/>
                </a:cubicBezTo>
                <a:cubicBezTo>
                  <a:pt x="145" y="361"/>
                  <a:pt x="151" y="361"/>
                  <a:pt x="151" y="357"/>
                </a:cubicBezTo>
                <a:cubicBezTo>
                  <a:pt x="150" y="353"/>
                  <a:pt x="149" y="347"/>
                  <a:pt x="149" y="342"/>
                </a:cubicBezTo>
                <a:cubicBezTo>
                  <a:pt x="149" y="336"/>
                  <a:pt x="152" y="332"/>
                  <a:pt x="155" y="328"/>
                </a:cubicBezTo>
                <a:cubicBezTo>
                  <a:pt x="158" y="324"/>
                  <a:pt x="158" y="321"/>
                  <a:pt x="156" y="316"/>
                </a:cubicBezTo>
                <a:cubicBezTo>
                  <a:pt x="155" y="311"/>
                  <a:pt x="151" y="297"/>
                  <a:pt x="152" y="293"/>
                </a:cubicBezTo>
                <a:cubicBezTo>
                  <a:pt x="154" y="290"/>
                  <a:pt x="157" y="285"/>
                  <a:pt x="160" y="284"/>
                </a:cubicBezTo>
                <a:cubicBezTo>
                  <a:pt x="163" y="283"/>
                  <a:pt x="166" y="281"/>
                  <a:pt x="170" y="279"/>
                </a:cubicBezTo>
                <a:cubicBezTo>
                  <a:pt x="174" y="278"/>
                  <a:pt x="178" y="278"/>
                  <a:pt x="180" y="276"/>
                </a:cubicBezTo>
                <a:cubicBezTo>
                  <a:pt x="182" y="274"/>
                  <a:pt x="180" y="271"/>
                  <a:pt x="185" y="268"/>
                </a:cubicBezTo>
                <a:cubicBezTo>
                  <a:pt x="189" y="266"/>
                  <a:pt x="192" y="260"/>
                  <a:pt x="198" y="255"/>
                </a:cubicBezTo>
                <a:cubicBezTo>
                  <a:pt x="204" y="251"/>
                  <a:pt x="211" y="243"/>
                  <a:pt x="215" y="239"/>
                </a:cubicBezTo>
                <a:cubicBezTo>
                  <a:pt x="219" y="235"/>
                  <a:pt x="219" y="233"/>
                  <a:pt x="225" y="231"/>
                </a:cubicBezTo>
                <a:cubicBezTo>
                  <a:pt x="230" y="229"/>
                  <a:pt x="239" y="222"/>
                  <a:pt x="239" y="218"/>
                </a:cubicBezTo>
                <a:cubicBezTo>
                  <a:pt x="240" y="214"/>
                  <a:pt x="235" y="211"/>
                  <a:pt x="239" y="209"/>
                </a:cubicBezTo>
                <a:cubicBezTo>
                  <a:pt x="244" y="207"/>
                  <a:pt x="248" y="206"/>
                  <a:pt x="251" y="202"/>
                </a:cubicBezTo>
                <a:cubicBezTo>
                  <a:pt x="255" y="198"/>
                  <a:pt x="259" y="192"/>
                  <a:pt x="257" y="195"/>
                </a:cubicBezTo>
                <a:cubicBezTo>
                  <a:pt x="255" y="198"/>
                  <a:pt x="252" y="202"/>
                  <a:pt x="255" y="202"/>
                </a:cubicBezTo>
                <a:cubicBezTo>
                  <a:pt x="257" y="202"/>
                  <a:pt x="256" y="208"/>
                  <a:pt x="260" y="202"/>
                </a:cubicBezTo>
                <a:cubicBezTo>
                  <a:pt x="264" y="197"/>
                  <a:pt x="264" y="198"/>
                  <a:pt x="264" y="201"/>
                </a:cubicBezTo>
                <a:cubicBezTo>
                  <a:pt x="264" y="202"/>
                  <a:pt x="265" y="204"/>
                  <a:pt x="266" y="204"/>
                </a:cubicBezTo>
                <a:cubicBezTo>
                  <a:pt x="266" y="200"/>
                  <a:pt x="268" y="192"/>
                  <a:pt x="265" y="188"/>
                </a:cubicBezTo>
                <a:cubicBezTo>
                  <a:pt x="262" y="182"/>
                  <a:pt x="253" y="168"/>
                  <a:pt x="254" y="165"/>
                </a:cubicBezTo>
                <a:cubicBezTo>
                  <a:pt x="255" y="163"/>
                  <a:pt x="256" y="160"/>
                  <a:pt x="258" y="158"/>
                </a:cubicBezTo>
                <a:cubicBezTo>
                  <a:pt x="261" y="155"/>
                  <a:pt x="269" y="158"/>
                  <a:pt x="265" y="153"/>
                </a:cubicBezTo>
                <a:cubicBezTo>
                  <a:pt x="260" y="148"/>
                  <a:pt x="256" y="145"/>
                  <a:pt x="257" y="143"/>
                </a:cubicBezTo>
                <a:cubicBezTo>
                  <a:pt x="258" y="141"/>
                  <a:pt x="260" y="137"/>
                  <a:pt x="264" y="140"/>
                </a:cubicBezTo>
                <a:cubicBezTo>
                  <a:pt x="268" y="144"/>
                  <a:pt x="270" y="145"/>
                  <a:pt x="272" y="145"/>
                </a:cubicBezTo>
                <a:cubicBezTo>
                  <a:pt x="275" y="146"/>
                  <a:pt x="274" y="150"/>
                  <a:pt x="275" y="153"/>
                </a:cubicBezTo>
                <a:cubicBezTo>
                  <a:pt x="275" y="156"/>
                  <a:pt x="287" y="158"/>
                  <a:pt x="291" y="156"/>
                </a:cubicBezTo>
                <a:cubicBezTo>
                  <a:pt x="294" y="154"/>
                  <a:pt x="298" y="158"/>
                  <a:pt x="300" y="157"/>
                </a:cubicBezTo>
                <a:cubicBezTo>
                  <a:pt x="302" y="157"/>
                  <a:pt x="306" y="156"/>
                  <a:pt x="306" y="159"/>
                </a:cubicBezTo>
                <a:cubicBezTo>
                  <a:pt x="306" y="162"/>
                  <a:pt x="303" y="166"/>
                  <a:pt x="300" y="169"/>
                </a:cubicBezTo>
                <a:cubicBezTo>
                  <a:pt x="297" y="172"/>
                  <a:pt x="295" y="170"/>
                  <a:pt x="293" y="173"/>
                </a:cubicBezTo>
                <a:cubicBezTo>
                  <a:pt x="291" y="176"/>
                  <a:pt x="295" y="186"/>
                  <a:pt x="295" y="186"/>
                </a:cubicBezTo>
                <a:cubicBezTo>
                  <a:pt x="295" y="186"/>
                  <a:pt x="299" y="181"/>
                  <a:pt x="300" y="179"/>
                </a:cubicBezTo>
                <a:cubicBezTo>
                  <a:pt x="301" y="177"/>
                  <a:pt x="303" y="176"/>
                  <a:pt x="303" y="178"/>
                </a:cubicBezTo>
                <a:cubicBezTo>
                  <a:pt x="303" y="181"/>
                  <a:pt x="305" y="185"/>
                  <a:pt x="306" y="189"/>
                </a:cubicBezTo>
                <a:cubicBezTo>
                  <a:pt x="307" y="191"/>
                  <a:pt x="308" y="195"/>
                  <a:pt x="308" y="199"/>
                </a:cubicBezTo>
                <a:cubicBezTo>
                  <a:pt x="308" y="199"/>
                  <a:pt x="308" y="199"/>
                  <a:pt x="308" y="19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53" name="Freeform 334"/>
          <p:cNvSpPr>
            <a:spLocks/>
          </p:cNvSpPr>
          <p:nvPr/>
        </p:nvSpPr>
        <p:spPr bwMode="auto">
          <a:xfrm>
            <a:off x="3049588" y="3330575"/>
            <a:ext cx="206375" cy="485775"/>
          </a:xfrm>
          <a:custGeom>
            <a:avLst/>
            <a:gdLst/>
            <a:ahLst/>
            <a:cxnLst>
              <a:cxn ang="0">
                <a:pos x="97" y="96"/>
              </a:cxn>
              <a:cxn ang="0">
                <a:pos x="88" y="89"/>
              </a:cxn>
              <a:cxn ang="0">
                <a:pos x="82" y="75"/>
              </a:cxn>
              <a:cxn ang="0">
                <a:pos x="83" y="63"/>
              </a:cxn>
              <a:cxn ang="0">
                <a:pos x="64" y="64"/>
              </a:cxn>
              <a:cxn ang="0">
                <a:pos x="66" y="52"/>
              </a:cxn>
              <a:cxn ang="0">
                <a:pos x="78" y="39"/>
              </a:cxn>
              <a:cxn ang="0">
                <a:pos x="79" y="22"/>
              </a:cxn>
              <a:cxn ang="0">
                <a:pos x="79" y="14"/>
              </a:cxn>
              <a:cxn ang="0">
                <a:pos x="67" y="1"/>
              </a:cxn>
              <a:cxn ang="0">
                <a:pos x="61" y="9"/>
              </a:cxn>
              <a:cxn ang="0">
                <a:pos x="57" y="21"/>
              </a:cxn>
              <a:cxn ang="0">
                <a:pos x="42" y="26"/>
              </a:cxn>
              <a:cxn ang="0">
                <a:pos x="34" y="40"/>
              </a:cxn>
              <a:cxn ang="0">
                <a:pos x="27" y="61"/>
              </a:cxn>
              <a:cxn ang="0">
                <a:pos x="13" y="77"/>
              </a:cxn>
              <a:cxn ang="0">
                <a:pos x="6" y="91"/>
              </a:cxn>
              <a:cxn ang="0">
                <a:pos x="6" y="91"/>
              </a:cxn>
              <a:cxn ang="0">
                <a:pos x="0" y="103"/>
              </a:cxn>
              <a:cxn ang="0">
                <a:pos x="12" y="120"/>
              </a:cxn>
              <a:cxn ang="0">
                <a:pos x="20" y="130"/>
              </a:cxn>
              <a:cxn ang="0">
                <a:pos x="23" y="135"/>
              </a:cxn>
              <a:cxn ang="0">
                <a:pos x="26" y="172"/>
              </a:cxn>
              <a:cxn ang="0">
                <a:pos x="30" y="168"/>
              </a:cxn>
              <a:cxn ang="0">
                <a:pos x="32" y="173"/>
              </a:cxn>
              <a:cxn ang="0">
                <a:pos x="37" y="173"/>
              </a:cxn>
              <a:cxn ang="0">
                <a:pos x="42" y="172"/>
              </a:cxn>
              <a:cxn ang="0">
                <a:pos x="56" y="160"/>
              </a:cxn>
              <a:cxn ang="0">
                <a:pos x="59" y="166"/>
              </a:cxn>
              <a:cxn ang="0">
                <a:pos x="71" y="203"/>
              </a:cxn>
              <a:cxn ang="0">
                <a:pos x="80" y="214"/>
              </a:cxn>
              <a:cxn ang="0">
                <a:pos x="79" y="222"/>
              </a:cxn>
              <a:cxn ang="0">
                <a:pos x="80" y="225"/>
              </a:cxn>
              <a:cxn ang="0">
                <a:pos x="78" y="233"/>
              </a:cxn>
              <a:cxn ang="0">
                <a:pos x="79" y="241"/>
              </a:cxn>
              <a:cxn ang="0">
                <a:pos x="75" y="255"/>
              </a:cxn>
              <a:cxn ang="0">
                <a:pos x="90" y="233"/>
              </a:cxn>
              <a:cxn ang="0">
                <a:pos x="86" y="213"/>
              </a:cxn>
              <a:cxn ang="0">
                <a:pos x="74" y="190"/>
              </a:cxn>
              <a:cxn ang="0">
                <a:pos x="76" y="175"/>
              </a:cxn>
              <a:cxn ang="0">
                <a:pos x="77" y="162"/>
              </a:cxn>
              <a:cxn ang="0">
                <a:pos x="64" y="143"/>
              </a:cxn>
              <a:cxn ang="0">
                <a:pos x="70" y="123"/>
              </a:cxn>
              <a:cxn ang="0">
                <a:pos x="84" y="119"/>
              </a:cxn>
              <a:cxn ang="0">
                <a:pos x="98" y="112"/>
              </a:cxn>
              <a:cxn ang="0">
                <a:pos x="108" y="98"/>
              </a:cxn>
            </a:cxnLst>
            <a:rect l="0" t="0" r="r" b="b"/>
            <a:pathLst>
              <a:path w="108" h="255">
                <a:moveTo>
                  <a:pt x="104" y="99"/>
                </a:moveTo>
                <a:cubicBezTo>
                  <a:pt x="101" y="99"/>
                  <a:pt x="99" y="101"/>
                  <a:pt x="97" y="96"/>
                </a:cubicBezTo>
                <a:cubicBezTo>
                  <a:pt x="96" y="92"/>
                  <a:pt x="102" y="93"/>
                  <a:pt x="96" y="92"/>
                </a:cubicBezTo>
                <a:cubicBezTo>
                  <a:pt x="90" y="91"/>
                  <a:pt x="89" y="91"/>
                  <a:pt x="88" y="89"/>
                </a:cubicBezTo>
                <a:cubicBezTo>
                  <a:pt x="88" y="88"/>
                  <a:pt x="94" y="77"/>
                  <a:pt x="90" y="77"/>
                </a:cubicBezTo>
                <a:cubicBezTo>
                  <a:pt x="86" y="77"/>
                  <a:pt x="84" y="77"/>
                  <a:pt x="82" y="75"/>
                </a:cubicBezTo>
                <a:cubicBezTo>
                  <a:pt x="81" y="73"/>
                  <a:pt x="78" y="69"/>
                  <a:pt x="81" y="67"/>
                </a:cubicBezTo>
                <a:cubicBezTo>
                  <a:pt x="83" y="65"/>
                  <a:pt x="87" y="63"/>
                  <a:pt x="83" y="63"/>
                </a:cubicBezTo>
                <a:cubicBezTo>
                  <a:pt x="79" y="62"/>
                  <a:pt x="74" y="64"/>
                  <a:pt x="71" y="64"/>
                </a:cubicBezTo>
                <a:cubicBezTo>
                  <a:pt x="68" y="64"/>
                  <a:pt x="62" y="67"/>
                  <a:pt x="64" y="64"/>
                </a:cubicBezTo>
                <a:cubicBezTo>
                  <a:pt x="66" y="61"/>
                  <a:pt x="66" y="59"/>
                  <a:pt x="66" y="57"/>
                </a:cubicBezTo>
                <a:cubicBezTo>
                  <a:pt x="66" y="56"/>
                  <a:pt x="64" y="55"/>
                  <a:pt x="66" y="52"/>
                </a:cubicBezTo>
                <a:cubicBezTo>
                  <a:pt x="68" y="50"/>
                  <a:pt x="69" y="49"/>
                  <a:pt x="72" y="46"/>
                </a:cubicBezTo>
                <a:cubicBezTo>
                  <a:pt x="75" y="42"/>
                  <a:pt x="76" y="42"/>
                  <a:pt x="78" y="39"/>
                </a:cubicBezTo>
                <a:cubicBezTo>
                  <a:pt x="80" y="36"/>
                  <a:pt x="79" y="33"/>
                  <a:pt x="80" y="29"/>
                </a:cubicBezTo>
                <a:cubicBezTo>
                  <a:pt x="81" y="25"/>
                  <a:pt x="78" y="25"/>
                  <a:pt x="79" y="22"/>
                </a:cubicBezTo>
                <a:cubicBezTo>
                  <a:pt x="79" y="20"/>
                  <a:pt x="81" y="20"/>
                  <a:pt x="81" y="18"/>
                </a:cubicBezTo>
                <a:cubicBezTo>
                  <a:pt x="81" y="15"/>
                  <a:pt x="82" y="14"/>
                  <a:pt x="79" y="14"/>
                </a:cubicBezTo>
                <a:cubicBezTo>
                  <a:pt x="76" y="14"/>
                  <a:pt x="76" y="17"/>
                  <a:pt x="74" y="13"/>
                </a:cubicBezTo>
                <a:cubicBezTo>
                  <a:pt x="73" y="10"/>
                  <a:pt x="70" y="0"/>
                  <a:pt x="67" y="1"/>
                </a:cubicBezTo>
                <a:cubicBezTo>
                  <a:pt x="65" y="3"/>
                  <a:pt x="64" y="5"/>
                  <a:pt x="61" y="4"/>
                </a:cubicBezTo>
                <a:cubicBezTo>
                  <a:pt x="61" y="4"/>
                  <a:pt x="63" y="8"/>
                  <a:pt x="61" y="9"/>
                </a:cubicBezTo>
                <a:cubicBezTo>
                  <a:pt x="59" y="11"/>
                  <a:pt x="56" y="8"/>
                  <a:pt x="58" y="14"/>
                </a:cubicBezTo>
                <a:cubicBezTo>
                  <a:pt x="59" y="20"/>
                  <a:pt x="59" y="24"/>
                  <a:pt x="57" y="21"/>
                </a:cubicBezTo>
                <a:cubicBezTo>
                  <a:pt x="54" y="18"/>
                  <a:pt x="56" y="16"/>
                  <a:pt x="53" y="17"/>
                </a:cubicBezTo>
                <a:cubicBezTo>
                  <a:pt x="50" y="18"/>
                  <a:pt x="46" y="23"/>
                  <a:pt x="42" y="26"/>
                </a:cubicBezTo>
                <a:cubicBezTo>
                  <a:pt x="38" y="28"/>
                  <a:pt x="36" y="28"/>
                  <a:pt x="36" y="32"/>
                </a:cubicBezTo>
                <a:cubicBezTo>
                  <a:pt x="36" y="35"/>
                  <a:pt x="36" y="36"/>
                  <a:pt x="34" y="40"/>
                </a:cubicBezTo>
                <a:cubicBezTo>
                  <a:pt x="32" y="44"/>
                  <a:pt x="30" y="44"/>
                  <a:pt x="30" y="48"/>
                </a:cubicBezTo>
                <a:cubicBezTo>
                  <a:pt x="30" y="51"/>
                  <a:pt x="29" y="55"/>
                  <a:pt x="27" y="61"/>
                </a:cubicBezTo>
                <a:cubicBezTo>
                  <a:pt x="24" y="67"/>
                  <a:pt x="20" y="64"/>
                  <a:pt x="18" y="64"/>
                </a:cubicBezTo>
                <a:cubicBezTo>
                  <a:pt x="16" y="64"/>
                  <a:pt x="14" y="76"/>
                  <a:pt x="13" y="77"/>
                </a:cubicBezTo>
                <a:cubicBezTo>
                  <a:pt x="13" y="79"/>
                  <a:pt x="14" y="89"/>
                  <a:pt x="13" y="90"/>
                </a:cubicBezTo>
                <a:cubicBezTo>
                  <a:pt x="12" y="92"/>
                  <a:pt x="6" y="91"/>
                  <a:pt x="6" y="91"/>
                </a:cubicBezTo>
                <a:cubicBezTo>
                  <a:pt x="6" y="91"/>
                  <a:pt x="6" y="91"/>
                  <a:pt x="6" y="91"/>
                </a:cubicBezTo>
                <a:cubicBezTo>
                  <a:pt x="6" y="91"/>
                  <a:pt x="6" y="91"/>
                  <a:pt x="6" y="91"/>
                </a:cubicBezTo>
                <a:cubicBezTo>
                  <a:pt x="7" y="94"/>
                  <a:pt x="6" y="97"/>
                  <a:pt x="5" y="98"/>
                </a:cubicBezTo>
                <a:cubicBezTo>
                  <a:pt x="4" y="100"/>
                  <a:pt x="2" y="102"/>
                  <a:pt x="0" y="103"/>
                </a:cubicBezTo>
                <a:cubicBezTo>
                  <a:pt x="1" y="105"/>
                  <a:pt x="2" y="108"/>
                  <a:pt x="4" y="110"/>
                </a:cubicBezTo>
                <a:cubicBezTo>
                  <a:pt x="8" y="115"/>
                  <a:pt x="12" y="123"/>
                  <a:pt x="12" y="120"/>
                </a:cubicBezTo>
                <a:cubicBezTo>
                  <a:pt x="12" y="117"/>
                  <a:pt x="8" y="114"/>
                  <a:pt x="11" y="116"/>
                </a:cubicBezTo>
                <a:cubicBezTo>
                  <a:pt x="14" y="117"/>
                  <a:pt x="22" y="128"/>
                  <a:pt x="20" y="130"/>
                </a:cubicBezTo>
                <a:cubicBezTo>
                  <a:pt x="18" y="133"/>
                  <a:pt x="17" y="138"/>
                  <a:pt x="18" y="136"/>
                </a:cubicBezTo>
                <a:cubicBezTo>
                  <a:pt x="19" y="134"/>
                  <a:pt x="21" y="131"/>
                  <a:pt x="23" y="135"/>
                </a:cubicBezTo>
                <a:cubicBezTo>
                  <a:pt x="25" y="138"/>
                  <a:pt x="30" y="149"/>
                  <a:pt x="28" y="154"/>
                </a:cubicBezTo>
                <a:cubicBezTo>
                  <a:pt x="26" y="159"/>
                  <a:pt x="27" y="168"/>
                  <a:pt x="26" y="172"/>
                </a:cubicBezTo>
                <a:cubicBezTo>
                  <a:pt x="26" y="175"/>
                  <a:pt x="26" y="176"/>
                  <a:pt x="28" y="173"/>
                </a:cubicBezTo>
                <a:cubicBezTo>
                  <a:pt x="29" y="169"/>
                  <a:pt x="30" y="166"/>
                  <a:pt x="30" y="168"/>
                </a:cubicBezTo>
                <a:cubicBezTo>
                  <a:pt x="29" y="171"/>
                  <a:pt x="29" y="176"/>
                  <a:pt x="30" y="174"/>
                </a:cubicBezTo>
                <a:cubicBezTo>
                  <a:pt x="30" y="173"/>
                  <a:pt x="32" y="171"/>
                  <a:pt x="32" y="173"/>
                </a:cubicBezTo>
                <a:cubicBezTo>
                  <a:pt x="32" y="175"/>
                  <a:pt x="32" y="179"/>
                  <a:pt x="34" y="177"/>
                </a:cubicBezTo>
                <a:cubicBezTo>
                  <a:pt x="35" y="175"/>
                  <a:pt x="37" y="170"/>
                  <a:pt x="37" y="173"/>
                </a:cubicBezTo>
                <a:cubicBezTo>
                  <a:pt x="36" y="175"/>
                  <a:pt x="35" y="177"/>
                  <a:pt x="38" y="175"/>
                </a:cubicBezTo>
                <a:cubicBezTo>
                  <a:pt x="42" y="172"/>
                  <a:pt x="38" y="173"/>
                  <a:pt x="42" y="172"/>
                </a:cubicBezTo>
                <a:cubicBezTo>
                  <a:pt x="46" y="170"/>
                  <a:pt x="51" y="169"/>
                  <a:pt x="52" y="166"/>
                </a:cubicBezTo>
                <a:cubicBezTo>
                  <a:pt x="54" y="164"/>
                  <a:pt x="56" y="162"/>
                  <a:pt x="56" y="160"/>
                </a:cubicBezTo>
                <a:cubicBezTo>
                  <a:pt x="57" y="158"/>
                  <a:pt x="56" y="157"/>
                  <a:pt x="57" y="160"/>
                </a:cubicBezTo>
                <a:cubicBezTo>
                  <a:pt x="58" y="162"/>
                  <a:pt x="57" y="165"/>
                  <a:pt x="59" y="166"/>
                </a:cubicBezTo>
                <a:cubicBezTo>
                  <a:pt x="61" y="166"/>
                  <a:pt x="63" y="165"/>
                  <a:pt x="64" y="169"/>
                </a:cubicBezTo>
                <a:cubicBezTo>
                  <a:pt x="65" y="173"/>
                  <a:pt x="67" y="198"/>
                  <a:pt x="71" y="203"/>
                </a:cubicBezTo>
                <a:cubicBezTo>
                  <a:pt x="76" y="209"/>
                  <a:pt x="76" y="207"/>
                  <a:pt x="76" y="210"/>
                </a:cubicBezTo>
                <a:cubicBezTo>
                  <a:pt x="76" y="213"/>
                  <a:pt x="80" y="216"/>
                  <a:pt x="80" y="214"/>
                </a:cubicBezTo>
                <a:cubicBezTo>
                  <a:pt x="80" y="213"/>
                  <a:pt x="80" y="214"/>
                  <a:pt x="80" y="216"/>
                </a:cubicBezTo>
                <a:cubicBezTo>
                  <a:pt x="79" y="217"/>
                  <a:pt x="79" y="220"/>
                  <a:pt x="79" y="222"/>
                </a:cubicBezTo>
                <a:cubicBezTo>
                  <a:pt x="79" y="224"/>
                  <a:pt x="79" y="224"/>
                  <a:pt x="80" y="223"/>
                </a:cubicBezTo>
                <a:cubicBezTo>
                  <a:pt x="82" y="222"/>
                  <a:pt x="81" y="224"/>
                  <a:pt x="80" y="225"/>
                </a:cubicBezTo>
                <a:cubicBezTo>
                  <a:pt x="78" y="225"/>
                  <a:pt x="76" y="229"/>
                  <a:pt x="76" y="231"/>
                </a:cubicBezTo>
                <a:cubicBezTo>
                  <a:pt x="76" y="232"/>
                  <a:pt x="77" y="234"/>
                  <a:pt x="78" y="233"/>
                </a:cubicBezTo>
                <a:cubicBezTo>
                  <a:pt x="78" y="232"/>
                  <a:pt x="82" y="231"/>
                  <a:pt x="81" y="232"/>
                </a:cubicBezTo>
                <a:cubicBezTo>
                  <a:pt x="81" y="234"/>
                  <a:pt x="80" y="238"/>
                  <a:pt x="79" y="241"/>
                </a:cubicBezTo>
                <a:cubicBezTo>
                  <a:pt x="78" y="243"/>
                  <a:pt x="77" y="243"/>
                  <a:pt x="76" y="246"/>
                </a:cubicBezTo>
                <a:cubicBezTo>
                  <a:pt x="76" y="247"/>
                  <a:pt x="75" y="251"/>
                  <a:pt x="75" y="255"/>
                </a:cubicBezTo>
                <a:cubicBezTo>
                  <a:pt x="80" y="252"/>
                  <a:pt x="81" y="246"/>
                  <a:pt x="83" y="244"/>
                </a:cubicBezTo>
                <a:cubicBezTo>
                  <a:pt x="85" y="242"/>
                  <a:pt x="88" y="236"/>
                  <a:pt x="90" y="233"/>
                </a:cubicBezTo>
                <a:cubicBezTo>
                  <a:pt x="91" y="230"/>
                  <a:pt x="90" y="224"/>
                  <a:pt x="88" y="220"/>
                </a:cubicBezTo>
                <a:cubicBezTo>
                  <a:pt x="86" y="217"/>
                  <a:pt x="86" y="216"/>
                  <a:pt x="86" y="213"/>
                </a:cubicBezTo>
                <a:cubicBezTo>
                  <a:pt x="87" y="209"/>
                  <a:pt x="85" y="204"/>
                  <a:pt x="83" y="203"/>
                </a:cubicBezTo>
                <a:cubicBezTo>
                  <a:pt x="82" y="201"/>
                  <a:pt x="77" y="194"/>
                  <a:pt x="74" y="190"/>
                </a:cubicBezTo>
                <a:cubicBezTo>
                  <a:pt x="70" y="185"/>
                  <a:pt x="76" y="184"/>
                  <a:pt x="78" y="182"/>
                </a:cubicBezTo>
                <a:cubicBezTo>
                  <a:pt x="79" y="180"/>
                  <a:pt x="76" y="178"/>
                  <a:pt x="76" y="175"/>
                </a:cubicBezTo>
                <a:cubicBezTo>
                  <a:pt x="76" y="173"/>
                  <a:pt x="78" y="174"/>
                  <a:pt x="79" y="170"/>
                </a:cubicBezTo>
                <a:cubicBezTo>
                  <a:pt x="80" y="166"/>
                  <a:pt x="79" y="165"/>
                  <a:pt x="77" y="162"/>
                </a:cubicBezTo>
                <a:cubicBezTo>
                  <a:pt x="75" y="158"/>
                  <a:pt x="69" y="153"/>
                  <a:pt x="66" y="150"/>
                </a:cubicBezTo>
                <a:cubicBezTo>
                  <a:pt x="63" y="148"/>
                  <a:pt x="65" y="145"/>
                  <a:pt x="64" y="143"/>
                </a:cubicBezTo>
                <a:cubicBezTo>
                  <a:pt x="63" y="140"/>
                  <a:pt x="67" y="136"/>
                  <a:pt x="67" y="133"/>
                </a:cubicBezTo>
                <a:cubicBezTo>
                  <a:pt x="67" y="130"/>
                  <a:pt x="68" y="126"/>
                  <a:pt x="70" y="123"/>
                </a:cubicBezTo>
                <a:cubicBezTo>
                  <a:pt x="72" y="121"/>
                  <a:pt x="74" y="123"/>
                  <a:pt x="77" y="123"/>
                </a:cubicBezTo>
                <a:cubicBezTo>
                  <a:pt x="79" y="123"/>
                  <a:pt x="82" y="121"/>
                  <a:pt x="84" y="119"/>
                </a:cubicBezTo>
                <a:cubicBezTo>
                  <a:pt x="86" y="118"/>
                  <a:pt x="88" y="115"/>
                  <a:pt x="90" y="114"/>
                </a:cubicBezTo>
                <a:cubicBezTo>
                  <a:pt x="93" y="112"/>
                  <a:pt x="96" y="114"/>
                  <a:pt x="98" y="112"/>
                </a:cubicBezTo>
                <a:cubicBezTo>
                  <a:pt x="101" y="110"/>
                  <a:pt x="101" y="108"/>
                  <a:pt x="104" y="106"/>
                </a:cubicBezTo>
                <a:cubicBezTo>
                  <a:pt x="106" y="104"/>
                  <a:pt x="108" y="98"/>
                  <a:pt x="108" y="98"/>
                </a:cubicBezTo>
                <a:cubicBezTo>
                  <a:pt x="107" y="98"/>
                  <a:pt x="106" y="99"/>
                  <a:pt x="104" y="9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54" name="Freeform 335"/>
          <p:cNvSpPr>
            <a:spLocks/>
          </p:cNvSpPr>
          <p:nvPr/>
        </p:nvSpPr>
        <p:spPr bwMode="auto">
          <a:xfrm>
            <a:off x="2955925" y="3384550"/>
            <a:ext cx="109538" cy="141288"/>
          </a:xfrm>
          <a:custGeom>
            <a:avLst/>
            <a:gdLst/>
            <a:ahLst/>
            <a:cxnLst>
              <a:cxn ang="0">
                <a:pos x="54" y="69"/>
              </a:cxn>
              <a:cxn ang="0">
                <a:pos x="53" y="52"/>
              </a:cxn>
              <a:cxn ang="0">
                <a:pos x="50" y="41"/>
              </a:cxn>
              <a:cxn ang="0">
                <a:pos x="47" y="42"/>
              </a:cxn>
              <a:cxn ang="0">
                <a:pos x="42" y="49"/>
              </a:cxn>
              <a:cxn ang="0">
                <a:pos x="40" y="36"/>
              </a:cxn>
              <a:cxn ang="0">
                <a:pos x="47" y="32"/>
              </a:cxn>
              <a:cxn ang="0">
                <a:pos x="53" y="22"/>
              </a:cxn>
              <a:cxn ang="0">
                <a:pos x="47" y="20"/>
              </a:cxn>
              <a:cxn ang="0">
                <a:pos x="38" y="19"/>
              </a:cxn>
              <a:cxn ang="0">
                <a:pos x="22" y="16"/>
              </a:cxn>
              <a:cxn ang="0">
                <a:pos x="19" y="8"/>
              </a:cxn>
              <a:cxn ang="0">
                <a:pos x="11" y="3"/>
              </a:cxn>
              <a:cxn ang="0">
                <a:pos x="4" y="6"/>
              </a:cxn>
              <a:cxn ang="0">
                <a:pos x="12" y="16"/>
              </a:cxn>
              <a:cxn ang="0">
                <a:pos x="5" y="21"/>
              </a:cxn>
              <a:cxn ang="0">
                <a:pos x="1" y="28"/>
              </a:cxn>
              <a:cxn ang="0">
                <a:pos x="12" y="51"/>
              </a:cxn>
              <a:cxn ang="0">
                <a:pos x="13" y="67"/>
              </a:cxn>
              <a:cxn ang="0">
                <a:pos x="14" y="67"/>
              </a:cxn>
              <a:cxn ang="0">
                <a:pos x="15" y="61"/>
              </a:cxn>
              <a:cxn ang="0">
                <a:pos x="18" y="63"/>
              </a:cxn>
              <a:cxn ang="0">
                <a:pos x="18" y="62"/>
              </a:cxn>
              <a:cxn ang="0">
                <a:pos x="22" y="63"/>
              </a:cxn>
              <a:cxn ang="0">
                <a:pos x="23" y="57"/>
              </a:cxn>
              <a:cxn ang="0">
                <a:pos x="32" y="61"/>
              </a:cxn>
              <a:cxn ang="0">
                <a:pos x="30" y="48"/>
              </a:cxn>
              <a:cxn ang="0">
                <a:pos x="28" y="43"/>
              </a:cxn>
              <a:cxn ang="0">
                <a:pos x="32" y="46"/>
              </a:cxn>
              <a:cxn ang="0">
                <a:pos x="36" y="52"/>
              </a:cxn>
              <a:cxn ang="0">
                <a:pos x="41" y="51"/>
              </a:cxn>
              <a:cxn ang="0">
                <a:pos x="43" y="53"/>
              </a:cxn>
              <a:cxn ang="0">
                <a:pos x="47" y="58"/>
              </a:cxn>
              <a:cxn ang="0">
                <a:pos x="47" y="69"/>
              </a:cxn>
              <a:cxn ang="0">
                <a:pos x="49" y="74"/>
              </a:cxn>
              <a:cxn ang="0">
                <a:pos x="49" y="74"/>
              </a:cxn>
              <a:cxn ang="0">
                <a:pos x="54" y="69"/>
              </a:cxn>
            </a:cxnLst>
            <a:rect l="0" t="0" r="r" b="b"/>
            <a:pathLst>
              <a:path w="57" h="74">
                <a:moveTo>
                  <a:pt x="54" y="69"/>
                </a:moveTo>
                <a:cubicBezTo>
                  <a:pt x="57" y="66"/>
                  <a:pt x="54" y="55"/>
                  <a:pt x="53" y="52"/>
                </a:cubicBezTo>
                <a:cubicBezTo>
                  <a:pt x="52" y="48"/>
                  <a:pt x="50" y="44"/>
                  <a:pt x="50" y="41"/>
                </a:cubicBezTo>
                <a:cubicBezTo>
                  <a:pt x="50" y="39"/>
                  <a:pt x="48" y="40"/>
                  <a:pt x="47" y="42"/>
                </a:cubicBezTo>
                <a:cubicBezTo>
                  <a:pt x="46" y="44"/>
                  <a:pt x="42" y="49"/>
                  <a:pt x="42" y="49"/>
                </a:cubicBezTo>
                <a:cubicBezTo>
                  <a:pt x="42" y="49"/>
                  <a:pt x="38" y="39"/>
                  <a:pt x="40" y="36"/>
                </a:cubicBezTo>
                <a:cubicBezTo>
                  <a:pt x="42" y="33"/>
                  <a:pt x="44" y="35"/>
                  <a:pt x="47" y="32"/>
                </a:cubicBezTo>
                <a:cubicBezTo>
                  <a:pt x="50" y="29"/>
                  <a:pt x="53" y="25"/>
                  <a:pt x="53" y="22"/>
                </a:cubicBezTo>
                <a:cubicBezTo>
                  <a:pt x="53" y="19"/>
                  <a:pt x="49" y="20"/>
                  <a:pt x="47" y="20"/>
                </a:cubicBezTo>
                <a:cubicBezTo>
                  <a:pt x="45" y="21"/>
                  <a:pt x="41" y="17"/>
                  <a:pt x="38" y="19"/>
                </a:cubicBezTo>
                <a:cubicBezTo>
                  <a:pt x="34" y="21"/>
                  <a:pt x="22" y="19"/>
                  <a:pt x="22" y="16"/>
                </a:cubicBezTo>
                <a:cubicBezTo>
                  <a:pt x="21" y="13"/>
                  <a:pt x="22" y="9"/>
                  <a:pt x="19" y="8"/>
                </a:cubicBezTo>
                <a:cubicBezTo>
                  <a:pt x="17" y="8"/>
                  <a:pt x="15" y="7"/>
                  <a:pt x="11" y="3"/>
                </a:cubicBezTo>
                <a:cubicBezTo>
                  <a:pt x="7" y="0"/>
                  <a:pt x="5" y="4"/>
                  <a:pt x="4" y="6"/>
                </a:cubicBezTo>
                <a:cubicBezTo>
                  <a:pt x="3" y="8"/>
                  <a:pt x="7" y="11"/>
                  <a:pt x="12" y="16"/>
                </a:cubicBezTo>
                <a:cubicBezTo>
                  <a:pt x="16" y="21"/>
                  <a:pt x="8" y="18"/>
                  <a:pt x="5" y="21"/>
                </a:cubicBezTo>
                <a:cubicBezTo>
                  <a:pt x="3" y="23"/>
                  <a:pt x="2" y="26"/>
                  <a:pt x="1" y="28"/>
                </a:cubicBezTo>
                <a:cubicBezTo>
                  <a:pt x="0" y="31"/>
                  <a:pt x="9" y="45"/>
                  <a:pt x="12" y="51"/>
                </a:cubicBezTo>
                <a:cubicBezTo>
                  <a:pt x="15" y="55"/>
                  <a:pt x="13" y="63"/>
                  <a:pt x="13" y="67"/>
                </a:cubicBezTo>
                <a:cubicBezTo>
                  <a:pt x="13" y="68"/>
                  <a:pt x="14" y="67"/>
                  <a:pt x="14" y="67"/>
                </a:cubicBezTo>
                <a:cubicBezTo>
                  <a:pt x="15" y="64"/>
                  <a:pt x="14" y="57"/>
                  <a:pt x="15" y="61"/>
                </a:cubicBezTo>
                <a:cubicBezTo>
                  <a:pt x="16" y="65"/>
                  <a:pt x="18" y="64"/>
                  <a:pt x="18" y="63"/>
                </a:cubicBezTo>
                <a:cubicBezTo>
                  <a:pt x="18" y="61"/>
                  <a:pt x="16" y="59"/>
                  <a:pt x="18" y="62"/>
                </a:cubicBezTo>
                <a:cubicBezTo>
                  <a:pt x="19" y="65"/>
                  <a:pt x="20" y="66"/>
                  <a:pt x="22" y="63"/>
                </a:cubicBezTo>
                <a:cubicBezTo>
                  <a:pt x="23" y="59"/>
                  <a:pt x="20" y="53"/>
                  <a:pt x="23" y="57"/>
                </a:cubicBezTo>
                <a:cubicBezTo>
                  <a:pt x="25" y="62"/>
                  <a:pt x="29" y="64"/>
                  <a:pt x="32" y="61"/>
                </a:cubicBezTo>
                <a:cubicBezTo>
                  <a:pt x="34" y="59"/>
                  <a:pt x="30" y="52"/>
                  <a:pt x="30" y="48"/>
                </a:cubicBezTo>
                <a:cubicBezTo>
                  <a:pt x="29" y="45"/>
                  <a:pt x="30" y="45"/>
                  <a:pt x="28" y="43"/>
                </a:cubicBezTo>
                <a:cubicBezTo>
                  <a:pt x="26" y="41"/>
                  <a:pt x="30" y="44"/>
                  <a:pt x="32" y="46"/>
                </a:cubicBezTo>
                <a:cubicBezTo>
                  <a:pt x="34" y="48"/>
                  <a:pt x="33" y="52"/>
                  <a:pt x="36" y="52"/>
                </a:cubicBezTo>
                <a:cubicBezTo>
                  <a:pt x="38" y="52"/>
                  <a:pt x="40" y="51"/>
                  <a:pt x="41" y="51"/>
                </a:cubicBezTo>
                <a:cubicBezTo>
                  <a:pt x="42" y="51"/>
                  <a:pt x="43" y="51"/>
                  <a:pt x="43" y="53"/>
                </a:cubicBezTo>
                <a:cubicBezTo>
                  <a:pt x="43" y="55"/>
                  <a:pt x="47" y="54"/>
                  <a:pt x="47" y="58"/>
                </a:cubicBezTo>
                <a:cubicBezTo>
                  <a:pt x="47" y="63"/>
                  <a:pt x="46" y="65"/>
                  <a:pt x="47" y="69"/>
                </a:cubicBezTo>
                <a:cubicBezTo>
                  <a:pt x="48" y="71"/>
                  <a:pt x="49" y="73"/>
                  <a:pt x="49" y="74"/>
                </a:cubicBezTo>
                <a:cubicBezTo>
                  <a:pt x="49" y="74"/>
                  <a:pt x="49" y="74"/>
                  <a:pt x="49" y="74"/>
                </a:cubicBezTo>
                <a:cubicBezTo>
                  <a:pt x="51" y="73"/>
                  <a:pt x="53" y="71"/>
                  <a:pt x="54" y="6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55" name="Freeform 337"/>
          <p:cNvSpPr>
            <a:spLocks/>
          </p:cNvSpPr>
          <p:nvPr/>
        </p:nvSpPr>
        <p:spPr bwMode="auto">
          <a:xfrm>
            <a:off x="3287713" y="3465513"/>
            <a:ext cx="187325" cy="385762"/>
          </a:xfrm>
          <a:custGeom>
            <a:avLst/>
            <a:gdLst/>
            <a:ahLst/>
            <a:cxnLst>
              <a:cxn ang="0">
                <a:pos x="94" y="139"/>
              </a:cxn>
              <a:cxn ang="0">
                <a:pos x="80" y="102"/>
              </a:cxn>
              <a:cxn ang="0">
                <a:pos x="60" y="84"/>
              </a:cxn>
              <a:cxn ang="0">
                <a:pos x="47" y="67"/>
              </a:cxn>
              <a:cxn ang="0">
                <a:pos x="55" y="47"/>
              </a:cxn>
              <a:cxn ang="0">
                <a:pos x="67" y="34"/>
              </a:cxn>
              <a:cxn ang="0">
                <a:pos x="65" y="22"/>
              </a:cxn>
              <a:cxn ang="0">
                <a:pos x="60" y="9"/>
              </a:cxn>
              <a:cxn ang="0">
                <a:pos x="38" y="2"/>
              </a:cxn>
              <a:cxn ang="0">
                <a:pos x="27" y="11"/>
              </a:cxn>
              <a:cxn ang="0">
                <a:pos x="19" y="10"/>
              </a:cxn>
              <a:cxn ang="0">
                <a:pos x="8" y="13"/>
              </a:cxn>
              <a:cxn ang="0">
                <a:pos x="0" y="14"/>
              </a:cxn>
              <a:cxn ang="0">
                <a:pos x="6" y="21"/>
              </a:cxn>
              <a:cxn ang="0">
                <a:pos x="16" y="37"/>
              </a:cxn>
              <a:cxn ang="0">
                <a:pos x="33" y="45"/>
              </a:cxn>
              <a:cxn ang="0">
                <a:pos x="29" y="54"/>
              </a:cxn>
              <a:cxn ang="0">
                <a:pos x="27" y="60"/>
              </a:cxn>
              <a:cxn ang="0">
                <a:pos x="46" y="77"/>
              </a:cxn>
              <a:cxn ang="0">
                <a:pos x="60" y="93"/>
              </a:cxn>
              <a:cxn ang="0">
                <a:pos x="69" y="107"/>
              </a:cxn>
              <a:cxn ang="0">
                <a:pos x="71" y="124"/>
              </a:cxn>
              <a:cxn ang="0">
                <a:pos x="73" y="144"/>
              </a:cxn>
              <a:cxn ang="0">
                <a:pos x="58" y="157"/>
              </a:cxn>
              <a:cxn ang="0">
                <a:pos x="50" y="164"/>
              </a:cxn>
              <a:cxn ang="0">
                <a:pos x="46" y="172"/>
              </a:cxn>
              <a:cxn ang="0">
                <a:pos x="30" y="178"/>
              </a:cxn>
              <a:cxn ang="0">
                <a:pos x="39" y="182"/>
              </a:cxn>
              <a:cxn ang="0">
                <a:pos x="35" y="202"/>
              </a:cxn>
              <a:cxn ang="0">
                <a:pos x="50" y="194"/>
              </a:cxn>
              <a:cxn ang="0">
                <a:pos x="50" y="185"/>
              </a:cxn>
              <a:cxn ang="0">
                <a:pos x="57" y="185"/>
              </a:cxn>
              <a:cxn ang="0">
                <a:pos x="60" y="184"/>
              </a:cxn>
              <a:cxn ang="0">
                <a:pos x="60" y="179"/>
              </a:cxn>
              <a:cxn ang="0">
                <a:pos x="64" y="175"/>
              </a:cxn>
              <a:cxn ang="0">
                <a:pos x="86" y="165"/>
              </a:cxn>
              <a:cxn ang="0">
                <a:pos x="94" y="148"/>
              </a:cxn>
            </a:cxnLst>
            <a:rect l="0" t="0" r="r" b="b"/>
            <a:pathLst>
              <a:path w="98" h="202">
                <a:moveTo>
                  <a:pt x="97" y="144"/>
                </a:moveTo>
                <a:cubicBezTo>
                  <a:pt x="95" y="142"/>
                  <a:pt x="94" y="143"/>
                  <a:pt x="94" y="139"/>
                </a:cubicBezTo>
                <a:cubicBezTo>
                  <a:pt x="94" y="135"/>
                  <a:pt x="93" y="126"/>
                  <a:pt x="90" y="119"/>
                </a:cubicBezTo>
                <a:cubicBezTo>
                  <a:pt x="88" y="113"/>
                  <a:pt x="83" y="107"/>
                  <a:pt x="80" y="102"/>
                </a:cubicBezTo>
                <a:cubicBezTo>
                  <a:pt x="78" y="98"/>
                  <a:pt x="77" y="99"/>
                  <a:pt x="73" y="95"/>
                </a:cubicBezTo>
                <a:cubicBezTo>
                  <a:pt x="68" y="91"/>
                  <a:pt x="62" y="88"/>
                  <a:pt x="60" y="84"/>
                </a:cubicBezTo>
                <a:cubicBezTo>
                  <a:pt x="57" y="79"/>
                  <a:pt x="58" y="79"/>
                  <a:pt x="56" y="76"/>
                </a:cubicBezTo>
                <a:cubicBezTo>
                  <a:pt x="53" y="73"/>
                  <a:pt x="50" y="70"/>
                  <a:pt x="47" y="67"/>
                </a:cubicBezTo>
                <a:cubicBezTo>
                  <a:pt x="45" y="64"/>
                  <a:pt x="47" y="58"/>
                  <a:pt x="47" y="55"/>
                </a:cubicBezTo>
                <a:cubicBezTo>
                  <a:pt x="47" y="51"/>
                  <a:pt x="53" y="50"/>
                  <a:pt x="55" y="47"/>
                </a:cubicBezTo>
                <a:cubicBezTo>
                  <a:pt x="57" y="44"/>
                  <a:pt x="60" y="40"/>
                  <a:pt x="61" y="38"/>
                </a:cubicBezTo>
                <a:cubicBezTo>
                  <a:pt x="61" y="36"/>
                  <a:pt x="64" y="36"/>
                  <a:pt x="67" y="34"/>
                </a:cubicBezTo>
                <a:cubicBezTo>
                  <a:pt x="69" y="32"/>
                  <a:pt x="72" y="29"/>
                  <a:pt x="75" y="27"/>
                </a:cubicBezTo>
                <a:cubicBezTo>
                  <a:pt x="72" y="26"/>
                  <a:pt x="68" y="25"/>
                  <a:pt x="65" y="22"/>
                </a:cubicBezTo>
                <a:cubicBezTo>
                  <a:pt x="59" y="17"/>
                  <a:pt x="56" y="16"/>
                  <a:pt x="58" y="14"/>
                </a:cubicBezTo>
                <a:cubicBezTo>
                  <a:pt x="60" y="12"/>
                  <a:pt x="63" y="10"/>
                  <a:pt x="60" y="9"/>
                </a:cubicBezTo>
                <a:cubicBezTo>
                  <a:pt x="57" y="8"/>
                  <a:pt x="49" y="7"/>
                  <a:pt x="46" y="5"/>
                </a:cubicBezTo>
                <a:cubicBezTo>
                  <a:pt x="43" y="2"/>
                  <a:pt x="42" y="0"/>
                  <a:pt x="38" y="2"/>
                </a:cubicBezTo>
                <a:cubicBezTo>
                  <a:pt x="35" y="4"/>
                  <a:pt x="35" y="10"/>
                  <a:pt x="32" y="10"/>
                </a:cubicBezTo>
                <a:cubicBezTo>
                  <a:pt x="29" y="10"/>
                  <a:pt x="29" y="9"/>
                  <a:pt x="27" y="11"/>
                </a:cubicBezTo>
                <a:cubicBezTo>
                  <a:pt x="26" y="14"/>
                  <a:pt x="24" y="17"/>
                  <a:pt x="23" y="14"/>
                </a:cubicBezTo>
                <a:cubicBezTo>
                  <a:pt x="21" y="12"/>
                  <a:pt x="21" y="9"/>
                  <a:pt x="19" y="10"/>
                </a:cubicBezTo>
                <a:cubicBezTo>
                  <a:pt x="17" y="12"/>
                  <a:pt x="14" y="14"/>
                  <a:pt x="14" y="12"/>
                </a:cubicBezTo>
                <a:cubicBezTo>
                  <a:pt x="14" y="10"/>
                  <a:pt x="11" y="14"/>
                  <a:pt x="8" y="13"/>
                </a:cubicBezTo>
                <a:cubicBezTo>
                  <a:pt x="6" y="12"/>
                  <a:pt x="7" y="10"/>
                  <a:pt x="4" y="11"/>
                </a:cubicBezTo>
                <a:cubicBezTo>
                  <a:pt x="3" y="12"/>
                  <a:pt x="1" y="13"/>
                  <a:pt x="0" y="14"/>
                </a:cubicBezTo>
                <a:cubicBezTo>
                  <a:pt x="0" y="14"/>
                  <a:pt x="0" y="14"/>
                  <a:pt x="0" y="14"/>
                </a:cubicBezTo>
                <a:cubicBezTo>
                  <a:pt x="0" y="14"/>
                  <a:pt x="1" y="18"/>
                  <a:pt x="6" y="21"/>
                </a:cubicBezTo>
                <a:cubicBezTo>
                  <a:pt x="11" y="25"/>
                  <a:pt x="11" y="26"/>
                  <a:pt x="11" y="29"/>
                </a:cubicBezTo>
                <a:cubicBezTo>
                  <a:pt x="11" y="33"/>
                  <a:pt x="10" y="37"/>
                  <a:pt x="16" y="37"/>
                </a:cubicBezTo>
                <a:cubicBezTo>
                  <a:pt x="22" y="38"/>
                  <a:pt x="24" y="33"/>
                  <a:pt x="27" y="35"/>
                </a:cubicBezTo>
                <a:cubicBezTo>
                  <a:pt x="30" y="37"/>
                  <a:pt x="31" y="43"/>
                  <a:pt x="33" y="45"/>
                </a:cubicBezTo>
                <a:cubicBezTo>
                  <a:pt x="35" y="46"/>
                  <a:pt x="36" y="48"/>
                  <a:pt x="35" y="50"/>
                </a:cubicBezTo>
                <a:cubicBezTo>
                  <a:pt x="34" y="52"/>
                  <a:pt x="31" y="56"/>
                  <a:pt x="29" y="54"/>
                </a:cubicBezTo>
                <a:cubicBezTo>
                  <a:pt x="28" y="53"/>
                  <a:pt x="26" y="51"/>
                  <a:pt x="26" y="55"/>
                </a:cubicBezTo>
                <a:cubicBezTo>
                  <a:pt x="26" y="58"/>
                  <a:pt x="24" y="60"/>
                  <a:pt x="27" y="60"/>
                </a:cubicBezTo>
                <a:cubicBezTo>
                  <a:pt x="31" y="61"/>
                  <a:pt x="34" y="63"/>
                  <a:pt x="38" y="67"/>
                </a:cubicBezTo>
                <a:cubicBezTo>
                  <a:pt x="42" y="70"/>
                  <a:pt x="44" y="73"/>
                  <a:pt x="46" y="77"/>
                </a:cubicBezTo>
                <a:cubicBezTo>
                  <a:pt x="49" y="81"/>
                  <a:pt x="51" y="85"/>
                  <a:pt x="54" y="87"/>
                </a:cubicBezTo>
                <a:cubicBezTo>
                  <a:pt x="56" y="88"/>
                  <a:pt x="59" y="88"/>
                  <a:pt x="60" y="93"/>
                </a:cubicBezTo>
                <a:cubicBezTo>
                  <a:pt x="61" y="97"/>
                  <a:pt x="63" y="100"/>
                  <a:pt x="66" y="101"/>
                </a:cubicBezTo>
                <a:cubicBezTo>
                  <a:pt x="68" y="102"/>
                  <a:pt x="68" y="103"/>
                  <a:pt x="69" y="107"/>
                </a:cubicBezTo>
                <a:cubicBezTo>
                  <a:pt x="69" y="111"/>
                  <a:pt x="73" y="110"/>
                  <a:pt x="73" y="114"/>
                </a:cubicBezTo>
                <a:cubicBezTo>
                  <a:pt x="73" y="118"/>
                  <a:pt x="73" y="123"/>
                  <a:pt x="71" y="124"/>
                </a:cubicBezTo>
                <a:cubicBezTo>
                  <a:pt x="69" y="126"/>
                  <a:pt x="70" y="131"/>
                  <a:pt x="71" y="133"/>
                </a:cubicBezTo>
                <a:cubicBezTo>
                  <a:pt x="73" y="135"/>
                  <a:pt x="74" y="142"/>
                  <a:pt x="73" y="144"/>
                </a:cubicBezTo>
                <a:cubicBezTo>
                  <a:pt x="72" y="147"/>
                  <a:pt x="69" y="153"/>
                  <a:pt x="66" y="155"/>
                </a:cubicBezTo>
                <a:cubicBezTo>
                  <a:pt x="63" y="156"/>
                  <a:pt x="60" y="155"/>
                  <a:pt x="58" y="157"/>
                </a:cubicBezTo>
                <a:cubicBezTo>
                  <a:pt x="57" y="159"/>
                  <a:pt x="59" y="163"/>
                  <a:pt x="55" y="163"/>
                </a:cubicBezTo>
                <a:cubicBezTo>
                  <a:pt x="51" y="162"/>
                  <a:pt x="49" y="161"/>
                  <a:pt x="50" y="164"/>
                </a:cubicBezTo>
                <a:cubicBezTo>
                  <a:pt x="51" y="167"/>
                  <a:pt x="55" y="173"/>
                  <a:pt x="52" y="172"/>
                </a:cubicBezTo>
                <a:cubicBezTo>
                  <a:pt x="48" y="172"/>
                  <a:pt x="50" y="172"/>
                  <a:pt x="46" y="172"/>
                </a:cubicBezTo>
                <a:cubicBezTo>
                  <a:pt x="43" y="172"/>
                  <a:pt x="38" y="172"/>
                  <a:pt x="38" y="173"/>
                </a:cubicBezTo>
                <a:cubicBezTo>
                  <a:pt x="38" y="174"/>
                  <a:pt x="33" y="175"/>
                  <a:pt x="30" y="178"/>
                </a:cubicBezTo>
                <a:cubicBezTo>
                  <a:pt x="31" y="179"/>
                  <a:pt x="30" y="180"/>
                  <a:pt x="33" y="181"/>
                </a:cubicBezTo>
                <a:cubicBezTo>
                  <a:pt x="35" y="182"/>
                  <a:pt x="39" y="180"/>
                  <a:pt x="39" y="182"/>
                </a:cubicBezTo>
                <a:cubicBezTo>
                  <a:pt x="39" y="184"/>
                  <a:pt x="35" y="188"/>
                  <a:pt x="35" y="191"/>
                </a:cubicBezTo>
                <a:cubicBezTo>
                  <a:pt x="34" y="194"/>
                  <a:pt x="34" y="202"/>
                  <a:pt x="35" y="202"/>
                </a:cubicBezTo>
                <a:cubicBezTo>
                  <a:pt x="37" y="202"/>
                  <a:pt x="41" y="198"/>
                  <a:pt x="44" y="197"/>
                </a:cubicBezTo>
                <a:cubicBezTo>
                  <a:pt x="46" y="195"/>
                  <a:pt x="46" y="196"/>
                  <a:pt x="50" y="194"/>
                </a:cubicBezTo>
                <a:cubicBezTo>
                  <a:pt x="53" y="192"/>
                  <a:pt x="54" y="191"/>
                  <a:pt x="53" y="189"/>
                </a:cubicBezTo>
                <a:cubicBezTo>
                  <a:pt x="52" y="187"/>
                  <a:pt x="48" y="184"/>
                  <a:pt x="50" y="185"/>
                </a:cubicBezTo>
                <a:cubicBezTo>
                  <a:pt x="52" y="186"/>
                  <a:pt x="55" y="189"/>
                  <a:pt x="56" y="188"/>
                </a:cubicBezTo>
                <a:cubicBezTo>
                  <a:pt x="57" y="188"/>
                  <a:pt x="58" y="187"/>
                  <a:pt x="57" y="185"/>
                </a:cubicBezTo>
                <a:cubicBezTo>
                  <a:pt x="55" y="183"/>
                  <a:pt x="52" y="180"/>
                  <a:pt x="55" y="182"/>
                </a:cubicBezTo>
                <a:cubicBezTo>
                  <a:pt x="57" y="183"/>
                  <a:pt x="60" y="187"/>
                  <a:pt x="60" y="184"/>
                </a:cubicBezTo>
                <a:cubicBezTo>
                  <a:pt x="59" y="181"/>
                  <a:pt x="58" y="182"/>
                  <a:pt x="58" y="180"/>
                </a:cubicBezTo>
                <a:cubicBezTo>
                  <a:pt x="59" y="178"/>
                  <a:pt x="60" y="179"/>
                  <a:pt x="60" y="179"/>
                </a:cubicBezTo>
                <a:cubicBezTo>
                  <a:pt x="60" y="179"/>
                  <a:pt x="60" y="176"/>
                  <a:pt x="61" y="175"/>
                </a:cubicBezTo>
                <a:cubicBezTo>
                  <a:pt x="61" y="174"/>
                  <a:pt x="61" y="174"/>
                  <a:pt x="64" y="175"/>
                </a:cubicBezTo>
                <a:cubicBezTo>
                  <a:pt x="67" y="176"/>
                  <a:pt x="65" y="178"/>
                  <a:pt x="68" y="178"/>
                </a:cubicBezTo>
                <a:cubicBezTo>
                  <a:pt x="71" y="177"/>
                  <a:pt x="79" y="172"/>
                  <a:pt x="86" y="165"/>
                </a:cubicBezTo>
                <a:cubicBezTo>
                  <a:pt x="93" y="159"/>
                  <a:pt x="93" y="163"/>
                  <a:pt x="93" y="157"/>
                </a:cubicBezTo>
                <a:cubicBezTo>
                  <a:pt x="93" y="150"/>
                  <a:pt x="91" y="150"/>
                  <a:pt x="94" y="148"/>
                </a:cubicBezTo>
                <a:cubicBezTo>
                  <a:pt x="96" y="146"/>
                  <a:pt x="98" y="147"/>
                  <a:pt x="97" y="14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56" name="Freeform 338"/>
          <p:cNvSpPr>
            <a:spLocks/>
          </p:cNvSpPr>
          <p:nvPr/>
        </p:nvSpPr>
        <p:spPr bwMode="auto">
          <a:xfrm>
            <a:off x="3238500" y="3490913"/>
            <a:ext cx="188913" cy="223837"/>
          </a:xfrm>
          <a:custGeom>
            <a:avLst/>
            <a:gdLst/>
            <a:ahLst/>
            <a:cxnLst>
              <a:cxn ang="0">
                <a:pos x="99" y="101"/>
              </a:cxn>
              <a:cxn ang="0">
                <a:pos x="95" y="94"/>
              </a:cxn>
              <a:cxn ang="0">
                <a:pos x="92" y="88"/>
              </a:cxn>
              <a:cxn ang="0">
                <a:pos x="86" y="80"/>
              </a:cxn>
              <a:cxn ang="0">
                <a:pos x="80" y="74"/>
              </a:cxn>
              <a:cxn ang="0">
                <a:pos x="72" y="64"/>
              </a:cxn>
              <a:cxn ang="0">
                <a:pos x="64" y="54"/>
              </a:cxn>
              <a:cxn ang="0">
                <a:pos x="53" y="47"/>
              </a:cxn>
              <a:cxn ang="0">
                <a:pos x="52" y="42"/>
              </a:cxn>
              <a:cxn ang="0">
                <a:pos x="55" y="41"/>
              </a:cxn>
              <a:cxn ang="0">
                <a:pos x="61" y="37"/>
              </a:cxn>
              <a:cxn ang="0">
                <a:pos x="59" y="32"/>
              </a:cxn>
              <a:cxn ang="0">
                <a:pos x="53" y="22"/>
              </a:cxn>
              <a:cxn ang="0">
                <a:pos x="42" y="24"/>
              </a:cxn>
              <a:cxn ang="0">
                <a:pos x="37" y="16"/>
              </a:cxn>
              <a:cxn ang="0">
                <a:pos x="32" y="8"/>
              </a:cxn>
              <a:cxn ang="0">
                <a:pos x="26" y="1"/>
              </a:cxn>
              <a:cxn ang="0">
                <a:pos x="26" y="1"/>
              </a:cxn>
              <a:cxn ang="0">
                <a:pos x="23" y="1"/>
              </a:cxn>
              <a:cxn ang="0">
                <a:pos x="19" y="4"/>
              </a:cxn>
              <a:cxn ang="0">
                <a:pos x="22" y="12"/>
              </a:cxn>
              <a:cxn ang="0">
                <a:pos x="19" y="19"/>
              </a:cxn>
              <a:cxn ang="0">
                <a:pos x="11" y="13"/>
              </a:cxn>
              <a:cxn ang="0">
                <a:pos x="9" y="14"/>
              </a:cxn>
              <a:cxn ang="0">
                <a:pos x="5" y="22"/>
              </a:cxn>
              <a:cxn ang="0">
                <a:pos x="0" y="28"/>
              </a:cxn>
              <a:cxn ang="0">
                <a:pos x="0" y="28"/>
              </a:cxn>
              <a:cxn ang="0">
                <a:pos x="1" y="30"/>
              </a:cxn>
              <a:cxn ang="0">
                <a:pos x="4" y="35"/>
              </a:cxn>
              <a:cxn ang="0">
                <a:pos x="3" y="41"/>
              </a:cxn>
              <a:cxn ang="0">
                <a:pos x="9" y="43"/>
              </a:cxn>
              <a:cxn ang="0">
                <a:pos x="14" y="42"/>
              </a:cxn>
              <a:cxn ang="0">
                <a:pos x="14" y="53"/>
              </a:cxn>
              <a:cxn ang="0">
                <a:pos x="12" y="59"/>
              </a:cxn>
              <a:cxn ang="0">
                <a:pos x="13" y="63"/>
              </a:cxn>
              <a:cxn ang="0">
                <a:pos x="12" y="70"/>
              </a:cxn>
              <a:cxn ang="0">
                <a:pos x="26" y="62"/>
              </a:cxn>
              <a:cxn ang="0">
                <a:pos x="34" y="63"/>
              </a:cxn>
              <a:cxn ang="0">
                <a:pos x="45" y="59"/>
              </a:cxn>
              <a:cxn ang="0">
                <a:pos x="55" y="65"/>
              </a:cxn>
              <a:cxn ang="0">
                <a:pos x="61" y="74"/>
              </a:cxn>
              <a:cxn ang="0">
                <a:pos x="60" y="81"/>
              </a:cxn>
              <a:cxn ang="0">
                <a:pos x="64" y="88"/>
              </a:cxn>
              <a:cxn ang="0">
                <a:pos x="72" y="98"/>
              </a:cxn>
              <a:cxn ang="0">
                <a:pos x="71" y="101"/>
              </a:cxn>
              <a:cxn ang="0">
                <a:pos x="71" y="108"/>
              </a:cxn>
              <a:cxn ang="0">
                <a:pos x="67" y="114"/>
              </a:cxn>
              <a:cxn ang="0">
                <a:pos x="73" y="116"/>
              </a:cxn>
              <a:cxn ang="0">
                <a:pos x="78" y="116"/>
              </a:cxn>
              <a:cxn ang="0">
                <a:pos x="83" y="111"/>
              </a:cxn>
              <a:cxn ang="0">
                <a:pos x="88" y="113"/>
              </a:cxn>
              <a:cxn ang="0">
                <a:pos x="97" y="111"/>
              </a:cxn>
              <a:cxn ang="0">
                <a:pos x="99" y="101"/>
              </a:cxn>
            </a:cxnLst>
            <a:rect l="0" t="0" r="r" b="b"/>
            <a:pathLst>
              <a:path w="99" h="118">
                <a:moveTo>
                  <a:pt x="99" y="101"/>
                </a:moveTo>
                <a:cubicBezTo>
                  <a:pt x="99" y="97"/>
                  <a:pt x="95" y="98"/>
                  <a:pt x="95" y="94"/>
                </a:cubicBezTo>
                <a:cubicBezTo>
                  <a:pt x="94" y="90"/>
                  <a:pt x="94" y="89"/>
                  <a:pt x="92" y="88"/>
                </a:cubicBezTo>
                <a:cubicBezTo>
                  <a:pt x="89" y="87"/>
                  <a:pt x="87" y="84"/>
                  <a:pt x="86" y="80"/>
                </a:cubicBezTo>
                <a:cubicBezTo>
                  <a:pt x="85" y="75"/>
                  <a:pt x="82" y="75"/>
                  <a:pt x="80" y="74"/>
                </a:cubicBezTo>
                <a:cubicBezTo>
                  <a:pt x="77" y="72"/>
                  <a:pt x="75" y="68"/>
                  <a:pt x="72" y="64"/>
                </a:cubicBezTo>
                <a:cubicBezTo>
                  <a:pt x="70" y="60"/>
                  <a:pt x="68" y="57"/>
                  <a:pt x="64" y="54"/>
                </a:cubicBezTo>
                <a:cubicBezTo>
                  <a:pt x="60" y="50"/>
                  <a:pt x="57" y="48"/>
                  <a:pt x="53" y="47"/>
                </a:cubicBezTo>
                <a:cubicBezTo>
                  <a:pt x="50" y="47"/>
                  <a:pt x="52" y="45"/>
                  <a:pt x="52" y="42"/>
                </a:cubicBezTo>
                <a:cubicBezTo>
                  <a:pt x="52" y="38"/>
                  <a:pt x="54" y="40"/>
                  <a:pt x="55" y="41"/>
                </a:cubicBezTo>
                <a:cubicBezTo>
                  <a:pt x="57" y="43"/>
                  <a:pt x="60" y="39"/>
                  <a:pt x="61" y="37"/>
                </a:cubicBezTo>
                <a:cubicBezTo>
                  <a:pt x="62" y="35"/>
                  <a:pt x="61" y="33"/>
                  <a:pt x="59" y="32"/>
                </a:cubicBezTo>
                <a:cubicBezTo>
                  <a:pt x="57" y="30"/>
                  <a:pt x="56" y="24"/>
                  <a:pt x="53" y="22"/>
                </a:cubicBezTo>
                <a:cubicBezTo>
                  <a:pt x="50" y="20"/>
                  <a:pt x="48" y="25"/>
                  <a:pt x="42" y="24"/>
                </a:cubicBezTo>
                <a:cubicBezTo>
                  <a:pt x="36" y="24"/>
                  <a:pt x="37" y="20"/>
                  <a:pt x="37" y="16"/>
                </a:cubicBezTo>
                <a:cubicBezTo>
                  <a:pt x="37" y="13"/>
                  <a:pt x="37" y="12"/>
                  <a:pt x="32" y="8"/>
                </a:cubicBezTo>
                <a:cubicBezTo>
                  <a:pt x="27" y="5"/>
                  <a:pt x="26" y="1"/>
                  <a:pt x="26" y="1"/>
                </a:cubicBezTo>
                <a:cubicBezTo>
                  <a:pt x="26" y="1"/>
                  <a:pt x="26" y="1"/>
                  <a:pt x="26" y="1"/>
                </a:cubicBezTo>
                <a:cubicBezTo>
                  <a:pt x="25" y="1"/>
                  <a:pt x="24" y="1"/>
                  <a:pt x="23" y="1"/>
                </a:cubicBezTo>
                <a:cubicBezTo>
                  <a:pt x="21" y="1"/>
                  <a:pt x="18" y="0"/>
                  <a:pt x="19" y="4"/>
                </a:cubicBezTo>
                <a:cubicBezTo>
                  <a:pt x="20" y="7"/>
                  <a:pt x="22" y="7"/>
                  <a:pt x="22" y="12"/>
                </a:cubicBezTo>
                <a:cubicBezTo>
                  <a:pt x="22" y="17"/>
                  <a:pt x="27" y="22"/>
                  <a:pt x="19" y="19"/>
                </a:cubicBezTo>
                <a:cubicBezTo>
                  <a:pt x="12" y="16"/>
                  <a:pt x="15" y="13"/>
                  <a:pt x="11" y="13"/>
                </a:cubicBezTo>
                <a:cubicBezTo>
                  <a:pt x="10" y="13"/>
                  <a:pt x="10" y="13"/>
                  <a:pt x="9" y="14"/>
                </a:cubicBezTo>
                <a:cubicBezTo>
                  <a:pt x="9" y="14"/>
                  <a:pt x="7" y="20"/>
                  <a:pt x="5" y="22"/>
                </a:cubicBezTo>
                <a:cubicBezTo>
                  <a:pt x="2" y="24"/>
                  <a:pt x="2" y="26"/>
                  <a:pt x="0" y="28"/>
                </a:cubicBezTo>
                <a:cubicBezTo>
                  <a:pt x="0" y="28"/>
                  <a:pt x="0" y="28"/>
                  <a:pt x="0" y="28"/>
                </a:cubicBezTo>
                <a:cubicBezTo>
                  <a:pt x="1" y="30"/>
                  <a:pt x="1" y="30"/>
                  <a:pt x="1" y="30"/>
                </a:cubicBezTo>
                <a:cubicBezTo>
                  <a:pt x="1" y="30"/>
                  <a:pt x="4" y="32"/>
                  <a:pt x="4" y="35"/>
                </a:cubicBezTo>
                <a:cubicBezTo>
                  <a:pt x="4" y="38"/>
                  <a:pt x="2" y="39"/>
                  <a:pt x="3" y="41"/>
                </a:cubicBezTo>
                <a:cubicBezTo>
                  <a:pt x="5" y="43"/>
                  <a:pt x="7" y="44"/>
                  <a:pt x="9" y="43"/>
                </a:cubicBezTo>
                <a:cubicBezTo>
                  <a:pt x="11" y="41"/>
                  <a:pt x="13" y="40"/>
                  <a:pt x="14" y="42"/>
                </a:cubicBezTo>
                <a:cubicBezTo>
                  <a:pt x="14" y="44"/>
                  <a:pt x="14" y="51"/>
                  <a:pt x="14" y="53"/>
                </a:cubicBezTo>
                <a:cubicBezTo>
                  <a:pt x="13" y="55"/>
                  <a:pt x="10" y="59"/>
                  <a:pt x="12" y="59"/>
                </a:cubicBezTo>
                <a:cubicBezTo>
                  <a:pt x="13" y="60"/>
                  <a:pt x="15" y="61"/>
                  <a:pt x="13" y="63"/>
                </a:cubicBezTo>
                <a:cubicBezTo>
                  <a:pt x="11" y="65"/>
                  <a:pt x="8" y="71"/>
                  <a:pt x="12" y="70"/>
                </a:cubicBezTo>
                <a:cubicBezTo>
                  <a:pt x="15" y="69"/>
                  <a:pt x="25" y="61"/>
                  <a:pt x="26" y="62"/>
                </a:cubicBezTo>
                <a:cubicBezTo>
                  <a:pt x="28" y="62"/>
                  <a:pt x="31" y="64"/>
                  <a:pt x="34" y="63"/>
                </a:cubicBezTo>
                <a:cubicBezTo>
                  <a:pt x="38" y="63"/>
                  <a:pt x="39" y="59"/>
                  <a:pt x="45" y="59"/>
                </a:cubicBezTo>
                <a:cubicBezTo>
                  <a:pt x="50" y="59"/>
                  <a:pt x="52" y="63"/>
                  <a:pt x="55" y="65"/>
                </a:cubicBezTo>
                <a:cubicBezTo>
                  <a:pt x="59" y="68"/>
                  <a:pt x="61" y="72"/>
                  <a:pt x="61" y="74"/>
                </a:cubicBezTo>
                <a:cubicBezTo>
                  <a:pt x="61" y="76"/>
                  <a:pt x="60" y="77"/>
                  <a:pt x="60" y="81"/>
                </a:cubicBezTo>
                <a:cubicBezTo>
                  <a:pt x="60" y="84"/>
                  <a:pt x="62" y="86"/>
                  <a:pt x="64" y="88"/>
                </a:cubicBezTo>
                <a:cubicBezTo>
                  <a:pt x="67" y="90"/>
                  <a:pt x="73" y="96"/>
                  <a:pt x="72" y="98"/>
                </a:cubicBezTo>
                <a:cubicBezTo>
                  <a:pt x="72" y="99"/>
                  <a:pt x="71" y="98"/>
                  <a:pt x="71" y="101"/>
                </a:cubicBezTo>
                <a:cubicBezTo>
                  <a:pt x="71" y="104"/>
                  <a:pt x="72" y="106"/>
                  <a:pt x="71" y="108"/>
                </a:cubicBezTo>
                <a:cubicBezTo>
                  <a:pt x="69" y="109"/>
                  <a:pt x="67" y="114"/>
                  <a:pt x="67" y="114"/>
                </a:cubicBezTo>
                <a:cubicBezTo>
                  <a:pt x="70" y="114"/>
                  <a:pt x="72" y="115"/>
                  <a:pt x="73" y="116"/>
                </a:cubicBezTo>
                <a:cubicBezTo>
                  <a:pt x="75" y="117"/>
                  <a:pt x="78" y="118"/>
                  <a:pt x="78" y="116"/>
                </a:cubicBezTo>
                <a:cubicBezTo>
                  <a:pt x="78" y="113"/>
                  <a:pt x="81" y="112"/>
                  <a:pt x="83" y="111"/>
                </a:cubicBezTo>
                <a:cubicBezTo>
                  <a:pt x="85" y="110"/>
                  <a:pt x="86" y="113"/>
                  <a:pt x="88" y="113"/>
                </a:cubicBezTo>
                <a:cubicBezTo>
                  <a:pt x="91" y="113"/>
                  <a:pt x="97" y="111"/>
                  <a:pt x="97" y="111"/>
                </a:cubicBezTo>
                <a:cubicBezTo>
                  <a:pt x="99" y="110"/>
                  <a:pt x="99" y="105"/>
                  <a:pt x="99" y="10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57" name="Freeform 339"/>
          <p:cNvSpPr>
            <a:spLocks/>
          </p:cNvSpPr>
          <p:nvPr/>
        </p:nvSpPr>
        <p:spPr bwMode="auto">
          <a:xfrm>
            <a:off x="4032250" y="4106863"/>
            <a:ext cx="230188" cy="190500"/>
          </a:xfrm>
          <a:custGeom>
            <a:avLst/>
            <a:gdLst/>
            <a:ahLst/>
            <a:cxnLst>
              <a:cxn ang="0">
                <a:pos x="121" y="76"/>
              </a:cxn>
              <a:cxn ang="0">
                <a:pos x="118" y="70"/>
              </a:cxn>
              <a:cxn ang="0">
                <a:pos x="121" y="63"/>
              </a:cxn>
              <a:cxn ang="0">
                <a:pos x="121" y="15"/>
              </a:cxn>
              <a:cxn ang="0">
                <a:pos x="112" y="13"/>
              </a:cxn>
              <a:cxn ang="0">
                <a:pos x="99" y="9"/>
              </a:cxn>
              <a:cxn ang="0">
                <a:pos x="78" y="0"/>
              </a:cxn>
              <a:cxn ang="0">
                <a:pos x="71" y="4"/>
              </a:cxn>
              <a:cxn ang="0">
                <a:pos x="69" y="9"/>
              </a:cxn>
              <a:cxn ang="0">
                <a:pos x="60" y="11"/>
              </a:cxn>
              <a:cxn ang="0">
                <a:pos x="45" y="25"/>
              </a:cxn>
              <a:cxn ang="0">
                <a:pos x="37" y="22"/>
              </a:cxn>
              <a:cxn ang="0">
                <a:pos x="33" y="14"/>
              </a:cxn>
              <a:cxn ang="0">
                <a:pos x="29" y="10"/>
              </a:cxn>
              <a:cxn ang="0">
                <a:pos x="24" y="14"/>
              </a:cxn>
              <a:cxn ang="0">
                <a:pos x="17" y="13"/>
              </a:cxn>
              <a:cxn ang="0">
                <a:pos x="8" y="18"/>
              </a:cxn>
              <a:cxn ang="0">
                <a:pos x="3" y="16"/>
              </a:cxn>
              <a:cxn ang="0">
                <a:pos x="3" y="19"/>
              </a:cxn>
              <a:cxn ang="0">
                <a:pos x="11" y="24"/>
              </a:cxn>
              <a:cxn ang="0">
                <a:pos x="12" y="32"/>
              </a:cxn>
              <a:cxn ang="0">
                <a:pos x="20" y="36"/>
              </a:cxn>
              <a:cxn ang="0">
                <a:pos x="19" y="33"/>
              </a:cxn>
              <a:cxn ang="0">
                <a:pos x="21" y="25"/>
              </a:cxn>
              <a:cxn ang="0">
                <a:pos x="25" y="20"/>
              </a:cxn>
              <a:cxn ang="0">
                <a:pos x="24" y="28"/>
              </a:cxn>
              <a:cxn ang="0">
                <a:pos x="37" y="34"/>
              </a:cxn>
              <a:cxn ang="0">
                <a:pos x="39" y="32"/>
              </a:cxn>
              <a:cxn ang="0">
                <a:pos x="41" y="37"/>
              </a:cxn>
              <a:cxn ang="0">
                <a:pos x="59" y="43"/>
              </a:cxn>
              <a:cxn ang="0">
                <a:pos x="81" y="53"/>
              </a:cxn>
              <a:cxn ang="0">
                <a:pos x="85" y="58"/>
              </a:cxn>
              <a:cxn ang="0">
                <a:pos x="89" y="67"/>
              </a:cxn>
              <a:cxn ang="0">
                <a:pos x="95" y="71"/>
              </a:cxn>
              <a:cxn ang="0">
                <a:pos x="92" y="73"/>
              </a:cxn>
              <a:cxn ang="0">
                <a:pos x="94" y="75"/>
              </a:cxn>
              <a:cxn ang="0">
                <a:pos x="91" y="78"/>
              </a:cxn>
              <a:cxn ang="0">
                <a:pos x="86" y="79"/>
              </a:cxn>
              <a:cxn ang="0">
                <a:pos x="82" y="83"/>
              </a:cxn>
              <a:cxn ang="0">
                <a:pos x="78" y="90"/>
              </a:cxn>
              <a:cxn ang="0">
                <a:pos x="91" y="90"/>
              </a:cxn>
              <a:cxn ang="0">
                <a:pos x="92" y="81"/>
              </a:cxn>
              <a:cxn ang="0">
                <a:pos x="95" y="81"/>
              </a:cxn>
              <a:cxn ang="0">
                <a:pos x="93" y="86"/>
              </a:cxn>
              <a:cxn ang="0">
                <a:pos x="105" y="88"/>
              </a:cxn>
              <a:cxn ang="0">
                <a:pos x="107" y="85"/>
              </a:cxn>
              <a:cxn ang="0">
                <a:pos x="109" y="91"/>
              </a:cxn>
              <a:cxn ang="0">
                <a:pos x="120" y="100"/>
              </a:cxn>
              <a:cxn ang="0">
                <a:pos x="121" y="100"/>
              </a:cxn>
              <a:cxn ang="0">
                <a:pos x="121" y="100"/>
              </a:cxn>
              <a:cxn ang="0">
                <a:pos x="121" y="76"/>
              </a:cxn>
            </a:cxnLst>
            <a:rect l="0" t="0" r="r" b="b"/>
            <a:pathLst>
              <a:path w="121" h="100">
                <a:moveTo>
                  <a:pt x="121" y="76"/>
                </a:moveTo>
                <a:cubicBezTo>
                  <a:pt x="121" y="74"/>
                  <a:pt x="118" y="70"/>
                  <a:pt x="118" y="70"/>
                </a:cubicBezTo>
                <a:cubicBezTo>
                  <a:pt x="121" y="63"/>
                  <a:pt x="121" y="63"/>
                  <a:pt x="121" y="63"/>
                </a:cubicBezTo>
                <a:cubicBezTo>
                  <a:pt x="121" y="15"/>
                  <a:pt x="121" y="15"/>
                  <a:pt x="121" y="15"/>
                </a:cubicBezTo>
                <a:cubicBezTo>
                  <a:pt x="118" y="14"/>
                  <a:pt x="115" y="14"/>
                  <a:pt x="112" y="13"/>
                </a:cubicBezTo>
                <a:cubicBezTo>
                  <a:pt x="107" y="13"/>
                  <a:pt x="105" y="11"/>
                  <a:pt x="99" y="9"/>
                </a:cubicBezTo>
                <a:cubicBezTo>
                  <a:pt x="93" y="7"/>
                  <a:pt x="82" y="1"/>
                  <a:pt x="78" y="0"/>
                </a:cubicBezTo>
                <a:cubicBezTo>
                  <a:pt x="75" y="0"/>
                  <a:pt x="72" y="3"/>
                  <a:pt x="71" y="4"/>
                </a:cubicBezTo>
                <a:cubicBezTo>
                  <a:pt x="70" y="6"/>
                  <a:pt x="72" y="9"/>
                  <a:pt x="69" y="9"/>
                </a:cubicBezTo>
                <a:cubicBezTo>
                  <a:pt x="67" y="9"/>
                  <a:pt x="62" y="9"/>
                  <a:pt x="60" y="11"/>
                </a:cubicBezTo>
                <a:cubicBezTo>
                  <a:pt x="57" y="13"/>
                  <a:pt x="52" y="26"/>
                  <a:pt x="45" y="25"/>
                </a:cubicBezTo>
                <a:cubicBezTo>
                  <a:pt x="42" y="25"/>
                  <a:pt x="38" y="24"/>
                  <a:pt x="37" y="22"/>
                </a:cubicBezTo>
                <a:cubicBezTo>
                  <a:pt x="37" y="20"/>
                  <a:pt x="36" y="17"/>
                  <a:pt x="33" y="14"/>
                </a:cubicBezTo>
                <a:cubicBezTo>
                  <a:pt x="31" y="11"/>
                  <a:pt x="30" y="9"/>
                  <a:pt x="29" y="10"/>
                </a:cubicBezTo>
                <a:cubicBezTo>
                  <a:pt x="27" y="12"/>
                  <a:pt x="25" y="15"/>
                  <a:pt x="24" y="14"/>
                </a:cubicBezTo>
                <a:cubicBezTo>
                  <a:pt x="22" y="14"/>
                  <a:pt x="18" y="12"/>
                  <a:pt x="17" y="13"/>
                </a:cubicBezTo>
                <a:cubicBezTo>
                  <a:pt x="15" y="13"/>
                  <a:pt x="12" y="18"/>
                  <a:pt x="8" y="18"/>
                </a:cubicBezTo>
                <a:cubicBezTo>
                  <a:pt x="5" y="18"/>
                  <a:pt x="4" y="16"/>
                  <a:pt x="3" y="16"/>
                </a:cubicBezTo>
                <a:cubicBezTo>
                  <a:pt x="2" y="17"/>
                  <a:pt x="0" y="19"/>
                  <a:pt x="3" y="19"/>
                </a:cubicBezTo>
                <a:cubicBezTo>
                  <a:pt x="6" y="19"/>
                  <a:pt x="10" y="23"/>
                  <a:pt x="11" y="24"/>
                </a:cubicBezTo>
                <a:cubicBezTo>
                  <a:pt x="11" y="26"/>
                  <a:pt x="10" y="31"/>
                  <a:pt x="12" y="32"/>
                </a:cubicBezTo>
                <a:cubicBezTo>
                  <a:pt x="14" y="33"/>
                  <a:pt x="18" y="36"/>
                  <a:pt x="20" y="36"/>
                </a:cubicBezTo>
                <a:cubicBezTo>
                  <a:pt x="21" y="36"/>
                  <a:pt x="19" y="35"/>
                  <a:pt x="19" y="33"/>
                </a:cubicBezTo>
                <a:cubicBezTo>
                  <a:pt x="19" y="31"/>
                  <a:pt x="20" y="28"/>
                  <a:pt x="21" y="25"/>
                </a:cubicBezTo>
                <a:cubicBezTo>
                  <a:pt x="23" y="22"/>
                  <a:pt x="26" y="18"/>
                  <a:pt x="25" y="20"/>
                </a:cubicBezTo>
                <a:cubicBezTo>
                  <a:pt x="24" y="22"/>
                  <a:pt x="21" y="26"/>
                  <a:pt x="24" y="28"/>
                </a:cubicBezTo>
                <a:cubicBezTo>
                  <a:pt x="26" y="31"/>
                  <a:pt x="34" y="35"/>
                  <a:pt x="37" y="34"/>
                </a:cubicBezTo>
                <a:cubicBezTo>
                  <a:pt x="39" y="32"/>
                  <a:pt x="40" y="30"/>
                  <a:pt x="39" y="32"/>
                </a:cubicBezTo>
                <a:cubicBezTo>
                  <a:pt x="38" y="35"/>
                  <a:pt x="37" y="35"/>
                  <a:pt x="41" y="37"/>
                </a:cubicBezTo>
                <a:cubicBezTo>
                  <a:pt x="45" y="39"/>
                  <a:pt x="52" y="38"/>
                  <a:pt x="59" y="43"/>
                </a:cubicBezTo>
                <a:cubicBezTo>
                  <a:pt x="66" y="47"/>
                  <a:pt x="77" y="50"/>
                  <a:pt x="81" y="53"/>
                </a:cubicBezTo>
                <a:cubicBezTo>
                  <a:pt x="84" y="56"/>
                  <a:pt x="84" y="55"/>
                  <a:pt x="85" y="58"/>
                </a:cubicBezTo>
                <a:cubicBezTo>
                  <a:pt x="86" y="62"/>
                  <a:pt x="87" y="64"/>
                  <a:pt x="89" y="67"/>
                </a:cubicBezTo>
                <a:cubicBezTo>
                  <a:pt x="92" y="69"/>
                  <a:pt x="99" y="71"/>
                  <a:pt x="95" y="71"/>
                </a:cubicBezTo>
                <a:cubicBezTo>
                  <a:pt x="92" y="72"/>
                  <a:pt x="89" y="73"/>
                  <a:pt x="92" y="73"/>
                </a:cubicBezTo>
                <a:cubicBezTo>
                  <a:pt x="95" y="73"/>
                  <a:pt x="97" y="75"/>
                  <a:pt x="94" y="75"/>
                </a:cubicBezTo>
                <a:cubicBezTo>
                  <a:pt x="92" y="75"/>
                  <a:pt x="93" y="78"/>
                  <a:pt x="91" y="78"/>
                </a:cubicBezTo>
                <a:cubicBezTo>
                  <a:pt x="90" y="79"/>
                  <a:pt x="89" y="79"/>
                  <a:pt x="86" y="79"/>
                </a:cubicBezTo>
                <a:cubicBezTo>
                  <a:pt x="84" y="79"/>
                  <a:pt x="84" y="81"/>
                  <a:pt x="82" y="83"/>
                </a:cubicBezTo>
                <a:cubicBezTo>
                  <a:pt x="79" y="84"/>
                  <a:pt x="75" y="89"/>
                  <a:pt x="78" y="90"/>
                </a:cubicBezTo>
                <a:cubicBezTo>
                  <a:pt x="80" y="91"/>
                  <a:pt x="90" y="91"/>
                  <a:pt x="91" y="90"/>
                </a:cubicBezTo>
                <a:cubicBezTo>
                  <a:pt x="91" y="88"/>
                  <a:pt x="92" y="83"/>
                  <a:pt x="92" y="81"/>
                </a:cubicBezTo>
                <a:cubicBezTo>
                  <a:pt x="92" y="80"/>
                  <a:pt x="96" y="79"/>
                  <a:pt x="95" y="81"/>
                </a:cubicBezTo>
                <a:cubicBezTo>
                  <a:pt x="93" y="83"/>
                  <a:pt x="91" y="85"/>
                  <a:pt x="93" y="86"/>
                </a:cubicBezTo>
                <a:cubicBezTo>
                  <a:pt x="95" y="87"/>
                  <a:pt x="103" y="89"/>
                  <a:pt x="105" y="88"/>
                </a:cubicBezTo>
                <a:cubicBezTo>
                  <a:pt x="107" y="86"/>
                  <a:pt x="107" y="83"/>
                  <a:pt x="107" y="85"/>
                </a:cubicBezTo>
                <a:cubicBezTo>
                  <a:pt x="108" y="87"/>
                  <a:pt x="104" y="86"/>
                  <a:pt x="109" y="91"/>
                </a:cubicBezTo>
                <a:cubicBezTo>
                  <a:pt x="114" y="97"/>
                  <a:pt x="117" y="98"/>
                  <a:pt x="120" y="100"/>
                </a:cubicBezTo>
                <a:cubicBezTo>
                  <a:pt x="120" y="100"/>
                  <a:pt x="120" y="100"/>
                  <a:pt x="121" y="100"/>
                </a:cubicBezTo>
                <a:cubicBezTo>
                  <a:pt x="121" y="100"/>
                  <a:pt x="121" y="100"/>
                  <a:pt x="121" y="100"/>
                </a:cubicBezTo>
                <a:cubicBezTo>
                  <a:pt x="121" y="92"/>
                  <a:pt x="121" y="78"/>
                  <a:pt x="121" y="7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58" name="Freeform 340"/>
          <p:cNvSpPr>
            <a:spLocks/>
          </p:cNvSpPr>
          <p:nvPr/>
        </p:nvSpPr>
        <p:spPr bwMode="auto">
          <a:xfrm>
            <a:off x="4257675" y="4135438"/>
            <a:ext cx="250825" cy="203200"/>
          </a:xfrm>
          <a:custGeom>
            <a:avLst/>
            <a:gdLst/>
            <a:ahLst/>
            <a:cxnLst>
              <a:cxn ang="0">
                <a:pos x="129" y="102"/>
              </a:cxn>
              <a:cxn ang="0">
                <a:pos x="117" y="95"/>
              </a:cxn>
              <a:cxn ang="0">
                <a:pos x="121" y="94"/>
              </a:cxn>
              <a:cxn ang="0">
                <a:pos x="114" y="92"/>
              </a:cxn>
              <a:cxn ang="0">
                <a:pos x="109" y="89"/>
              </a:cxn>
              <a:cxn ang="0">
                <a:pos x="106" y="86"/>
              </a:cxn>
              <a:cxn ang="0">
                <a:pos x="97" y="78"/>
              </a:cxn>
              <a:cxn ang="0">
                <a:pos x="96" y="74"/>
              </a:cxn>
              <a:cxn ang="0">
                <a:pos x="81" y="60"/>
              </a:cxn>
              <a:cxn ang="0">
                <a:pos x="78" y="56"/>
              </a:cxn>
              <a:cxn ang="0">
                <a:pos x="92" y="53"/>
              </a:cxn>
              <a:cxn ang="0">
                <a:pos x="87" y="46"/>
              </a:cxn>
              <a:cxn ang="0">
                <a:pos x="80" y="44"/>
              </a:cxn>
              <a:cxn ang="0">
                <a:pos x="69" y="38"/>
              </a:cxn>
              <a:cxn ang="0">
                <a:pos x="61" y="27"/>
              </a:cxn>
              <a:cxn ang="0">
                <a:pos x="50" y="18"/>
              </a:cxn>
              <a:cxn ang="0">
                <a:pos x="40" y="15"/>
              </a:cxn>
              <a:cxn ang="0">
                <a:pos x="32" y="9"/>
              </a:cxn>
              <a:cxn ang="0">
                <a:pos x="12" y="3"/>
              </a:cxn>
              <a:cxn ang="0">
                <a:pos x="3" y="0"/>
              </a:cxn>
              <a:cxn ang="0">
                <a:pos x="3" y="48"/>
              </a:cxn>
              <a:cxn ang="0">
                <a:pos x="0" y="55"/>
              </a:cxn>
              <a:cxn ang="0">
                <a:pos x="3" y="61"/>
              </a:cxn>
              <a:cxn ang="0">
                <a:pos x="3" y="85"/>
              </a:cxn>
              <a:cxn ang="0">
                <a:pos x="3" y="85"/>
              </a:cxn>
              <a:cxn ang="0">
                <a:pos x="18" y="87"/>
              </a:cxn>
              <a:cxn ang="0">
                <a:pos x="33" y="82"/>
              </a:cxn>
              <a:cxn ang="0">
                <a:pos x="26" y="77"/>
              </a:cxn>
              <a:cxn ang="0">
                <a:pos x="29" y="77"/>
              </a:cxn>
              <a:cxn ang="0">
                <a:pos x="34" y="74"/>
              </a:cxn>
              <a:cxn ang="0">
                <a:pos x="34" y="70"/>
              </a:cxn>
              <a:cxn ang="0">
                <a:pos x="39" y="71"/>
              </a:cxn>
              <a:cxn ang="0">
                <a:pos x="40" y="67"/>
              </a:cxn>
              <a:cxn ang="0">
                <a:pos x="47" y="66"/>
              </a:cxn>
              <a:cxn ang="0">
                <a:pos x="55" y="69"/>
              </a:cxn>
              <a:cxn ang="0">
                <a:pos x="67" y="71"/>
              </a:cxn>
              <a:cxn ang="0">
                <a:pos x="69" y="74"/>
              </a:cxn>
              <a:cxn ang="0">
                <a:pos x="76" y="82"/>
              </a:cxn>
              <a:cxn ang="0">
                <a:pos x="80" y="87"/>
              </a:cxn>
              <a:cxn ang="0">
                <a:pos x="93" y="100"/>
              </a:cxn>
              <a:cxn ang="0">
                <a:pos x="110" y="102"/>
              </a:cxn>
              <a:cxn ang="0">
                <a:pos x="123" y="106"/>
              </a:cxn>
              <a:cxn ang="0">
                <a:pos x="127" y="104"/>
              </a:cxn>
              <a:cxn ang="0">
                <a:pos x="129" y="102"/>
              </a:cxn>
            </a:cxnLst>
            <a:rect l="0" t="0" r="r" b="b"/>
            <a:pathLst>
              <a:path w="132" h="107">
                <a:moveTo>
                  <a:pt x="129" y="102"/>
                </a:moveTo>
                <a:cubicBezTo>
                  <a:pt x="127" y="101"/>
                  <a:pt x="117" y="98"/>
                  <a:pt x="117" y="95"/>
                </a:cubicBezTo>
                <a:cubicBezTo>
                  <a:pt x="117" y="93"/>
                  <a:pt x="125" y="95"/>
                  <a:pt x="121" y="94"/>
                </a:cubicBezTo>
                <a:cubicBezTo>
                  <a:pt x="117" y="92"/>
                  <a:pt x="117" y="93"/>
                  <a:pt x="114" y="92"/>
                </a:cubicBezTo>
                <a:cubicBezTo>
                  <a:pt x="110" y="92"/>
                  <a:pt x="109" y="91"/>
                  <a:pt x="109" y="89"/>
                </a:cubicBezTo>
                <a:cubicBezTo>
                  <a:pt x="108" y="86"/>
                  <a:pt x="109" y="86"/>
                  <a:pt x="106" y="86"/>
                </a:cubicBezTo>
                <a:cubicBezTo>
                  <a:pt x="103" y="86"/>
                  <a:pt x="97" y="80"/>
                  <a:pt x="97" y="78"/>
                </a:cubicBezTo>
                <a:cubicBezTo>
                  <a:pt x="97" y="76"/>
                  <a:pt x="98" y="75"/>
                  <a:pt x="96" y="74"/>
                </a:cubicBezTo>
                <a:cubicBezTo>
                  <a:pt x="93" y="72"/>
                  <a:pt x="84" y="64"/>
                  <a:pt x="81" y="60"/>
                </a:cubicBezTo>
                <a:cubicBezTo>
                  <a:pt x="78" y="56"/>
                  <a:pt x="74" y="56"/>
                  <a:pt x="78" y="56"/>
                </a:cubicBezTo>
                <a:cubicBezTo>
                  <a:pt x="82" y="55"/>
                  <a:pt x="95" y="57"/>
                  <a:pt x="92" y="53"/>
                </a:cubicBezTo>
                <a:cubicBezTo>
                  <a:pt x="88" y="48"/>
                  <a:pt x="90" y="48"/>
                  <a:pt x="87" y="46"/>
                </a:cubicBezTo>
                <a:cubicBezTo>
                  <a:pt x="84" y="45"/>
                  <a:pt x="84" y="47"/>
                  <a:pt x="80" y="44"/>
                </a:cubicBezTo>
                <a:cubicBezTo>
                  <a:pt x="75" y="41"/>
                  <a:pt x="73" y="40"/>
                  <a:pt x="69" y="38"/>
                </a:cubicBezTo>
                <a:cubicBezTo>
                  <a:pt x="66" y="35"/>
                  <a:pt x="64" y="30"/>
                  <a:pt x="61" y="27"/>
                </a:cubicBezTo>
                <a:cubicBezTo>
                  <a:pt x="58" y="24"/>
                  <a:pt x="53" y="21"/>
                  <a:pt x="50" y="18"/>
                </a:cubicBezTo>
                <a:cubicBezTo>
                  <a:pt x="46" y="16"/>
                  <a:pt x="43" y="17"/>
                  <a:pt x="40" y="15"/>
                </a:cubicBezTo>
                <a:cubicBezTo>
                  <a:pt x="36" y="12"/>
                  <a:pt x="34" y="9"/>
                  <a:pt x="32" y="9"/>
                </a:cubicBezTo>
                <a:cubicBezTo>
                  <a:pt x="30" y="9"/>
                  <a:pt x="16" y="6"/>
                  <a:pt x="12" y="3"/>
                </a:cubicBezTo>
                <a:cubicBezTo>
                  <a:pt x="9" y="2"/>
                  <a:pt x="6" y="0"/>
                  <a:pt x="3" y="0"/>
                </a:cubicBezTo>
                <a:cubicBezTo>
                  <a:pt x="3" y="48"/>
                  <a:pt x="3" y="48"/>
                  <a:pt x="3" y="48"/>
                </a:cubicBezTo>
                <a:cubicBezTo>
                  <a:pt x="0" y="55"/>
                  <a:pt x="0" y="55"/>
                  <a:pt x="0" y="55"/>
                </a:cubicBezTo>
                <a:cubicBezTo>
                  <a:pt x="0" y="55"/>
                  <a:pt x="3" y="59"/>
                  <a:pt x="3" y="61"/>
                </a:cubicBezTo>
                <a:cubicBezTo>
                  <a:pt x="3" y="63"/>
                  <a:pt x="3" y="77"/>
                  <a:pt x="3" y="85"/>
                </a:cubicBezTo>
                <a:cubicBezTo>
                  <a:pt x="3" y="85"/>
                  <a:pt x="3" y="85"/>
                  <a:pt x="3" y="85"/>
                </a:cubicBezTo>
                <a:cubicBezTo>
                  <a:pt x="6" y="86"/>
                  <a:pt x="13" y="87"/>
                  <a:pt x="18" y="87"/>
                </a:cubicBezTo>
                <a:cubicBezTo>
                  <a:pt x="23" y="87"/>
                  <a:pt x="31" y="83"/>
                  <a:pt x="33" y="82"/>
                </a:cubicBezTo>
                <a:cubicBezTo>
                  <a:pt x="34" y="80"/>
                  <a:pt x="30" y="79"/>
                  <a:pt x="26" y="77"/>
                </a:cubicBezTo>
                <a:cubicBezTo>
                  <a:pt x="22" y="75"/>
                  <a:pt x="19" y="72"/>
                  <a:pt x="29" y="77"/>
                </a:cubicBezTo>
                <a:cubicBezTo>
                  <a:pt x="39" y="83"/>
                  <a:pt x="35" y="75"/>
                  <a:pt x="34" y="74"/>
                </a:cubicBezTo>
                <a:cubicBezTo>
                  <a:pt x="34" y="73"/>
                  <a:pt x="32" y="68"/>
                  <a:pt x="34" y="70"/>
                </a:cubicBezTo>
                <a:cubicBezTo>
                  <a:pt x="35" y="71"/>
                  <a:pt x="39" y="73"/>
                  <a:pt x="39" y="71"/>
                </a:cubicBezTo>
                <a:cubicBezTo>
                  <a:pt x="40" y="70"/>
                  <a:pt x="38" y="66"/>
                  <a:pt x="40" y="67"/>
                </a:cubicBezTo>
                <a:cubicBezTo>
                  <a:pt x="42" y="68"/>
                  <a:pt x="45" y="66"/>
                  <a:pt x="47" y="66"/>
                </a:cubicBezTo>
                <a:cubicBezTo>
                  <a:pt x="49" y="65"/>
                  <a:pt x="49" y="66"/>
                  <a:pt x="55" y="69"/>
                </a:cubicBezTo>
                <a:cubicBezTo>
                  <a:pt x="61" y="72"/>
                  <a:pt x="66" y="72"/>
                  <a:pt x="67" y="71"/>
                </a:cubicBezTo>
                <a:cubicBezTo>
                  <a:pt x="67" y="70"/>
                  <a:pt x="66" y="72"/>
                  <a:pt x="69" y="74"/>
                </a:cubicBezTo>
                <a:cubicBezTo>
                  <a:pt x="73" y="77"/>
                  <a:pt x="74" y="79"/>
                  <a:pt x="76" y="82"/>
                </a:cubicBezTo>
                <a:cubicBezTo>
                  <a:pt x="78" y="84"/>
                  <a:pt x="79" y="84"/>
                  <a:pt x="80" y="87"/>
                </a:cubicBezTo>
                <a:cubicBezTo>
                  <a:pt x="82" y="91"/>
                  <a:pt x="89" y="100"/>
                  <a:pt x="93" y="100"/>
                </a:cubicBezTo>
                <a:cubicBezTo>
                  <a:pt x="97" y="100"/>
                  <a:pt x="103" y="99"/>
                  <a:pt x="110" y="102"/>
                </a:cubicBezTo>
                <a:cubicBezTo>
                  <a:pt x="116" y="104"/>
                  <a:pt x="121" y="107"/>
                  <a:pt x="123" y="106"/>
                </a:cubicBezTo>
                <a:cubicBezTo>
                  <a:pt x="126" y="106"/>
                  <a:pt x="125" y="104"/>
                  <a:pt x="127" y="104"/>
                </a:cubicBezTo>
                <a:cubicBezTo>
                  <a:pt x="128" y="103"/>
                  <a:pt x="132" y="103"/>
                  <a:pt x="129" y="10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59" name="Freeform 341"/>
          <p:cNvSpPr>
            <a:spLocks/>
          </p:cNvSpPr>
          <p:nvPr/>
        </p:nvSpPr>
        <p:spPr bwMode="auto">
          <a:xfrm>
            <a:off x="3455988" y="3959225"/>
            <a:ext cx="254000" cy="214313"/>
          </a:xfrm>
          <a:custGeom>
            <a:avLst/>
            <a:gdLst/>
            <a:ahLst/>
            <a:cxnLst>
              <a:cxn ang="0">
                <a:pos x="87" y="8"/>
              </a:cxn>
              <a:cxn ang="0">
                <a:pos x="84" y="17"/>
              </a:cxn>
              <a:cxn ang="0">
                <a:pos x="77" y="31"/>
              </a:cxn>
              <a:cxn ang="0">
                <a:pos x="64" y="39"/>
              </a:cxn>
              <a:cxn ang="0">
                <a:pos x="50" y="36"/>
              </a:cxn>
              <a:cxn ang="0">
                <a:pos x="41" y="42"/>
              </a:cxn>
              <a:cxn ang="0">
                <a:pos x="31" y="44"/>
              </a:cxn>
              <a:cxn ang="0">
                <a:pos x="24" y="46"/>
              </a:cxn>
              <a:cxn ang="0">
                <a:pos x="13" y="38"/>
              </a:cxn>
              <a:cxn ang="0">
                <a:pos x="9" y="30"/>
              </a:cxn>
              <a:cxn ang="0">
                <a:pos x="7" y="31"/>
              </a:cxn>
              <a:cxn ang="0">
                <a:pos x="1" y="48"/>
              </a:cxn>
              <a:cxn ang="0">
                <a:pos x="5" y="59"/>
              </a:cxn>
              <a:cxn ang="0">
                <a:pos x="9" y="67"/>
              </a:cxn>
              <a:cxn ang="0">
                <a:pos x="15" y="82"/>
              </a:cxn>
              <a:cxn ang="0">
                <a:pos x="20" y="92"/>
              </a:cxn>
              <a:cxn ang="0">
                <a:pos x="33" y="96"/>
              </a:cxn>
              <a:cxn ang="0">
                <a:pos x="39" y="97"/>
              </a:cxn>
              <a:cxn ang="0">
                <a:pos x="40" y="102"/>
              </a:cxn>
              <a:cxn ang="0">
                <a:pos x="52" y="100"/>
              </a:cxn>
              <a:cxn ang="0">
                <a:pos x="55" y="97"/>
              </a:cxn>
              <a:cxn ang="0">
                <a:pos x="65" y="101"/>
              </a:cxn>
              <a:cxn ang="0">
                <a:pos x="74" y="99"/>
              </a:cxn>
              <a:cxn ang="0">
                <a:pos x="76" y="111"/>
              </a:cxn>
              <a:cxn ang="0">
                <a:pos x="93" y="104"/>
              </a:cxn>
              <a:cxn ang="0">
                <a:pos x="95" y="109"/>
              </a:cxn>
              <a:cxn ang="0">
                <a:pos x="97" y="102"/>
              </a:cxn>
              <a:cxn ang="0">
                <a:pos x="96" y="95"/>
              </a:cxn>
              <a:cxn ang="0">
                <a:pos x="99" y="88"/>
              </a:cxn>
              <a:cxn ang="0">
                <a:pos x="98" y="80"/>
              </a:cxn>
              <a:cxn ang="0">
                <a:pos x="106" y="72"/>
              </a:cxn>
              <a:cxn ang="0">
                <a:pos x="113" y="61"/>
              </a:cxn>
              <a:cxn ang="0">
                <a:pos x="113" y="49"/>
              </a:cxn>
              <a:cxn ang="0">
                <a:pos x="123" y="44"/>
              </a:cxn>
              <a:cxn ang="0">
                <a:pos x="132" y="43"/>
              </a:cxn>
              <a:cxn ang="0">
                <a:pos x="119" y="31"/>
              </a:cxn>
              <a:cxn ang="0">
                <a:pos x="118" y="24"/>
              </a:cxn>
              <a:cxn ang="0">
                <a:pos x="111" y="10"/>
              </a:cxn>
              <a:cxn ang="0">
                <a:pos x="117" y="11"/>
              </a:cxn>
              <a:cxn ang="0">
                <a:pos x="114" y="4"/>
              </a:cxn>
              <a:cxn ang="0">
                <a:pos x="117" y="2"/>
              </a:cxn>
              <a:cxn ang="0">
                <a:pos x="93" y="0"/>
              </a:cxn>
              <a:cxn ang="0">
                <a:pos x="87" y="8"/>
              </a:cxn>
            </a:cxnLst>
            <a:rect l="0" t="0" r="r" b="b"/>
            <a:pathLst>
              <a:path w="133" h="112">
                <a:moveTo>
                  <a:pt x="87" y="8"/>
                </a:moveTo>
                <a:cubicBezTo>
                  <a:pt x="86" y="13"/>
                  <a:pt x="86" y="16"/>
                  <a:pt x="84" y="17"/>
                </a:cubicBezTo>
                <a:cubicBezTo>
                  <a:pt x="82" y="18"/>
                  <a:pt x="78" y="27"/>
                  <a:pt x="77" y="31"/>
                </a:cubicBezTo>
                <a:cubicBezTo>
                  <a:pt x="76" y="34"/>
                  <a:pt x="68" y="38"/>
                  <a:pt x="64" y="39"/>
                </a:cubicBezTo>
                <a:cubicBezTo>
                  <a:pt x="60" y="40"/>
                  <a:pt x="54" y="36"/>
                  <a:pt x="50" y="36"/>
                </a:cubicBezTo>
                <a:cubicBezTo>
                  <a:pt x="46" y="36"/>
                  <a:pt x="42" y="41"/>
                  <a:pt x="41" y="42"/>
                </a:cubicBezTo>
                <a:cubicBezTo>
                  <a:pt x="39" y="44"/>
                  <a:pt x="36" y="44"/>
                  <a:pt x="31" y="44"/>
                </a:cubicBezTo>
                <a:cubicBezTo>
                  <a:pt x="26" y="44"/>
                  <a:pt x="26" y="44"/>
                  <a:pt x="24" y="46"/>
                </a:cubicBezTo>
                <a:cubicBezTo>
                  <a:pt x="22" y="48"/>
                  <a:pt x="16" y="41"/>
                  <a:pt x="13" y="38"/>
                </a:cubicBezTo>
                <a:cubicBezTo>
                  <a:pt x="11" y="37"/>
                  <a:pt x="10" y="34"/>
                  <a:pt x="9" y="30"/>
                </a:cubicBezTo>
                <a:cubicBezTo>
                  <a:pt x="9" y="30"/>
                  <a:pt x="8" y="31"/>
                  <a:pt x="7" y="31"/>
                </a:cubicBezTo>
                <a:cubicBezTo>
                  <a:pt x="6" y="33"/>
                  <a:pt x="2" y="43"/>
                  <a:pt x="1" y="48"/>
                </a:cubicBezTo>
                <a:cubicBezTo>
                  <a:pt x="0" y="52"/>
                  <a:pt x="5" y="55"/>
                  <a:pt x="5" y="59"/>
                </a:cubicBezTo>
                <a:cubicBezTo>
                  <a:pt x="5" y="64"/>
                  <a:pt x="6" y="63"/>
                  <a:pt x="9" y="67"/>
                </a:cubicBezTo>
                <a:cubicBezTo>
                  <a:pt x="12" y="71"/>
                  <a:pt x="14" y="77"/>
                  <a:pt x="15" y="82"/>
                </a:cubicBezTo>
                <a:cubicBezTo>
                  <a:pt x="15" y="88"/>
                  <a:pt x="17" y="89"/>
                  <a:pt x="20" y="92"/>
                </a:cubicBezTo>
                <a:cubicBezTo>
                  <a:pt x="23" y="94"/>
                  <a:pt x="30" y="97"/>
                  <a:pt x="33" y="96"/>
                </a:cubicBezTo>
                <a:cubicBezTo>
                  <a:pt x="37" y="96"/>
                  <a:pt x="39" y="95"/>
                  <a:pt x="39" y="97"/>
                </a:cubicBezTo>
                <a:cubicBezTo>
                  <a:pt x="39" y="99"/>
                  <a:pt x="36" y="102"/>
                  <a:pt x="40" y="102"/>
                </a:cubicBezTo>
                <a:cubicBezTo>
                  <a:pt x="45" y="102"/>
                  <a:pt x="50" y="103"/>
                  <a:pt x="52" y="100"/>
                </a:cubicBezTo>
                <a:cubicBezTo>
                  <a:pt x="54" y="97"/>
                  <a:pt x="52" y="95"/>
                  <a:pt x="55" y="97"/>
                </a:cubicBezTo>
                <a:cubicBezTo>
                  <a:pt x="58" y="99"/>
                  <a:pt x="60" y="101"/>
                  <a:pt x="65" y="101"/>
                </a:cubicBezTo>
                <a:cubicBezTo>
                  <a:pt x="69" y="101"/>
                  <a:pt x="72" y="97"/>
                  <a:pt x="74" y="99"/>
                </a:cubicBezTo>
                <a:cubicBezTo>
                  <a:pt x="75" y="102"/>
                  <a:pt x="74" y="112"/>
                  <a:pt x="76" y="111"/>
                </a:cubicBezTo>
                <a:cubicBezTo>
                  <a:pt x="79" y="109"/>
                  <a:pt x="92" y="104"/>
                  <a:pt x="93" y="104"/>
                </a:cubicBezTo>
                <a:cubicBezTo>
                  <a:pt x="93" y="105"/>
                  <a:pt x="95" y="110"/>
                  <a:pt x="95" y="109"/>
                </a:cubicBezTo>
                <a:cubicBezTo>
                  <a:pt x="96" y="108"/>
                  <a:pt x="98" y="104"/>
                  <a:pt x="97" y="102"/>
                </a:cubicBezTo>
                <a:cubicBezTo>
                  <a:pt x="95" y="100"/>
                  <a:pt x="94" y="99"/>
                  <a:pt x="96" y="95"/>
                </a:cubicBezTo>
                <a:cubicBezTo>
                  <a:pt x="97" y="92"/>
                  <a:pt x="99" y="91"/>
                  <a:pt x="99" y="88"/>
                </a:cubicBezTo>
                <a:cubicBezTo>
                  <a:pt x="98" y="85"/>
                  <a:pt x="96" y="83"/>
                  <a:pt x="98" y="80"/>
                </a:cubicBezTo>
                <a:cubicBezTo>
                  <a:pt x="99" y="78"/>
                  <a:pt x="103" y="75"/>
                  <a:pt x="106" y="72"/>
                </a:cubicBezTo>
                <a:cubicBezTo>
                  <a:pt x="109" y="68"/>
                  <a:pt x="113" y="64"/>
                  <a:pt x="113" y="61"/>
                </a:cubicBezTo>
                <a:cubicBezTo>
                  <a:pt x="112" y="58"/>
                  <a:pt x="108" y="53"/>
                  <a:pt x="113" y="49"/>
                </a:cubicBezTo>
                <a:cubicBezTo>
                  <a:pt x="119" y="46"/>
                  <a:pt x="121" y="43"/>
                  <a:pt x="123" y="44"/>
                </a:cubicBezTo>
                <a:cubicBezTo>
                  <a:pt x="125" y="46"/>
                  <a:pt x="133" y="45"/>
                  <a:pt x="132" y="43"/>
                </a:cubicBezTo>
                <a:cubicBezTo>
                  <a:pt x="130" y="41"/>
                  <a:pt x="121" y="34"/>
                  <a:pt x="119" y="31"/>
                </a:cubicBezTo>
                <a:cubicBezTo>
                  <a:pt x="118" y="28"/>
                  <a:pt x="119" y="26"/>
                  <a:pt x="118" y="24"/>
                </a:cubicBezTo>
                <a:cubicBezTo>
                  <a:pt x="116" y="21"/>
                  <a:pt x="109" y="12"/>
                  <a:pt x="111" y="10"/>
                </a:cubicBezTo>
                <a:cubicBezTo>
                  <a:pt x="112" y="8"/>
                  <a:pt x="118" y="14"/>
                  <a:pt x="117" y="11"/>
                </a:cubicBezTo>
                <a:cubicBezTo>
                  <a:pt x="116" y="7"/>
                  <a:pt x="112" y="8"/>
                  <a:pt x="114" y="4"/>
                </a:cubicBezTo>
                <a:cubicBezTo>
                  <a:pt x="115" y="3"/>
                  <a:pt x="116" y="2"/>
                  <a:pt x="117" y="2"/>
                </a:cubicBezTo>
                <a:cubicBezTo>
                  <a:pt x="110" y="1"/>
                  <a:pt x="96" y="0"/>
                  <a:pt x="93" y="0"/>
                </a:cubicBezTo>
                <a:cubicBezTo>
                  <a:pt x="90" y="0"/>
                  <a:pt x="89" y="2"/>
                  <a:pt x="87"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60" name="Freeform 342"/>
          <p:cNvSpPr>
            <a:spLocks/>
          </p:cNvSpPr>
          <p:nvPr/>
        </p:nvSpPr>
        <p:spPr bwMode="auto">
          <a:xfrm>
            <a:off x="3473450" y="3890963"/>
            <a:ext cx="244475" cy="160337"/>
          </a:xfrm>
          <a:custGeom>
            <a:avLst/>
            <a:gdLst/>
            <a:ahLst/>
            <a:cxnLst>
              <a:cxn ang="0">
                <a:pos x="119" y="26"/>
              </a:cxn>
              <a:cxn ang="0">
                <a:pos x="126" y="22"/>
              </a:cxn>
              <a:cxn ang="0">
                <a:pos x="116" y="17"/>
              </a:cxn>
              <a:cxn ang="0">
                <a:pos x="111" y="18"/>
              </a:cxn>
              <a:cxn ang="0">
                <a:pos x="110" y="15"/>
              </a:cxn>
              <a:cxn ang="0">
                <a:pos x="107" y="15"/>
              </a:cxn>
              <a:cxn ang="0">
                <a:pos x="104" y="6"/>
              </a:cxn>
              <a:cxn ang="0">
                <a:pos x="97" y="2"/>
              </a:cxn>
              <a:cxn ang="0">
                <a:pos x="94" y="4"/>
              </a:cxn>
              <a:cxn ang="0">
                <a:pos x="92" y="3"/>
              </a:cxn>
              <a:cxn ang="0">
                <a:pos x="81" y="16"/>
              </a:cxn>
              <a:cxn ang="0">
                <a:pos x="75" y="25"/>
              </a:cxn>
              <a:cxn ang="0">
                <a:pos x="75" y="27"/>
              </a:cxn>
              <a:cxn ang="0">
                <a:pos x="63" y="30"/>
              </a:cxn>
              <a:cxn ang="0">
                <a:pos x="60" y="33"/>
              </a:cxn>
              <a:cxn ang="0">
                <a:pos x="68" y="41"/>
              </a:cxn>
              <a:cxn ang="0">
                <a:pos x="70" y="33"/>
              </a:cxn>
              <a:cxn ang="0">
                <a:pos x="75" y="34"/>
              </a:cxn>
              <a:cxn ang="0">
                <a:pos x="73" y="28"/>
              </a:cxn>
              <a:cxn ang="0">
                <a:pos x="75" y="34"/>
              </a:cxn>
              <a:cxn ang="0">
                <a:pos x="70" y="33"/>
              </a:cxn>
              <a:cxn ang="0">
                <a:pos x="68" y="41"/>
              </a:cxn>
              <a:cxn ang="0">
                <a:pos x="60" y="33"/>
              </a:cxn>
              <a:cxn ang="0">
                <a:pos x="55" y="37"/>
              </a:cxn>
              <a:cxn ang="0">
                <a:pos x="42" y="51"/>
              </a:cxn>
              <a:cxn ang="0">
                <a:pos x="24" y="57"/>
              </a:cxn>
              <a:cxn ang="0">
                <a:pos x="19" y="71"/>
              </a:cxn>
              <a:cxn ang="0">
                <a:pos x="22" y="74"/>
              </a:cxn>
              <a:cxn ang="0">
                <a:pos x="11" y="71"/>
              </a:cxn>
              <a:cxn ang="0">
                <a:pos x="3" y="67"/>
              </a:cxn>
              <a:cxn ang="0">
                <a:pos x="0" y="66"/>
              </a:cxn>
              <a:cxn ang="0">
                <a:pos x="4" y="74"/>
              </a:cxn>
              <a:cxn ang="0">
                <a:pos x="15" y="82"/>
              </a:cxn>
              <a:cxn ang="0">
                <a:pos x="22" y="80"/>
              </a:cxn>
              <a:cxn ang="0">
                <a:pos x="32" y="78"/>
              </a:cxn>
              <a:cxn ang="0">
                <a:pos x="41" y="72"/>
              </a:cxn>
              <a:cxn ang="0">
                <a:pos x="55" y="75"/>
              </a:cxn>
              <a:cxn ang="0">
                <a:pos x="68" y="67"/>
              </a:cxn>
              <a:cxn ang="0">
                <a:pos x="75" y="53"/>
              </a:cxn>
              <a:cxn ang="0">
                <a:pos x="78" y="44"/>
              </a:cxn>
              <a:cxn ang="0">
                <a:pos x="84" y="36"/>
              </a:cxn>
              <a:cxn ang="0">
                <a:pos x="108" y="38"/>
              </a:cxn>
              <a:cxn ang="0">
                <a:pos x="116" y="33"/>
              </a:cxn>
              <a:cxn ang="0">
                <a:pos x="113" y="28"/>
              </a:cxn>
              <a:cxn ang="0">
                <a:pos x="119" y="26"/>
              </a:cxn>
            </a:cxnLst>
            <a:rect l="0" t="0" r="r" b="b"/>
            <a:pathLst>
              <a:path w="128" h="84">
                <a:moveTo>
                  <a:pt x="119" y="26"/>
                </a:moveTo>
                <a:cubicBezTo>
                  <a:pt x="123" y="26"/>
                  <a:pt x="128" y="24"/>
                  <a:pt x="126" y="22"/>
                </a:cubicBezTo>
                <a:cubicBezTo>
                  <a:pt x="123" y="21"/>
                  <a:pt x="118" y="16"/>
                  <a:pt x="116" y="17"/>
                </a:cubicBezTo>
                <a:cubicBezTo>
                  <a:pt x="113" y="18"/>
                  <a:pt x="111" y="20"/>
                  <a:pt x="111" y="18"/>
                </a:cubicBezTo>
                <a:cubicBezTo>
                  <a:pt x="110" y="16"/>
                  <a:pt x="112" y="14"/>
                  <a:pt x="110" y="15"/>
                </a:cubicBezTo>
                <a:cubicBezTo>
                  <a:pt x="108" y="15"/>
                  <a:pt x="107" y="17"/>
                  <a:pt x="107" y="15"/>
                </a:cubicBezTo>
                <a:cubicBezTo>
                  <a:pt x="107" y="13"/>
                  <a:pt x="107" y="7"/>
                  <a:pt x="104" y="6"/>
                </a:cubicBezTo>
                <a:cubicBezTo>
                  <a:pt x="102" y="4"/>
                  <a:pt x="98" y="0"/>
                  <a:pt x="97" y="2"/>
                </a:cubicBezTo>
                <a:cubicBezTo>
                  <a:pt x="96" y="5"/>
                  <a:pt x="94" y="5"/>
                  <a:pt x="94" y="4"/>
                </a:cubicBezTo>
                <a:cubicBezTo>
                  <a:pt x="94" y="2"/>
                  <a:pt x="95" y="0"/>
                  <a:pt x="92" y="3"/>
                </a:cubicBezTo>
                <a:cubicBezTo>
                  <a:pt x="90" y="5"/>
                  <a:pt x="83" y="14"/>
                  <a:pt x="81" y="16"/>
                </a:cubicBezTo>
                <a:cubicBezTo>
                  <a:pt x="79" y="18"/>
                  <a:pt x="74" y="23"/>
                  <a:pt x="75" y="25"/>
                </a:cubicBezTo>
                <a:cubicBezTo>
                  <a:pt x="76" y="26"/>
                  <a:pt x="78" y="26"/>
                  <a:pt x="75" y="27"/>
                </a:cubicBezTo>
                <a:cubicBezTo>
                  <a:pt x="72" y="28"/>
                  <a:pt x="66" y="29"/>
                  <a:pt x="63" y="30"/>
                </a:cubicBezTo>
                <a:cubicBezTo>
                  <a:pt x="62" y="31"/>
                  <a:pt x="61" y="32"/>
                  <a:pt x="60" y="33"/>
                </a:cubicBezTo>
                <a:cubicBezTo>
                  <a:pt x="62" y="36"/>
                  <a:pt x="67" y="42"/>
                  <a:pt x="68" y="41"/>
                </a:cubicBezTo>
                <a:cubicBezTo>
                  <a:pt x="69" y="40"/>
                  <a:pt x="69" y="33"/>
                  <a:pt x="70" y="33"/>
                </a:cubicBezTo>
                <a:cubicBezTo>
                  <a:pt x="70" y="34"/>
                  <a:pt x="76" y="35"/>
                  <a:pt x="75" y="34"/>
                </a:cubicBezTo>
                <a:cubicBezTo>
                  <a:pt x="75" y="34"/>
                  <a:pt x="74" y="30"/>
                  <a:pt x="73" y="28"/>
                </a:cubicBezTo>
                <a:cubicBezTo>
                  <a:pt x="74" y="30"/>
                  <a:pt x="75" y="34"/>
                  <a:pt x="75" y="34"/>
                </a:cubicBezTo>
                <a:cubicBezTo>
                  <a:pt x="76" y="35"/>
                  <a:pt x="70" y="34"/>
                  <a:pt x="70" y="33"/>
                </a:cubicBezTo>
                <a:cubicBezTo>
                  <a:pt x="69" y="33"/>
                  <a:pt x="69" y="40"/>
                  <a:pt x="68" y="41"/>
                </a:cubicBezTo>
                <a:cubicBezTo>
                  <a:pt x="67" y="42"/>
                  <a:pt x="62" y="36"/>
                  <a:pt x="60" y="33"/>
                </a:cubicBezTo>
                <a:cubicBezTo>
                  <a:pt x="58" y="34"/>
                  <a:pt x="56" y="36"/>
                  <a:pt x="55" y="37"/>
                </a:cubicBezTo>
                <a:cubicBezTo>
                  <a:pt x="53" y="39"/>
                  <a:pt x="45" y="51"/>
                  <a:pt x="42" y="51"/>
                </a:cubicBezTo>
                <a:cubicBezTo>
                  <a:pt x="39" y="52"/>
                  <a:pt x="26" y="55"/>
                  <a:pt x="24" y="57"/>
                </a:cubicBezTo>
                <a:cubicBezTo>
                  <a:pt x="22" y="60"/>
                  <a:pt x="17" y="70"/>
                  <a:pt x="19" y="71"/>
                </a:cubicBezTo>
                <a:cubicBezTo>
                  <a:pt x="21" y="72"/>
                  <a:pt x="24" y="74"/>
                  <a:pt x="22" y="74"/>
                </a:cubicBezTo>
                <a:cubicBezTo>
                  <a:pt x="19" y="73"/>
                  <a:pt x="13" y="73"/>
                  <a:pt x="11" y="71"/>
                </a:cubicBezTo>
                <a:cubicBezTo>
                  <a:pt x="8" y="70"/>
                  <a:pt x="5" y="69"/>
                  <a:pt x="3" y="67"/>
                </a:cubicBezTo>
                <a:cubicBezTo>
                  <a:pt x="2" y="67"/>
                  <a:pt x="1" y="66"/>
                  <a:pt x="0" y="66"/>
                </a:cubicBezTo>
                <a:cubicBezTo>
                  <a:pt x="1" y="70"/>
                  <a:pt x="2" y="73"/>
                  <a:pt x="4" y="74"/>
                </a:cubicBezTo>
                <a:cubicBezTo>
                  <a:pt x="7" y="77"/>
                  <a:pt x="13" y="84"/>
                  <a:pt x="15" y="82"/>
                </a:cubicBezTo>
                <a:cubicBezTo>
                  <a:pt x="17" y="80"/>
                  <a:pt x="17" y="80"/>
                  <a:pt x="22" y="80"/>
                </a:cubicBezTo>
                <a:cubicBezTo>
                  <a:pt x="27" y="80"/>
                  <a:pt x="30" y="80"/>
                  <a:pt x="32" y="78"/>
                </a:cubicBezTo>
                <a:cubicBezTo>
                  <a:pt x="33" y="77"/>
                  <a:pt x="37" y="72"/>
                  <a:pt x="41" y="72"/>
                </a:cubicBezTo>
                <a:cubicBezTo>
                  <a:pt x="45" y="72"/>
                  <a:pt x="51" y="76"/>
                  <a:pt x="55" y="75"/>
                </a:cubicBezTo>
                <a:cubicBezTo>
                  <a:pt x="59" y="74"/>
                  <a:pt x="67" y="70"/>
                  <a:pt x="68" y="67"/>
                </a:cubicBezTo>
                <a:cubicBezTo>
                  <a:pt x="69" y="63"/>
                  <a:pt x="73" y="54"/>
                  <a:pt x="75" y="53"/>
                </a:cubicBezTo>
                <a:cubicBezTo>
                  <a:pt x="77" y="52"/>
                  <a:pt x="77" y="49"/>
                  <a:pt x="78" y="44"/>
                </a:cubicBezTo>
                <a:cubicBezTo>
                  <a:pt x="80" y="38"/>
                  <a:pt x="81" y="36"/>
                  <a:pt x="84" y="36"/>
                </a:cubicBezTo>
                <a:cubicBezTo>
                  <a:pt x="87" y="36"/>
                  <a:pt x="101" y="37"/>
                  <a:pt x="108" y="38"/>
                </a:cubicBezTo>
                <a:cubicBezTo>
                  <a:pt x="112" y="36"/>
                  <a:pt x="118" y="35"/>
                  <a:pt x="116" y="33"/>
                </a:cubicBezTo>
                <a:cubicBezTo>
                  <a:pt x="114" y="31"/>
                  <a:pt x="112" y="29"/>
                  <a:pt x="113" y="28"/>
                </a:cubicBezTo>
                <a:cubicBezTo>
                  <a:pt x="113" y="26"/>
                  <a:pt x="114" y="26"/>
                  <a:pt x="119" y="2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61" name="Freeform 343"/>
          <p:cNvSpPr>
            <a:spLocks/>
          </p:cNvSpPr>
          <p:nvPr/>
        </p:nvSpPr>
        <p:spPr bwMode="auto">
          <a:xfrm>
            <a:off x="2976563" y="3335338"/>
            <a:ext cx="79375" cy="46037"/>
          </a:xfrm>
          <a:custGeom>
            <a:avLst/>
            <a:gdLst/>
            <a:ahLst/>
            <a:cxnLst>
              <a:cxn ang="0">
                <a:pos x="2" y="19"/>
              </a:cxn>
              <a:cxn ang="0">
                <a:pos x="9" y="22"/>
              </a:cxn>
              <a:cxn ang="0">
                <a:pos x="19" y="21"/>
              </a:cxn>
              <a:cxn ang="0">
                <a:pos x="31" y="22"/>
              </a:cxn>
              <a:cxn ang="0">
                <a:pos x="39" y="19"/>
              </a:cxn>
              <a:cxn ang="0">
                <a:pos x="34" y="11"/>
              </a:cxn>
              <a:cxn ang="0">
                <a:pos x="35" y="5"/>
              </a:cxn>
              <a:cxn ang="0">
                <a:pos x="25" y="6"/>
              </a:cxn>
              <a:cxn ang="0">
                <a:pos x="18" y="2"/>
              </a:cxn>
              <a:cxn ang="0">
                <a:pos x="12" y="1"/>
              </a:cxn>
              <a:cxn ang="0">
                <a:pos x="1" y="11"/>
              </a:cxn>
              <a:cxn ang="0">
                <a:pos x="2" y="19"/>
              </a:cxn>
            </a:cxnLst>
            <a:rect l="0" t="0" r="r" b="b"/>
            <a:pathLst>
              <a:path w="41" h="24">
                <a:moveTo>
                  <a:pt x="2" y="19"/>
                </a:moveTo>
                <a:cubicBezTo>
                  <a:pt x="4" y="22"/>
                  <a:pt x="7" y="20"/>
                  <a:pt x="9" y="22"/>
                </a:cubicBezTo>
                <a:cubicBezTo>
                  <a:pt x="11" y="24"/>
                  <a:pt x="15" y="20"/>
                  <a:pt x="19" y="21"/>
                </a:cubicBezTo>
                <a:cubicBezTo>
                  <a:pt x="23" y="21"/>
                  <a:pt x="25" y="24"/>
                  <a:pt x="31" y="22"/>
                </a:cubicBezTo>
                <a:cubicBezTo>
                  <a:pt x="36" y="20"/>
                  <a:pt x="41" y="24"/>
                  <a:pt x="39" y="19"/>
                </a:cubicBezTo>
                <a:cubicBezTo>
                  <a:pt x="37" y="15"/>
                  <a:pt x="34" y="14"/>
                  <a:pt x="34" y="11"/>
                </a:cubicBezTo>
                <a:cubicBezTo>
                  <a:pt x="34" y="7"/>
                  <a:pt x="35" y="5"/>
                  <a:pt x="35" y="5"/>
                </a:cubicBezTo>
                <a:cubicBezTo>
                  <a:pt x="32" y="4"/>
                  <a:pt x="27" y="7"/>
                  <a:pt x="25" y="6"/>
                </a:cubicBezTo>
                <a:cubicBezTo>
                  <a:pt x="22" y="6"/>
                  <a:pt x="21" y="3"/>
                  <a:pt x="18" y="2"/>
                </a:cubicBezTo>
                <a:cubicBezTo>
                  <a:pt x="15" y="0"/>
                  <a:pt x="14" y="0"/>
                  <a:pt x="12" y="1"/>
                </a:cubicBezTo>
                <a:cubicBezTo>
                  <a:pt x="11" y="2"/>
                  <a:pt x="3" y="9"/>
                  <a:pt x="1" y="11"/>
                </a:cubicBezTo>
                <a:cubicBezTo>
                  <a:pt x="1" y="11"/>
                  <a:pt x="0" y="16"/>
                  <a:pt x="2" y="1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62" name="Freeform 344"/>
          <p:cNvSpPr>
            <a:spLocks/>
          </p:cNvSpPr>
          <p:nvPr/>
        </p:nvSpPr>
        <p:spPr bwMode="auto">
          <a:xfrm>
            <a:off x="2770188" y="3276600"/>
            <a:ext cx="192087" cy="114300"/>
          </a:xfrm>
          <a:custGeom>
            <a:avLst/>
            <a:gdLst/>
            <a:ahLst/>
            <a:cxnLst>
              <a:cxn ang="0">
                <a:pos x="4" y="9"/>
              </a:cxn>
              <a:cxn ang="0">
                <a:pos x="3" y="16"/>
              </a:cxn>
              <a:cxn ang="0">
                <a:pos x="2" y="23"/>
              </a:cxn>
              <a:cxn ang="0">
                <a:pos x="17" y="34"/>
              </a:cxn>
              <a:cxn ang="0">
                <a:pos x="22" y="39"/>
              </a:cxn>
              <a:cxn ang="0">
                <a:pos x="32" y="39"/>
              </a:cxn>
              <a:cxn ang="0">
                <a:pos x="41" y="43"/>
              </a:cxn>
              <a:cxn ang="0">
                <a:pos x="49" y="43"/>
              </a:cxn>
              <a:cxn ang="0">
                <a:pos x="56" y="47"/>
              </a:cxn>
              <a:cxn ang="0">
                <a:pos x="67" y="51"/>
              </a:cxn>
              <a:cxn ang="0">
                <a:pos x="77" y="56"/>
              </a:cxn>
              <a:cxn ang="0">
                <a:pos x="84" y="54"/>
              </a:cxn>
              <a:cxn ang="0">
                <a:pos x="89" y="58"/>
              </a:cxn>
              <a:cxn ang="0">
                <a:pos x="98" y="55"/>
              </a:cxn>
              <a:cxn ang="0">
                <a:pos x="97" y="44"/>
              </a:cxn>
              <a:cxn ang="0">
                <a:pos x="99" y="38"/>
              </a:cxn>
              <a:cxn ang="0">
                <a:pos x="85" y="37"/>
              </a:cxn>
              <a:cxn ang="0">
                <a:pos x="81" y="35"/>
              </a:cxn>
              <a:cxn ang="0">
                <a:pos x="76" y="35"/>
              </a:cxn>
              <a:cxn ang="0">
                <a:pos x="70" y="31"/>
              </a:cxn>
              <a:cxn ang="0">
                <a:pos x="64" y="33"/>
              </a:cxn>
              <a:cxn ang="0">
                <a:pos x="60" y="28"/>
              </a:cxn>
              <a:cxn ang="0">
                <a:pos x="51" y="23"/>
              </a:cxn>
              <a:cxn ang="0">
                <a:pos x="45" y="19"/>
              </a:cxn>
              <a:cxn ang="0">
                <a:pos x="39" y="16"/>
              </a:cxn>
              <a:cxn ang="0">
                <a:pos x="30" y="8"/>
              </a:cxn>
              <a:cxn ang="0">
                <a:pos x="22" y="0"/>
              </a:cxn>
              <a:cxn ang="0">
                <a:pos x="16" y="3"/>
              </a:cxn>
              <a:cxn ang="0">
                <a:pos x="12" y="5"/>
              </a:cxn>
              <a:cxn ang="0">
                <a:pos x="4" y="9"/>
              </a:cxn>
            </a:cxnLst>
            <a:rect l="0" t="0" r="r" b="b"/>
            <a:pathLst>
              <a:path w="100" h="60">
                <a:moveTo>
                  <a:pt x="4" y="9"/>
                </a:moveTo>
                <a:cubicBezTo>
                  <a:pt x="2" y="11"/>
                  <a:pt x="4" y="12"/>
                  <a:pt x="3" y="16"/>
                </a:cubicBezTo>
                <a:cubicBezTo>
                  <a:pt x="1" y="20"/>
                  <a:pt x="0" y="20"/>
                  <a:pt x="2" y="23"/>
                </a:cubicBezTo>
                <a:cubicBezTo>
                  <a:pt x="3" y="26"/>
                  <a:pt x="13" y="31"/>
                  <a:pt x="17" y="34"/>
                </a:cubicBezTo>
                <a:cubicBezTo>
                  <a:pt x="20" y="37"/>
                  <a:pt x="19" y="38"/>
                  <a:pt x="22" y="39"/>
                </a:cubicBezTo>
                <a:cubicBezTo>
                  <a:pt x="26" y="39"/>
                  <a:pt x="28" y="37"/>
                  <a:pt x="32" y="39"/>
                </a:cubicBezTo>
                <a:cubicBezTo>
                  <a:pt x="35" y="40"/>
                  <a:pt x="39" y="43"/>
                  <a:pt x="41" y="43"/>
                </a:cubicBezTo>
                <a:cubicBezTo>
                  <a:pt x="43" y="43"/>
                  <a:pt x="46" y="43"/>
                  <a:pt x="49" y="43"/>
                </a:cubicBezTo>
                <a:cubicBezTo>
                  <a:pt x="51" y="43"/>
                  <a:pt x="53" y="45"/>
                  <a:pt x="56" y="47"/>
                </a:cubicBezTo>
                <a:cubicBezTo>
                  <a:pt x="59" y="50"/>
                  <a:pt x="65" y="51"/>
                  <a:pt x="67" y="51"/>
                </a:cubicBezTo>
                <a:cubicBezTo>
                  <a:pt x="69" y="51"/>
                  <a:pt x="73" y="54"/>
                  <a:pt x="77" y="56"/>
                </a:cubicBezTo>
                <a:cubicBezTo>
                  <a:pt x="80" y="58"/>
                  <a:pt x="81" y="55"/>
                  <a:pt x="84" y="54"/>
                </a:cubicBezTo>
                <a:cubicBezTo>
                  <a:pt x="86" y="53"/>
                  <a:pt x="86" y="55"/>
                  <a:pt x="89" y="58"/>
                </a:cubicBezTo>
                <a:cubicBezTo>
                  <a:pt x="92" y="60"/>
                  <a:pt x="96" y="56"/>
                  <a:pt x="98" y="55"/>
                </a:cubicBezTo>
                <a:cubicBezTo>
                  <a:pt x="100" y="55"/>
                  <a:pt x="97" y="46"/>
                  <a:pt x="97" y="44"/>
                </a:cubicBezTo>
                <a:cubicBezTo>
                  <a:pt x="98" y="42"/>
                  <a:pt x="99" y="38"/>
                  <a:pt x="99" y="38"/>
                </a:cubicBezTo>
                <a:cubicBezTo>
                  <a:pt x="96" y="38"/>
                  <a:pt x="87" y="39"/>
                  <a:pt x="85" y="37"/>
                </a:cubicBezTo>
                <a:cubicBezTo>
                  <a:pt x="83" y="34"/>
                  <a:pt x="83" y="34"/>
                  <a:pt x="81" y="35"/>
                </a:cubicBezTo>
                <a:cubicBezTo>
                  <a:pt x="79" y="35"/>
                  <a:pt x="78" y="37"/>
                  <a:pt x="76" y="35"/>
                </a:cubicBezTo>
                <a:cubicBezTo>
                  <a:pt x="74" y="34"/>
                  <a:pt x="71" y="31"/>
                  <a:pt x="70" y="31"/>
                </a:cubicBezTo>
                <a:cubicBezTo>
                  <a:pt x="69" y="31"/>
                  <a:pt x="65" y="36"/>
                  <a:pt x="64" y="33"/>
                </a:cubicBezTo>
                <a:cubicBezTo>
                  <a:pt x="62" y="30"/>
                  <a:pt x="60" y="28"/>
                  <a:pt x="60" y="28"/>
                </a:cubicBezTo>
                <a:cubicBezTo>
                  <a:pt x="60" y="28"/>
                  <a:pt x="54" y="27"/>
                  <a:pt x="51" y="23"/>
                </a:cubicBezTo>
                <a:cubicBezTo>
                  <a:pt x="49" y="20"/>
                  <a:pt x="49" y="19"/>
                  <a:pt x="45" y="19"/>
                </a:cubicBezTo>
                <a:cubicBezTo>
                  <a:pt x="42" y="19"/>
                  <a:pt x="42" y="19"/>
                  <a:pt x="39" y="16"/>
                </a:cubicBezTo>
                <a:cubicBezTo>
                  <a:pt x="35" y="12"/>
                  <a:pt x="32" y="10"/>
                  <a:pt x="30" y="8"/>
                </a:cubicBezTo>
                <a:cubicBezTo>
                  <a:pt x="27" y="5"/>
                  <a:pt x="26" y="0"/>
                  <a:pt x="22" y="0"/>
                </a:cubicBezTo>
                <a:cubicBezTo>
                  <a:pt x="19" y="0"/>
                  <a:pt x="16" y="0"/>
                  <a:pt x="16" y="3"/>
                </a:cubicBezTo>
                <a:cubicBezTo>
                  <a:pt x="16" y="6"/>
                  <a:pt x="15" y="7"/>
                  <a:pt x="12" y="5"/>
                </a:cubicBezTo>
                <a:cubicBezTo>
                  <a:pt x="12" y="8"/>
                  <a:pt x="6" y="7"/>
                  <a:pt x="4" y="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63" name="Freeform 345"/>
          <p:cNvSpPr>
            <a:spLocks/>
          </p:cNvSpPr>
          <p:nvPr/>
        </p:nvSpPr>
        <p:spPr bwMode="auto">
          <a:xfrm>
            <a:off x="3289300" y="3700463"/>
            <a:ext cx="139700" cy="115887"/>
          </a:xfrm>
          <a:custGeom>
            <a:avLst/>
            <a:gdLst/>
            <a:ahLst/>
            <a:cxnLst>
              <a:cxn ang="0">
                <a:pos x="37" y="50"/>
              </a:cxn>
              <a:cxn ang="0">
                <a:pos x="45" y="49"/>
              </a:cxn>
              <a:cxn ang="0">
                <a:pos x="51" y="49"/>
              </a:cxn>
              <a:cxn ang="0">
                <a:pos x="49" y="41"/>
              </a:cxn>
              <a:cxn ang="0">
                <a:pos x="54" y="40"/>
              </a:cxn>
              <a:cxn ang="0">
                <a:pos x="57" y="34"/>
              </a:cxn>
              <a:cxn ang="0">
                <a:pos x="65" y="32"/>
              </a:cxn>
              <a:cxn ang="0">
                <a:pos x="72" y="21"/>
              </a:cxn>
              <a:cxn ang="0">
                <a:pos x="70" y="10"/>
              </a:cxn>
              <a:cxn ang="0">
                <a:pos x="70" y="1"/>
              </a:cxn>
              <a:cxn ang="0">
                <a:pos x="61" y="3"/>
              </a:cxn>
              <a:cxn ang="0">
                <a:pos x="56" y="1"/>
              </a:cxn>
              <a:cxn ang="0">
                <a:pos x="51" y="6"/>
              </a:cxn>
              <a:cxn ang="0">
                <a:pos x="46" y="6"/>
              </a:cxn>
              <a:cxn ang="0">
                <a:pos x="37" y="3"/>
              </a:cxn>
              <a:cxn ang="0">
                <a:pos x="22" y="2"/>
              </a:cxn>
              <a:cxn ang="0">
                <a:pos x="11" y="4"/>
              </a:cxn>
              <a:cxn ang="0">
                <a:pos x="2" y="13"/>
              </a:cxn>
              <a:cxn ang="0">
                <a:pos x="3" y="24"/>
              </a:cxn>
              <a:cxn ang="0">
                <a:pos x="8" y="34"/>
              </a:cxn>
              <a:cxn ang="0">
                <a:pos x="12" y="45"/>
              </a:cxn>
              <a:cxn ang="0">
                <a:pos x="15" y="48"/>
              </a:cxn>
              <a:cxn ang="0">
                <a:pos x="18" y="50"/>
              </a:cxn>
              <a:cxn ang="0">
                <a:pos x="19" y="53"/>
              </a:cxn>
              <a:cxn ang="0">
                <a:pos x="22" y="56"/>
              </a:cxn>
              <a:cxn ang="0">
                <a:pos x="23" y="59"/>
              </a:cxn>
              <a:cxn ang="0">
                <a:pos x="29" y="55"/>
              </a:cxn>
              <a:cxn ang="0">
                <a:pos x="29" y="55"/>
              </a:cxn>
              <a:cxn ang="0">
                <a:pos x="37" y="50"/>
              </a:cxn>
            </a:cxnLst>
            <a:rect l="0" t="0" r="r" b="b"/>
            <a:pathLst>
              <a:path w="73" h="61">
                <a:moveTo>
                  <a:pt x="37" y="50"/>
                </a:moveTo>
                <a:cubicBezTo>
                  <a:pt x="37" y="49"/>
                  <a:pt x="42" y="49"/>
                  <a:pt x="45" y="49"/>
                </a:cubicBezTo>
                <a:cubicBezTo>
                  <a:pt x="49" y="49"/>
                  <a:pt x="47" y="49"/>
                  <a:pt x="51" y="49"/>
                </a:cubicBezTo>
                <a:cubicBezTo>
                  <a:pt x="54" y="50"/>
                  <a:pt x="50" y="44"/>
                  <a:pt x="49" y="41"/>
                </a:cubicBezTo>
                <a:cubicBezTo>
                  <a:pt x="48" y="38"/>
                  <a:pt x="50" y="39"/>
                  <a:pt x="54" y="40"/>
                </a:cubicBezTo>
                <a:cubicBezTo>
                  <a:pt x="58" y="40"/>
                  <a:pt x="56" y="36"/>
                  <a:pt x="57" y="34"/>
                </a:cubicBezTo>
                <a:cubicBezTo>
                  <a:pt x="59" y="32"/>
                  <a:pt x="62" y="33"/>
                  <a:pt x="65" y="32"/>
                </a:cubicBezTo>
                <a:cubicBezTo>
                  <a:pt x="68" y="30"/>
                  <a:pt x="71" y="24"/>
                  <a:pt x="72" y="21"/>
                </a:cubicBezTo>
                <a:cubicBezTo>
                  <a:pt x="73" y="19"/>
                  <a:pt x="72" y="12"/>
                  <a:pt x="70" y="10"/>
                </a:cubicBezTo>
                <a:cubicBezTo>
                  <a:pt x="69" y="8"/>
                  <a:pt x="68" y="3"/>
                  <a:pt x="70" y="1"/>
                </a:cubicBezTo>
                <a:cubicBezTo>
                  <a:pt x="70" y="1"/>
                  <a:pt x="64" y="3"/>
                  <a:pt x="61" y="3"/>
                </a:cubicBezTo>
                <a:cubicBezTo>
                  <a:pt x="59" y="3"/>
                  <a:pt x="58" y="0"/>
                  <a:pt x="56" y="1"/>
                </a:cubicBezTo>
                <a:cubicBezTo>
                  <a:pt x="54" y="2"/>
                  <a:pt x="51" y="3"/>
                  <a:pt x="51" y="6"/>
                </a:cubicBezTo>
                <a:cubicBezTo>
                  <a:pt x="51" y="8"/>
                  <a:pt x="48" y="7"/>
                  <a:pt x="46" y="6"/>
                </a:cubicBezTo>
                <a:cubicBezTo>
                  <a:pt x="45" y="5"/>
                  <a:pt x="40" y="4"/>
                  <a:pt x="37" y="3"/>
                </a:cubicBezTo>
                <a:cubicBezTo>
                  <a:pt x="34" y="3"/>
                  <a:pt x="25" y="2"/>
                  <a:pt x="22" y="2"/>
                </a:cubicBezTo>
                <a:cubicBezTo>
                  <a:pt x="19" y="2"/>
                  <a:pt x="14" y="2"/>
                  <a:pt x="11" y="4"/>
                </a:cubicBezTo>
                <a:cubicBezTo>
                  <a:pt x="9" y="6"/>
                  <a:pt x="3" y="12"/>
                  <a:pt x="2" y="13"/>
                </a:cubicBezTo>
                <a:cubicBezTo>
                  <a:pt x="0" y="15"/>
                  <a:pt x="2" y="22"/>
                  <a:pt x="3" y="24"/>
                </a:cubicBezTo>
                <a:cubicBezTo>
                  <a:pt x="5" y="25"/>
                  <a:pt x="8" y="29"/>
                  <a:pt x="8" y="34"/>
                </a:cubicBezTo>
                <a:cubicBezTo>
                  <a:pt x="11" y="37"/>
                  <a:pt x="12" y="42"/>
                  <a:pt x="12" y="45"/>
                </a:cubicBezTo>
                <a:cubicBezTo>
                  <a:pt x="13" y="48"/>
                  <a:pt x="14" y="49"/>
                  <a:pt x="15" y="48"/>
                </a:cubicBezTo>
                <a:cubicBezTo>
                  <a:pt x="16" y="47"/>
                  <a:pt x="18" y="48"/>
                  <a:pt x="18" y="50"/>
                </a:cubicBezTo>
                <a:cubicBezTo>
                  <a:pt x="18" y="52"/>
                  <a:pt x="17" y="53"/>
                  <a:pt x="19" y="53"/>
                </a:cubicBezTo>
                <a:cubicBezTo>
                  <a:pt x="22" y="53"/>
                  <a:pt x="22" y="55"/>
                  <a:pt x="22" y="56"/>
                </a:cubicBezTo>
                <a:cubicBezTo>
                  <a:pt x="22" y="57"/>
                  <a:pt x="22" y="61"/>
                  <a:pt x="23" y="59"/>
                </a:cubicBezTo>
                <a:cubicBezTo>
                  <a:pt x="25" y="56"/>
                  <a:pt x="27" y="53"/>
                  <a:pt x="29" y="55"/>
                </a:cubicBezTo>
                <a:cubicBezTo>
                  <a:pt x="29" y="55"/>
                  <a:pt x="29" y="55"/>
                  <a:pt x="29" y="55"/>
                </a:cubicBezTo>
                <a:cubicBezTo>
                  <a:pt x="32" y="52"/>
                  <a:pt x="37" y="51"/>
                  <a:pt x="37" y="5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64" name="Freeform 346"/>
          <p:cNvSpPr>
            <a:spLocks/>
          </p:cNvSpPr>
          <p:nvPr/>
        </p:nvSpPr>
        <p:spPr bwMode="auto">
          <a:xfrm>
            <a:off x="3236913" y="3902075"/>
            <a:ext cx="106362" cy="134938"/>
          </a:xfrm>
          <a:custGeom>
            <a:avLst/>
            <a:gdLst/>
            <a:ahLst/>
            <a:cxnLst>
              <a:cxn ang="0">
                <a:pos x="25" y="8"/>
              </a:cxn>
              <a:cxn ang="0">
                <a:pos x="19" y="10"/>
              </a:cxn>
              <a:cxn ang="0">
                <a:pos x="14" y="12"/>
              </a:cxn>
              <a:cxn ang="0">
                <a:pos x="12" y="5"/>
              </a:cxn>
              <a:cxn ang="0">
                <a:pos x="0" y="0"/>
              </a:cxn>
              <a:cxn ang="0">
                <a:pos x="1" y="1"/>
              </a:cxn>
              <a:cxn ang="0">
                <a:pos x="4" y="22"/>
              </a:cxn>
              <a:cxn ang="0">
                <a:pos x="10" y="37"/>
              </a:cxn>
              <a:cxn ang="0">
                <a:pos x="16" y="48"/>
              </a:cxn>
              <a:cxn ang="0">
                <a:pos x="30" y="60"/>
              </a:cxn>
              <a:cxn ang="0">
                <a:pos x="46" y="70"/>
              </a:cxn>
              <a:cxn ang="0">
                <a:pos x="55" y="69"/>
              </a:cxn>
              <a:cxn ang="0">
                <a:pos x="54" y="64"/>
              </a:cxn>
              <a:cxn ang="0">
                <a:pos x="45" y="51"/>
              </a:cxn>
              <a:cxn ang="0">
                <a:pos x="42" y="34"/>
              </a:cxn>
              <a:cxn ang="0">
                <a:pos x="42" y="19"/>
              </a:cxn>
              <a:cxn ang="0">
                <a:pos x="27" y="5"/>
              </a:cxn>
              <a:cxn ang="0">
                <a:pos x="25" y="8"/>
              </a:cxn>
            </a:cxnLst>
            <a:rect l="0" t="0" r="r" b="b"/>
            <a:pathLst>
              <a:path w="56" h="71">
                <a:moveTo>
                  <a:pt x="25" y="8"/>
                </a:moveTo>
                <a:cubicBezTo>
                  <a:pt x="23" y="11"/>
                  <a:pt x="19" y="12"/>
                  <a:pt x="19" y="10"/>
                </a:cubicBezTo>
                <a:cubicBezTo>
                  <a:pt x="18" y="9"/>
                  <a:pt x="15" y="15"/>
                  <a:pt x="14" y="12"/>
                </a:cubicBezTo>
                <a:cubicBezTo>
                  <a:pt x="13" y="9"/>
                  <a:pt x="15" y="8"/>
                  <a:pt x="12" y="5"/>
                </a:cubicBezTo>
                <a:cubicBezTo>
                  <a:pt x="10" y="2"/>
                  <a:pt x="5" y="0"/>
                  <a:pt x="0" y="0"/>
                </a:cubicBezTo>
                <a:cubicBezTo>
                  <a:pt x="0" y="0"/>
                  <a:pt x="0" y="1"/>
                  <a:pt x="1" y="1"/>
                </a:cubicBezTo>
                <a:cubicBezTo>
                  <a:pt x="3" y="5"/>
                  <a:pt x="3" y="17"/>
                  <a:pt x="4" y="22"/>
                </a:cubicBezTo>
                <a:cubicBezTo>
                  <a:pt x="6" y="27"/>
                  <a:pt x="9" y="34"/>
                  <a:pt x="10" y="37"/>
                </a:cubicBezTo>
                <a:cubicBezTo>
                  <a:pt x="12" y="39"/>
                  <a:pt x="14" y="43"/>
                  <a:pt x="16" y="48"/>
                </a:cubicBezTo>
                <a:cubicBezTo>
                  <a:pt x="18" y="52"/>
                  <a:pt x="23" y="55"/>
                  <a:pt x="30" y="60"/>
                </a:cubicBezTo>
                <a:cubicBezTo>
                  <a:pt x="36" y="64"/>
                  <a:pt x="43" y="69"/>
                  <a:pt x="46" y="70"/>
                </a:cubicBezTo>
                <a:cubicBezTo>
                  <a:pt x="49" y="71"/>
                  <a:pt x="54" y="70"/>
                  <a:pt x="55" y="69"/>
                </a:cubicBezTo>
                <a:cubicBezTo>
                  <a:pt x="56" y="68"/>
                  <a:pt x="56" y="68"/>
                  <a:pt x="54" y="64"/>
                </a:cubicBezTo>
                <a:cubicBezTo>
                  <a:pt x="52" y="60"/>
                  <a:pt x="47" y="55"/>
                  <a:pt x="45" y="51"/>
                </a:cubicBezTo>
                <a:cubicBezTo>
                  <a:pt x="43" y="47"/>
                  <a:pt x="41" y="38"/>
                  <a:pt x="42" y="34"/>
                </a:cubicBezTo>
                <a:cubicBezTo>
                  <a:pt x="43" y="30"/>
                  <a:pt x="45" y="23"/>
                  <a:pt x="42" y="19"/>
                </a:cubicBezTo>
                <a:cubicBezTo>
                  <a:pt x="39" y="15"/>
                  <a:pt x="31" y="9"/>
                  <a:pt x="27" y="5"/>
                </a:cubicBezTo>
                <a:cubicBezTo>
                  <a:pt x="26" y="6"/>
                  <a:pt x="25" y="7"/>
                  <a:pt x="25"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65" name="Freeform 347"/>
          <p:cNvSpPr>
            <a:spLocks/>
          </p:cNvSpPr>
          <p:nvPr/>
        </p:nvSpPr>
        <p:spPr bwMode="auto">
          <a:xfrm>
            <a:off x="2608263" y="2576513"/>
            <a:ext cx="1503362" cy="974725"/>
          </a:xfrm>
          <a:custGeom>
            <a:avLst/>
            <a:gdLst/>
            <a:ahLst/>
            <a:cxnLst>
              <a:cxn ang="0">
                <a:pos x="731" y="90"/>
              </a:cxn>
              <a:cxn ang="0">
                <a:pos x="670" y="15"/>
              </a:cxn>
              <a:cxn ang="0">
                <a:pos x="599" y="29"/>
              </a:cxn>
              <a:cxn ang="0">
                <a:pos x="536" y="90"/>
              </a:cxn>
              <a:cxn ang="0">
                <a:pos x="579" y="103"/>
              </a:cxn>
              <a:cxn ang="0">
                <a:pos x="519" y="141"/>
              </a:cxn>
              <a:cxn ang="0">
                <a:pos x="454" y="188"/>
              </a:cxn>
              <a:cxn ang="0">
                <a:pos x="348" y="184"/>
              </a:cxn>
              <a:cxn ang="0">
                <a:pos x="249" y="146"/>
              </a:cxn>
              <a:cxn ang="0">
                <a:pos x="214" y="106"/>
              </a:cxn>
              <a:cxn ang="0">
                <a:pos x="176" y="76"/>
              </a:cxn>
              <a:cxn ang="0">
                <a:pos x="155" y="110"/>
              </a:cxn>
              <a:cxn ang="0">
                <a:pos x="115" y="135"/>
              </a:cxn>
              <a:cxn ang="0">
                <a:pos x="88" y="159"/>
              </a:cxn>
              <a:cxn ang="0">
                <a:pos x="58" y="207"/>
              </a:cxn>
              <a:cxn ang="0">
                <a:pos x="22" y="218"/>
              </a:cxn>
              <a:cxn ang="0">
                <a:pos x="16" y="248"/>
              </a:cxn>
              <a:cxn ang="0">
                <a:pos x="51" y="296"/>
              </a:cxn>
              <a:cxn ang="0">
                <a:pos x="86" y="301"/>
              </a:cxn>
              <a:cxn ang="0">
                <a:pos x="68" y="339"/>
              </a:cxn>
              <a:cxn ang="0">
                <a:pos x="85" y="364"/>
              </a:cxn>
              <a:cxn ang="0">
                <a:pos x="130" y="386"/>
              </a:cxn>
              <a:cxn ang="0">
                <a:pos x="166" y="402"/>
              </a:cxn>
              <a:cxn ang="0">
                <a:pos x="211" y="400"/>
              </a:cxn>
              <a:cxn ang="0">
                <a:pos x="261" y="383"/>
              </a:cxn>
              <a:cxn ang="0">
                <a:pos x="298" y="396"/>
              </a:cxn>
              <a:cxn ang="0">
                <a:pos x="309" y="434"/>
              </a:cxn>
              <a:cxn ang="0">
                <a:pos x="314" y="458"/>
              </a:cxn>
              <a:cxn ang="0">
                <a:pos x="328" y="491"/>
              </a:cxn>
              <a:cxn ang="0">
                <a:pos x="353" y="480"/>
              </a:cxn>
              <a:cxn ang="0">
                <a:pos x="383" y="477"/>
              </a:cxn>
              <a:cxn ang="0">
                <a:pos x="421" y="488"/>
              </a:cxn>
              <a:cxn ang="0">
                <a:pos x="449" y="494"/>
              </a:cxn>
              <a:cxn ang="0">
                <a:pos x="463" y="501"/>
              </a:cxn>
              <a:cxn ang="0">
                <a:pos x="503" y="483"/>
              </a:cxn>
              <a:cxn ang="0">
                <a:pos x="533" y="478"/>
              </a:cxn>
              <a:cxn ang="0">
                <a:pos x="554" y="464"/>
              </a:cxn>
              <a:cxn ang="0">
                <a:pos x="584" y="437"/>
              </a:cxn>
              <a:cxn ang="0">
                <a:pos x="600" y="407"/>
              </a:cxn>
              <a:cxn ang="0">
                <a:pos x="612" y="385"/>
              </a:cxn>
              <a:cxn ang="0">
                <a:pos x="607" y="370"/>
              </a:cxn>
              <a:cxn ang="0">
                <a:pos x="610" y="355"/>
              </a:cxn>
              <a:cxn ang="0">
                <a:pos x="605" y="347"/>
              </a:cxn>
              <a:cxn ang="0">
                <a:pos x="591" y="311"/>
              </a:cxn>
              <a:cxn ang="0">
                <a:pos x="601" y="279"/>
              </a:cxn>
              <a:cxn ang="0">
                <a:pos x="609" y="263"/>
              </a:cxn>
              <a:cxn ang="0">
                <a:pos x="559" y="246"/>
              </a:cxn>
              <a:cxn ang="0">
                <a:pos x="612" y="213"/>
              </a:cxn>
              <a:cxn ang="0">
                <a:pos x="608" y="243"/>
              </a:cxn>
              <a:cxn ang="0">
                <a:pos x="646" y="228"/>
              </a:cxn>
              <a:cxn ang="0">
                <a:pos x="711" y="192"/>
              </a:cxn>
              <a:cxn ang="0">
                <a:pos x="738" y="179"/>
              </a:cxn>
              <a:cxn ang="0">
                <a:pos x="765" y="141"/>
              </a:cxn>
            </a:cxnLst>
            <a:rect l="0" t="0" r="r" b="b"/>
            <a:pathLst>
              <a:path w="788" h="511">
                <a:moveTo>
                  <a:pt x="785" y="95"/>
                </a:moveTo>
                <a:cubicBezTo>
                  <a:pt x="785" y="93"/>
                  <a:pt x="781" y="92"/>
                  <a:pt x="777" y="93"/>
                </a:cubicBezTo>
                <a:cubicBezTo>
                  <a:pt x="773" y="94"/>
                  <a:pt x="769" y="96"/>
                  <a:pt x="765" y="97"/>
                </a:cubicBezTo>
                <a:cubicBezTo>
                  <a:pt x="760" y="97"/>
                  <a:pt x="760" y="99"/>
                  <a:pt x="758" y="101"/>
                </a:cubicBezTo>
                <a:cubicBezTo>
                  <a:pt x="756" y="102"/>
                  <a:pt x="742" y="102"/>
                  <a:pt x="737" y="101"/>
                </a:cubicBezTo>
                <a:cubicBezTo>
                  <a:pt x="732" y="100"/>
                  <a:pt x="733" y="93"/>
                  <a:pt x="731" y="90"/>
                </a:cubicBezTo>
                <a:cubicBezTo>
                  <a:pt x="729" y="86"/>
                  <a:pt x="730" y="84"/>
                  <a:pt x="727" y="82"/>
                </a:cubicBezTo>
                <a:cubicBezTo>
                  <a:pt x="724" y="80"/>
                  <a:pt x="719" y="76"/>
                  <a:pt x="715" y="75"/>
                </a:cubicBezTo>
                <a:cubicBezTo>
                  <a:pt x="712" y="73"/>
                  <a:pt x="705" y="71"/>
                  <a:pt x="701" y="71"/>
                </a:cubicBezTo>
                <a:cubicBezTo>
                  <a:pt x="698" y="70"/>
                  <a:pt x="692" y="68"/>
                  <a:pt x="691" y="66"/>
                </a:cubicBezTo>
                <a:cubicBezTo>
                  <a:pt x="690" y="63"/>
                  <a:pt x="690" y="53"/>
                  <a:pt x="687" y="49"/>
                </a:cubicBezTo>
                <a:cubicBezTo>
                  <a:pt x="685" y="45"/>
                  <a:pt x="675" y="21"/>
                  <a:pt x="670" y="15"/>
                </a:cubicBezTo>
                <a:cubicBezTo>
                  <a:pt x="666" y="9"/>
                  <a:pt x="657" y="6"/>
                  <a:pt x="653" y="6"/>
                </a:cubicBezTo>
                <a:cubicBezTo>
                  <a:pt x="650" y="6"/>
                  <a:pt x="644" y="3"/>
                  <a:pt x="638" y="1"/>
                </a:cubicBezTo>
                <a:cubicBezTo>
                  <a:pt x="632" y="0"/>
                  <a:pt x="624" y="2"/>
                  <a:pt x="613" y="3"/>
                </a:cubicBezTo>
                <a:cubicBezTo>
                  <a:pt x="602" y="5"/>
                  <a:pt x="594" y="13"/>
                  <a:pt x="593" y="14"/>
                </a:cubicBezTo>
                <a:cubicBezTo>
                  <a:pt x="592" y="16"/>
                  <a:pt x="596" y="17"/>
                  <a:pt x="599" y="18"/>
                </a:cubicBezTo>
                <a:cubicBezTo>
                  <a:pt x="601" y="19"/>
                  <a:pt x="601" y="26"/>
                  <a:pt x="599" y="29"/>
                </a:cubicBezTo>
                <a:cubicBezTo>
                  <a:pt x="597" y="31"/>
                  <a:pt x="592" y="37"/>
                  <a:pt x="590" y="40"/>
                </a:cubicBezTo>
                <a:cubicBezTo>
                  <a:pt x="588" y="44"/>
                  <a:pt x="581" y="53"/>
                  <a:pt x="583" y="57"/>
                </a:cubicBezTo>
                <a:cubicBezTo>
                  <a:pt x="586" y="60"/>
                  <a:pt x="581" y="63"/>
                  <a:pt x="578" y="64"/>
                </a:cubicBezTo>
                <a:cubicBezTo>
                  <a:pt x="574" y="64"/>
                  <a:pt x="563" y="70"/>
                  <a:pt x="562" y="70"/>
                </a:cubicBezTo>
                <a:cubicBezTo>
                  <a:pt x="561" y="70"/>
                  <a:pt x="554" y="67"/>
                  <a:pt x="548" y="64"/>
                </a:cubicBezTo>
                <a:cubicBezTo>
                  <a:pt x="548" y="64"/>
                  <a:pt x="537" y="88"/>
                  <a:pt x="536" y="90"/>
                </a:cubicBezTo>
                <a:cubicBezTo>
                  <a:pt x="536" y="93"/>
                  <a:pt x="533" y="95"/>
                  <a:pt x="534" y="97"/>
                </a:cubicBezTo>
                <a:cubicBezTo>
                  <a:pt x="534" y="99"/>
                  <a:pt x="537" y="102"/>
                  <a:pt x="538" y="101"/>
                </a:cubicBezTo>
                <a:cubicBezTo>
                  <a:pt x="540" y="100"/>
                  <a:pt x="540" y="97"/>
                  <a:pt x="546" y="99"/>
                </a:cubicBezTo>
                <a:cubicBezTo>
                  <a:pt x="553" y="100"/>
                  <a:pt x="555" y="103"/>
                  <a:pt x="557" y="101"/>
                </a:cubicBezTo>
                <a:cubicBezTo>
                  <a:pt x="559" y="100"/>
                  <a:pt x="562" y="97"/>
                  <a:pt x="565" y="97"/>
                </a:cubicBezTo>
                <a:cubicBezTo>
                  <a:pt x="569" y="97"/>
                  <a:pt x="574" y="97"/>
                  <a:pt x="579" y="103"/>
                </a:cubicBezTo>
                <a:cubicBezTo>
                  <a:pt x="585" y="109"/>
                  <a:pt x="592" y="120"/>
                  <a:pt x="589" y="120"/>
                </a:cubicBezTo>
                <a:cubicBezTo>
                  <a:pt x="587" y="120"/>
                  <a:pt x="582" y="118"/>
                  <a:pt x="576" y="118"/>
                </a:cubicBezTo>
                <a:cubicBezTo>
                  <a:pt x="571" y="118"/>
                  <a:pt x="550" y="123"/>
                  <a:pt x="547" y="124"/>
                </a:cubicBezTo>
                <a:cubicBezTo>
                  <a:pt x="545" y="126"/>
                  <a:pt x="545" y="131"/>
                  <a:pt x="543" y="133"/>
                </a:cubicBezTo>
                <a:cubicBezTo>
                  <a:pt x="540" y="135"/>
                  <a:pt x="535" y="140"/>
                  <a:pt x="531" y="140"/>
                </a:cubicBezTo>
                <a:cubicBezTo>
                  <a:pt x="528" y="140"/>
                  <a:pt x="522" y="139"/>
                  <a:pt x="519" y="141"/>
                </a:cubicBezTo>
                <a:cubicBezTo>
                  <a:pt x="517" y="143"/>
                  <a:pt x="510" y="151"/>
                  <a:pt x="504" y="150"/>
                </a:cubicBezTo>
                <a:cubicBezTo>
                  <a:pt x="498" y="149"/>
                  <a:pt x="492" y="144"/>
                  <a:pt x="487" y="145"/>
                </a:cubicBezTo>
                <a:cubicBezTo>
                  <a:pt x="482" y="146"/>
                  <a:pt x="479" y="153"/>
                  <a:pt x="479" y="156"/>
                </a:cubicBezTo>
                <a:cubicBezTo>
                  <a:pt x="480" y="159"/>
                  <a:pt x="485" y="163"/>
                  <a:pt x="485" y="165"/>
                </a:cubicBezTo>
                <a:cubicBezTo>
                  <a:pt x="485" y="167"/>
                  <a:pt x="479" y="169"/>
                  <a:pt x="474" y="172"/>
                </a:cubicBezTo>
                <a:cubicBezTo>
                  <a:pt x="470" y="174"/>
                  <a:pt x="466" y="187"/>
                  <a:pt x="454" y="188"/>
                </a:cubicBezTo>
                <a:cubicBezTo>
                  <a:pt x="441" y="189"/>
                  <a:pt x="419" y="187"/>
                  <a:pt x="406" y="195"/>
                </a:cubicBezTo>
                <a:cubicBezTo>
                  <a:pt x="393" y="202"/>
                  <a:pt x="394" y="201"/>
                  <a:pt x="392" y="201"/>
                </a:cubicBezTo>
                <a:cubicBezTo>
                  <a:pt x="390" y="200"/>
                  <a:pt x="387" y="197"/>
                  <a:pt x="385" y="197"/>
                </a:cubicBezTo>
                <a:cubicBezTo>
                  <a:pt x="382" y="197"/>
                  <a:pt x="380" y="199"/>
                  <a:pt x="374" y="197"/>
                </a:cubicBezTo>
                <a:cubicBezTo>
                  <a:pt x="368" y="194"/>
                  <a:pt x="362" y="194"/>
                  <a:pt x="359" y="192"/>
                </a:cubicBezTo>
                <a:cubicBezTo>
                  <a:pt x="355" y="190"/>
                  <a:pt x="351" y="185"/>
                  <a:pt x="348" y="184"/>
                </a:cubicBezTo>
                <a:cubicBezTo>
                  <a:pt x="345" y="184"/>
                  <a:pt x="331" y="182"/>
                  <a:pt x="329" y="182"/>
                </a:cubicBezTo>
                <a:cubicBezTo>
                  <a:pt x="327" y="182"/>
                  <a:pt x="313" y="184"/>
                  <a:pt x="306" y="184"/>
                </a:cubicBezTo>
                <a:cubicBezTo>
                  <a:pt x="299" y="183"/>
                  <a:pt x="286" y="184"/>
                  <a:pt x="285" y="181"/>
                </a:cubicBezTo>
                <a:cubicBezTo>
                  <a:pt x="283" y="179"/>
                  <a:pt x="280" y="176"/>
                  <a:pt x="277" y="169"/>
                </a:cubicBezTo>
                <a:cubicBezTo>
                  <a:pt x="273" y="162"/>
                  <a:pt x="265" y="158"/>
                  <a:pt x="263" y="157"/>
                </a:cubicBezTo>
                <a:cubicBezTo>
                  <a:pt x="262" y="155"/>
                  <a:pt x="254" y="147"/>
                  <a:pt x="249" y="146"/>
                </a:cubicBezTo>
                <a:cubicBezTo>
                  <a:pt x="243" y="145"/>
                  <a:pt x="232" y="146"/>
                  <a:pt x="226" y="143"/>
                </a:cubicBezTo>
                <a:cubicBezTo>
                  <a:pt x="221" y="141"/>
                  <a:pt x="216" y="140"/>
                  <a:pt x="218" y="136"/>
                </a:cubicBezTo>
                <a:cubicBezTo>
                  <a:pt x="220" y="133"/>
                  <a:pt x="222" y="130"/>
                  <a:pt x="221" y="128"/>
                </a:cubicBezTo>
                <a:cubicBezTo>
                  <a:pt x="220" y="126"/>
                  <a:pt x="220" y="125"/>
                  <a:pt x="220" y="124"/>
                </a:cubicBezTo>
                <a:cubicBezTo>
                  <a:pt x="220" y="123"/>
                  <a:pt x="223" y="121"/>
                  <a:pt x="221" y="118"/>
                </a:cubicBezTo>
                <a:cubicBezTo>
                  <a:pt x="219" y="116"/>
                  <a:pt x="217" y="110"/>
                  <a:pt x="214" y="106"/>
                </a:cubicBezTo>
                <a:cubicBezTo>
                  <a:pt x="212" y="101"/>
                  <a:pt x="209" y="98"/>
                  <a:pt x="203" y="96"/>
                </a:cubicBezTo>
                <a:cubicBezTo>
                  <a:pt x="198" y="94"/>
                  <a:pt x="187" y="90"/>
                  <a:pt x="184" y="84"/>
                </a:cubicBezTo>
                <a:cubicBezTo>
                  <a:pt x="182" y="78"/>
                  <a:pt x="182" y="75"/>
                  <a:pt x="182" y="75"/>
                </a:cubicBezTo>
                <a:cubicBezTo>
                  <a:pt x="182" y="75"/>
                  <a:pt x="182" y="75"/>
                  <a:pt x="182" y="75"/>
                </a:cubicBezTo>
                <a:cubicBezTo>
                  <a:pt x="182" y="75"/>
                  <a:pt x="182" y="75"/>
                  <a:pt x="182" y="75"/>
                </a:cubicBezTo>
                <a:cubicBezTo>
                  <a:pt x="180" y="76"/>
                  <a:pt x="178" y="76"/>
                  <a:pt x="176" y="76"/>
                </a:cubicBezTo>
                <a:cubicBezTo>
                  <a:pt x="175" y="76"/>
                  <a:pt x="175" y="76"/>
                  <a:pt x="174" y="76"/>
                </a:cubicBezTo>
                <a:cubicBezTo>
                  <a:pt x="171" y="80"/>
                  <a:pt x="171" y="80"/>
                  <a:pt x="171" y="80"/>
                </a:cubicBezTo>
                <a:cubicBezTo>
                  <a:pt x="170" y="80"/>
                  <a:pt x="169" y="87"/>
                  <a:pt x="166" y="88"/>
                </a:cubicBezTo>
                <a:cubicBezTo>
                  <a:pt x="163" y="90"/>
                  <a:pt x="158" y="88"/>
                  <a:pt x="156" y="93"/>
                </a:cubicBezTo>
                <a:cubicBezTo>
                  <a:pt x="154" y="97"/>
                  <a:pt x="154" y="102"/>
                  <a:pt x="156" y="104"/>
                </a:cubicBezTo>
                <a:cubicBezTo>
                  <a:pt x="159" y="106"/>
                  <a:pt x="158" y="108"/>
                  <a:pt x="155" y="110"/>
                </a:cubicBezTo>
                <a:cubicBezTo>
                  <a:pt x="153" y="112"/>
                  <a:pt x="147" y="115"/>
                  <a:pt x="146" y="115"/>
                </a:cubicBezTo>
                <a:cubicBezTo>
                  <a:pt x="145" y="115"/>
                  <a:pt x="144" y="113"/>
                  <a:pt x="142" y="113"/>
                </a:cubicBezTo>
                <a:cubicBezTo>
                  <a:pt x="139" y="113"/>
                  <a:pt x="137" y="115"/>
                  <a:pt x="133" y="113"/>
                </a:cubicBezTo>
                <a:cubicBezTo>
                  <a:pt x="130" y="112"/>
                  <a:pt x="126" y="107"/>
                  <a:pt x="125" y="108"/>
                </a:cubicBezTo>
                <a:cubicBezTo>
                  <a:pt x="123" y="110"/>
                  <a:pt x="122" y="118"/>
                  <a:pt x="120" y="121"/>
                </a:cubicBezTo>
                <a:cubicBezTo>
                  <a:pt x="118" y="124"/>
                  <a:pt x="114" y="133"/>
                  <a:pt x="115" y="135"/>
                </a:cubicBezTo>
                <a:cubicBezTo>
                  <a:pt x="115" y="137"/>
                  <a:pt x="119" y="140"/>
                  <a:pt x="119" y="141"/>
                </a:cubicBezTo>
                <a:cubicBezTo>
                  <a:pt x="119" y="142"/>
                  <a:pt x="113" y="145"/>
                  <a:pt x="110" y="143"/>
                </a:cubicBezTo>
                <a:cubicBezTo>
                  <a:pt x="107" y="142"/>
                  <a:pt x="105" y="141"/>
                  <a:pt x="103" y="141"/>
                </a:cubicBezTo>
                <a:cubicBezTo>
                  <a:pt x="101" y="141"/>
                  <a:pt x="84" y="145"/>
                  <a:pt x="83" y="146"/>
                </a:cubicBezTo>
                <a:cubicBezTo>
                  <a:pt x="82" y="146"/>
                  <a:pt x="84" y="146"/>
                  <a:pt x="86" y="148"/>
                </a:cubicBezTo>
                <a:cubicBezTo>
                  <a:pt x="87" y="149"/>
                  <a:pt x="88" y="156"/>
                  <a:pt x="88" y="159"/>
                </a:cubicBezTo>
                <a:cubicBezTo>
                  <a:pt x="89" y="163"/>
                  <a:pt x="97" y="173"/>
                  <a:pt x="96" y="174"/>
                </a:cubicBezTo>
                <a:cubicBezTo>
                  <a:pt x="94" y="176"/>
                  <a:pt x="87" y="180"/>
                  <a:pt x="86" y="185"/>
                </a:cubicBezTo>
                <a:cubicBezTo>
                  <a:pt x="85" y="189"/>
                  <a:pt x="87" y="192"/>
                  <a:pt x="86" y="193"/>
                </a:cubicBezTo>
                <a:cubicBezTo>
                  <a:pt x="84" y="194"/>
                  <a:pt x="77" y="196"/>
                  <a:pt x="74" y="198"/>
                </a:cubicBezTo>
                <a:cubicBezTo>
                  <a:pt x="72" y="199"/>
                  <a:pt x="65" y="203"/>
                  <a:pt x="64" y="205"/>
                </a:cubicBezTo>
                <a:cubicBezTo>
                  <a:pt x="62" y="206"/>
                  <a:pt x="60" y="207"/>
                  <a:pt x="58" y="207"/>
                </a:cubicBezTo>
                <a:cubicBezTo>
                  <a:pt x="57" y="207"/>
                  <a:pt x="47" y="207"/>
                  <a:pt x="44" y="211"/>
                </a:cubicBezTo>
                <a:cubicBezTo>
                  <a:pt x="40" y="214"/>
                  <a:pt x="40" y="218"/>
                  <a:pt x="38" y="218"/>
                </a:cubicBezTo>
                <a:cubicBezTo>
                  <a:pt x="37" y="218"/>
                  <a:pt x="37" y="216"/>
                  <a:pt x="35" y="218"/>
                </a:cubicBezTo>
                <a:cubicBezTo>
                  <a:pt x="33" y="219"/>
                  <a:pt x="31" y="220"/>
                  <a:pt x="30" y="220"/>
                </a:cubicBezTo>
                <a:cubicBezTo>
                  <a:pt x="29" y="219"/>
                  <a:pt x="30" y="216"/>
                  <a:pt x="27" y="217"/>
                </a:cubicBezTo>
                <a:cubicBezTo>
                  <a:pt x="25" y="218"/>
                  <a:pt x="24" y="218"/>
                  <a:pt x="22" y="218"/>
                </a:cubicBezTo>
                <a:cubicBezTo>
                  <a:pt x="19" y="218"/>
                  <a:pt x="19" y="217"/>
                  <a:pt x="17" y="218"/>
                </a:cubicBezTo>
                <a:cubicBezTo>
                  <a:pt x="15" y="219"/>
                  <a:pt x="10" y="223"/>
                  <a:pt x="8" y="224"/>
                </a:cubicBezTo>
                <a:cubicBezTo>
                  <a:pt x="6" y="225"/>
                  <a:pt x="7" y="228"/>
                  <a:pt x="5" y="230"/>
                </a:cubicBezTo>
                <a:cubicBezTo>
                  <a:pt x="4" y="233"/>
                  <a:pt x="0" y="238"/>
                  <a:pt x="1" y="241"/>
                </a:cubicBezTo>
                <a:cubicBezTo>
                  <a:pt x="2" y="243"/>
                  <a:pt x="8" y="247"/>
                  <a:pt x="11" y="247"/>
                </a:cubicBezTo>
                <a:cubicBezTo>
                  <a:pt x="14" y="247"/>
                  <a:pt x="16" y="245"/>
                  <a:pt x="16" y="248"/>
                </a:cubicBezTo>
                <a:cubicBezTo>
                  <a:pt x="16" y="252"/>
                  <a:pt x="17" y="256"/>
                  <a:pt x="19" y="258"/>
                </a:cubicBezTo>
                <a:cubicBezTo>
                  <a:pt x="20" y="261"/>
                  <a:pt x="22" y="263"/>
                  <a:pt x="21" y="265"/>
                </a:cubicBezTo>
                <a:cubicBezTo>
                  <a:pt x="20" y="266"/>
                  <a:pt x="17" y="269"/>
                  <a:pt x="19" y="270"/>
                </a:cubicBezTo>
                <a:cubicBezTo>
                  <a:pt x="21" y="271"/>
                  <a:pt x="31" y="275"/>
                  <a:pt x="31" y="279"/>
                </a:cubicBezTo>
                <a:cubicBezTo>
                  <a:pt x="32" y="282"/>
                  <a:pt x="33" y="287"/>
                  <a:pt x="37" y="289"/>
                </a:cubicBezTo>
                <a:cubicBezTo>
                  <a:pt x="39" y="290"/>
                  <a:pt x="46" y="293"/>
                  <a:pt x="51" y="296"/>
                </a:cubicBezTo>
                <a:cubicBezTo>
                  <a:pt x="51" y="296"/>
                  <a:pt x="51" y="296"/>
                  <a:pt x="51" y="296"/>
                </a:cubicBezTo>
                <a:cubicBezTo>
                  <a:pt x="52" y="295"/>
                  <a:pt x="54" y="294"/>
                  <a:pt x="55" y="294"/>
                </a:cubicBezTo>
                <a:cubicBezTo>
                  <a:pt x="61" y="294"/>
                  <a:pt x="57" y="294"/>
                  <a:pt x="61" y="292"/>
                </a:cubicBezTo>
                <a:cubicBezTo>
                  <a:pt x="65" y="289"/>
                  <a:pt x="67" y="287"/>
                  <a:pt x="73" y="288"/>
                </a:cubicBezTo>
                <a:cubicBezTo>
                  <a:pt x="80" y="289"/>
                  <a:pt x="80" y="291"/>
                  <a:pt x="83" y="294"/>
                </a:cubicBezTo>
                <a:cubicBezTo>
                  <a:pt x="86" y="297"/>
                  <a:pt x="86" y="297"/>
                  <a:pt x="86" y="301"/>
                </a:cubicBezTo>
                <a:cubicBezTo>
                  <a:pt x="87" y="305"/>
                  <a:pt x="81" y="306"/>
                  <a:pt x="79" y="308"/>
                </a:cubicBezTo>
                <a:cubicBezTo>
                  <a:pt x="77" y="310"/>
                  <a:pt x="78" y="312"/>
                  <a:pt x="76" y="315"/>
                </a:cubicBezTo>
                <a:cubicBezTo>
                  <a:pt x="75" y="318"/>
                  <a:pt x="69" y="317"/>
                  <a:pt x="68" y="320"/>
                </a:cubicBezTo>
                <a:cubicBezTo>
                  <a:pt x="68" y="324"/>
                  <a:pt x="72" y="325"/>
                  <a:pt x="76" y="328"/>
                </a:cubicBezTo>
                <a:cubicBezTo>
                  <a:pt x="80" y="332"/>
                  <a:pt x="77" y="333"/>
                  <a:pt x="77" y="336"/>
                </a:cubicBezTo>
                <a:cubicBezTo>
                  <a:pt x="77" y="338"/>
                  <a:pt x="71" y="340"/>
                  <a:pt x="68" y="339"/>
                </a:cubicBezTo>
                <a:cubicBezTo>
                  <a:pt x="65" y="337"/>
                  <a:pt x="62" y="337"/>
                  <a:pt x="61" y="339"/>
                </a:cubicBezTo>
                <a:cubicBezTo>
                  <a:pt x="61" y="340"/>
                  <a:pt x="63" y="341"/>
                  <a:pt x="66" y="344"/>
                </a:cubicBezTo>
                <a:cubicBezTo>
                  <a:pt x="69" y="348"/>
                  <a:pt x="67" y="350"/>
                  <a:pt x="68" y="353"/>
                </a:cubicBezTo>
                <a:cubicBezTo>
                  <a:pt x="68" y="355"/>
                  <a:pt x="69" y="353"/>
                  <a:pt x="74" y="355"/>
                </a:cubicBezTo>
                <a:cubicBezTo>
                  <a:pt x="79" y="358"/>
                  <a:pt x="76" y="359"/>
                  <a:pt x="79" y="360"/>
                </a:cubicBezTo>
                <a:cubicBezTo>
                  <a:pt x="83" y="361"/>
                  <a:pt x="81" y="360"/>
                  <a:pt x="85" y="364"/>
                </a:cubicBezTo>
                <a:cubicBezTo>
                  <a:pt x="89" y="367"/>
                  <a:pt x="95" y="371"/>
                  <a:pt x="97" y="372"/>
                </a:cubicBezTo>
                <a:cubicBezTo>
                  <a:pt x="100" y="374"/>
                  <a:pt x="101" y="373"/>
                  <a:pt x="101" y="370"/>
                </a:cubicBezTo>
                <a:cubicBezTo>
                  <a:pt x="101" y="367"/>
                  <a:pt x="104" y="367"/>
                  <a:pt x="107" y="367"/>
                </a:cubicBezTo>
                <a:cubicBezTo>
                  <a:pt x="111" y="367"/>
                  <a:pt x="112" y="372"/>
                  <a:pt x="115" y="375"/>
                </a:cubicBezTo>
                <a:cubicBezTo>
                  <a:pt x="117" y="377"/>
                  <a:pt x="120" y="379"/>
                  <a:pt x="124" y="383"/>
                </a:cubicBezTo>
                <a:cubicBezTo>
                  <a:pt x="127" y="386"/>
                  <a:pt x="127" y="386"/>
                  <a:pt x="130" y="386"/>
                </a:cubicBezTo>
                <a:cubicBezTo>
                  <a:pt x="134" y="386"/>
                  <a:pt x="134" y="387"/>
                  <a:pt x="136" y="390"/>
                </a:cubicBezTo>
                <a:cubicBezTo>
                  <a:pt x="139" y="394"/>
                  <a:pt x="145" y="395"/>
                  <a:pt x="145" y="395"/>
                </a:cubicBezTo>
                <a:cubicBezTo>
                  <a:pt x="145" y="395"/>
                  <a:pt x="147" y="397"/>
                  <a:pt x="149" y="400"/>
                </a:cubicBezTo>
                <a:cubicBezTo>
                  <a:pt x="150" y="403"/>
                  <a:pt x="154" y="398"/>
                  <a:pt x="155" y="398"/>
                </a:cubicBezTo>
                <a:cubicBezTo>
                  <a:pt x="156" y="398"/>
                  <a:pt x="159" y="401"/>
                  <a:pt x="161" y="402"/>
                </a:cubicBezTo>
                <a:cubicBezTo>
                  <a:pt x="163" y="404"/>
                  <a:pt x="164" y="402"/>
                  <a:pt x="166" y="402"/>
                </a:cubicBezTo>
                <a:cubicBezTo>
                  <a:pt x="168" y="401"/>
                  <a:pt x="168" y="401"/>
                  <a:pt x="170" y="404"/>
                </a:cubicBezTo>
                <a:cubicBezTo>
                  <a:pt x="172" y="406"/>
                  <a:pt x="181" y="405"/>
                  <a:pt x="184" y="405"/>
                </a:cubicBezTo>
                <a:cubicBezTo>
                  <a:pt x="186" y="405"/>
                  <a:pt x="189" y="404"/>
                  <a:pt x="193" y="403"/>
                </a:cubicBezTo>
                <a:cubicBezTo>
                  <a:pt x="196" y="402"/>
                  <a:pt x="193" y="411"/>
                  <a:pt x="194" y="409"/>
                </a:cubicBezTo>
                <a:cubicBezTo>
                  <a:pt x="196" y="407"/>
                  <a:pt x="204" y="400"/>
                  <a:pt x="205" y="399"/>
                </a:cubicBezTo>
                <a:cubicBezTo>
                  <a:pt x="207" y="398"/>
                  <a:pt x="208" y="398"/>
                  <a:pt x="211" y="400"/>
                </a:cubicBezTo>
                <a:cubicBezTo>
                  <a:pt x="214" y="401"/>
                  <a:pt x="215" y="404"/>
                  <a:pt x="218" y="404"/>
                </a:cubicBezTo>
                <a:cubicBezTo>
                  <a:pt x="220" y="405"/>
                  <a:pt x="225" y="402"/>
                  <a:pt x="228" y="403"/>
                </a:cubicBezTo>
                <a:cubicBezTo>
                  <a:pt x="231" y="404"/>
                  <a:pt x="233" y="403"/>
                  <a:pt x="235" y="403"/>
                </a:cubicBezTo>
                <a:cubicBezTo>
                  <a:pt x="238" y="403"/>
                  <a:pt x="241" y="399"/>
                  <a:pt x="243" y="397"/>
                </a:cubicBezTo>
                <a:cubicBezTo>
                  <a:pt x="245" y="395"/>
                  <a:pt x="246" y="392"/>
                  <a:pt x="250" y="392"/>
                </a:cubicBezTo>
                <a:cubicBezTo>
                  <a:pt x="254" y="392"/>
                  <a:pt x="259" y="384"/>
                  <a:pt x="261" y="383"/>
                </a:cubicBezTo>
                <a:cubicBezTo>
                  <a:pt x="262" y="383"/>
                  <a:pt x="266" y="385"/>
                  <a:pt x="270" y="387"/>
                </a:cubicBezTo>
                <a:cubicBezTo>
                  <a:pt x="273" y="389"/>
                  <a:pt x="277" y="383"/>
                  <a:pt x="278" y="383"/>
                </a:cubicBezTo>
                <a:cubicBezTo>
                  <a:pt x="280" y="383"/>
                  <a:pt x="281" y="385"/>
                  <a:pt x="285" y="388"/>
                </a:cubicBezTo>
                <a:cubicBezTo>
                  <a:pt x="288" y="391"/>
                  <a:pt x="284" y="395"/>
                  <a:pt x="282" y="397"/>
                </a:cubicBezTo>
                <a:cubicBezTo>
                  <a:pt x="281" y="398"/>
                  <a:pt x="290" y="399"/>
                  <a:pt x="292" y="399"/>
                </a:cubicBezTo>
                <a:cubicBezTo>
                  <a:pt x="295" y="400"/>
                  <a:pt x="296" y="398"/>
                  <a:pt x="298" y="396"/>
                </a:cubicBezTo>
                <a:cubicBezTo>
                  <a:pt x="301" y="395"/>
                  <a:pt x="304" y="405"/>
                  <a:pt x="305" y="408"/>
                </a:cubicBezTo>
                <a:cubicBezTo>
                  <a:pt x="307" y="412"/>
                  <a:pt x="307" y="409"/>
                  <a:pt x="310" y="409"/>
                </a:cubicBezTo>
                <a:cubicBezTo>
                  <a:pt x="313" y="409"/>
                  <a:pt x="312" y="410"/>
                  <a:pt x="312" y="413"/>
                </a:cubicBezTo>
                <a:cubicBezTo>
                  <a:pt x="312" y="415"/>
                  <a:pt x="310" y="415"/>
                  <a:pt x="310" y="417"/>
                </a:cubicBezTo>
                <a:cubicBezTo>
                  <a:pt x="309" y="420"/>
                  <a:pt x="312" y="420"/>
                  <a:pt x="311" y="424"/>
                </a:cubicBezTo>
                <a:cubicBezTo>
                  <a:pt x="310" y="428"/>
                  <a:pt x="311" y="431"/>
                  <a:pt x="309" y="434"/>
                </a:cubicBezTo>
                <a:cubicBezTo>
                  <a:pt x="307" y="437"/>
                  <a:pt x="306" y="437"/>
                  <a:pt x="303" y="441"/>
                </a:cubicBezTo>
                <a:cubicBezTo>
                  <a:pt x="300" y="444"/>
                  <a:pt x="299" y="445"/>
                  <a:pt x="297" y="447"/>
                </a:cubicBezTo>
                <a:cubicBezTo>
                  <a:pt x="295" y="450"/>
                  <a:pt x="297" y="451"/>
                  <a:pt x="297" y="452"/>
                </a:cubicBezTo>
                <a:cubicBezTo>
                  <a:pt x="297" y="454"/>
                  <a:pt x="297" y="456"/>
                  <a:pt x="295" y="459"/>
                </a:cubicBezTo>
                <a:cubicBezTo>
                  <a:pt x="293" y="462"/>
                  <a:pt x="299" y="459"/>
                  <a:pt x="302" y="459"/>
                </a:cubicBezTo>
                <a:cubicBezTo>
                  <a:pt x="305" y="459"/>
                  <a:pt x="310" y="457"/>
                  <a:pt x="314" y="458"/>
                </a:cubicBezTo>
                <a:cubicBezTo>
                  <a:pt x="318" y="458"/>
                  <a:pt x="314" y="460"/>
                  <a:pt x="312" y="462"/>
                </a:cubicBezTo>
                <a:cubicBezTo>
                  <a:pt x="309" y="464"/>
                  <a:pt x="312" y="468"/>
                  <a:pt x="313" y="470"/>
                </a:cubicBezTo>
                <a:cubicBezTo>
                  <a:pt x="315" y="472"/>
                  <a:pt x="317" y="472"/>
                  <a:pt x="321" y="472"/>
                </a:cubicBezTo>
                <a:cubicBezTo>
                  <a:pt x="325" y="472"/>
                  <a:pt x="319" y="483"/>
                  <a:pt x="319" y="484"/>
                </a:cubicBezTo>
                <a:cubicBezTo>
                  <a:pt x="320" y="486"/>
                  <a:pt x="321" y="486"/>
                  <a:pt x="327" y="487"/>
                </a:cubicBezTo>
                <a:cubicBezTo>
                  <a:pt x="333" y="488"/>
                  <a:pt x="327" y="487"/>
                  <a:pt x="328" y="491"/>
                </a:cubicBezTo>
                <a:cubicBezTo>
                  <a:pt x="330" y="496"/>
                  <a:pt x="332" y="494"/>
                  <a:pt x="335" y="494"/>
                </a:cubicBezTo>
                <a:cubicBezTo>
                  <a:pt x="338" y="494"/>
                  <a:pt x="338" y="492"/>
                  <a:pt x="341" y="492"/>
                </a:cubicBezTo>
                <a:cubicBezTo>
                  <a:pt x="345" y="492"/>
                  <a:pt x="342" y="495"/>
                  <a:pt x="349" y="498"/>
                </a:cubicBezTo>
                <a:cubicBezTo>
                  <a:pt x="357" y="501"/>
                  <a:pt x="352" y="496"/>
                  <a:pt x="352" y="491"/>
                </a:cubicBezTo>
                <a:cubicBezTo>
                  <a:pt x="352" y="486"/>
                  <a:pt x="350" y="486"/>
                  <a:pt x="349" y="483"/>
                </a:cubicBezTo>
                <a:cubicBezTo>
                  <a:pt x="348" y="479"/>
                  <a:pt x="351" y="480"/>
                  <a:pt x="353" y="480"/>
                </a:cubicBezTo>
                <a:cubicBezTo>
                  <a:pt x="356" y="480"/>
                  <a:pt x="357" y="479"/>
                  <a:pt x="360" y="477"/>
                </a:cubicBezTo>
                <a:cubicBezTo>
                  <a:pt x="363" y="476"/>
                  <a:pt x="362" y="478"/>
                  <a:pt x="364" y="479"/>
                </a:cubicBezTo>
                <a:cubicBezTo>
                  <a:pt x="367" y="480"/>
                  <a:pt x="370" y="476"/>
                  <a:pt x="370" y="478"/>
                </a:cubicBezTo>
                <a:cubicBezTo>
                  <a:pt x="370" y="480"/>
                  <a:pt x="373" y="478"/>
                  <a:pt x="375" y="476"/>
                </a:cubicBezTo>
                <a:cubicBezTo>
                  <a:pt x="377" y="475"/>
                  <a:pt x="377" y="478"/>
                  <a:pt x="379" y="480"/>
                </a:cubicBezTo>
                <a:cubicBezTo>
                  <a:pt x="380" y="483"/>
                  <a:pt x="382" y="480"/>
                  <a:pt x="383" y="477"/>
                </a:cubicBezTo>
                <a:cubicBezTo>
                  <a:pt x="385" y="475"/>
                  <a:pt x="385" y="476"/>
                  <a:pt x="388" y="476"/>
                </a:cubicBezTo>
                <a:cubicBezTo>
                  <a:pt x="391" y="476"/>
                  <a:pt x="391" y="470"/>
                  <a:pt x="394" y="468"/>
                </a:cubicBezTo>
                <a:cubicBezTo>
                  <a:pt x="398" y="466"/>
                  <a:pt x="399" y="468"/>
                  <a:pt x="402" y="471"/>
                </a:cubicBezTo>
                <a:cubicBezTo>
                  <a:pt x="405" y="473"/>
                  <a:pt x="413" y="474"/>
                  <a:pt x="416" y="475"/>
                </a:cubicBezTo>
                <a:cubicBezTo>
                  <a:pt x="419" y="476"/>
                  <a:pt x="416" y="478"/>
                  <a:pt x="414" y="480"/>
                </a:cubicBezTo>
                <a:cubicBezTo>
                  <a:pt x="412" y="482"/>
                  <a:pt x="415" y="483"/>
                  <a:pt x="421" y="488"/>
                </a:cubicBezTo>
                <a:cubicBezTo>
                  <a:pt x="424" y="491"/>
                  <a:pt x="428" y="492"/>
                  <a:pt x="431" y="493"/>
                </a:cubicBezTo>
                <a:cubicBezTo>
                  <a:pt x="431" y="493"/>
                  <a:pt x="431" y="493"/>
                  <a:pt x="431" y="493"/>
                </a:cubicBezTo>
                <a:cubicBezTo>
                  <a:pt x="432" y="493"/>
                  <a:pt x="433" y="493"/>
                  <a:pt x="433" y="492"/>
                </a:cubicBezTo>
                <a:cubicBezTo>
                  <a:pt x="437" y="491"/>
                  <a:pt x="439" y="493"/>
                  <a:pt x="440" y="491"/>
                </a:cubicBezTo>
                <a:cubicBezTo>
                  <a:pt x="442" y="489"/>
                  <a:pt x="440" y="487"/>
                  <a:pt x="443" y="489"/>
                </a:cubicBezTo>
                <a:cubicBezTo>
                  <a:pt x="446" y="491"/>
                  <a:pt x="446" y="493"/>
                  <a:pt x="449" y="494"/>
                </a:cubicBezTo>
                <a:cubicBezTo>
                  <a:pt x="451" y="494"/>
                  <a:pt x="454" y="493"/>
                  <a:pt x="455" y="493"/>
                </a:cubicBezTo>
                <a:cubicBezTo>
                  <a:pt x="456" y="494"/>
                  <a:pt x="458" y="495"/>
                  <a:pt x="457" y="497"/>
                </a:cubicBezTo>
                <a:cubicBezTo>
                  <a:pt x="456" y="499"/>
                  <a:pt x="454" y="501"/>
                  <a:pt x="456" y="503"/>
                </a:cubicBezTo>
                <a:cubicBezTo>
                  <a:pt x="458" y="506"/>
                  <a:pt x="460" y="511"/>
                  <a:pt x="462" y="511"/>
                </a:cubicBezTo>
                <a:cubicBezTo>
                  <a:pt x="464" y="510"/>
                  <a:pt x="469" y="509"/>
                  <a:pt x="467" y="507"/>
                </a:cubicBezTo>
                <a:cubicBezTo>
                  <a:pt x="465" y="505"/>
                  <a:pt x="461" y="504"/>
                  <a:pt x="463" y="501"/>
                </a:cubicBezTo>
                <a:cubicBezTo>
                  <a:pt x="464" y="499"/>
                  <a:pt x="466" y="497"/>
                  <a:pt x="469" y="495"/>
                </a:cubicBezTo>
                <a:cubicBezTo>
                  <a:pt x="473" y="493"/>
                  <a:pt x="481" y="492"/>
                  <a:pt x="483" y="490"/>
                </a:cubicBezTo>
                <a:cubicBezTo>
                  <a:pt x="485" y="488"/>
                  <a:pt x="486" y="488"/>
                  <a:pt x="488" y="489"/>
                </a:cubicBezTo>
                <a:cubicBezTo>
                  <a:pt x="489" y="489"/>
                  <a:pt x="490" y="488"/>
                  <a:pt x="492" y="487"/>
                </a:cubicBezTo>
                <a:cubicBezTo>
                  <a:pt x="493" y="487"/>
                  <a:pt x="497" y="489"/>
                  <a:pt x="499" y="487"/>
                </a:cubicBezTo>
                <a:cubicBezTo>
                  <a:pt x="500" y="484"/>
                  <a:pt x="501" y="483"/>
                  <a:pt x="503" y="483"/>
                </a:cubicBezTo>
                <a:cubicBezTo>
                  <a:pt x="505" y="483"/>
                  <a:pt x="506" y="483"/>
                  <a:pt x="506" y="482"/>
                </a:cubicBezTo>
                <a:cubicBezTo>
                  <a:pt x="505" y="480"/>
                  <a:pt x="505" y="476"/>
                  <a:pt x="506" y="478"/>
                </a:cubicBezTo>
                <a:cubicBezTo>
                  <a:pt x="508" y="480"/>
                  <a:pt x="508" y="480"/>
                  <a:pt x="511" y="480"/>
                </a:cubicBezTo>
                <a:cubicBezTo>
                  <a:pt x="513" y="480"/>
                  <a:pt x="515" y="478"/>
                  <a:pt x="518" y="477"/>
                </a:cubicBezTo>
                <a:cubicBezTo>
                  <a:pt x="521" y="476"/>
                  <a:pt x="520" y="478"/>
                  <a:pt x="524" y="478"/>
                </a:cubicBezTo>
                <a:cubicBezTo>
                  <a:pt x="528" y="478"/>
                  <a:pt x="530" y="478"/>
                  <a:pt x="533" y="478"/>
                </a:cubicBezTo>
                <a:cubicBezTo>
                  <a:pt x="536" y="478"/>
                  <a:pt x="536" y="476"/>
                  <a:pt x="538" y="475"/>
                </a:cubicBezTo>
                <a:cubicBezTo>
                  <a:pt x="540" y="474"/>
                  <a:pt x="542" y="474"/>
                  <a:pt x="543" y="474"/>
                </a:cubicBezTo>
                <a:cubicBezTo>
                  <a:pt x="544" y="473"/>
                  <a:pt x="544" y="472"/>
                  <a:pt x="546" y="471"/>
                </a:cubicBezTo>
                <a:cubicBezTo>
                  <a:pt x="547" y="469"/>
                  <a:pt x="550" y="467"/>
                  <a:pt x="550" y="465"/>
                </a:cubicBezTo>
                <a:cubicBezTo>
                  <a:pt x="550" y="465"/>
                  <a:pt x="550" y="465"/>
                  <a:pt x="550" y="465"/>
                </a:cubicBezTo>
                <a:cubicBezTo>
                  <a:pt x="550" y="465"/>
                  <a:pt x="551" y="465"/>
                  <a:pt x="554" y="464"/>
                </a:cubicBezTo>
                <a:cubicBezTo>
                  <a:pt x="559" y="462"/>
                  <a:pt x="560" y="461"/>
                  <a:pt x="562" y="459"/>
                </a:cubicBezTo>
                <a:cubicBezTo>
                  <a:pt x="564" y="457"/>
                  <a:pt x="565" y="456"/>
                  <a:pt x="564" y="455"/>
                </a:cubicBezTo>
                <a:cubicBezTo>
                  <a:pt x="564" y="454"/>
                  <a:pt x="567" y="453"/>
                  <a:pt x="571" y="452"/>
                </a:cubicBezTo>
                <a:cubicBezTo>
                  <a:pt x="574" y="451"/>
                  <a:pt x="574" y="450"/>
                  <a:pt x="575" y="448"/>
                </a:cubicBezTo>
                <a:cubicBezTo>
                  <a:pt x="577" y="446"/>
                  <a:pt x="579" y="445"/>
                  <a:pt x="580" y="443"/>
                </a:cubicBezTo>
                <a:cubicBezTo>
                  <a:pt x="581" y="441"/>
                  <a:pt x="584" y="439"/>
                  <a:pt x="584" y="437"/>
                </a:cubicBezTo>
                <a:cubicBezTo>
                  <a:pt x="584" y="434"/>
                  <a:pt x="586" y="433"/>
                  <a:pt x="583" y="432"/>
                </a:cubicBezTo>
                <a:cubicBezTo>
                  <a:pt x="580" y="431"/>
                  <a:pt x="579" y="430"/>
                  <a:pt x="581" y="430"/>
                </a:cubicBezTo>
                <a:cubicBezTo>
                  <a:pt x="583" y="430"/>
                  <a:pt x="588" y="430"/>
                  <a:pt x="588" y="427"/>
                </a:cubicBezTo>
                <a:cubicBezTo>
                  <a:pt x="588" y="423"/>
                  <a:pt x="584" y="424"/>
                  <a:pt x="585" y="422"/>
                </a:cubicBezTo>
                <a:cubicBezTo>
                  <a:pt x="586" y="421"/>
                  <a:pt x="589" y="422"/>
                  <a:pt x="590" y="421"/>
                </a:cubicBezTo>
                <a:cubicBezTo>
                  <a:pt x="592" y="420"/>
                  <a:pt x="600" y="410"/>
                  <a:pt x="600" y="407"/>
                </a:cubicBezTo>
                <a:cubicBezTo>
                  <a:pt x="600" y="404"/>
                  <a:pt x="596" y="405"/>
                  <a:pt x="601" y="403"/>
                </a:cubicBezTo>
                <a:cubicBezTo>
                  <a:pt x="605" y="402"/>
                  <a:pt x="609" y="400"/>
                  <a:pt x="609" y="397"/>
                </a:cubicBezTo>
                <a:cubicBezTo>
                  <a:pt x="610" y="394"/>
                  <a:pt x="610" y="396"/>
                  <a:pt x="608" y="394"/>
                </a:cubicBezTo>
                <a:cubicBezTo>
                  <a:pt x="606" y="392"/>
                  <a:pt x="609" y="392"/>
                  <a:pt x="610" y="392"/>
                </a:cubicBezTo>
                <a:cubicBezTo>
                  <a:pt x="612" y="391"/>
                  <a:pt x="612" y="392"/>
                  <a:pt x="612" y="389"/>
                </a:cubicBezTo>
                <a:cubicBezTo>
                  <a:pt x="611" y="385"/>
                  <a:pt x="610" y="384"/>
                  <a:pt x="612" y="385"/>
                </a:cubicBezTo>
                <a:cubicBezTo>
                  <a:pt x="613" y="386"/>
                  <a:pt x="614" y="388"/>
                  <a:pt x="615" y="387"/>
                </a:cubicBezTo>
                <a:cubicBezTo>
                  <a:pt x="615" y="386"/>
                  <a:pt x="620" y="385"/>
                  <a:pt x="617" y="383"/>
                </a:cubicBezTo>
                <a:cubicBezTo>
                  <a:pt x="614" y="380"/>
                  <a:pt x="612" y="381"/>
                  <a:pt x="614" y="379"/>
                </a:cubicBezTo>
                <a:cubicBezTo>
                  <a:pt x="616" y="378"/>
                  <a:pt x="622" y="374"/>
                  <a:pt x="620" y="374"/>
                </a:cubicBezTo>
                <a:cubicBezTo>
                  <a:pt x="618" y="374"/>
                  <a:pt x="616" y="377"/>
                  <a:pt x="613" y="375"/>
                </a:cubicBezTo>
                <a:cubicBezTo>
                  <a:pt x="610" y="372"/>
                  <a:pt x="609" y="369"/>
                  <a:pt x="607" y="370"/>
                </a:cubicBezTo>
                <a:cubicBezTo>
                  <a:pt x="605" y="371"/>
                  <a:pt x="605" y="372"/>
                  <a:pt x="602" y="373"/>
                </a:cubicBezTo>
                <a:cubicBezTo>
                  <a:pt x="600" y="374"/>
                  <a:pt x="598" y="371"/>
                  <a:pt x="596" y="371"/>
                </a:cubicBezTo>
                <a:cubicBezTo>
                  <a:pt x="593" y="371"/>
                  <a:pt x="597" y="371"/>
                  <a:pt x="599" y="370"/>
                </a:cubicBezTo>
                <a:cubicBezTo>
                  <a:pt x="602" y="368"/>
                  <a:pt x="605" y="365"/>
                  <a:pt x="608" y="364"/>
                </a:cubicBezTo>
                <a:cubicBezTo>
                  <a:pt x="612" y="362"/>
                  <a:pt x="616" y="363"/>
                  <a:pt x="614" y="360"/>
                </a:cubicBezTo>
                <a:cubicBezTo>
                  <a:pt x="613" y="357"/>
                  <a:pt x="614" y="357"/>
                  <a:pt x="610" y="355"/>
                </a:cubicBezTo>
                <a:cubicBezTo>
                  <a:pt x="606" y="353"/>
                  <a:pt x="607" y="353"/>
                  <a:pt x="604" y="350"/>
                </a:cubicBezTo>
                <a:cubicBezTo>
                  <a:pt x="601" y="347"/>
                  <a:pt x="601" y="346"/>
                  <a:pt x="598" y="346"/>
                </a:cubicBezTo>
                <a:cubicBezTo>
                  <a:pt x="595" y="346"/>
                  <a:pt x="593" y="348"/>
                  <a:pt x="590" y="345"/>
                </a:cubicBezTo>
                <a:cubicBezTo>
                  <a:pt x="588" y="343"/>
                  <a:pt x="586" y="340"/>
                  <a:pt x="588" y="342"/>
                </a:cubicBezTo>
                <a:cubicBezTo>
                  <a:pt x="591" y="343"/>
                  <a:pt x="592" y="346"/>
                  <a:pt x="595" y="345"/>
                </a:cubicBezTo>
                <a:cubicBezTo>
                  <a:pt x="598" y="345"/>
                  <a:pt x="602" y="345"/>
                  <a:pt x="605" y="347"/>
                </a:cubicBezTo>
                <a:cubicBezTo>
                  <a:pt x="608" y="349"/>
                  <a:pt x="609" y="350"/>
                  <a:pt x="611" y="350"/>
                </a:cubicBezTo>
                <a:cubicBezTo>
                  <a:pt x="613" y="350"/>
                  <a:pt x="617" y="350"/>
                  <a:pt x="615" y="348"/>
                </a:cubicBezTo>
                <a:cubicBezTo>
                  <a:pt x="613" y="346"/>
                  <a:pt x="610" y="343"/>
                  <a:pt x="607" y="340"/>
                </a:cubicBezTo>
                <a:cubicBezTo>
                  <a:pt x="603" y="337"/>
                  <a:pt x="602" y="336"/>
                  <a:pt x="601" y="334"/>
                </a:cubicBezTo>
                <a:cubicBezTo>
                  <a:pt x="601" y="332"/>
                  <a:pt x="599" y="325"/>
                  <a:pt x="597" y="320"/>
                </a:cubicBezTo>
                <a:cubicBezTo>
                  <a:pt x="595" y="314"/>
                  <a:pt x="597" y="314"/>
                  <a:pt x="591" y="311"/>
                </a:cubicBezTo>
                <a:cubicBezTo>
                  <a:pt x="585" y="308"/>
                  <a:pt x="579" y="307"/>
                  <a:pt x="581" y="303"/>
                </a:cubicBezTo>
                <a:cubicBezTo>
                  <a:pt x="583" y="299"/>
                  <a:pt x="588" y="294"/>
                  <a:pt x="590" y="291"/>
                </a:cubicBezTo>
                <a:cubicBezTo>
                  <a:pt x="592" y="288"/>
                  <a:pt x="594" y="287"/>
                  <a:pt x="592" y="286"/>
                </a:cubicBezTo>
                <a:cubicBezTo>
                  <a:pt x="591" y="285"/>
                  <a:pt x="590" y="284"/>
                  <a:pt x="594" y="284"/>
                </a:cubicBezTo>
                <a:cubicBezTo>
                  <a:pt x="598" y="285"/>
                  <a:pt x="600" y="285"/>
                  <a:pt x="600" y="283"/>
                </a:cubicBezTo>
                <a:cubicBezTo>
                  <a:pt x="600" y="282"/>
                  <a:pt x="598" y="281"/>
                  <a:pt x="601" y="279"/>
                </a:cubicBezTo>
                <a:cubicBezTo>
                  <a:pt x="603" y="278"/>
                  <a:pt x="604" y="278"/>
                  <a:pt x="607" y="276"/>
                </a:cubicBezTo>
                <a:cubicBezTo>
                  <a:pt x="611" y="274"/>
                  <a:pt x="620" y="271"/>
                  <a:pt x="620" y="273"/>
                </a:cubicBezTo>
                <a:cubicBezTo>
                  <a:pt x="619" y="274"/>
                  <a:pt x="619" y="276"/>
                  <a:pt x="621" y="274"/>
                </a:cubicBezTo>
                <a:cubicBezTo>
                  <a:pt x="624" y="273"/>
                  <a:pt x="627" y="272"/>
                  <a:pt x="626" y="269"/>
                </a:cubicBezTo>
                <a:cubicBezTo>
                  <a:pt x="625" y="267"/>
                  <a:pt x="623" y="264"/>
                  <a:pt x="620" y="264"/>
                </a:cubicBezTo>
                <a:cubicBezTo>
                  <a:pt x="618" y="265"/>
                  <a:pt x="613" y="265"/>
                  <a:pt x="609" y="263"/>
                </a:cubicBezTo>
                <a:cubicBezTo>
                  <a:pt x="605" y="260"/>
                  <a:pt x="604" y="259"/>
                  <a:pt x="601" y="261"/>
                </a:cubicBezTo>
                <a:cubicBezTo>
                  <a:pt x="598" y="262"/>
                  <a:pt x="592" y="268"/>
                  <a:pt x="588" y="269"/>
                </a:cubicBezTo>
                <a:cubicBezTo>
                  <a:pt x="583" y="270"/>
                  <a:pt x="579" y="269"/>
                  <a:pt x="578" y="267"/>
                </a:cubicBezTo>
                <a:cubicBezTo>
                  <a:pt x="577" y="266"/>
                  <a:pt x="580" y="261"/>
                  <a:pt x="579" y="259"/>
                </a:cubicBezTo>
                <a:cubicBezTo>
                  <a:pt x="578" y="257"/>
                  <a:pt x="575" y="255"/>
                  <a:pt x="570" y="255"/>
                </a:cubicBezTo>
                <a:cubicBezTo>
                  <a:pt x="565" y="255"/>
                  <a:pt x="559" y="250"/>
                  <a:pt x="559" y="246"/>
                </a:cubicBezTo>
                <a:cubicBezTo>
                  <a:pt x="559" y="242"/>
                  <a:pt x="563" y="238"/>
                  <a:pt x="565" y="239"/>
                </a:cubicBezTo>
                <a:cubicBezTo>
                  <a:pt x="568" y="239"/>
                  <a:pt x="569" y="240"/>
                  <a:pt x="573" y="239"/>
                </a:cubicBezTo>
                <a:cubicBezTo>
                  <a:pt x="576" y="238"/>
                  <a:pt x="577" y="238"/>
                  <a:pt x="581" y="235"/>
                </a:cubicBezTo>
                <a:cubicBezTo>
                  <a:pt x="584" y="231"/>
                  <a:pt x="588" y="227"/>
                  <a:pt x="591" y="226"/>
                </a:cubicBezTo>
                <a:cubicBezTo>
                  <a:pt x="595" y="224"/>
                  <a:pt x="600" y="216"/>
                  <a:pt x="603" y="215"/>
                </a:cubicBezTo>
                <a:cubicBezTo>
                  <a:pt x="606" y="213"/>
                  <a:pt x="607" y="211"/>
                  <a:pt x="612" y="213"/>
                </a:cubicBezTo>
                <a:cubicBezTo>
                  <a:pt x="617" y="214"/>
                  <a:pt x="622" y="214"/>
                  <a:pt x="620" y="217"/>
                </a:cubicBezTo>
                <a:cubicBezTo>
                  <a:pt x="619" y="220"/>
                  <a:pt x="616" y="227"/>
                  <a:pt x="613" y="228"/>
                </a:cubicBezTo>
                <a:cubicBezTo>
                  <a:pt x="611" y="229"/>
                  <a:pt x="605" y="234"/>
                  <a:pt x="608" y="234"/>
                </a:cubicBezTo>
                <a:cubicBezTo>
                  <a:pt x="612" y="234"/>
                  <a:pt x="613" y="235"/>
                  <a:pt x="615" y="235"/>
                </a:cubicBezTo>
                <a:cubicBezTo>
                  <a:pt x="617" y="234"/>
                  <a:pt x="615" y="235"/>
                  <a:pt x="614" y="236"/>
                </a:cubicBezTo>
                <a:cubicBezTo>
                  <a:pt x="612" y="237"/>
                  <a:pt x="609" y="241"/>
                  <a:pt x="608" y="243"/>
                </a:cubicBezTo>
                <a:cubicBezTo>
                  <a:pt x="607" y="244"/>
                  <a:pt x="607" y="245"/>
                  <a:pt x="609" y="244"/>
                </a:cubicBezTo>
                <a:cubicBezTo>
                  <a:pt x="611" y="243"/>
                  <a:pt x="614" y="241"/>
                  <a:pt x="616" y="239"/>
                </a:cubicBezTo>
                <a:cubicBezTo>
                  <a:pt x="619" y="238"/>
                  <a:pt x="623" y="234"/>
                  <a:pt x="627" y="232"/>
                </a:cubicBezTo>
                <a:cubicBezTo>
                  <a:pt x="631" y="230"/>
                  <a:pt x="639" y="227"/>
                  <a:pt x="645" y="228"/>
                </a:cubicBezTo>
                <a:cubicBezTo>
                  <a:pt x="646" y="228"/>
                  <a:pt x="646" y="228"/>
                  <a:pt x="646" y="228"/>
                </a:cubicBezTo>
                <a:cubicBezTo>
                  <a:pt x="646" y="228"/>
                  <a:pt x="646" y="228"/>
                  <a:pt x="646" y="228"/>
                </a:cubicBezTo>
                <a:cubicBezTo>
                  <a:pt x="650" y="220"/>
                  <a:pt x="665" y="215"/>
                  <a:pt x="668" y="213"/>
                </a:cubicBezTo>
                <a:cubicBezTo>
                  <a:pt x="671" y="211"/>
                  <a:pt x="679" y="200"/>
                  <a:pt x="679" y="200"/>
                </a:cubicBezTo>
                <a:cubicBezTo>
                  <a:pt x="680" y="200"/>
                  <a:pt x="683" y="199"/>
                  <a:pt x="687" y="203"/>
                </a:cubicBezTo>
                <a:cubicBezTo>
                  <a:pt x="692" y="206"/>
                  <a:pt x="698" y="203"/>
                  <a:pt x="700" y="203"/>
                </a:cubicBezTo>
                <a:cubicBezTo>
                  <a:pt x="701" y="202"/>
                  <a:pt x="700" y="198"/>
                  <a:pt x="698" y="195"/>
                </a:cubicBezTo>
                <a:cubicBezTo>
                  <a:pt x="697" y="193"/>
                  <a:pt x="709" y="192"/>
                  <a:pt x="711" y="192"/>
                </a:cubicBezTo>
                <a:cubicBezTo>
                  <a:pt x="713" y="192"/>
                  <a:pt x="713" y="187"/>
                  <a:pt x="716" y="188"/>
                </a:cubicBezTo>
                <a:cubicBezTo>
                  <a:pt x="719" y="188"/>
                  <a:pt x="719" y="187"/>
                  <a:pt x="720" y="185"/>
                </a:cubicBezTo>
                <a:cubicBezTo>
                  <a:pt x="722" y="182"/>
                  <a:pt x="720" y="180"/>
                  <a:pt x="723" y="179"/>
                </a:cubicBezTo>
                <a:cubicBezTo>
                  <a:pt x="726" y="178"/>
                  <a:pt x="731" y="186"/>
                  <a:pt x="731" y="186"/>
                </a:cubicBezTo>
                <a:cubicBezTo>
                  <a:pt x="731" y="186"/>
                  <a:pt x="731" y="186"/>
                  <a:pt x="731" y="186"/>
                </a:cubicBezTo>
                <a:cubicBezTo>
                  <a:pt x="731" y="181"/>
                  <a:pt x="735" y="180"/>
                  <a:pt x="738" y="179"/>
                </a:cubicBezTo>
                <a:cubicBezTo>
                  <a:pt x="741" y="177"/>
                  <a:pt x="739" y="172"/>
                  <a:pt x="740" y="169"/>
                </a:cubicBezTo>
                <a:cubicBezTo>
                  <a:pt x="741" y="165"/>
                  <a:pt x="740" y="161"/>
                  <a:pt x="738" y="156"/>
                </a:cubicBezTo>
                <a:cubicBezTo>
                  <a:pt x="736" y="151"/>
                  <a:pt x="735" y="149"/>
                  <a:pt x="738" y="149"/>
                </a:cubicBezTo>
                <a:cubicBezTo>
                  <a:pt x="740" y="149"/>
                  <a:pt x="747" y="143"/>
                  <a:pt x="749" y="142"/>
                </a:cubicBezTo>
                <a:cubicBezTo>
                  <a:pt x="750" y="141"/>
                  <a:pt x="756" y="144"/>
                  <a:pt x="759" y="146"/>
                </a:cubicBezTo>
                <a:cubicBezTo>
                  <a:pt x="762" y="148"/>
                  <a:pt x="764" y="144"/>
                  <a:pt x="765" y="141"/>
                </a:cubicBezTo>
                <a:cubicBezTo>
                  <a:pt x="766" y="137"/>
                  <a:pt x="772" y="132"/>
                  <a:pt x="774" y="127"/>
                </a:cubicBezTo>
                <a:cubicBezTo>
                  <a:pt x="775" y="123"/>
                  <a:pt x="778" y="113"/>
                  <a:pt x="780" y="111"/>
                </a:cubicBezTo>
                <a:cubicBezTo>
                  <a:pt x="782" y="108"/>
                  <a:pt x="785" y="105"/>
                  <a:pt x="787" y="104"/>
                </a:cubicBezTo>
                <a:cubicBezTo>
                  <a:pt x="788" y="102"/>
                  <a:pt x="785" y="97"/>
                  <a:pt x="785" y="9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66" name="Freeform 348"/>
          <p:cNvSpPr>
            <a:spLocks/>
          </p:cNvSpPr>
          <p:nvPr/>
        </p:nvSpPr>
        <p:spPr bwMode="auto">
          <a:xfrm>
            <a:off x="2955925" y="2625725"/>
            <a:ext cx="782638" cy="336550"/>
          </a:xfrm>
          <a:custGeom>
            <a:avLst/>
            <a:gdLst/>
            <a:ahLst/>
            <a:cxnLst>
              <a:cxn ang="0">
                <a:pos x="2" y="58"/>
              </a:cxn>
              <a:cxn ang="0">
                <a:pos x="32" y="80"/>
              </a:cxn>
              <a:cxn ang="0">
                <a:pos x="38" y="98"/>
              </a:cxn>
              <a:cxn ang="0">
                <a:pos x="36" y="110"/>
              </a:cxn>
              <a:cxn ang="0">
                <a:pos x="67" y="120"/>
              </a:cxn>
              <a:cxn ang="0">
                <a:pos x="95" y="143"/>
              </a:cxn>
              <a:cxn ang="0">
                <a:pos x="124" y="158"/>
              </a:cxn>
              <a:cxn ang="0">
                <a:pos x="166" y="158"/>
              </a:cxn>
              <a:cxn ang="0">
                <a:pos x="192" y="171"/>
              </a:cxn>
              <a:cxn ang="0">
                <a:pos x="210" y="175"/>
              </a:cxn>
              <a:cxn ang="0">
                <a:pos x="272" y="162"/>
              </a:cxn>
              <a:cxn ang="0">
                <a:pos x="303" y="139"/>
              </a:cxn>
              <a:cxn ang="0">
                <a:pos x="305" y="119"/>
              </a:cxn>
              <a:cxn ang="0">
                <a:pos x="337" y="115"/>
              </a:cxn>
              <a:cxn ang="0">
                <a:pos x="361" y="107"/>
              </a:cxn>
              <a:cxn ang="0">
                <a:pos x="394" y="92"/>
              </a:cxn>
              <a:cxn ang="0">
                <a:pos x="397" y="77"/>
              </a:cxn>
              <a:cxn ang="0">
                <a:pos x="375" y="75"/>
              </a:cxn>
              <a:cxn ang="0">
                <a:pos x="356" y="75"/>
              </a:cxn>
              <a:cxn ang="0">
                <a:pos x="354" y="64"/>
              </a:cxn>
              <a:cxn ang="0">
                <a:pos x="361" y="35"/>
              </a:cxn>
              <a:cxn ang="0">
                <a:pos x="332" y="34"/>
              </a:cxn>
              <a:cxn ang="0">
                <a:pos x="285" y="51"/>
              </a:cxn>
              <a:cxn ang="0">
                <a:pos x="253" y="41"/>
              </a:cxn>
              <a:cxn ang="0">
                <a:pos x="234" y="32"/>
              </a:cxn>
              <a:cxn ang="0">
                <a:pos x="199" y="34"/>
              </a:cxn>
              <a:cxn ang="0">
                <a:pos x="177" y="17"/>
              </a:cxn>
              <a:cxn ang="0">
                <a:pos x="158" y="7"/>
              </a:cxn>
              <a:cxn ang="0">
                <a:pos x="135" y="1"/>
              </a:cxn>
              <a:cxn ang="0">
                <a:pos x="124" y="30"/>
              </a:cxn>
              <a:cxn ang="0">
                <a:pos x="101" y="37"/>
              </a:cxn>
              <a:cxn ang="0">
                <a:pos x="81" y="33"/>
              </a:cxn>
              <a:cxn ang="0">
                <a:pos x="59" y="22"/>
              </a:cxn>
              <a:cxn ang="0">
                <a:pos x="24" y="39"/>
              </a:cxn>
              <a:cxn ang="0">
                <a:pos x="0" y="49"/>
              </a:cxn>
            </a:cxnLst>
            <a:rect l="0" t="0" r="r" b="b"/>
            <a:pathLst>
              <a:path w="410" h="176">
                <a:moveTo>
                  <a:pt x="0" y="49"/>
                </a:moveTo>
                <a:cubicBezTo>
                  <a:pt x="0" y="49"/>
                  <a:pt x="0" y="52"/>
                  <a:pt x="2" y="58"/>
                </a:cubicBezTo>
                <a:cubicBezTo>
                  <a:pt x="5" y="64"/>
                  <a:pt x="16" y="68"/>
                  <a:pt x="21" y="70"/>
                </a:cubicBezTo>
                <a:cubicBezTo>
                  <a:pt x="27" y="72"/>
                  <a:pt x="30" y="75"/>
                  <a:pt x="32" y="80"/>
                </a:cubicBezTo>
                <a:cubicBezTo>
                  <a:pt x="35" y="84"/>
                  <a:pt x="37" y="90"/>
                  <a:pt x="39" y="92"/>
                </a:cubicBezTo>
                <a:cubicBezTo>
                  <a:pt x="41" y="95"/>
                  <a:pt x="38" y="97"/>
                  <a:pt x="38" y="98"/>
                </a:cubicBezTo>
                <a:cubicBezTo>
                  <a:pt x="38" y="99"/>
                  <a:pt x="38" y="100"/>
                  <a:pt x="39" y="102"/>
                </a:cubicBezTo>
                <a:cubicBezTo>
                  <a:pt x="40" y="104"/>
                  <a:pt x="38" y="107"/>
                  <a:pt x="36" y="110"/>
                </a:cubicBezTo>
                <a:cubicBezTo>
                  <a:pt x="34" y="114"/>
                  <a:pt x="39" y="115"/>
                  <a:pt x="44" y="117"/>
                </a:cubicBezTo>
                <a:cubicBezTo>
                  <a:pt x="50" y="120"/>
                  <a:pt x="61" y="119"/>
                  <a:pt x="67" y="120"/>
                </a:cubicBezTo>
                <a:cubicBezTo>
                  <a:pt x="72" y="121"/>
                  <a:pt x="80" y="129"/>
                  <a:pt x="81" y="131"/>
                </a:cubicBezTo>
                <a:cubicBezTo>
                  <a:pt x="83" y="132"/>
                  <a:pt x="91" y="136"/>
                  <a:pt x="95" y="143"/>
                </a:cubicBezTo>
                <a:cubicBezTo>
                  <a:pt x="98" y="150"/>
                  <a:pt x="101" y="153"/>
                  <a:pt x="103" y="155"/>
                </a:cubicBezTo>
                <a:cubicBezTo>
                  <a:pt x="104" y="158"/>
                  <a:pt x="117" y="157"/>
                  <a:pt x="124" y="158"/>
                </a:cubicBezTo>
                <a:cubicBezTo>
                  <a:pt x="131" y="158"/>
                  <a:pt x="145" y="156"/>
                  <a:pt x="147" y="156"/>
                </a:cubicBezTo>
                <a:cubicBezTo>
                  <a:pt x="149" y="156"/>
                  <a:pt x="163" y="158"/>
                  <a:pt x="166" y="158"/>
                </a:cubicBezTo>
                <a:cubicBezTo>
                  <a:pt x="169" y="159"/>
                  <a:pt x="173" y="164"/>
                  <a:pt x="177" y="166"/>
                </a:cubicBezTo>
                <a:cubicBezTo>
                  <a:pt x="180" y="168"/>
                  <a:pt x="186" y="168"/>
                  <a:pt x="192" y="171"/>
                </a:cubicBezTo>
                <a:cubicBezTo>
                  <a:pt x="198" y="173"/>
                  <a:pt x="200" y="171"/>
                  <a:pt x="203" y="171"/>
                </a:cubicBezTo>
                <a:cubicBezTo>
                  <a:pt x="205" y="171"/>
                  <a:pt x="208" y="174"/>
                  <a:pt x="210" y="175"/>
                </a:cubicBezTo>
                <a:cubicBezTo>
                  <a:pt x="212" y="175"/>
                  <a:pt x="211" y="176"/>
                  <a:pt x="224" y="169"/>
                </a:cubicBezTo>
                <a:cubicBezTo>
                  <a:pt x="237" y="161"/>
                  <a:pt x="259" y="163"/>
                  <a:pt x="272" y="162"/>
                </a:cubicBezTo>
                <a:cubicBezTo>
                  <a:pt x="284" y="161"/>
                  <a:pt x="288" y="148"/>
                  <a:pt x="292" y="146"/>
                </a:cubicBezTo>
                <a:cubicBezTo>
                  <a:pt x="297" y="143"/>
                  <a:pt x="303" y="141"/>
                  <a:pt x="303" y="139"/>
                </a:cubicBezTo>
                <a:cubicBezTo>
                  <a:pt x="303" y="137"/>
                  <a:pt x="298" y="133"/>
                  <a:pt x="297" y="130"/>
                </a:cubicBezTo>
                <a:cubicBezTo>
                  <a:pt x="297" y="127"/>
                  <a:pt x="300" y="120"/>
                  <a:pt x="305" y="119"/>
                </a:cubicBezTo>
                <a:cubicBezTo>
                  <a:pt x="310" y="118"/>
                  <a:pt x="316" y="123"/>
                  <a:pt x="322" y="124"/>
                </a:cubicBezTo>
                <a:cubicBezTo>
                  <a:pt x="328" y="125"/>
                  <a:pt x="335" y="117"/>
                  <a:pt x="337" y="115"/>
                </a:cubicBezTo>
                <a:cubicBezTo>
                  <a:pt x="340" y="113"/>
                  <a:pt x="346" y="114"/>
                  <a:pt x="349" y="114"/>
                </a:cubicBezTo>
                <a:cubicBezTo>
                  <a:pt x="353" y="114"/>
                  <a:pt x="358" y="109"/>
                  <a:pt x="361" y="107"/>
                </a:cubicBezTo>
                <a:cubicBezTo>
                  <a:pt x="363" y="105"/>
                  <a:pt x="363" y="100"/>
                  <a:pt x="365" y="98"/>
                </a:cubicBezTo>
                <a:cubicBezTo>
                  <a:pt x="368" y="97"/>
                  <a:pt x="389" y="92"/>
                  <a:pt x="394" y="92"/>
                </a:cubicBezTo>
                <a:cubicBezTo>
                  <a:pt x="400" y="92"/>
                  <a:pt x="405" y="94"/>
                  <a:pt x="407" y="94"/>
                </a:cubicBezTo>
                <a:cubicBezTo>
                  <a:pt x="410" y="94"/>
                  <a:pt x="403" y="83"/>
                  <a:pt x="397" y="77"/>
                </a:cubicBezTo>
                <a:cubicBezTo>
                  <a:pt x="392" y="71"/>
                  <a:pt x="387" y="71"/>
                  <a:pt x="383" y="71"/>
                </a:cubicBezTo>
                <a:cubicBezTo>
                  <a:pt x="380" y="71"/>
                  <a:pt x="377" y="74"/>
                  <a:pt x="375" y="75"/>
                </a:cubicBezTo>
                <a:cubicBezTo>
                  <a:pt x="373" y="77"/>
                  <a:pt x="371" y="74"/>
                  <a:pt x="364" y="73"/>
                </a:cubicBezTo>
                <a:cubicBezTo>
                  <a:pt x="358" y="71"/>
                  <a:pt x="358" y="74"/>
                  <a:pt x="356" y="75"/>
                </a:cubicBezTo>
                <a:cubicBezTo>
                  <a:pt x="355" y="76"/>
                  <a:pt x="352" y="73"/>
                  <a:pt x="352" y="71"/>
                </a:cubicBezTo>
                <a:cubicBezTo>
                  <a:pt x="351" y="69"/>
                  <a:pt x="354" y="67"/>
                  <a:pt x="354" y="64"/>
                </a:cubicBezTo>
                <a:cubicBezTo>
                  <a:pt x="355" y="62"/>
                  <a:pt x="366" y="38"/>
                  <a:pt x="366" y="38"/>
                </a:cubicBezTo>
                <a:cubicBezTo>
                  <a:pt x="364" y="37"/>
                  <a:pt x="362" y="36"/>
                  <a:pt x="361" y="35"/>
                </a:cubicBezTo>
                <a:cubicBezTo>
                  <a:pt x="357" y="33"/>
                  <a:pt x="354" y="39"/>
                  <a:pt x="348" y="37"/>
                </a:cubicBezTo>
                <a:cubicBezTo>
                  <a:pt x="343" y="35"/>
                  <a:pt x="336" y="32"/>
                  <a:pt x="332" y="34"/>
                </a:cubicBezTo>
                <a:cubicBezTo>
                  <a:pt x="328" y="35"/>
                  <a:pt x="321" y="41"/>
                  <a:pt x="315" y="43"/>
                </a:cubicBezTo>
                <a:cubicBezTo>
                  <a:pt x="309" y="45"/>
                  <a:pt x="289" y="51"/>
                  <a:pt x="285" y="51"/>
                </a:cubicBezTo>
                <a:cubicBezTo>
                  <a:pt x="281" y="51"/>
                  <a:pt x="273" y="48"/>
                  <a:pt x="268" y="48"/>
                </a:cubicBezTo>
                <a:cubicBezTo>
                  <a:pt x="264" y="48"/>
                  <a:pt x="255" y="43"/>
                  <a:pt x="253" y="41"/>
                </a:cubicBezTo>
                <a:cubicBezTo>
                  <a:pt x="251" y="39"/>
                  <a:pt x="249" y="37"/>
                  <a:pt x="244" y="37"/>
                </a:cubicBezTo>
                <a:cubicBezTo>
                  <a:pt x="240" y="37"/>
                  <a:pt x="236" y="32"/>
                  <a:pt x="234" y="32"/>
                </a:cubicBezTo>
                <a:cubicBezTo>
                  <a:pt x="232" y="32"/>
                  <a:pt x="225" y="29"/>
                  <a:pt x="219" y="29"/>
                </a:cubicBezTo>
                <a:cubicBezTo>
                  <a:pt x="212" y="28"/>
                  <a:pt x="203" y="33"/>
                  <a:pt x="199" y="34"/>
                </a:cubicBezTo>
                <a:cubicBezTo>
                  <a:pt x="195" y="34"/>
                  <a:pt x="189" y="31"/>
                  <a:pt x="184" y="29"/>
                </a:cubicBezTo>
                <a:cubicBezTo>
                  <a:pt x="178" y="28"/>
                  <a:pt x="177" y="21"/>
                  <a:pt x="177" y="17"/>
                </a:cubicBezTo>
                <a:cubicBezTo>
                  <a:pt x="176" y="14"/>
                  <a:pt x="175" y="14"/>
                  <a:pt x="171" y="12"/>
                </a:cubicBezTo>
                <a:cubicBezTo>
                  <a:pt x="167" y="10"/>
                  <a:pt x="162" y="8"/>
                  <a:pt x="158" y="7"/>
                </a:cubicBezTo>
                <a:cubicBezTo>
                  <a:pt x="153" y="5"/>
                  <a:pt x="149" y="7"/>
                  <a:pt x="145" y="5"/>
                </a:cubicBezTo>
                <a:cubicBezTo>
                  <a:pt x="142" y="3"/>
                  <a:pt x="137" y="0"/>
                  <a:pt x="135" y="1"/>
                </a:cubicBezTo>
                <a:cubicBezTo>
                  <a:pt x="132" y="1"/>
                  <a:pt x="119" y="13"/>
                  <a:pt x="119" y="16"/>
                </a:cubicBezTo>
                <a:cubicBezTo>
                  <a:pt x="118" y="19"/>
                  <a:pt x="123" y="27"/>
                  <a:pt x="124" y="30"/>
                </a:cubicBezTo>
                <a:cubicBezTo>
                  <a:pt x="125" y="33"/>
                  <a:pt x="118" y="37"/>
                  <a:pt x="115" y="40"/>
                </a:cubicBezTo>
                <a:cubicBezTo>
                  <a:pt x="112" y="43"/>
                  <a:pt x="106" y="40"/>
                  <a:pt x="101" y="37"/>
                </a:cubicBezTo>
                <a:cubicBezTo>
                  <a:pt x="96" y="33"/>
                  <a:pt x="95" y="36"/>
                  <a:pt x="91" y="36"/>
                </a:cubicBezTo>
                <a:cubicBezTo>
                  <a:pt x="87" y="36"/>
                  <a:pt x="84" y="34"/>
                  <a:pt x="81" y="33"/>
                </a:cubicBezTo>
                <a:cubicBezTo>
                  <a:pt x="79" y="32"/>
                  <a:pt x="80" y="27"/>
                  <a:pt x="75" y="26"/>
                </a:cubicBezTo>
                <a:cubicBezTo>
                  <a:pt x="71" y="24"/>
                  <a:pt x="62" y="23"/>
                  <a:pt x="59" y="22"/>
                </a:cubicBezTo>
                <a:cubicBezTo>
                  <a:pt x="55" y="21"/>
                  <a:pt x="45" y="27"/>
                  <a:pt x="40" y="29"/>
                </a:cubicBezTo>
                <a:cubicBezTo>
                  <a:pt x="36" y="32"/>
                  <a:pt x="27" y="35"/>
                  <a:pt x="24" y="39"/>
                </a:cubicBezTo>
                <a:cubicBezTo>
                  <a:pt x="21" y="42"/>
                  <a:pt x="10" y="44"/>
                  <a:pt x="7" y="46"/>
                </a:cubicBezTo>
                <a:cubicBezTo>
                  <a:pt x="5" y="47"/>
                  <a:pt x="3" y="49"/>
                  <a:pt x="0" y="49"/>
                </a:cubicBezTo>
                <a:cubicBezTo>
                  <a:pt x="0" y="49"/>
                  <a:pt x="0" y="49"/>
                  <a:pt x="0" y="4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67" name="Freeform 349"/>
          <p:cNvSpPr>
            <a:spLocks/>
          </p:cNvSpPr>
          <p:nvPr/>
        </p:nvSpPr>
        <p:spPr bwMode="auto">
          <a:xfrm>
            <a:off x="1057275" y="1970088"/>
            <a:ext cx="314325" cy="539750"/>
          </a:xfrm>
          <a:custGeom>
            <a:avLst/>
            <a:gdLst/>
            <a:ahLst/>
            <a:cxnLst>
              <a:cxn ang="0">
                <a:pos x="162" y="54"/>
              </a:cxn>
              <a:cxn ang="0">
                <a:pos x="160" y="40"/>
              </a:cxn>
              <a:cxn ang="0">
                <a:pos x="154" y="21"/>
              </a:cxn>
              <a:cxn ang="0">
                <a:pos x="120" y="0"/>
              </a:cxn>
              <a:cxn ang="0">
                <a:pos x="114" y="1"/>
              </a:cxn>
              <a:cxn ang="0">
                <a:pos x="111" y="16"/>
              </a:cxn>
              <a:cxn ang="0">
                <a:pos x="89" y="24"/>
              </a:cxn>
              <a:cxn ang="0">
                <a:pos x="68" y="33"/>
              </a:cxn>
              <a:cxn ang="0">
                <a:pos x="66" y="46"/>
              </a:cxn>
              <a:cxn ang="0">
                <a:pos x="51" y="66"/>
              </a:cxn>
              <a:cxn ang="0">
                <a:pos x="37" y="93"/>
              </a:cxn>
              <a:cxn ang="0">
                <a:pos x="38" y="108"/>
              </a:cxn>
              <a:cxn ang="0">
                <a:pos x="18" y="117"/>
              </a:cxn>
              <a:cxn ang="0">
                <a:pos x="14" y="138"/>
              </a:cxn>
              <a:cxn ang="0">
                <a:pos x="14" y="161"/>
              </a:cxn>
              <a:cxn ang="0">
                <a:pos x="21" y="173"/>
              </a:cxn>
              <a:cxn ang="0">
                <a:pos x="18" y="195"/>
              </a:cxn>
              <a:cxn ang="0">
                <a:pos x="7" y="216"/>
              </a:cxn>
              <a:cxn ang="0">
                <a:pos x="0" y="215"/>
              </a:cxn>
              <a:cxn ang="0">
                <a:pos x="9" y="230"/>
              </a:cxn>
              <a:cxn ang="0">
                <a:pos x="16" y="253"/>
              </a:cxn>
              <a:cxn ang="0">
                <a:pos x="22" y="267"/>
              </a:cxn>
              <a:cxn ang="0">
                <a:pos x="28" y="280"/>
              </a:cxn>
              <a:cxn ang="0">
                <a:pos x="43" y="269"/>
              </a:cxn>
              <a:cxn ang="0">
                <a:pos x="60" y="267"/>
              </a:cxn>
              <a:cxn ang="0">
                <a:pos x="70" y="237"/>
              </a:cxn>
              <a:cxn ang="0">
                <a:pos x="69" y="221"/>
              </a:cxn>
              <a:cxn ang="0">
                <a:pos x="84" y="212"/>
              </a:cxn>
              <a:cxn ang="0">
                <a:pos x="91" y="206"/>
              </a:cxn>
              <a:cxn ang="0">
                <a:pos x="97" y="195"/>
              </a:cxn>
              <a:cxn ang="0">
                <a:pos x="76" y="176"/>
              </a:cxn>
              <a:cxn ang="0">
                <a:pos x="79" y="148"/>
              </a:cxn>
              <a:cxn ang="0">
                <a:pos x="89" y="134"/>
              </a:cxn>
              <a:cxn ang="0">
                <a:pos x="115" y="117"/>
              </a:cxn>
              <a:cxn ang="0">
                <a:pos x="130" y="102"/>
              </a:cxn>
              <a:cxn ang="0">
                <a:pos x="127" y="91"/>
              </a:cxn>
              <a:cxn ang="0">
                <a:pos x="136" y="79"/>
              </a:cxn>
              <a:cxn ang="0">
                <a:pos x="152" y="72"/>
              </a:cxn>
              <a:cxn ang="0">
                <a:pos x="165" y="73"/>
              </a:cxn>
              <a:cxn ang="0">
                <a:pos x="159" y="65"/>
              </a:cxn>
            </a:cxnLst>
            <a:rect l="0" t="0" r="r" b="b"/>
            <a:pathLst>
              <a:path w="165" h="283">
                <a:moveTo>
                  <a:pt x="159" y="65"/>
                </a:moveTo>
                <a:cubicBezTo>
                  <a:pt x="158" y="62"/>
                  <a:pt x="161" y="56"/>
                  <a:pt x="162" y="54"/>
                </a:cubicBezTo>
                <a:cubicBezTo>
                  <a:pt x="163" y="53"/>
                  <a:pt x="160" y="49"/>
                  <a:pt x="159" y="47"/>
                </a:cubicBezTo>
                <a:cubicBezTo>
                  <a:pt x="158" y="45"/>
                  <a:pt x="159" y="43"/>
                  <a:pt x="160" y="40"/>
                </a:cubicBezTo>
                <a:cubicBezTo>
                  <a:pt x="161" y="36"/>
                  <a:pt x="155" y="32"/>
                  <a:pt x="156" y="30"/>
                </a:cubicBezTo>
                <a:cubicBezTo>
                  <a:pt x="158" y="28"/>
                  <a:pt x="156" y="25"/>
                  <a:pt x="154" y="21"/>
                </a:cubicBezTo>
                <a:cubicBezTo>
                  <a:pt x="152" y="17"/>
                  <a:pt x="143" y="14"/>
                  <a:pt x="139" y="14"/>
                </a:cubicBezTo>
                <a:cubicBezTo>
                  <a:pt x="136" y="14"/>
                  <a:pt x="126" y="5"/>
                  <a:pt x="120" y="0"/>
                </a:cubicBezTo>
                <a:cubicBezTo>
                  <a:pt x="120" y="0"/>
                  <a:pt x="120" y="0"/>
                  <a:pt x="120" y="0"/>
                </a:cubicBezTo>
                <a:cubicBezTo>
                  <a:pt x="118" y="0"/>
                  <a:pt x="114" y="1"/>
                  <a:pt x="114" y="1"/>
                </a:cubicBezTo>
                <a:cubicBezTo>
                  <a:pt x="114" y="1"/>
                  <a:pt x="115" y="6"/>
                  <a:pt x="115" y="8"/>
                </a:cubicBezTo>
                <a:cubicBezTo>
                  <a:pt x="115" y="10"/>
                  <a:pt x="113" y="16"/>
                  <a:pt x="111" y="16"/>
                </a:cubicBezTo>
                <a:cubicBezTo>
                  <a:pt x="109" y="16"/>
                  <a:pt x="90" y="12"/>
                  <a:pt x="90" y="12"/>
                </a:cubicBezTo>
                <a:cubicBezTo>
                  <a:pt x="89" y="24"/>
                  <a:pt x="89" y="24"/>
                  <a:pt x="89" y="24"/>
                </a:cubicBezTo>
                <a:cubicBezTo>
                  <a:pt x="89" y="24"/>
                  <a:pt x="78" y="22"/>
                  <a:pt x="75" y="24"/>
                </a:cubicBezTo>
                <a:cubicBezTo>
                  <a:pt x="72" y="26"/>
                  <a:pt x="71" y="31"/>
                  <a:pt x="68" y="33"/>
                </a:cubicBezTo>
                <a:cubicBezTo>
                  <a:pt x="66" y="36"/>
                  <a:pt x="63" y="37"/>
                  <a:pt x="64" y="40"/>
                </a:cubicBezTo>
                <a:cubicBezTo>
                  <a:pt x="65" y="42"/>
                  <a:pt x="67" y="46"/>
                  <a:pt x="66" y="46"/>
                </a:cubicBezTo>
                <a:cubicBezTo>
                  <a:pt x="64" y="47"/>
                  <a:pt x="54" y="57"/>
                  <a:pt x="53" y="60"/>
                </a:cubicBezTo>
                <a:cubicBezTo>
                  <a:pt x="52" y="64"/>
                  <a:pt x="55" y="66"/>
                  <a:pt x="51" y="66"/>
                </a:cubicBezTo>
                <a:cubicBezTo>
                  <a:pt x="46" y="66"/>
                  <a:pt x="44" y="69"/>
                  <a:pt x="45" y="72"/>
                </a:cubicBezTo>
                <a:cubicBezTo>
                  <a:pt x="45" y="74"/>
                  <a:pt x="42" y="89"/>
                  <a:pt x="37" y="93"/>
                </a:cubicBezTo>
                <a:cubicBezTo>
                  <a:pt x="33" y="97"/>
                  <a:pt x="33" y="99"/>
                  <a:pt x="34" y="100"/>
                </a:cubicBezTo>
                <a:cubicBezTo>
                  <a:pt x="34" y="101"/>
                  <a:pt x="39" y="106"/>
                  <a:pt x="38" y="108"/>
                </a:cubicBezTo>
                <a:cubicBezTo>
                  <a:pt x="36" y="111"/>
                  <a:pt x="36" y="112"/>
                  <a:pt x="32" y="112"/>
                </a:cubicBezTo>
                <a:cubicBezTo>
                  <a:pt x="29" y="111"/>
                  <a:pt x="22" y="113"/>
                  <a:pt x="18" y="117"/>
                </a:cubicBezTo>
                <a:cubicBezTo>
                  <a:pt x="13" y="120"/>
                  <a:pt x="12" y="123"/>
                  <a:pt x="13" y="129"/>
                </a:cubicBezTo>
                <a:cubicBezTo>
                  <a:pt x="14" y="134"/>
                  <a:pt x="14" y="136"/>
                  <a:pt x="14" y="138"/>
                </a:cubicBezTo>
                <a:cubicBezTo>
                  <a:pt x="14" y="140"/>
                  <a:pt x="17" y="147"/>
                  <a:pt x="16" y="151"/>
                </a:cubicBezTo>
                <a:cubicBezTo>
                  <a:pt x="15" y="154"/>
                  <a:pt x="12" y="158"/>
                  <a:pt x="14" y="161"/>
                </a:cubicBezTo>
                <a:cubicBezTo>
                  <a:pt x="15" y="163"/>
                  <a:pt x="19" y="164"/>
                  <a:pt x="21" y="166"/>
                </a:cubicBezTo>
                <a:cubicBezTo>
                  <a:pt x="23" y="168"/>
                  <a:pt x="24" y="173"/>
                  <a:pt x="21" y="173"/>
                </a:cubicBezTo>
                <a:cubicBezTo>
                  <a:pt x="17" y="174"/>
                  <a:pt x="16" y="178"/>
                  <a:pt x="18" y="181"/>
                </a:cubicBezTo>
                <a:cubicBezTo>
                  <a:pt x="20" y="184"/>
                  <a:pt x="20" y="193"/>
                  <a:pt x="18" y="195"/>
                </a:cubicBezTo>
                <a:cubicBezTo>
                  <a:pt x="16" y="196"/>
                  <a:pt x="11" y="197"/>
                  <a:pt x="10" y="201"/>
                </a:cubicBezTo>
                <a:cubicBezTo>
                  <a:pt x="9" y="205"/>
                  <a:pt x="8" y="218"/>
                  <a:pt x="7" y="216"/>
                </a:cubicBezTo>
                <a:cubicBezTo>
                  <a:pt x="6" y="214"/>
                  <a:pt x="3" y="213"/>
                  <a:pt x="0" y="215"/>
                </a:cubicBezTo>
                <a:cubicBezTo>
                  <a:pt x="0" y="215"/>
                  <a:pt x="0" y="215"/>
                  <a:pt x="0" y="215"/>
                </a:cubicBezTo>
                <a:cubicBezTo>
                  <a:pt x="1" y="218"/>
                  <a:pt x="2" y="217"/>
                  <a:pt x="2" y="221"/>
                </a:cubicBezTo>
                <a:cubicBezTo>
                  <a:pt x="2" y="224"/>
                  <a:pt x="9" y="227"/>
                  <a:pt x="9" y="230"/>
                </a:cubicBezTo>
                <a:cubicBezTo>
                  <a:pt x="10" y="233"/>
                  <a:pt x="8" y="233"/>
                  <a:pt x="9" y="236"/>
                </a:cubicBezTo>
                <a:cubicBezTo>
                  <a:pt x="11" y="239"/>
                  <a:pt x="15" y="252"/>
                  <a:pt x="16" y="253"/>
                </a:cubicBezTo>
                <a:cubicBezTo>
                  <a:pt x="18" y="254"/>
                  <a:pt x="23" y="257"/>
                  <a:pt x="22" y="259"/>
                </a:cubicBezTo>
                <a:cubicBezTo>
                  <a:pt x="22" y="261"/>
                  <a:pt x="21" y="266"/>
                  <a:pt x="22" y="267"/>
                </a:cubicBezTo>
                <a:cubicBezTo>
                  <a:pt x="22" y="269"/>
                  <a:pt x="23" y="273"/>
                  <a:pt x="24" y="275"/>
                </a:cubicBezTo>
                <a:cubicBezTo>
                  <a:pt x="25" y="278"/>
                  <a:pt x="22" y="280"/>
                  <a:pt x="28" y="280"/>
                </a:cubicBezTo>
                <a:cubicBezTo>
                  <a:pt x="33" y="280"/>
                  <a:pt x="41" y="283"/>
                  <a:pt x="40" y="279"/>
                </a:cubicBezTo>
                <a:cubicBezTo>
                  <a:pt x="39" y="275"/>
                  <a:pt x="39" y="270"/>
                  <a:pt x="43" y="269"/>
                </a:cubicBezTo>
                <a:cubicBezTo>
                  <a:pt x="46" y="269"/>
                  <a:pt x="46" y="267"/>
                  <a:pt x="50" y="267"/>
                </a:cubicBezTo>
                <a:cubicBezTo>
                  <a:pt x="53" y="267"/>
                  <a:pt x="58" y="270"/>
                  <a:pt x="60" y="267"/>
                </a:cubicBezTo>
                <a:cubicBezTo>
                  <a:pt x="63" y="265"/>
                  <a:pt x="63" y="262"/>
                  <a:pt x="64" y="260"/>
                </a:cubicBezTo>
                <a:cubicBezTo>
                  <a:pt x="66" y="257"/>
                  <a:pt x="70" y="241"/>
                  <a:pt x="70" y="237"/>
                </a:cubicBezTo>
                <a:cubicBezTo>
                  <a:pt x="70" y="233"/>
                  <a:pt x="70" y="229"/>
                  <a:pt x="69" y="226"/>
                </a:cubicBezTo>
                <a:cubicBezTo>
                  <a:pt x="68" y="224"/>
                  <a:pt x="65" y="221"/>
                  <a:pt x="69" y="221"/>
                </a:cubicBezTo>
                <a:cubicBezTo>
                  <a:pt x="72" y="221"/>
                  <a:pt x="81" y="217"/>
                  <a:pt x="83" y="215"/>
                </a:cubicBezTo>
                <a:cubicBezTo>
                  <a:pt x="85" y="213"/>
                  <a:pt x="84" y="213"/>
                  <a:pt x="84" y="212"/>
                </a:cubicBezTo>
                <a:cubicBezTo>
                  <a:pt x="83" y="211"/>
                  <a:pt x="86" y="212"/>
                  <a:pt x="89" y="211"/>
                </a:cubicBezTo>
                <a:cubicBezTo>
                  <a:pt x="91" y="210"/>
                  <a:pt x="93" y="208"/>
                  <a:pt x="91" y="206"/>
                </a:cubicBezTo>
                <a:cubicBezTo>
                  <a:pt x="89" y="205"/>
                  <a:pt x="88" y="205"/>
                  <a:pt x="91" y="203"/>
                </a:cubicBezTo>
                <a:cubicBezTo>
                  <a:pt x="94" y="201"/>
                  <a:pt x="100" y="198"/>
                  <a:pt x="97" y="195"/>
                </a:cubicBezTo>
                <a:cubicBezTo>
                  <a:pt x="95" y="192"/>
                  <a:pt x="87" y="185"/>
                  <a:pt x="82" y="182"/>
                </a:cubicBezTo>
                <a:cubicBezTo>
                  <a:pt x="78" y="179"/>
                  <a:pt x="77" y="179"/>
                  <a:pt x="76" y="176"/>
                </a:cubicBezTo>
                <a:cubicBezTo>
                  <a:pt x="75" y="172"/>
                  <a:pt x="75" y="161"/>
                  <a:pt x="78" y="155"/>
                </a:cubicBezTo>
                <a:cubicBezTo>
                  <a:pt x="81" y="149"/>
                  <a:pt x="82" y="149"/>
                  <a:pt x="79" y="148"/>
                </a:cubicBezTo>
                <a:cubicBezTo>
                  <a:pt x="77" y="146"/>
                  <a:pt x="75" y="145"/>
                  <a:pt x="79" y="143"/>
                </a:cubicBezTo>
                <a:cubicBezTo>
                  <a:pt x="82" y="141"/>
                  <a:pt x="86" y="139"/>
                  <a:pt x="89" y="134"/>
                </a:cubicBezTo>
                <a:cubicBezTo>
                  <a:pt x="93" y="129"/>
                  <a:pt x="95" y="128"/>
                  <a:pt x="100" y="126"/>
                </a:cubicBezTo>
                <a:cubicBezTo>
                  <a:pt x="105" y="124"/>
                  <a:pt x="112" y="120"/>
                  <a:pt x="115" y="117"/>
                </a:cubicBezTo>
                <a:cubicBezTo>
                  <a:pt x="119" y="114"/>
                  <a:pt x="121" y="113"/>
                  <a:pt x="124" y="110"/>
                </a:cubicBezTo>
                <a:cubicBezTo>
                  <a:pt x="128" y="108"/>
                  <a:pt x="130" y="104"/>
                  <a:pt x="130" y="102"/>
                </a:cubicBezTo>
                <a:cubicBezTo>
                  <a:pt x="130" y="101"/>
                  <a:pt x="129" y="101"/>
                  <a:pt x="126" y="97"/>
                </a:cubicBezTo>
                <a:cubicBezTo>
                  <a:pt x="124" y="94"/>
                  <a:pt x="126" y="92"/>
                  <a:pt x="127" y="91"/>
                </a:cubicBezTo>
                <a:cubicBezTo>
                  <a:pt x="129" y="90"/>
                  <a:pt x="136" y="89"/>
                  <a:pt x="134" y="86"/>
                </a:cubicBezTo>
                <a:cubicBezTo>
                  <a:pt x="131" y="83"/>
                  <a:pt x="131" y="81"/>
                  <a:pt x="136" y="79"/>
                </a:cubicBezTo>
                <a:cubicBezTo>
                  <a:pt x="141" y="77"/>
                  <a:pt x="141" y="75"/>
                  <a:pt x="145" y="73"/>
                </a:cubicBezTo>
                <a:cubicBezTo>
                  <a:pt x="148" y="71"/>
                  <a:pt x="149" y="71"/>
                  <a:pt x="152" y="72"/>
                </a:cubicBezTo>
                <a:cubicBezTo>
                  <a:pt x="154" y="74"/>
                  <a:pt x="153" y="74"/>
                  <a:pt x="156" y="73"/>
                </a:cubicBezTo>
                <a:cubicBezTo>
                  <a:pt x="159" y="71"/>
                  <a:pt x="159" y="71"/>
                  <a:pt x="165" y="73"/>
                </a:cubicBezTo>
                <a:cubicBezTo>
                  <a:pt x="165" y="73"/>
                  <a:pt x="165" y="73"/>
                  <a:pt x="165" y="73"/>
                </a:cubicBezTo>
                <a:cubicBezTo>
                  <a:pt x="164" y="68"/>
                  <a:pt x="161" y="67"/>
                  <a:pt x="159" y="6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68" name="Freeform 350"/>
          <p:cNvSpPr>
            <a:spLocks/>
          </p:cNvSpPr>
          <p:nvPr/>
        </p:nvSpPr>
        <p:spPr bwMode="auto">
          <a:xfrm>
            <a:off x="1285875" y="1924050"/>
            <a:ext cx="273050" cy="419100"/>
          </a:xfrm>
          <a:custGeom>
            <a:avLst/>
            <a:gdLst/>
            <a:ahLst/>
            <a:cxnLst>
              <a:cxn ang="0">
                <a:pos x="121" y="140"/>
              </a:cxn>
              <a:cxn ang="0">
                <a:pos x="122" y="125"/>
              </a:cxn>
              <a:cxn ang="0">
                <a:pos x="121" y="112"/>
              </a:cxn>
              <a:cxn ang="0">
                <a:pos x="120" y="93"/>
              </a:cxn>
              <a:cxn ang="0">
                <a:pos x="119" y="56"/>
              </a:cxn>
              <a:cxn ang="0">
                <a:pos x="99" y="38"/>
              </a:cxn>
              <a:cxn ang="0">
                <a:pos x="102" y="26"/>
              </a:cxn>
              <a:cxn ang="0">
                <a:pos x="112" y="19"/>
              </a:cxn>
              <a:cxn ang="0">
                <a:pos x="98" y="4"/>
              </a:cxn>
              <a:cxn ang="0">
                <a:pos x="86" y="3"/>
              </a:cxn>
              <a:cxn ang="0">
                <a:pos x="66" y="18"/>
              </a:cxn>
              <a:cxn ang="0">
                <a:pos x="59" y="30"/>
              </a:cxn>
              <a:cxn ang="0">
                <a:pos x="44" y="30"/>
              </a:cxn>
              <a:cxn ang="0">
                <a:pos x="22" y="31"/>
              </a:cxn>
              <a:cxn ang="0">
                <a:pos x="1" y="24"/>
              </a:cxn>
              <a:cxn ang="0">
                <a:pos x="0" y="24"/>
              </a:cxn>
              <a:cxn ang="0">
                <a:pos x="34" y="45"/>
              </a:cxn>
              <a:cxn ang="0">
                <a:pos x="40" y="64"/>
              </a:cxn>
              <a:cxn ang="0">
                <a:pos x="42" y="78"/>
              </a:cxn>
              <a:cxn ang="0">
                <a:pos x="45" y="97"/>
              </a:cxn>
              <a:cxn ang="0">
                <a:pos x="58" y="103"/>
              </a:cxn>
              <a:cxn ang="0">
                <a:pos x="60" y="117"/>
              </a:cxn>
              <a:cxn ang="0">
                <a:pos x="52" y="117"/>
              </a:cxn>
              <a:cxn ang="0">
                <a:pos x="38" y="134"/>
              </a:cxn>
              <a:cxn ang="0">
                <a:pos x="22" y="147"/>
              </a:cxn>
              <a:cxn ang="0">
                <a:pos x="10" y="156"/>
              </a:cxn>
              <a:cxn ang="0">
                <a:pos x="8" y="176"/>
              </a:cxn>
              <a:cxn ang="0">
                <a:pos x="10" y="201"/>
              </a:cxn>
              <a:cxn ang="0">
                <a:pos x="18" y="210"/>
              </a:cxn>
              <a:cxn ang="0">
                <a:pos x="22" y="208"/>
              </a:cxn>
              <a:cxn ang="0">
                <a:pos x="24" y="217"/>
              </a:cxn>
              <a:cxn ang="0">
                <a:pos x="32" y="219"/>
              </a:cxn>
              <a:cxn ang="0">
                <a:pos x="72" y="209"/>
              </a:cxn>
              <a:cxn ang="0">
                <a:pos x="104" y="196"/>
              </a:cxn>
              <a:cxn ang="0">
                <a:pos x="140" y="157"/>
              </a:cxn>
            </a:cxnLst>
            <a:rect l="0" t="0" r="r" b="b"/>
            <a:pathLst>
              <a:path w="143" h="220">
                <a:moveTo>
                  <a:pt x="140" y="157"/>
                </a:moveTo>
                <a:cubicBezTo>
                  <a:pt x="137" y="150"/>
                  <a:pt x="115" y="145"/>
                  <a:pt x="121" y="140"/>
                </a:cubicBezTo>
                <a:cubicBezTo>
                  <a:pt x="127" y="136"/>
                  <a:pt x="131" y="136"/>
                  <a:pt x="128" y="133"/>
                </a:cubicBezTo>
                <a:cubicBezTo>
                  <a:pt x="125" y="130"/>
                  <a:pt x="122" y="127"/>
                  <a:pt x="122" y="125"/>
                </a:cubicBezTo>
                <a:cubicBezTo>
                  <a:pt x="122" y="123"/>
                  <a:pt x="118" y="119"/>
                  <a:pt x="117" y="117"/>
                </a:cubicBezTo>
                <a:cubicBezTo>
                  <a:pt x="115" y="115"/>
                  <a:pt x="124" y="115"/>
                  <a:pt x="121" y="112"/>
                </a:cubicBezTo>
                <a:cubicBezTo>
                  <a:pt x="118" y="108"/>
                  <a:pt x="115" y="102"/>
                  <a:pt x="116" y="100"/>
                </a:cubicBezTo>
                <a:cubicBezTo>
                  <a:pt x="117" y="97"/>
                  <a:pt x="121" y="98"/>
                  <a:pt x="120" y="93"/>
                </a:cubicBezTo>
                <a:cubicBezTo>
                  <a:pt x="118" y="88"/>
                  <a:pt x="106" y="77"/>
                  <a:pt x="109" y="72"/>
                </a:cubicBezTo>
                <a:cubicBezTo>
                  <a:pt x="113" y="67"/>
                  <a:pt x="124" y="60"/>
                  <a:pt x="119" y="56"/>
                </a:cubicBezTo>
                <a:cubicBezTo>
                  <a:pt x="115" y="51"/>
                  <a:pt x="114" y="48"/>
                  <a:pt x="110" y="47"/>
                </a:cubicBezTo>
                <a:cubicBezTo>
                  <a:pt x="107" y="46"/>
                  <a:pt x="99" y="41"/>
                  <a:pt x="99" y="38"/>
                </a:cubicBezTo>
                <a:cubicBezTo>
                  <a:pt x="99" y="34"/>
                  <a:pt x="107" y="34"/>
                  <a:pt x="104" y="31"/>
                </a:cubicBezTo>
                <a:cubicBezTo>
                  <a:pt x="100" y="28"/>
                  <a:pt x="100" y="26"/>
                  <a:pt x="102" y="26"/>
                </a:cubicBezTo>
                <a:cubicBezTo>
                  <a:pt x="104" y="26"/>
                  <a:pt x="109" y="22"/>
                  <a:pt x="110" y="20"/>
                </a:cubicBezTo>
                <a:cubicBezTo>
                  <a:pt x="111" y="20"/>
                  <a:pt x="111" y="19"/>
                  <a:pt x="112" y="19"/>
                </a:cubicBezTo>
                <a:cubicBezTo>
                  <a:pt x="112" y="16"/>
                  <a:pt x="111" y="13"/>
                  <a:pt x="109" y="11"/>
                </a:cubicBezTo>
                <a:cubicBezTo>
                  <a:pt x="107" y="8"/>
                  <a:pt x="100" y="7"/>
                  <a:pt x="98" y="4"/>
                </a:cubicBezTo>
                <a:cubicBezTo>
                  <a:pt x="95" y="2"/>
                  <a:pt x="93" y="0"/>
                  <a:pt x="92" y="0"/>
                </a:cubicBezTo>
                <a:cubicBezTo>
                  <a:pt x="90" y="0"/>
                  <a:pt x="89" y="3"/>
                  <a:pt x="86" y="3"/>
                </a:cubicBezTo>
                <a:cubicBezTo>
                  <a:pt x="84" y="3"/>
                  <a:pt x="78" y="3"/>
                  <a:pt x="75" y="6"/>
                </a:cubicBezTo>
                <a:cubicBezTo>
                  <a:pt x="73" y="9"/>
                  <a:pt x="67" y="13"/>
                  <a:pt x="66" y="18"/>
                </a:cubicBezTo>
                <a:cubicBezTo>
                  <a:pt x="66" y="22"/>
                  <a:pt x="67" y="27"/>
                  <a:pt x="65" y="28"/>
                </a:cubicBezTo>
                <a:cubicBezTo>
                  <a:pt x="63" y="28"/>
                  <a:pt x="61" y="29"/>
                  <a:pt x="59" y="30"/>
                </a:cubicBezTo>
                <a:cubicBezTo>
                  <a:pt x="57" y="32"/>
                  <a:pt x="57" y="35"/>
                  <a:pt x="54" y="34"/>
                </a:cubicBezTo>
                <a:cubicBezTo>
                  <a:pt x="51" y="33"/>
                  <a:pt x="46" y="29"/>
                  <a:pt x="44" y="30"/>
                </a:cubicBezTo>
                <a:cubicBezTo>
                  <a:pt x="42" y="30"/>
                  <a:pt x="36" y="33"/>
                  <a:pt x="35" y="33"/>
                </a:cubicBezTo>
                <a:cubicBezTo>
                  <a:pt x="33" y="33"/>
                  <a:pt x="24" y="34"/>
                  <a:pt x="22" y="31"/>
                </a:cubicBezTo>
                <a:cubicBezTo>
                  <a:pt x="20" y="28"/>
                  <a:pt x="15" y="19"/>
                  <a:pt x="11" y="19"/>
                </a:cubicBezTo>
                <a:cubicBezTo>
                  <a:pt x="7" y="19"/>
                  <a:pt x="3" y="24"/>
                  <a:pt x="1" y="24"/>
                </a:cubicBezTo>
                <a:cubicBezTo>
                  <a:pt x="0" y="24"/>
                  <a:pt x="0" y="24"/>
                  <a:pt x="0" y="24"/>
                </a:cubicBezTo>
                <a:cubicBezTo>
                  <a:pt x="0" y="24"/>
                  <a:pt x="0" y="24"/>
                  <a:pt x="0" y="24"/>
                </a:cubicBezTo>
                <a:cubicBezTo>
                  <a:pt x="6" y="29"/>
                  <a:pt x="16" y="38"/>
                  <a:pt x="19" y="38"/>
                </a:cubicBezTo>
                <a:cubicBezTo>
                  <a:pt x="23" y="38"/>
                  <a:pt x="32" y="41"/>
                  <a:pt x="34" y="45"/>
                </a:cubicBezTo>
                <a:cubicBezTo>
                  <a:pt x="36" y="49"/>
                  <a:pt x="38" y="52"/>
                  <a:pt x="36" y="54"/>
                </a:cubicBezTo>
                <a:cubicBezTo>
                  <a:pt x="35" y="56"/>
                  <a:pt x="41" y="60"/>
                  <a:pt x="40" y="64"/>
                </a:cubicBezTo>
                <a:cubicBezTo>
                  <a:pt x="39" y="67"/>
                  <a:pt x="38" y="69"/>
                  <a:pt x="39" y="71"/>
                </a:cubicBezTo>
                <a:cubicBezTo>
                  <a:pt x="40" y="73"/>
                  <a:pt x="43" y="77"/>
                  <a:pt x="42" y="78"/>
                </a:cubicBezTo>
                <a:cubicBezTo>
                  <a:pt x="41" y="80"/>
                  <a:pt x="38" y="86"/>
                  <a:pt x="39" y="89"/>
                </a:cubicBezTo>
                <a:cubicBezTo>
                  <a:pt x="41" y="91"/>
                  <a:pt x="44" y="92"/>
                  <a:pt x="45" y="97"/>
                </a:cubicBezTo>
                <a:cubicBezTo>
                  <a:pt x="45" y="97"/>
                  <a:pt x="45" y="97"/>
                  <a:pt x="45" y="97"/>
                </a:cubicBezTo>
                <a:cubicBezTo>
                  <a:pt x="50" y="98"/>
                  <a:pt x="55" y="102"/>
                  <a:pt x="58" y="103"/>
                </a:cubicBezTo>
                <a:cubicBezTo>
                  <a:pt x="60" y="103"/>
                  <a:pt x="56" y="110"/>
                  <a:pt x="59" y="112"/>
                </a:cubicBezTo>
                <a:cubicBezTo>
                  <a:pt x="62" y="114"/>
                  <a:pt x="63" y="117"/>
                  <a:pt x="60" y="117"/>
                </a:cubicBezTo>
                <a:cubicBezTo>
                  <a:pt x="58" y="117"/>
                  <a:pt x="55" y="118"/>
                  <a:pt x="55" y="117"/>
                </a:cubicBezTo>
                <a:cubicBezTo>
                  <a:pt x="54" y="115"/>
                  <a:pt x="54" y="115"/>
                  <a:pt x="52" y="117"/>
                </a:cubicBezTo>
                <a:cubicBezTo>
                  <a:pt x="51" y="119"/>
                  <a:pt x="48" y="122"/>
                  <a:pt x="46" y="125"/>
                </a:cubicBezTo>
                <a:cubicBezTo>
                  <a:pt x="43" y="127"/>
                  <a:pt x="42" y="133"/>
                  <a:pt x="38" y="134"/>
                </a:cubicBezTo>
                <a:cubicBezTo>
                  <a:pt x="35" y="135"/>
                  <a:pt x="35" y="135"/>
                  <a:pt x="33" y="138"/>
                </a:cubicBezTo>
                <a:cubicBezTo>
                  <a:pt x="31" y="140"/>
                  <a:pt x="25" y="144"/>
                  <a:pt x="22" y="147"/>
                </a:cubicBezTo>
                <a:cubicBezTo>
                  <a:pt x="19" y="150"/>
                  <a:pt x="17" y="151"/>
                  <a:pt x="13" y="151"/>
                </a:cubicBezTo>
                <a:cubicBezTo>
                  <a:pt x="9" y="151"/>
                  <a:pt x="13" y="152"/>
                  <a:pt x="10" y="156"/>
                </a:cubicBezTo>
                <a:cubicBezTo>
                  <a:pt x="7" y="159"/>
                  <a:pt x="5" y="159"/>
                  <a:pt x="7" y="165"/>
                </a:cubicBezTo>
                <a:cubicBezTo>
                  <a:pt x="8" y="172"/>
                  <a:pt x="6" y="172"/>
                  <a:pt x="8" y="176"/>
                </a:cubicBezTo>
                <a:cubicBezTo>
                  <a:pt x="11" y="180"/>
                  <a:pt x="14" y="176"/>
                  <a:pt x="13" y="181"/>
                </a:cubicBezTo>
                <a:cubicBezTo>
                  <a:pt x="12" y="186"/>
                  <a:pt x="11" y="196"/>
                  <a:pt x="10" y="201"/>
                </a:cubicBezTo>
                <a:cubicBezTo>
                  <a:pt x="9" y="206"/>
                  <a:pt x="7" y="204"/>
                  <a:pt x="12" y="206"/>
                </a:cubicBezTo>
                <a:cubicBezTo>
                  <a:pt x="17" y="208"/>
                  <a:pt x="20" y="209"/>
                  <a:pt x="18" y="210"/>
                </a:cubicBezTo>
                <a:cubicBezTo>
                  <a:pt x="16" y="211"/>
                  <a:pt x="11" y="217"/>
                  <a:pt x="15" y="215"/>
                </a:cubicBezTo>
                <a:cubicBezTo>
                  <a:pt x="20" y="213"/>
                  <a:pt x="21" y="206"/>
                  <a:pt x="22" y="208"/>
                </a:cubicBezTo>
                <a:cubicBezTo>
                  <a:pt x="24" y="210"/>
                  <a:pt x="24" y="214"/>
                  <a:pt x="23" y="215"/>
                </a:cubicBezTo>
                <a:cubicBezTo>
                  <a:pt x="21" y="216"/>
                  <a:pt x="19" y="220"/>
                  <a:pt x="24" y="217"/>
                </a:cubicBezTo>
                <a:cubicBezTo>
                  <a:pt x="28" y="214"/>
                  <a:pt x="30" y="210"/>
                  <a:pt x="31" y="213"/>
                </a:cubicBezTo>
                <a:cubicBezTo>
                  <a:pt x="32" y="216"/>
                  <a:pt x="27" y="219"/>
                  <a:pt x="32" y="219"/>
                </a:cubicBezTo>
                <a:cubicBezTo>
                  <a:pt x="36" y="218"/>
                  <a:pt x="43" y="218"/>
                  <a:pt x="49" y="215"/>
                </a:cubicBezTo>
                <a:cubicBezTo>
                  <a:pt x="54" y="212"/>
                  <a:pt x="65" y="210"/>
                  <a:pt x="72" y="209"/>
                </a:cubicBezTo>
                <a:cubicBezTo>
                  <a:pt x="78" y="208"/>
                  <a:pt x="89" y="207"/>
                  <a:pt x="94" y="206"/>
                </a:cubicBezTo>
                <a:cubicBezTo>
                  <a:pt x="97" y="202"/>
                  <a:pt x="101" y="198"/>
                  <a:pt x="104" y="196"/>
                </a:cubicBezTo>
                <a:cubicBezTo>
                  <a:pt x="109" y="193"/>
                  <a:pt x="117" y="183"/>
                  <a:pt x="124" y="178"/>
                </a:cubicBezTo>
                <a:cubicBezTo>
                  <a:pt x="131" y="172"/>
                  <a:pt x="143" y="163"/>
                  <a:pt x="140" y="15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69" name="Freeform 351"/>
          <p:cNvSpPr>
            <a:spLocks/>
          </p:cNvSpPr>
          <p:nvPr/>
        </p:nvSpPr>
        <p:spPr bwMode="auto">
          <a:xfrm>
            <a:off x="903288" y="1878013"/>
            <a:ext cx="641350" cy="534987"/>
          </a:xfrm>
          <a:custGeom>
            <a:avLst/>
            <a:gdLst/>
            <a:ahLst/>
            <a:cxnLst>
              <a:cxn ang="0">
                <a:pos x="102" y="214"/>
              </a:cxn>
              <a:cxn ang="0">
                <a:pos x="113" y="160"/>
              </a:cxn>
              <a:cxn ang="0">
                <a:pos x="134" y="108"/>
              </a:cxn>
              <a:cxn ang="0">
                <a:pos x="171" y="60"/>
              </a:cxn>
              <a:cxn ang="0">
                <a:pos x="223" y="55"/>
              </a:cxn>
              <a:cxn ang="0">
                <a:pos x="267" y="42"/>
              </a:cxn>
              <a:cxn ang="0">
                <a:pos x="313" y="43"/>
              </a:cxn>
              <a:cxn ang="0">
                <a:pos x="317" y="33"/>
              </a:cxn>
              <a:cxn ang="0">
                <a:pos x="333" y="19"/>
              </a:cxn>
              <a:cxn ang="0">
                <a:pos x="298" y="12"/>
              </a:cxn>
              <a:cxn ang="0">
                <a:pos x="290" y="8"/>
              </a:cxn>
              <a:cxn ang="0">
                <a:pos x="258" y="19"/>
              </a:cxn>
              <a:cxn ang="0">
                <a:pos x="255" y="5"/>
              </a:cxn>
              <a:cxn ang="0">
                <a:pos x="246" y="16"/>
              </a:cxn>
              <a:cxn ang="0">
                <a:pos x="237" y="21"/>
              </a:cxn>
              <a:cxn ang="0">
                <a:pos x="222" y="23"/>
              </a:cxn>
              <a:cxn ang="0">
                <a:pos x="219" y="33"/>
              </a:cxn>
              <a:cxn ang="0">
                <a:pos x="202" y="39"/>
              </a:cxn>
              <a:cxn ang="0">
                <a:pos x="187" y="40"/>
              </a:cxn>
              <a:cxn ang="0">
                <a:pos x="179" y="33"/>
              </a:cxn>
              <a:cxn ang="0">
                <a:pos x="182" y="38"/>
              </a:cxn>
              <a:cxn ang="0">
                <a:pos x="155" y="43"/>
              </a:cxn>
              <a:cxn ang="0">
                <a:pos x="163" y="52"/>
              </a:cxn>
              <a:cxn ang="0">
                <a:pos x="148" y="51"/>
              </a:cxn>
              <a:cxn ang="0">
                <a:pos x="135" y="53"/>
              </a:cxn>
              <a:cxn ang="0">
                <a:pos x="135" y="59"/>
              </a:cxn>
              <a:cxn ang="0">
                <a:pos x="133" y="64"/>
              </a:cxn>
              <a:cxn ang="0">
                <a:pos x="151" y="60"/>
              </a:cxn>
              <a:cxn ang="0">
                <a:pos x="154" y="66"/>
              </a:cxn>
              <a:cxn ang="0">
                <a:pos x="140" y="74"/>
              </a:cxn>
              <a:cxn ang="0">
                <a:pos x="138" y="80"/>
              </a:cxn>
              <a:cxn ang="0">
                <a:pos x="128" y="87"/>
              </a:cxn>
              <a:cxn ang="0">
                <a:pos x="126" y="92"/>
              </a:cxn>
              <a:cxn ang="0">
                <a:pos x="115" y="102"/>
              </a:cxn>
              <a:cxn ang="0">
                <a:pos x="111" y="113"/>
              </a:cxn>
              <a:cxn ang="0">
                <a:pos x="99" y="116"/>
              </a:cxn>
              <a:cxn ang="0">
                <a:pos x="101" y="127"/>
              </a:cxn>
              <a:cxn ang="0">
                <a:pos x="96" y="137"/>
              </a:cxn>
              <a:cxn ang="0">
                <a:pos x="94" y="141"/>
              </a:cxn>
              <a:cxn ang="0">
                <a:pos x="69" y="158"/>
              </a:cxn>
              <a:cxn ang="0">
                <a:pos x="71" y="169"/>
              </a:cxn>
              <a:cxn ang="0">
                <a:pos x="76" y="173"/>
              </a:cxn>
              <a:cxn ang="0">
                <a:pos x="56" y="176"/>
              </a:cxn>
              <a:cxn ang="0">
                <a:pos x="43" y="184"/>
              </a:cxn>
              <a:cxn ang="0">
                <a:pos x="37" y="188"/>
              </a:cxn>
              <a:cxn ang="0">
                <a:pos x="30" y="190"/>
              </a:cxn>
              <a:cxn ang="0">
                <a:pos x="21" y="195"/>
              </a:cxn>
              <a:cxn ang="0">
                <a:pos x="15" y="201"/>
              </a:cxn>
              <a:cxn ang="0">
                <a:pos x="1" y="210"/>
              </a:cxn>
              <a:cxn ang="0">
                <a:pos x="10" y="219"/>
              </a:cxn>
              <a:cxn ang="0">
                <a:pos x="9" y="233"/>
              </a:cxn>
              <a:cxn ang="0">
                <a:pos x="15" y="240"/>
              </a:cxn>
              <a:cxn ang="0">
                <a:pos x="11" y="242"/>
              </a:cxn>
              <a:cxn ang="0">
                <a:pos x="12" y="250"/>
              </a:cxn>
              <a:cxn ang="0">
                <a:pos x="6" y="256"/>
              </a:cxn>
              <a:cxn ang="0">
                <a:pos x="18" y="255"/>
              </a:cxn>
              <a:cxn ang="0">
                <a:pos x="9" y="268"/>
              </a:cxn>
              <a:cxn ang="0">
                <a:pos x="57" y="268"/>
              </a:cxn>
              <a:cxn ang="0">
                <a:pos x="81" y="263"/>
              </a:cxn>
            </a:cxnLst>
            <a:rect l="0" t="0" r="r" b="b"/>
            <a:pathLst>
              <a:path w="336" h="280">
                <a:moveTo>
                  <a:pt x="88" y="264"/>
                </a:moveTo>
                <a:cubicBezTo>
                  <a:pt x="89" y="266"/>
                  <a:pt x="90" y="253"/>
                  <a:pt x="91" y="249"/>
                </a:cubicBezTo>
                <a:cubicBezTo>
                  <a:pt x="92" y="245"/>
                  <a:pt x="97" y="244"/>
                  <a:pt x="99" y="243"/>
                </a:cubicBezTo>
                <a:cubicBezTo>
                  <a:pt x="101" y="241"/>
                  <a:pt x="101" y="232"/>
                  <a:pt x="99" y="229"/>
                </a:cubicBezTo>
                <a:cubicBezTo>
                  <a:pt x="97" y="226"/>
                  <a:pt x="98" y="222"/>
                  <a:pt x="102" y="221"/>
                </a:cubicBezTo>
                <a:cubicBezTo>
                  <a:pt x="105" y="221"/>
                  <a:pt x="104" y="216"/>
                  <a:pt x="102" y="214"/>
                </a:cubicBezTo>
                <a:cubicBezTo>
                  <a:pt x="100" y="212"/>
                  <a:pt x="96" y="211"/>
                  <a:pt x="95" y="209"/>
                </a:cubicBezTo>
                <a:cubicBezTo>
                  <a:pt x="93" y="206"/>
                  <a:pt x="96" y="202"/>
                  <a:pt x="97" y="199"/>
                </a:cubicBezTo>
                <a:cubicBezTo>
                  <a:pt x="98" y="195"/>
                  <a:pt x="95" y="188"/>
                  <a:pt x="95" y="186"/>
                </a:cubicBezTo>
                <a:cubicBezTo>
                  <a:pt x="95" y="184"/>
                  <a:pt x="95" y="182"/>
                  <a:pt x="94" y="177"/>
                </a:cubicBezTo>
                <a:cubicBezTo>
                  <a:pt x="93" y="171"/>
                  <a:pt x="94" y="168"/>
                  <a:pt x="99" y="165"/>
                </a:cubicBezTo>
                <a:cubicBezTo>
                  <a:pt x="103" y="161"/>
                  <a:pt x="110" y="159"/>
                  <a:pt x="113" y="160"/>
                </a:cubicBezTo>
                <a:cubicBezTo>
                  <a:pt x="117" y="160"/>
                  <a:pt x="117" y="159"/>
                  <a:pt x="119" y="156"/>
                </a:cubicBezTo>
                <a:cubicBezTo>
                  <a:pt x="120" y="154"/>
                  <a:pt x="115" y="149"/>
                  <a:pt x="115" y="148"/>
                </a:cubicBezTo>
                <a:cubicBezTo>
                  <a:pt x="114" y="147"/>
                  <a:pt x="114" y="145"/>
                  <a:pt x="118" y="141"/>
                </a:cubicBezTo>
                <a:cubicBezTo>
                  <a:pt x="123" y="137"/>
                  <a:pt x="126" y="122"/>
                  <a:pt x="126" y="120"/>
                </a:cubicBezTo>
                <a:cubicBezTo>
                  <a:pt x="125" y="117"/>
                  <a:pt x="127" y="114"/>
                  <a:pt x="132" y="114"/>
                </a:cubicBezTo>
                <a:cubicBezTo>
                  <a:pt x="136" y="114"/>
                  <a:pt x="133" y="112"/>
                  <a:pt x="134" y="108"/>
                </a:cubicBezTo>
                <a:cubicBezTo>
                  <a:pt x="135" y="105"/>
                  <a:pt x="145" y="95"/>
                  <a:pt x="147" y="94"/>
                </a:cubicBezTo>
                <a:cubicBezTo>
                  <a:pt x="148" y="94"/>
                  <a:pt x="146" y="90"/>
                  <a:pt x="145" y="88"/>
                </a:cubicBezTo>
                <a:cubicBezTo>
                  <a:pt x="144" y="85"/>
                  <a:pt x="147" y="84"/>
                  <a:pt x="149" y="81"/>
                </a:cubicBezTo>
                <a:cubicBezTo>
                  <a:pt x="152" y="79"/>
                  <a:pt x="153" y="74"/>
                  <a:pt x="156" y="72"/>
                </a:cubicBezTo>
                <a:cubicBezTo>
                  <a:pt x="159" y="70"/>
                  <a:pt x="170" y="72"/>
                  <a:pt x="170" y="72"/>
                </a:cubicBezTo>
                <a:cubicBezTo>
                  <a:pt x="171" y="60"/>
                  <a:pt x="171" y="60"/>
                  <a:pt x="171" y="60"/>
                </a:cubicBezTo>
                <a:cubicBezTo>
                  <a:pt x="171" y="60"/>
                  <a:pt x="190" y="64"/>
                  <a:pt x="192" y="64"/>
                </a:cubicBezTo>
                <a:cubicBezTo>
                  <a:pt x="194" y="64"/>
                  <a:pt x="196" y="58"/>
                  <a:pt x="196" y="56"/>
                </a:cubicBezTo>
                <a:cubicBezTo>
                  <a:pt x="196" y="54"/>
                  <a:pt x="195" y="49"/>
                  <a:pt x="195" y="49"/>
                </a:cubicBezTo>
                <a:cubicBezTo>
                  <a:pt x="195" y="49"/>
                  <a:pt x="199" y="48"/>
                  <a:pt x="202" y="48"/>
                </a:cubicBezTo>
                <a:cubicBezTo>
                  <a:pt x="204" y="48"/>
                  <a:pt x="208" y="43"/>
                  <a:pt x="212" y="43"/>
                </a:cubicBezTo>
                <a:cubicBezTo>
                  <a:pt x="216" y="43"/>
                  <a:pt x="221" y="52"/>
                  <a:pt x="223" y="55"/>
                </a:cubicBezTo>
                <a:cubicBezTo>
                  <a:pt x="225" y="58"/>
                  <a:pt x="234" y="57"/>
                  <a:pt x="236" y="57"/>
                </a:cubicBezTo>
                <a:cubicBezTo>
                  <a:pt x="237" y="57"/>
                  <a:pt x="243" y="54"/>
                  <a:pt x="245" y="54"/>
                </a:cubicBezTo>
                <a:cubicBezTo>
                  <a:pt x="247" y="53"/>
                  <a:pt x="252" y="57"/>
                  <a:pt x="255" y="58"/>
                </a:cubicBezTo>
                <a:cubicBezTo>
                  <a:pt x="258" y="59"/>
                  <a:pt x="258" y="56"/>
                  <a:pt x="260" y="54"/>
                </a:cubicBezTo>
                <a:cubicBezTo>
                  <a:pt x="262" y="53"/>
                  <a:pt x="264" y="52"/>
                  <a:pt x="266" y="52"/>
                </a:cubicBezTo>
                <a:cubicBezTo>
                  <a:pt x="268" y="51"/>
                  <a:pt x="267" y="46"/>
                  <a:pt x="267" y="42"/>
                </a:cubicBezTo>
                <a:cubicBezTo>
                  <a:pt x="268" y="37"/>
                  <a:pt x="274" y="33"/>
                  <a:pt x="276" y="30"/>
                </a:cubicBezTo>
                <a:cubicBezTo>
                  <a:pt x="279" y="27"/>
                  <a:pt x="285" y="27"/>
                  <a:pt x="287" y="27"/>
                </a:cubicBezTo>
                <a:cubicBezTo>
                  <a:pt x="290" y="27"/>
                  <a:pt x="291" y="24"/>
                  <a:pt x="293" y="24"/>
                </a:cubicBezTo>
                <a:cubicBezTo>
                  <a:pt x="294" y="24"/>
                  <a:pt x="296" y="26"/>
                  <a:pt x="299" y="28"/>
                </a:cubicBezTo>
                <a:cubicBezTo>
                  <a:pt x="301" y="31"/>
                  <a:pt x="308" y="32"/>
                  <a:pt x="310" y="35"/>
                </a:cubicBezTo>
                <a:cubicBezTo>
                  <a:pt x="312" y="37"/>
                  <a:pt x="313" y="40"/>
                  <a:pt x="313" y="43"/>
                </a:cubicBezTo>
                <a:cubicBezTo>
                  <a:pt x="313" y="43"/>
                  <a:pt x="313" y="43"/>
                  <a:pt x="313" y="43"/>
                </a:cubicBezTo>
                <a:cubicBezTo>
                  <a:pt x="315" y="42"/>
                  <a:pt x="319" y="43"/>
                  <a:pt x="322" y="40"/>
                </a:cubicBezTo>
                <a:cubicBezTo>
                  <a:pt x="323" y="39"/>
                  <a:pt x="325" y="36"/>
                  <a:pt x="328" y="33"/>
                </a:cubicBezTo>
                <a:cubicBezTo>
                  <a:pt x="327" y="31"/>
                  <a:pt x="326" y="28"/>
                  <a:pt x="326" y="30"/>
                </a:cubicBezTo>
                <a:cubicBezTo>
                  <a:pt x="326" y="32"/>
                  <a:pt x="325" y="34"/>
                  <a:pt x="323" y="33"/>
                </a:cubicBezTo>
                <a:cubicBezTo>
                  <a:pt x="322" y="33"/>
                  <a:pt x="319" y="33"/>
                  <a:pt x="317" y="33"/>
                </a:cubicBezTo>
                <a:cubicBezTo>
                  <a:pt x="316" y="33"/>
                  <a:pt x="316" y="33"/>
                  <a:pt x="316" y="33"/>
                </a:cubicBezTo>
                <a:cubicBezTo>
                  <a:pt x="316" y="33"/>
                  <a:pt x="317" y="33"/>
                  <a:pt x="318" y="32"/>
                </a:cubicBezTo>
                <a:cubicBezTo>
                  <a:pt x="320" y="30"/>
                  <a:pt x="321" y="30"/>
                  <a:pt x="317" y="28"/>
                </a:cubicBezTo>
                <a:cubicBezTo>
                  <a:pt x="313" y="26"/>
                  <a:pt x="304" y="24"/>
                  <a:pt x="308" y="24"/>
                </a:cubicBezTo>
                <a:cubicBezTo>
                  <a:pt x="312" y="24"/>
                  <a:pt x="317" y="27"/>
                  <a:pt x="323" y="25"/>
                </a:cubicBezTo>
                <a:cubicBezTo>
                  <a:pt x="329" y="23"/>
                  <a:pt x="331" y="21"/>
                  <a:pt x="333" y="19"/>
                </a:cubicBezTo>
                <a:cubicBezTo>
                  <a:pt x="334" y="18"/>
                  <a:pt x="336" y="16"/>
                  <a:pt x="331" y="14"/>
                </a:cubicBezTo>
                <a:cubicBezTo>
                  <a:pt x="326" y="11"/>
                  <a:pt x="319" y="10"/>
                  <a:pt x="316" y="8"/>
                </a:cubicBezTo>
                <a:cubicBezTo>
                  <a:pt x="313" y="6"/>
                  <a:pt x="311" y="5"/>
                  <a:pt x="309" y="6"/>
                </a:cubicBezTo>
                <a:cubicBezTo>
                  <a:pt x="307" y="8"/>
                  <a:pt x="304" y="11"/>
                  <a:pt x="303" y="14"/>
                </a:cubicBezTo>
                <a:cubicBezTo>
                  <a:pt x="302" y="16"/>
                  <a:pt x="300" y="19"/>
                  <a:pt x="299" y="18"/>
                </a:cubicBezTo>
                <a:cubicBezTo>
                  <a:pt x="298" y="16"/>
                  <a:pt x="301" y="12"/>
                  <a:pt x="298" y="12"/>
                </a:cubicBezTo>
                <a:cubicBezTo>
                  <a:pt x="295" y="12"/>
                  <a:pt x="292" y="11"/>
                  <a:pt x="296" y="10"/>
                </a:cubicBezTo>
                <a:cubicBezTo>
                  <a:pt x="300" y="10"/>
                  <a:pt x="302" y="10"/>
                  <a:pt x="299" y="9"/>
                </a:cubicBezTo>
                <a:cubicBezTo>
                  <a:pt x="295" y="8"/>
                  <a:pt x="290" y="9"/>
                  <a:pt x="295" y="7"/>
                </a:cubicBezTo>
                <a:cubicBezTo>
                  <a:pt x="301" y="6"/>
                  <a:pt x="305" y="7"/>
                  <a:pt x="301" y="4"/>
                </a:cubicBezTo>
                <a:cubicBezTo>
                  <a:pt x="297" y="1"/>
                  <a:pt x="290" y="0"/>
                  <a:pt x="288" y="2"/>
                </a:cubicBezTo>
                <a:cubicBezTo>
                  <a:pt x="287" y="5"/>
                  <a:pt x="292" y="7"/>
                  <a:pt x="290" y="8"/>
                </a:cubicBezTo>
                <a:cubicBezTo>
                  <a:pt x="287" y="9"/>
                  <a:pt x="284" y="13"/>
                  <a:pt x="282" y="14"/>
                </a:cubicBezTo>
                <a:cubicBezTo>
                  <a:pt x="280" y="16"/>
                  <a:pt x="278" y="19"/>
                  <a:pt x="278" y="16"/>
                </a:cubicBezTo>
                <a:cubicBezTo>
                  <a:pt x="278" y="13"/>
                  <a:pt x="277" y="10"/>
                  <a:pt x="278" y="8"/>
                </a:cubicBezTo>
                <a:cubicBezTo>
                  <a:pt x="279" y="6"/>
                  <a:pt x="279" y="5"/>
                  <a:pt x="277" y="5"/>
                </a:cubicBezTo>
                <a:cubicBezTo>
                  <a:pt x="275" y="6"/>
                  <a:pt x="263" y="23"/>
                  <a:pt x="261" y="23"/>
                </a:cubicBezTo>
                <a:cubicBezTo>
                  <a:pt x="259" y="23"/>
                  <a:pt x="258" y="22"/>
                  <a:pt x="258" y="19"/>
                </a:cubicBezTo>
                <a:cubicBezTo>
                  <a:pt x="259" y="16"/>
                  <a:pt x="266" y="10"/>
                  <a:pt x="267" y="8"/>
                </a:cubicBezTo>
                <a:cubicBezTo>
                  <a:pt x="269" y="5"/>
                  <a:pt x="270" y="5"/>
                  <a:pt x="269" y="3"/>
                </a:cubicBezTo>
                <a:cubicBezTo>
                  <a:pt x="268" y="1"/>
                  <a:pt x="267" y="0"/>
                  <a:pt x="264" y="1"/>
                </a:cubicBezTo>
                <a:cubicBezTo>
                  <a:pt x="261" y="1"/>
                  <a:pt x="260" y="2"/>
                  <a:pt x="262" y="2"/>
                </a:cubicBezTo>
                <a:cubicBezTo>
                  <a:pt x="265" y="2"/>
                  <a:pt x="266" y="3"/>
                  <a:pt x="263" y="4"/>
                </a:cubicBezTo>
                <a:cubicBezTo>
                  <a:pt x="259" y="4"/>
                  <a:pt x="256" y="6"/>
                  <a:pt x="255" y="5"/>
                </a:cubicBezTo>
                <a:cubicBezTo>
                  <a:pt x="255" y="3"/>
                  <a:pt x="255" y="0"/>
                  <a:pt x="254" y="1"/>
                </a:cubicBezTo>
                <a:cubicBezTo>
                  <a:pt x="252" y="2"/>
                  <a:pt x="251" y="5"/>
                  <a:pt x="249" y="6"/>
                </a:cubicBezTo>
                <a:cubicBezTo>
                  <a:pt x="248" y="7"/>
                  <a:pt x="251" y="10"/>
                  <a:pt x="251" y="12"/>
                </a:cubicBezTo>
                <a:cubicBezTo>
                  <a:pt x="252" y="13"/>
                  <a:pt x="251" y="14"/>
                  <a:pt x="250" y="13"/>
                </a:cubicBezTo>
                <a:cubicBezTo>
                  <a:pt x="248" y="11"/>
                  <a:pt x="248" y="10"/>
                  <a:pt x="247" y="13"/>
                </a:cubicBezTo>
                <a:cubicBezTo>
                  <a:pt x="247" y="15"/>
                  <a:pt x="248" y="18"/>
                  <a:pt x="246" y="16"/>
                </a:cubicBezTo>
                <a:cubicBezTo>
                  <a:pt x="245" y="14"/>
                  <a:pt x="246" y="13"/>
                  <a:pt x="243" y="14"/>
                </a:cubicBezTo>
                <a:cubicBezTo>
                  <a:pt x="240" y="15"/>
                  <a:pt x="238" y="16"/>
                  <a:pt x="240" y="14"/>
                </a:cubicBezTo>
                <a:cubicBezTo>
                  <a:pt x="242" y="12"/>
                  <a:pt x="246" y="10"/>
                  <a:pt x="243" y="10"/>
                </a:cubicBezTo>
                <a:cubicBezTo>
                  <a:pt x="240" y="10"/>
                  <a:pt x="238" y="13"/>
                  <a:pt x="235" y="14"/>
                </a:cubicBezTo>
                <a:cubicBezTo>
                  <a:pt x="233" y="15"/>
                  <a:pt x="230" y="13"/>
                  <a:pt x="231" y="15"/>
                </a:cubicBezTo>
                <a:cubicBezTo>
                  <a:pt x="233" y="18"/>
                  <a:pt x="235" y="21"/>
                  <a:pt x="237" y="21"/>
                </a:cubicBezTo>
                <a:cubicBezTo>
                  <a:pt x="239" y="20"/>
                  <a:pt x="240" y="21"/>
                  <a:pt x="238" y="22"/>
                </a:cubicBezTo>
                <a:cubicBezTo>
                  <a:pt x="236" y="23"/>
                  <a:pt x="237" y="28"/>
                  <a:pt x="235" y="26"/>
                </a:cubicBezTo>
                <a:cubicBezTo>
                  <a:pt x="233" y="24"/>
                  <a:pt x="232" y="23"/>
                  <a:pt x="230" y="23"/>
                </a:cubicBezTo>
                <a:cubicBezTo>
                  <a:pt x="229" y="23"/>
                  <a:pt x="228" y="22"/>
                  <a:pt x="228" y="21"/>
                </a:cubicBezTo>
                <a:cubicBezTo>
                  <a:pt x="227" y="19"/>
                  <a:pt x="228" y="18"/>
                  <a:pt x="226" y="21"/>
                </a:cubicBezTo>
                <a:cubicBezTo>
                  <a:pt x="224" y="24"/>
                  <a:pt x="224" y="24"/>
                  <a:pt x="222" y="23"/>
                </a:cubicBezTo>
                <a:cubicBezTo>
                  <a:pt x="221" y="21"/>
                  <a:pt x="222" y="20"/>
                  <a:pt x="220" y="20"/>
                </a:cubicBezTo>
                <a:cubicBezTo>
                  <a:pt x="218" y="19"/>
                  <a:pt x="214" y="21"/>
                  <a:pt x="211" y="21"/>
                </a:cubicBezTo>
                <a:cubicBezTo>
                  <a:pt x="207" y="21"/>
                  <a:pt x="208" y="20"/>
                  <a:pt x="213" y="22"/>
                </a:cubicBezTo>
                <a:cubicBezTo>
                  <a:pt x="218" y="23"/>
                  <a:pt x="222" y="26"/>
                  <a:pt x="220" y="26"/>
                </a:cubicBezTo>
                <a:cubicBezTo>
                  <a:pt x="218" y="26"/>
                  <a:pt x="218" y="26"/>
                  <a:pt x="218" y="28"/>
                </a:cubicBezTo>
                <a:cubicBezTo>
                  <a:pt x="218" y="31"/>
                  <a:pt x="221" y="34"/>
                  <a:pt x="219" y="33"/>
                </a:cubicBezTo>
                <a:cubicBezTo>
                  <a:pt x="217" y="31"/>
                  <a:pt x="212" y="30"/>
                  <a:pt x="211" y="29"/>
                </a:cubicBezTo>
                <a:cubicBezTo>
                  <a:pt x="210" y="28"/>
                  <a:pt x="209" y="29"/>
                  <a:pt x="209" y="30"/>
                </a:cubicBezTo>
                <a:cubicBezTo>
                  <a:pt x="209" y="32"/>
                  <a:pt x="207" y="32"/>
                  <a:pt x="206" y="31"/>
                </a:cubicBezTo>
                <a:cubicBezTo>
                  <a:pt x="205" y="29"/>
                  <a:pt x="206" y="27"/>
                  <a:pt x="205" y="29"/>
                </a:cubicBezTo>
                <a:cubicBezTo>
                  <a:pt x="204" y="31"/>
                  <a:pt x="200" y="33"/>
                  <a:pt x="202" y="35"/>
                </a:cubicBezTo>
                <a:cubicBezTo>
                  <a:pt x="203" y="37"/>
                  <a:pt x="205" y="39"/>
                  <a:pt x="202" y="39"/>
                </a:cubicBezTo>
                <a:cubicBezTo>
                  <a:pt x="199" y="39"/>
                  <a:pt x="198" y="39"/>
                  <a:pt x="198" y="36"/>
                </a:cubicBezTo>
                <a:cubicBezTo>
                  <a:pt x="198" y="33"/>
                  <a:pt x="199" y="30"/>
                  <a:pt x="197" y="31"/>
                </a:cubicBezTo>
                <a:cubicBezTo>
                  <a:pt x="194" y="31"/>
                  <a:pt x="197" y="32"/>
                  <a:pt x="193" y="33"/>
                </a:cubicBezTo>
                <a:cubicBezTo>
                  <a:pt x="189" y="34"/>
                  <a:pt x="190" y="35"/>
                  <a:pt x="192" y="36"/>
                </a:cubicBezTo>
                <a:cubicBezTo>
                  <a:pt x="194" y="36"/>
                  <a:pt x="193" y="35"/>
                  <a:pt x="191" y="37"/>
                </a:cubicBezTo>
                <a:cubicBezTo>
                  <a:pt x="189" y="40"/>
                  <a:pt x="186" y="43"/>
                  <a:pt x="187" y="40"/>
                </a:cubicBezTo>
                <a:cubicBezTo>
                  <a:pt x="188" y="36"/>
                  <a:pt x="190" y="36"/>
                  <a:pt x="188" y="34"/>
                </a:cubicBezTo>
                <a:cubicBezTo>
                  <a:pt x="186" y="33"/>
                  <a:pt x="180" y="31"/>
                  <a:pt x="183" y="31"/>
                </a:cubicBezTo>
                <a:cubicBezTo>
                  <a:pt x="186" y="31"/>
                  <a:pt x="190" y="31"/>
                  <a:pt x="186" y="28"/>
                </a:cubicBezTo>
                <a:cubicBezTo>
                  <a:pt x="182" y="26"/>
                  <a:pt x="182" y="27"/>
                  <a:pt x="179" y="26"/>
                </a:cubicBezTo>
                <a:cubicBezTo>
                  <a:pt x="176" y="26"/>
                  <a:pt x="178" y="26"/>
                  <a:pt x="178" y="28"/>
                </a:cubicBezTo>
                <a:cubicBezTo>
                  <a:pt x="179" y="31"/>
                  <a:pt x="181" y="33"/>
                  <a:pt x="179" y="33"/>
                </a:cubicBezTo>
                <a:cubicBezTo>
                  <a:pt x="178" y="34"/>
                  <a:pt x="177" y="34"/>
                  <a:pt x="175" y="34"/>
                </a:cubicBezTo>
                <a:cubicBezTo>
                  <a:pt x="173" y="34"/>
                  <a:pt x="170" y="36"/>
                  <a:pt x="173" y="36"/>
                </a:cubicBezTo>
                <a:cubicBezTo>
                  <a:pt x="177" y="36"/>
                  <a:pt x="179" y="35"/>
                  <a:pt x="177" y="36"/>
                </a:cubicBezTo>
                <a:cubicBezTo>
                  <a:pt x="175" y="36"/>
                  <a:pt x="173" y="36"/>
                  <a:pt x="176" y="38"/>
                </a:cubicBezTo>
                <a:cubicBezTo>
                  <a:pt x="180" y="39"/>
                  <a:pt x="180" y="40"/>
                  <a:pt x="181" y="38"/>
                </a:cubicBezTo>
                <a:cubicBezTo>
                  <a:pt x="181" y="37"/>
                  <a:pt x="182" y="36"/>
                  <a:pt x="182" y="38"/>
                </a:cubicBezTo>
                <a:cubicBezTo>
                  <a:pt x="181" y="40"/>
                  <a:pt x="181" y="43"/>
                  <a:pt x="180" y="42"/>
                </a:cubicBezTo>
                <a:cubicBezTo>
                  <a:pt x="179" y="41"/>
                  <a:pt x="177" y="40"/>
                  <a:pt x="175" y="39"/>
                </a:cubicBezTo>
                <a:cubicBezTo>
                  <a:pt x="173" y="38"/>
                  <a:pt x="173" y="35"/>
                  <a:pt x="171" y="36"/>
                </a:cubicBezTo>
                <a:cubicBezTo>
                  <a:pt x="169" y="37"/>
                  <a:pt x="166" y="40"/>
                  <a:pt x="165" y="38"/>
                </a:cubicBezTo>
                <a:cubicBezTo>
                  <a:pt x="165" y="37"/>
                  <a:pt x="164" y="36"/>
                  <a:pt x="161" y="38"/>
                </a:cubicBezTo>
                <a:cubicBezTo>
                  <a:pt x="159" y="40"/>
                  <a:pt x="155" y="41"/>
                  <a:pt x="155" y="43"/>
                </a:cubicBezTo>
                <a:cubicBezTo>
                  <a:pt x="156" y="45"/>
                  <a:pt x="158" y="46"/>
                  <a:pt x="156" y="46"/>
                </a:cubicBezTo>
                <a:cubicBezTo>
                  <a:pt x="155" y="47"/>
                  <a:pt x="154" y="50"/>
                  <a:pt x="157" y="49"/>
                </a:cubicBezTo>
                <a:cubicBezTo>
                  <a:pt x="160" y="48"/>
                  <a:pt x="160" y="45"/>
                  <a:pt x="162" y="46"/>
                </a:cubicBezTo>
                <a:cubicBezTo>
                  <a:pt x="163" y="46"/>
                  <a:pt x="163" y="49"/>
                  <a:pt x="165" y="47"/>
                </a:cubicBezTo>
                <a:cubicBezTo>
                  <a:pt x="168" y="45"/>
                  <a:pt x="169" y="46"/>
                  <a:pt x="167" y="48"/>
                </a:cubicBezTo>
                <a:cubicBezTo>
                  <a:pt x="164" y="49"/>
                  <a:pt x="163" y="50"/>
                  <a:pt x="163" y="52"/>
                </a:cubicBezTo>
                <a:cubicBezTo>
                  <a:pt x="163" y="54"/>
                  <a:pt x="163" y="59"/>
                  <a:pt x="162" y="58"/>
                </a:cubicBezTo>
                <a:cubicBezTo>
                  <a:pt x="160" y="57"/>
                  <a:pt x="158" y="54"/>
                  <a:pt x="157" y="55"/>
                </a:cubicBezTo>
                <a:cubicBezTo>
                  <a:pt x="155" y="56"/>
                  <a:pt x="153" y="60"/>
                  <a:pt x="153" y="57"/>
                </a:cubicBezTo>
                <a:cubicBezTo>
                  <a:pt x="154" y="55"/>
                  <a:pt x="154" y="54"/>
                  <a:pt x="152" y="55"/>
                </a:cubicBezTo>
                <a:cubicBezTo>
                  <a:pt x="150" y="56"/>
                  <a:pt x="149" y="59"/>
                  <a:pt x="149" y="56"/>
                </a:cubicBezTo>
                <a:cubicBezTo>
                  <a:pt x="149" y="53"/>
                  <a:pt x="150" y="49"/>
                  <a:pt x="148" y="51"/>
                </a:cubicBezTo>
                <a:cubicBezTo>
                  <a:pt x="146" y="53"/>
                  <a:pt x="145" y="59"/>
                  <a:pt x="144" y="57"/>
                </a:cubicBezTo>
                <a:cubicBezTo>
                  <a:pt x="142" y="54"/>
                  <a:pt x="142" y="51"/>
                  <a:pt x="142" y="49"/>
                </a:cubicBezTo>
                <a:cubicBezTo>
                  <a:pt x="143" y="47"/>
                  <a:pt x="147" y="42"/>
                  <a:pt x="144" y="44"/>
                </a:cubicBezTo>
                <a:cubicBezTo>
                  <a:pt x="141" y="45"/>
                  <a:pt x="136" y="48"/>
                  <a:pt x="137" y="49"/>
                </a:cubicBezTo>
                <a:cubicBezTo>
                  <a:pt x="139" y="51"/>
                  <a:pt x="142" y="53"/>
                  <a:pt x="139" y="52"/>
                </a:cubicBezTo>
                <a:cubicBezTo>
                  <a:pt x="136" y="51"/>
                  <a:pt x="135" y="50"/>
                  <a:pt x="135" y="53"/>
                </a:cubicBezTo>
                <a:cubicBezTo>
                  <a:pt x="135" y="56"/>
                  <a:pt x="134" y="56"/>
                  <a:pt x="133" y="55"/>
                </a:cubicBezTo>
                <a:cubicBezTo>
                  <a:pt x="132" y="53"/>
                  <a:pt x="132" y="52"/>
                  <a:pt x="130" y="54"/>
                </a:cubicBezTo>
                <a:cubicBezTo>
                  <a:pt x="128" y="55"/>
                  <a:pt x="125" y="58"/>
                  <a:pt x="129" y="57"/>
                </a:cubicBezTo>
                <a:cubicBezTo>
                  <a:pt x="132" y="57"/>
                  <a:pt x="135" y="58"/>
                  <a:pt x="134" y="58"/>
                </a:cubicBezTo>
                <a:cubicBezTo>
                  <a:pt x="132" y="58"/>
                  <a:pt x="131" y="59"/>
                  <a:pt x="133" y="59"/>
                </a:cubicBezTo>
                <a:cubicBezTo>
                  <a:pt x="135" y="59"/>
                  <a:pt x="135" y="57"/>
                  <a:pt x="135" y="59"/>
                </a:cubicBezTo>
                <a:cubicBezTo>
                  <a:pt x="136" y="60"/>
                  <a:pt x="136" y="62"/>
                  <a:pt x="134" y="62"/>
                </a:cubicBezTo>
                <a:cubicBezTo>
                  <a:pt x="131" y="62"/>
                  <a:pt x="131" y="58"/>
                  <a:pt x="128" y="60"/>
                </a:cubicBezTo>
                <a:cubicBezTo>
                  <a:pt x="125" y="63"/>
                  <a:pt x="125" y="67"/>
                  <a:pt x="122" y="67"/>
                </a:cubicBezTo>
                <a:cubicBezTo>
                  <a:pt x="119" y="67"/>
                  <a:pt x="111" y="68"/>
                  <a:pt x="115" y="69"/>
                </a:cubicBezTo>
                <a:cubicBezTo>
                  <a:pt x="118" y="70"/>
                  <a:pt x="121" y="70"/>
                  <a:pt x="124" y="68"/>
                </a:cubicBezTo>
                <a:cubicBezTo>
                  <a:pt x="128" y="67"/>
                  <a:pt x="130" y="64"/>
                  <a:pt x="133" y="64"/>
                </a:cubicBezTo>
                <a:cubicBezTo>
                  <a:pt x="136" y="65"/>
                  <a:pt x="135" y="65"/>
                  <a:pt x="138" y="64"/>
                </a:cubicBezTo>
                <a:cubicBezTo>
                  <a:pt x="140" y="62"/>
                  <a:pt x="140" y="64"/>
                  <a:pt x="143" y="63"/>
                </a:cubicBezTo>
                <a:cubicBezTo>
                  <a:pt x="146" y="62"/>
                  <a:pt x="144" y="61"/>
                  <a:pt x="142" y="59"/>
                </a:cubicBezTo>
                <a:cubicBezTo>
                  <a:pt x="140" y="57"/>
                  <a:pt x="145" y="60"/>
                  <a:pt x="145" y="60"/>
                </a:cubicBezTo>
                <a:cubicBezTo>
                  <a:pt x="145" y="60"/>
                  <a:pt x="145" y="62"/>
                  <a:pt x="146" y="62"/>
                </a:cubicBezTo>
                <a:cubicBezTo>
                  <a:pt x="148" y="62"/>
                  <a:pt x="152" y="58"/>
                  <a:pt x="151" y="60"/>
                </a:cubicBezTo>
                <a:cubicBezTo>
                  <a:pt x="150" y="62"/>
                  <a:pt x="147" y="62"/>
                  <a:pt x="148" y="64"/>
                </a:cubicBezTo>
                <a:cubicBezTo>
                  <a:pt x="148" y="65"/>
                  <a:pt x="148" y="65"/>
                  <a:pt x="147" y="65"/>
                </a:cubicBezTo>
                <a:cubicBezTo>
                  <a:pt x="147" y="65"/>
                  <a:pt x="147" y="65"/>
                  <a:pt x="147" y="65"/>
                </a:cubicBezTo>
                <a:cubicBezTo>
                  <a:pt x="151" y="65"/>
                  <a:pt x="154" y="64"/>
                  <a:pt x="152" y="65"/>
                </a:cubicBezTo>
                <a:cubicBezTo>
                  <a:pt x="150" y="66"/>
                  <a:pt x="145" y="70"/>
                  <a:pt x="148" y="69"/>
                </a:cubicBezTo>
                <a:cubicBezTo>
                  <a:pt x="152" y="68"/>
                  <a:pt x="152" y="68"/>
                  <a:pt x="154" y="66"/>
                </a:cubicBezTo>
                <a:cubicBezTo>
                  <a:pt x="157" y="64"/>
                  <a:pt x="160" y="67"/>
                  <a:pt x="157" y="67"/>
                </a:cubicBezTo>
                <a:cubicBezTo>
                  <a:pt x="154" y="66"/>
                  <a:pt x="151" y="70"/>
                  <a:pt x="149" y="70"/>
                </a:cubicBezTo>
                <a:cubicBezTo>
                  <a:pt x="147" y="71"/>
                  <a:pt x="148" y="72"/>
                  <a:pt x="147" y="73"/>
                </a:cubicBezTo>
                <a:cubicBezTo>
                  <a:pt x="146" y="75"/>
                  <a:pt x="145" y="76"/>
                  <a:pt x="143" y="74"/>
                </a:cubicBezTo>
                <a:cubicBezTo>
                  <a:pt x="141" y="71"/>
                  <a:pt x="143" y="67"/>
                  <a:pt x="141" y="70"/>
                </a:cubicBezTo>
                <a:cubicBezTo>
                  <a:pt x="139" y="72"/>
                  <a:pt x="141" y="76"/>
                  <a:pt x="140" y="74"/>
                </a:cubicBezTo>
                <a:cubicBezTo>
                  <a:pt x="138" y="72"/>
                  <a:pt x="137" y="70"/>
                  <a:pt x="136" y="71"/>
                </a:cubicBezTo>
                <a:cubicBezTo>
                  <a:pt x="134" y="72"/>
                  <a:pt x="132" y="75"/>
                  <a:pt x="131" y="76"/>
                </a:cubicBezTo>
                <a:cubicBezTo>
                  <a:pt x="129" y="78"/>
                  <a:pt x="127" y="80"/>
                  <a:pt x="129" y="80"/>
                </a:cubicBezTo>
                <a:cubicBezTo>
                  <a:pt x="132" y="80"/>
                  <a:pt x="134" y="75"/>
                  <a:pt x="134" y="77"/>
                </a:cubicBezTo>
                <a:cubicBezTo>
                  <a:pt x="134" y="78"/>
                  <a:pt x="134" y="79"/>
                  <a:pt x="136" y="79"/>
                </a:cubicBezTo>
                <a:cubicBezTo>
                  <a:pt x="138" y="79"/>
                  <a:pt x="141" y="80"/>
                  <a:pt x="138" y="80"/>
                </a:cubicBezTo>
                <a:cubicBezTo>
                  <a:pt x="135" y="80"/>
                  <a:pt x="134" y="79"/>
                  <a:pt x="132" y="80"/>
                </a:cubicBezTo>
                <a:cubicBezTo>
                  <a:pt x="129" y="82"/>
                  <a:pt x="132" y="83"/>
                  <a:pt x="135" y="83"/>
                </a:cubicBezTo>
                <a:cubicBezTo>
                  <a:pt x="138" y="82"/>
                  <a:pt x="140" y="84"/>
                  <a:pt x="139" y="85"/>
                </a:cubicBezTo>
                <a:cubicBezTo>
                  <a:pt x="138" y="87"/>
                  <a:pt x="140" y="87"/>
                  <a:pt x="137" y="85"/>
                </a:cubicBezTo>
                <a:cubicBezTo>
                  <a:pt x="134" y="83"/>
                  <a:pt x="134" y="84"/>
                  <a:pt x="132" y="84"/>
                </a:cubicBezTo>
                <a:cubicBezTo>
                  <a:pt x="129" y="84"/>
                  <a:pt x="130" y="86"/>
                  <a:pt x="128" y="87"/>
                </a:cubicBezTo>
                <a:cubicBezTo>
                  <a:pt x="126" y="88"/>
                  <a:pt x="121" y="89"/>
                  <a:pt x="124" y="89"/>
                </a:cubicBezTo>
                <a:cubicBezTo>
                  <a:pt x="128" y="89"/>
                  <a:pt x="132" y="87"/>
                  <a:pt x="134" y="89"/>
                </a:cubicBezTo>
                <a:cubicBezTo>
                  <a:pt x="137" y="90"/>
                  <a:pt x="137" y="93"/>
                  <a:pt x="134" y="91"/>
                </a:cubicBezTo>
                <a:cubicBezTo>
                  <a:pt x="130" y="89"/>
                  <a:pt x="132" y="90"/>
                  <a:pt x="129" y="90"/>
                </a:cubicBezTo>
                <a:cubicBezTo>
                  <a:pt x="127" y="90"/>
                  <a:pt x="126" y="91"/>
                  <a:pt x="128" y="91"/>
                </a:cubicBezTo>
                <a:cubicBezTo>
                  <a:pt x="130" y="91"/>
                  <a:pt x="129" y="93"/>
                  <a:pt x="126" y="92"/>
                </a:cubicBezTo>
                <a:cubicBezTo>
                  <a:pt x="123" y="91"/>
                  <a:pt x="123" y="89"/>
                  <a:pt x="120" y="91"/>
                </a:cubicBezTo>
                <a:cubicBezTo>
                  <a:pt x="117" y="93"/>
                  <a:pt x="118" y="93"/>
                  <a:pt x="121" y="93"/>
                </a:cubicBezTo>
                <a:cubicBezTo>
                  <a:pt x="124" y="93"/>
                  <a:pt x="125" y="94"/>
                  <a:pt x="122" y="94"/>
                </a:cubicBezTo>
                <a:cubicBezTo>
                  <a:pt x="118" y="95"/>
                  <a:pt x="116" y="96"/>
                  <a:pt x="116" y="98"/>
                </a:cubicBezTo>
                <a:cubicBezTo>
                  <a:pt x="115" y="100"/>
                  <a:pt x="116" y="100"/>
                  <a:pt x="116" y="101"/>
                </a:cubicBezTo>
                <a:cubicBezTo>
                  <a:pt x="117" y="102"/>
                  <a:pt x="117" y="102"/>
                  <a:pt x="115" y="102"/>
                </a:cubicBezTo>
                <a:cubicBezTo>
                  <a:pt x="112" y="102"/>
                  <a:pt x="112" y="103"/>
                  <a:pt x="110" y="104"/>
                </a:cubicBezTo>
                <a:cubicBezTo>
                  <a:pt x="108" y="106"/>
                  <a:pt x="109" y="107"/>
                  <a:pt x="109" y="107"/>
                </a:cubicBezTo>
                <a:cubicBezTo>
                  <a:pt x="110" y="107"/>
                  <a:pt x="110" y="108"/>
                  <a:pt x="109" y="108"/>
                </a:cubicBezTo>
                <a:cubicBezTo>
                  <a:pt x="107" y="108"/>
                  <a:pt x="105" y="110"/>
                  <a:pt x="108" y="110"/>
                </a:cubicBezTo>
                <a:cubicBezTo>
                  <a:pt x="110" y="110"/>
                  <a:pt x="111" y="109"/>
                  <a:pt x="110" y="111"/>
                </a:cubicBezTo>
                <a:cubicBezTo>
                  <a:pt x="109" y="112"/>
                  <a:pt x="108" y="113"/>
                  <a:pt x="111" y="113"/>
                </a:cubicBezTo>
                <a:cubicBezTo>
                  <a:pt x="115" y="113"/>
                  <a:pt x="116" y="112"/>
                  <a:pt x="118" y="113"/>
                </a:cubicBezTo>
                <a:cubicBezTo>
                  <a:pt x="120" y="113"/>
                  <a:pt x="117" y="113"/>
                  <a:pt x="116" y="114"/>
                </a:cubicBezTo>
                <a:cubicBezTo>
                  <a:pt x="115" y="114"/>
                  <a:pt x="115" y="116"/>
                  <a:pt x="112" y="115"/>
                </a:cubicBezTo>
                <a:cubicBezTo>
                  <a:pt x="109" y="115"/>
                  <a:pt x="109" y="115"/>
                  <a:pt x="107" y="115"/>
                </a:cubicBezTo>
                <a:cubicBezTo>
                  <a:pt x="105" y="115"/>
                  <a:pt x="104" y="115"/>
                  <a:pt x="102" y="115"/>
                </a:cubicBezTo>
                <a:cubicBezTo>
                  <a:pt x="99" y="115"/>
                  <a:pt x="97" y="116"/>
                  <a:pt x="99" y="116"/>
                </a:cubicBezTo>
                <a:cubicBezTo>
                  <a:pt x="101" y="117"/>
                  <a:pt x="103" y="119"/>
                  <a:pt x="101" y="119"/>
                </a:cubicBezTo>
                <a:cubicBezTo>
                  <a:pt x="99" y="119"/>
                  <a:pt x="96" y="120"/>
                  <a:pt x="99" y="120"/>
                </a:cubicBezTo>
                <a:cubicBezTo>
                  <a:pt x="103" y="120"/>
                  <a:pt x="105" y="118"/>
                  <a:pt x="105" y="119"/>
                </a:cubicBezTo>
                <a:cubicBezTo>
                  <a:pt x="105" y="121"/>
                  <a:pt x="105" y="121"/>
                  <a:pt x="103" y="121"/>
                </a:cubicBezTo>
                <a:cubicBezTo>
                  <a:pt x="101" y="121"/>
                  <a:pt x="101" y="124"/>
                  <a:pt x="99" y="125"/>
                </a:cubicBezTo>
                <a:cubicBezTo>
                  <a:pt x="97" y="127"/>
                  <a:pt x="101" y="125"/>
                  <a:pt x="101" y="127"/>
                </a:cubicBezTo>
                <a:cubicBezTo>
                  <a:pt x="101" y="128"/>
                  <a:pt x="99" y="127"/>
                  <a:pt x="97" y="128"/>
                </a:cubicBezTo>
                <a:cubicBezTo>
                  <a:pt x="95" y="129"/>
                  <a:pt x="98" y="129"/>
                  <a:pt x="100" y="129"/>
                </a:cubicBezTo>
                <a:cubicBezTo>
                  <a:pt x="101" y="130"/>
                  <a:pt x="101" y="130"/>
                  <a:pt x="98" y="130"/>
                </a:cubicBezTo>
                <a:cubicBezTo>
                  <a:pt x="96" y="130"/>
                  <a:pt x="95" y="130"/>
                  <a:pt x="96" y="133"/>
                </a:cubicBezTo>
                <a:cubicBezTo>
                  <a:pt x="98" y="136"/>
                  <a:pt x="101" y="136"/>
                  <a:pt x="101" y="136"/>
                </a:cubicBezTo>
                <a:cubicBezTo>
                  <a:pt x="101" y="136"/>
                  <a:pt x="99" y="137"/>
                  <a:pt x="96" y="137"/>
                </a:cubicBezTo>
                <a:cubicBezTo>
                  <a:pt x="92" y="137"/>
                  <a:pt x="91" y="137"/>
                  <a:pt x="89" y="139"/>
                </a:cubicBezTo>
                <a:cubicBezTo>
                  <a:pt x="87" y="142"/>
                  <a:pt x="89" y="143"/>
                  <a:pt x="85" y="142"/>
                </a:cubicBezTo>
                <a:cubicBezTo>
                  <a:pt x="81" y="142"/>
                  <a:pt x="76" y="141"/>
                  <a:pt x="79" y="142"/>
                </a:cubicBezTo>
                <a:cubicBezTo>
                  <a:pt x="82" y="144"/>
                  <a:pt x="85" y="145"/>
                  <a:pt x="87" y="145"/>
                </a:cubicBezTo>
                <a:cubicBezTo>
                  <a:pt x="89" y="145"/>
                  <a:pt x="90" y="142"/>
                  <a:pt x="93" y="141"/>
                </a:cubicBezTo>
                <a:cubicBezTo>
                  <a:pt x="96" y="140"/>
                  <a:pt x="97" y="140"/>
                  <a:pt x="94" y="141"/>
                </a:cubicBezTo>
                <a:cubicBezTo>
                  <a:pt x="91" y="142"/>
                  <a:pt x="91" y="145"/>
                  <a:pt x="90" y="145"/>
                </a:cubicBezTo>
                <a:cubicBezTo>
                  <a:pt x="88" y="145"/>
                  <a:pt x="85" y="145"/>
                  <a:pt x="86" y="147"/>
                </a:cubicBezTo>
                <a:cubicBezTo>
                  <a:pt x="86" y="150"/>
                  <a:pt x="88" y="150"/>
                  <a:pt x="87" y="151"/>
                </a:cubicBezTo>
                <a:cubicBezTo>
                  <a:pt x="85" y="152"/>
                  <a:pt x="84" y="153"/>
                  <a:pt x="82" y="152"/>
                </a:cubicBezTo>
                <a:cubicBezTo>
                  <a:pt x="80" y="150"/>
                  <a:pt x="78" y="150"/>
                  <a:pt x="77" y="150"/>
                </a:cubicBezTo>
                <a:cubicBezTo>
                  <a:pt x="75" y="151"/>
                  <a:pt x="71" y="156"/>
                  <a:pt x="69" y="158"/>
                </a:cubicBezTo>
                <a:cubicBezTo>
                  <a:pt x="67" y="160"/>
                  <a:pt x="65" y="161"/>
                  <a:pt x="67" y="161"/>
                </a:cubicBezTo>
                <a:cubicBezTo>
                  <a:pt x="70" y="161"/>
                  <a:pt x="70" y="162"/>
                  <a:pt x="69" y="162"/>
                </a:cubicBezTo>
                <a:cubicBezTo>
                  <a:pt x="67" y="163"/>
                  <a:pt x="66" y="164"/>
                  <a:pt x="65" y="164"/>
                </a:cubicBezTo>
                <a:cubicBezTo>
                  <a:pt x="63" y="165"/>
                  <a:pt x="59" y="165"/>
                  <a:pt x="62" y="166"/>
                </a:cubicBezTo>
                <a:cubicBezTo>
                  <a:pt x="64" y="167"/>
                  <a:pt x="65" y="167"/>
                  <a:pt x="65" y="169"/>
                </a:cubicBezTo>
                <a:cubicBezTo>
                  <a:pt x="65" y="172"/>
                  <a:pt x="68" y="170"/>
                  <a:pt x="71" y="169"/>
                </a:cubicBezTo>
                <a:cubicBezTo>
                  <a:pt x="75" y="168"/>
                  <a:pt x="81" y="168"/>
                  <a:pt x="80" y="166"/>
                </a:cubicBezTo>
                <a:cubicBezTo>
                  <a:pt x="80" y="165"/>
                  <a:pt x="79" y="166"/>
                  <a:pt x="78" y="164"/>
                </a:cubicBezTo>
                <a:cubicBezTo>
                  <a:pt x="77" y="161"/>
                  <a:pt x="78" y="161"/>
                  <a:pt x="80" y="163"/>
                </a:cubicBezTo>
                <a:cubicBezTo>
                  <a:pt x="83" y="165"/>
                  <a:pt x="86" y="166"/>
                  <a:pt x="84" y="166"/>
                </a:cubicBezTo>
                <a:cubicBezTo>
                  <a:pt x="82" y="167"/>
                  <a:pt x="84" y="168"/>
                  <a:pt x="81" y="169"/>
                </a:cubicBezTo>
                <a:cubicBezTo>
                  <a:pt x="78" y="171"/>
                  <a:pt x="77" y="172"/>
                  <a:pt x="76" y="173"/>
                </a:cubicBezTo>
                <a:cubicBezTo>
                  <a:pt x="75" y="173"/>
                  <a:pt x="73" y="174"/>
                  <a:pt x="72" y="173"/>
                </a:cubicBezTo>
                <a:cubicBezTo>
                  <a:pt x="71" y="172"/>
                  <a:pt x="70" y="171"/>
                  <a:pt x="69" y="173"/>
                </a:cubicBezTo>
                <a:cubicBezTo>
                  <a:pt x="68" y="174"/>
                  <a:pt x="66" y="175"/>
                  <a:pt x="65" y="174"/>
                </a:cubicBezTo>
                <a:cubicBezTo>
                  <a:pt x="63" y="174"/>
                  <a:pt x="63" y="173"/>
                  <a:pt x="62" y="172"/>
                </a:cubicBezTo>
                <a:cubicBezTo>
                  <a:pt x="62" y="171"/>
                  <a:pt x="61" y="168"/>
                  <a:pt x="59" y="170"/>
                </a:cubicBezTo>
                <a:cubicBezTo>
                  <a:pt x="58" y="172"/>
                  <a:pt x="58" y="176"/>
                  <a:pt x="56" y="176"/>
                </a:cubicBezTo>
                <a:cubicBezTo>
                  <a:pt x="53" y="176"/>
                  <a:pt x="52" y="175"/>
                  <a:pt x="53" y="172"/>
                </a:cubicBezTo>
                <a:cubicBezTo>
                  <a:pt x="54" y="169"/>
                  <a:pt x="53" y="168"/>
                  <a:pt x="52" y="170"/>
                </a:cubicBezTo>
                <a:cubicBezTo>
                  <a:pt x="51" y="173"/>
                  <a:pt x="51" y="173"/>
                  <a:pt x="50" y="176"/>
                </a:cubicBezTo>
                <a:cubicBezTo>
                  <a:pt x="49" y="178"/>
                  <a:pt x="52" y="180"/>
                  <a:pt x="48" y="179"/>
                </a:cubicBezTo>
                <a:cubicBezTo>
                  <a:pt x="44" y="178"/>
                  <a:pt x="43" y="178"/>
                  <a:pt x="42" y="180"/>
                </a:cubicBezTo>
                <a:cubicBezTo>
                  <a:pt x="41" y="181"/>
                  <a:pt x="43" y="182"/>
                  <a:pt x="43" y="184"/>
                </a:cubicBezTo>
                <a:cubicBezTo>
                  <a:pt x="43" y="186"/>
                  <a:pt x="41" y="186"/>
                  <a:pt x="41" y="184"/>
                </a:cubicBezTo>
                <a:cubicBezTo>
                  <a:pt x="40" y="181"/>
                  <a:pt x="42" y="181"/>
                  <a:pt x="40" y="181"/>
                </a:cubicBezTo>
                <a:cubicBezTo>
                  <a:pt x="38" y="180"/>
                  <a:pt x="36" y="181"/>
                  <a:pt x="34" y="182"/>
                </a:cubicBezTo>
                <a:cubicBezTo>
                  <a:pt x="32" y="183"/>
                  <a:pt x="29" y="181"/>
                  <a:pt x="29" y="184"/>
                </a:cubicBezTo>
                <a:cubicBezTo>
                  <a:pt x="29" y="187"/>
                  <a:pt x="28" y="188"/>
                  <a:pt x="31" y="188"/>
                </a:cubicBezTo>
                <a:cubicBezTo>
                  <a:pt x="33" y="188"/>
                  <a:pt x="35" y="189"/>
                  <a:pt x="37" y="188"/>
                </a:cubicBezTo>
                <a:cubicBezTo>
                  <a:pt x="40" y="187"/>
                  <a:pt x="41" y="186"/>
                  <a:pt x="43" y="187"/>
                </a:cubicBezTo>
                <a:cubicBezTo>
                  <a:pt x="44" y="188"/>
                  <a:pt x="46" y="189"/>
                  <a:pt x="47" y="187"/>
                </a:cubicBezTo>
                <a:cubicBezTo>
                  <a:pt x="48" y="186"/>
                  <a:pt x="51" y="185"/>
                  <a:pt x="49" y="187"/>
                </a:cubicBezTo>
                <a:cubicBezTo>
                  <a:pt x="46" y="189"/>
                  <a:pt x="46" y="189"/>
                  <a:pt x="44" y="189"/>
                </a:cubicBezTo>
                <a:cubicBezTo>
                  <a:pt x="41" y="188"/>
                  <a:pt x="39" y="188"/>
                  <a:pt x="37" y="189"/>
                </a:cubicBezTo>
                <a:cubicBezTo>
                  <a:pt x="34" y="190"/>
                  <a:pt x="33" y="191"/>
                  <a:pt x="30" y="190"/>
                </a:cubicBezTo>
                <a:cubicBezTo>
                  <a:pt x="26" y="190"/>
                  <a:pt x="20" y="189"/>
                  <a:pt x="20" y="191"/>
                </a:cubicBezTo>
                <a:cubicBezTo>
                  <a:pt x="19" y="193"/>
                  <a:pt x="21" y="192"/>
                  <a:pt x="23" y="193"/>
                </a:cubicBezTo>
                <a:cubicBezTo>
                  <a:pt x="26" y="194"/>
                  <a:pt x="29" y="195"/>
                  <a:pt x="29" y="198"/>
                </a:cubicBezTo>
                <a:cubicBezTo>
                  <a:pt x="29" y="201"/>
                  <a:pt x="28" y="204"/>
                  <a:pt x="28" y="201"/>
                </a:cubicBezTo>
                <a:cubicBezTo>
                  <a:pt x="27" y="197"/>
                  <a:pt x="28" y="195"/>
                  <a:pt x="25" y="195"/>
                </a:cubicBezTo>
                <a:cubicBezTo>
                  <a:pt x="22" y="194"/>
                  <a:pt x="21" y="193"/>
                  <a:pt x="21" y="195"/>
                </a:cubicBezTo>
                <a:cubicBezTo>
                  <a:pt x="20" y="197"/>
                  <a:pt x="20" y="202"/>
                  <a:pt x="20" y="199"/>
                </a:cubicBezTo>
                <a:cubicBezTo>
                  <a:pt x="19" y="196"/>
                  <a:pt x="20" y="195"/>
                  <a:pt x="19" y="194"/>
                </a:cubicBezTo>
                <a:cubicBezTo>
                  <a:pt x="18" y="192"/>
                  <a:pt x="19" y="188"/>
                  <a:pt x="18" y="191"/>
                </a:cubicBezTo>
                <a:cubicBezTo>
                  <a:pt x="16" y="193"/>
                  <a:pt x="15" y="194"/>
                  <a:pt x="15" y="195"/>
                </a:cubicBezTo>
                <a:cubicBezTo>
                  <a:pt x="15" y="197"/>
                  <a:pt x="14" y="200"/>
                  <a:pt x="15" y="200"/>
                </a:cubicBezTo>
                <a:cubicBezTo>
                  <a:pt x="16" y="200"/>
                  <a:pt x="16" y="202"/>
                  <a:pt x="15" y="201"/>
                </a:cubicBezTo>
                <a:cubicBezTo>
                  <a:pt x="13" y="200"/>
                  <a:pt x="13" y="200"/>
                  <a:pt x="12" y="197"/>
                </a:cubicBezTo>
                <a:cubicBezTo>
                  <a:pt x="11" y="195"/>
                  <a:pt x="11" y="196"/>
                  <a:pt x="10" y="198"/>
                </a:cubicBezTo>
                <a:cubicBezTo>
                  <a:pt x="8" y="199"/>
                  <a:pt x="9" y="202"/>
                  <a:pt x="6" y="202"/>
                </a:cubicBezTo>
                <a:cubicBezTo>
                  <a:pt x="3" y="202"/>
                  <a:pt x="1" y="203"/>
                  <a:pt x="1" y="204"/>
                </a:cubicBezTo>
                <a:cubicBezTo>
                  <a:pt x="2" y="205"/>
                  <a:pt x="2" y="206"/>
                  <a:pt x="1" y="207"/>
                </a:cubicBezTo>
                <a:cubicBezTo>
                  <a:pt x="0" y="207"/>
                  <a:pt x="0" y="210"/>
                  <a:pt x="1" y="210"/>
                </a:cubicBezTo>
                <a:cubicBezTo>
                  <a:pt x="2" y="210"/>
                  <a:pt x="5" y="209"/>
                  <a:pt x="6" y="211"/>
                </a:cubicBezTo>
                <a:cubicBezTo>
                  <a:pt x="8" y="212"/>
                  <a:pt x="11" y="214"/>
                  <a:pt x="8" y="213"/>
                </a:cubicBezTo>
                <a:cubicBezTo>
                  <a:pt x="6" y="212"/>
                  <a:pt x="6" y="214"/>
                  <a:pt x="4" y="214"/>
                </a:cubicBezTo>
                <a:cubicBezTo>
                  <a:pt x="2" y="215"/>
                  <a:pt x="0" y="217"/>
                  <a:pt x="1" y="218"/>
                </a:cubicBezTo>
                <a:cubicBezTo>
                  <a:pt x="2" y="219"/>
                  <a:pt x="4" y="220"/>
                  <a:pt x="5" y="220"/>
                </a:cubicBezTo>
                <a:cubicBezTo>
                  <a:pt x="7" y="220"/>
                  <a:pt x="8" y="220"/>
                  <a:pt x="10" y="219"/>
                </a:cubicBezTo>
                <a:cubicBezTo>
                  <a:pt x="13" y="218"/>
                  <a:pt x="16" y="219"/>
                  <a:pt x="12" y="220"/>
                </a:cubicBezTo>
                <a:cubicBezTo>
                  <a:pt x="8" y="220"/>
                  <a:pt x="10" y="221"/>
                  <a:pt x="6" y="222"/>
                </a:cubicBezTo>
                <a:cubicBezTo>
                  <a:pt x="3" y="222"/>
                  <a:pt x="1" y="224"/>
                  <a:pt x="0" y="225"/>
                </a:cubicBezTo>
                <a:cubicBezTo>
                  <a:pt x="0" y="227"/>
                  <a:pt x="0" y="227"/>
                  <a:pt x="3" y="227"/>
                </a:cubicBezTo>
                <a:cubicBezTo>
                  <a:pt x="6" y="228"/>
                  <a:pt x="9" y="228"/>
                  <a:pt x="10" y="230"/>
                </a:cubicBezTo>
                <a:cubicBezTo>
                  <a:pt x="10" y="232"/>
                  <a:pt x="10" y="236"/>
                  <a:pt x="9" y="233"/>
                </a:cubicBezTo>
                <a:cubicBezTo>
                  <a:pt x="8" y="231"/>
                  <a:pt x="9" y="229"/>
                  <a:pt x="6" y="229"/>
                </a:cubicBezTo>
                <a:cubicBezTo>
                  <a:pt x="3" y="229"/>
                  <a:pt x="4" y="230"/>
                  <a:pt x="2" y="232"/>
                </a:cubicBezTo>
                <a:cubicBezTo>
                  <a:pt x="1" y="233"/>
                  <a:pt x="2" y="236"/>
                  <a:pt x="2" y="237"/>
                </a:cubicBezTo>
                <a:cubicBezTo>
                  <a:pt x="3" y="238"/>
                  <a:pt x="5" y="238"/>
                  <a:pt x="8" y="238"/>
                </a:cubicBezTo>
                <a:cubicBezTo>
                  <a:pt x="10" y="238"/>
                  <a:pt x="10" y="239"/>
                  <a:pt x="11" y="239"/>
                </a:cubicBezTo>
                <a:cubicBezTo>
                  <a:pt x="12" y="240"/>
                  <a:pt x="13" y="240"/>
                  <a:pt x="15" y="240"/>
                </a:cubicBezTo>
                <a:cubicBezTo>
                  <a:pt x="17" y="239"/>
                  <a:pt x="17" y="239"/>
                  <a:pt x="18" y="237"/>
                </a:cubicBezTo>
                <a:cubicBezTo>
                  <a:pt x="19" y="234"/>
                  <a:pt x="20" y="233"/>
                  <a:pt x="21" y="235"/>
                </a:cubicBezTo>
                <a:cubicBezTo>
                  <a:pt x="21" y="235"/>
                  <a:pt x="21" y="235"/>
                  <a:pt x="22" y="235"/>
                </a:cubicBezTo>
                <a:cubicBezTo>
                  <a:pt x="21" y="235"/>
                  <a:pt x="21" y="235"/>
                  <a:pt x="20" y="236"/>
                </a:cubicBezTo>
                <a:cubicBezTo>
                  <a:pt x="18" y="239"/>
                  <a:pt x="16" y="242"/>
                  <a:pt x="15" y="242"/>
                </a:cubicBezTo>
                <a:cubicBezTo>
                  <a:pt x="14" y="242"/>
                  <a:pt x="12" y="242"/>
                  <a:pt x="11" y="242"/>
                </a:cubicBezTo>
                <a:cubicBezTo>
                  <a:pt x="10" y="242"/>
                  <a:pt x="14" y="244"/>
                  <a:pt x="15" y="245"/>
                </a:cubicBezTo>
                <a:cubicBezTo>
                  <a:pt x="17" y="245"/>
                  <a:pt x="16" y="247"/>
                  <a:pt x="14" y="245"/>
                </a:cubicBezTo>
                <a:cubicBezTo>
                  <a:pt x="11" y="243"/>
                  <a:pt x="10" y="244"/>
                  <a:pt x="11" y="247"/>
                </a:cubicBezTo>
                <a:cubicBezTo>
                  <a:pt x="13" y="249"/>
                  <a:pt x="15" y="249"/>
                  <a:pt x="17" y="249"/>
                </a:cubicBezTo>
                <a:cubicBezTo>
                  <a:pt x="18" y="250"/>
                  <a:pt x="22" y="251"/>
                  <a:pt x="18" y="251"/>
                </a:cubicBezTo>
                <a:cubicBezTo>
                  <a:pt x="15" y="251"/>
                  <a:pt x="14" y="250"/>
                  <a:pt x="12" y="250"/>
                </a:cubicBezTo>
                <a:cubicBezTo>
                  <a:pt x="11" y="250"/>
                  <a:pt x="8" y="251"/>
                  <a:pt x="8" y="248"/>
                </a:cubicBezTo>
                <a:cubicBezTo>
                  <a:pt x="7" y="245"/>
                  <a:pt x="8" y="240"/>
                  <a:pt x="6" y="243"/>
                </a:cubicBezTo>
                <a:cubicBezTo>
                  <a:pt x="5" y="245"/>
                  <a:pt x="4" y="247"/>
                  <a:pt x="4" y="249"/>
                </a:cubicBezTo>
                <a:cubicBezTo>
                  <a:pt x="4" y="251"/>
                  <a:pt x="8" y="251"/>
                  <a:pt x="6" y="252"/>
                </a:cubicBezTo>
                <a:cubicBezTo>
                  <a:pt x="5" y="253"/>
                  <a:pt x="4" y="255"/>
                  <a:pt x="4" y="256"/>
                </a:cubicBezTo>
                <a:cubicBezTo>
                  <a:pt x="4" y="258"/>
                  <a:pt x="4" y="258"/>
                  <a:pt x="6" y="256"/>
                </a:cubicBezTo>
                <a:cubicBezTo>
                  <a:pt x="8" y="255"/>
                  <a:pt x="10" y="256"/>
                  <a:pt x="10" y="254"/>
                </a:cubicBezTo>
                <a:cubicBezTo>
                  <a:pt x="11" y="252"/>
                  <a:pt x="12" y="252"/>
                  <a:pt x="12" y="253"/>
                </a:cubicBezTo>
                <a:cubicBezTo>
                  <a:pt x="12" y="254"/>
                  <a:pt x="12" y="255"/>
                  <a:pt x="13" y="255"/>
                </a:cubicBezTo>
                <a:cubicBezTo>
                  <a:pt x="14" y="255"/>
                  <a:pt x="15" y="254"/>
                  <a:pt x="16" y="253"/>
                </a:cubicBezTo>
                <a:cubicBezTo>
                  <a:pt x="17" y="253"/>
                  <a:pt x="18" y="251"/>
                  <a:pt x="18" y="253"/>
                </a:cubicBezTo>
                <a:cubicBezTo>
                  <a:pt x="18" y="255"/>
                  <a:pt x="17" y="253"/>
                  <a:pt x="18" y="255"/>
                </a:cubicBezTo>
                <a:cubicBezTo>
                  <a:pt x="18" y="257"/>
                  <a:pt x="17" y="257"/>
                  <a:pt x="15" y="258"/>
                </a:cubicBezTo>
                <a:cubicBezTo>
                  <a:pt x="14" y="258"/>
                  <a:pt x="13" y="260"/>
                  <a:pt x="15" y="262"/>
                </a:cubicBezTo>
                <a:cubicBezTo>
                  <a:pt x="16" y="263"/>
                  <a:pt x="18" y="264"/>
                  <a:pt x="18" y="262"/>
                </a:cubicBezTo>
                <a:cubicBezTo>
                  <a:pt x="18" y="261"/>
                  <a:pt x="21" y="263"/>
                  <a:pt x="18" y="264"/>
                </a:cubicBezTo>
                <a:cubicBezTo>
                  <a:pt x="16" y="264"/>
                  <a:pt x="16" y="264"/>
                  <a:pt x="13" y="264"/>
                </a:cubicBezTo>
                <a:cubicBezTo>
                  <a:pt x="10" y="264"/>
                  <a:pt x="10" y="266"/>
                  <a:pt x="9" y="268"/>
                </a:cubicBezTo>
                <a:cubicBezTo>
                  <a:pt x="8" y="269"/>
                  <a:pt x="10" y="270"/>
                  <a:pt x="12" y="270"/>
                </a:cubicBezTo>
                <a:cubicBezTo>
                  <a:pt x="13" y="271"/>
                  <a:pt x="16" y="273"/>
                  <a:pt x="20" y="275"/>
                </a:cubicBezTo>
                <a:cubicBezTo>
                  <a:pt x="23" y="277"/>
                  <a:pt x="23" y="274"/>
                  <a:pt x="25" y="276"/>
                </a:cubicBezTo>
                <a:cubicBezTo>
                  <a:pt x="26" y="277"/>
                  <a:pt x="28" y="278"/>
                  <a:pt x="29" y="279"/>
                </a:cubicBezTo>
                <a:cubicBezTo>
                  <a:pt x="31" y="279"/>
                  <a:pt x="39" y="280"/>
                  <a:pt x="41" y="278"/>
                </a:cubicBezTo>
                <a:cubicBezTo>
                  <a:pt x="44" y="277"/>
                  <a:pt x="53" y="270"/>
                  <a:pt x="57" y="268"/>
                </a:cubicBezTo>
                <a:cubicBezTo>
                  <a:pt x="61" y="266"/>
                  <a:pt x="59" y="264"/>
                  <a:pt x="64" y="261"/>
                </a:cubicBezTo>
                <a:cubicBezTo>
                  <a:pt x="68" y="259"/>
                  <a:pt x="71" y="260"/>
                  <a:pt x="72" y="256"/>
                </a:cubicBezTo>
                <a:cubicBezTo>
                  <a:pt x="73" y="253"/>
                  <a:pt x="73" y="250"/>
                  <a:pt x="74" y="249"/>
                </a:cubicBezTo>
                <a:cubicBezTo>
                  <a:pt x="74" y="248"/>
                  <a:pt x="75" y="248"/>
                  <a:pt x="76" y="253"/>
                </a:cubicBezTo>
                <a:cubicBezTo>
                  <a:pt x="77" y="258"/>
                  <a:pt x="81" y="256"/>
                  <a:pt x="81" y="258"/>
                </a:cubicBezTo>
                <a:cubicBezTo>
                  <a:pt x="82" y="260"/>
                  <a:pt x="80" y="259"/>
                  <a:pt x="81" y="263"/>
                </a:cubicBezTo>
                <a:cubicBezTo>
                  <a:pt x="84" y="261"/>
                  <a:pt x="87" y="262"/>
                  <a:pt x="88" y="26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70" name="Freeform 352"/>
          <p:cNvSpPr>
            <a:spLocks noEditPoints="1"/>
          </p:cNvSpPr>
          <p:nvPr/>
        </p:nvSpPr>
        <p:spPr bwMode="auto">
          <a:xfrm>
            <a:off x="1444625" y="1555750"/>
            <a:ext cx="4070350" cy="1409700"/>
          </a:xfrm>
          <a:custGeom>
            <a:avLst/>
            <a:gdLst/>
            <a:ahLst/>
            <a:cxnLst>
              <a:cxn ang="0">
                <a:pos x="2068" y="284"/>
              </a:cxn>
              <a:cxn ang="0">
                <a:pos x="1913" y="204"/>
              </a:cxn>
              <a:cxn ang="0">
                <a:pos x="1830" y="208"/>
              </a:cxn>
              <a:cxn ang="0">
                <a:pos x="1624" y="179"/>
              </a:cxn>
              <a:cxn ang="0">
                <a:pos x="1541" y="160"/>
              </a:cxn>
              <a:cxn ang="0">
                <a:pos x="1461" y="140"/>
              </a:cxn>
              <a:cxn ang="0">
                <a:pos x="1432" y="166"/>
              </a:cxn>
              <a:cxn ang="0">
                <a:pos x="1316" y="139"/>
              </a:cxn>
              <a:cxn ang="0">
                <a:pos x="1246" y="117"/>
              </a:cxn>
              <a:cxn ang="0">
                <a:pos x="1120" y="119"/>
              </a:cxn>
              <a:cxn ang="0">
                <a:pos x="1035" y="122"/>
              </a:cxn>
              <a:cxn ang="0">
                <a:pos x="1110" y="60"/>
              </a:cxn>
              <a:cxn ang="0">
                <a:pos x="1052" y="29"/>
              </a:cxn>
              <a:cxn ang="0">
                <a:pos x="993" y="1"/>
              </a:cxn>
              <a:cxn ang="0">
                <a:pos x="904" y="47"/>
              </a:cxn>
              <a:cxn ang="0">
                <a:pos x="820" y="63"/>
              </a:cxn>
              <a:cxn ang="0">
                <a:pos x="787" y="93"/>
              </a:cxn>
              <a:cxn ang="0">
                <a:pos x="676" y="141"/>
              </a:cxn>
              <a:cxn ang="0">
                <a:pos x="683" y="177"/>
              </a:cxn>
              <a:cxn ang="0">
                <a:pos x="613" y="168"/>
              </a:cxn>
              <a:cxn ang="0">
                <a:pos x="672" y="250"/>
              </a:cxn>
              <a:cxn ang="0">
                <a:pos x="620" y="260"/>
              </a:cxn>
              <a:cxn ang="0">
                <a:pos x="587" y="274"/>
              </a:cxn>
              <a:cxn ang="0">
                <a:pos x="604" y="145"/>
              </a:cxn>
              <a:cxn ang="0">
                <a:pos x="534" y="207"/>
              </a:cxn>
              <a:cxn ang="0">
                <a:pos x="439" y="229"/>
              </a:cxn>
              <a:cxn ang="0">
                <a:pos x="344" y="225"/>
              </a:cxn>
              <a:cxn ang="0">
                <a:pos x="220" y="229"/>
              </a:cxn>
              <a:cxn ang="0">
                <a:pos x="174" y="310"/>
              </a:cxn>
              <a:cxn ang="0">
                <a:pos x="95" y="300"/>
              </a:cxn>
              <a:cxn ang="0">
                <a:pos x="153" y="285"/>
              </a:cxn>
              <a:cxn ang="0">
                <a:pos x="77" y="210"/>
              </a:cxn>
              <a:cxn ang="0">
                <a:pos x="16" y="231"/>
              </a:cxn>
              <a:cxn ang="0">
                <a:pos x="13" y="399"/>
              </a:cxn>
              <a:cxn ang="0">
                <a:pos x="27" y="487"/>
              </a:cxn>
              <a:cxn ang="0">
                <a:pos x="93" y="561"/>
              </a:cxn>
              <a:cxn ang="0">
                <a:pos x="168" y="615"/>
              </a:cxn>
              <a:cxn ang="0">
                <a:pos x="131" y="682"/>
              </a:cxn>
              <a:cxn ang="0">
                <a:pos x="264" y="697"/>
              </a:cxn>
              <a:cxn ang="0">
                <a:pos x="260" y="608"/>
              </a:cxn>
              <a:cxn ang="0">
                <a:pos x="364" y="580"/>
              </a:cxn>
              <a:cxn ang="0">
                <a:pos x="449" y="529"/>
              </a:cxn>
              <a:cxn ang="0">
                <a:pos x="611" y="532"/>
              </a:cxn>
              <a:cxn ang="0">
                <a:pos x="779" y="604"/>
              </a:cxn>
              <a:cxn ang="0">
                <a:pos x="950" y="568"/>
              </a:cxn>
              <a:cxn ang="0">
                <a:pos x="1172" y="605"/>
              </a:cxn>
              <a:cxn ang="0">
                <a:pos x="1337" y="617"/>
              </a:cxn>
              <a:cxn ang="0">
                <a:pos x="1350" y="704"/>
              </a:cxn>
              <a:cxn ang="0">
                <a:pos x="1483" y="550"/>
              </a:cxn>
              <a:cxn ang="0">
                <a:pos x="1427" y="530"/>
              </a:cxn>
              <a:cxn ang="0">
                <a:pos x="1547" y="430"/>
              </a:cxn>
              <a:cxn ang="0">
                <a:pos x="1643" y="431"/>
              </a:cxn>
              <a:cxn ang="0">
                <a:pos x="1729" y="391"/>
              </a:cxn>
              <a:cxn ang="0">
                <a:pos x="1781" y="386"/>
              </a:cxn>
              <a:cxn ang="0">
                <a:pos x="1672" y="510"/>
              </a:cxn>
              <a:cxn ang="0">
                <a:pos x="1752" y="502"/>
              </a:cxn>
              <a:cxn ang="0">
                <a:pos x="1786" y="416"/>
              </a:cxn>
              <a:cxn ang="0">
                <a:pos x="1958" y="361"/>
              </a:cxn>
              <a:cxn ang="0">
                <a:pos x="1953" y="317"/>
              </a:cxn>
              <a:cxn ang="0">
                <a:pos x="2033" y="301"/>
              </a:cxn>
              <a:cxn ang="0">
                <a:pos x="2093" y="301"/>
              </a:cxn>
              <a:cxn ang="0">
                <a:pos x="1023" y="558"/>
              </a:cxn>
            </a:cxnLst>
            <a:rect l="0" t="0" r="r" b="b"/>
            <a:pathLst>
              <a:path w="2133" h="739">
                <a:moveTo>
                  <a:pt x="2129" y="290"/>
                </a:moveTo>
                <a:cubicBezTo>
                  <a:pt x="2125" y="288"/>
                  <a:pt x="2115" y="282"/>
                  <a:pt x="2111" y="280"/>
                </a:cubicBezTo>
                <a:cubicBezTo>
                  <a:pt x="2108" y="277"/>
                  <a:pt x="2107" y="273"/>
                  <a:pt x="2103" y="272"/>
                </a:cubicBezTo>
                <a:cubicBezTo>
                  <a:pt x="2099" y="271"/>
                  <a:pt x="2094" y="270"/>
                  <a:pt x="2091" y="269"/>
                </a:cubicBezTo>
                <a:cubicBezTo>
                  <a:pt x="2088" y="268"/>
                  <a:pt x="2088" y="268"/>
                  <a:pt x="2090" y="269"/>
                </a:cubicBezTo>
                <a:cubicBezTo>
                  <a:pt x="2092" y="270"/>
                  <a:pt x="2095" y="272"/>
                  <a:pt x="2090" y="272"/>
                </a:cubicBezTo>
                <a:cubicBezTo>
                  <a:pt x="2085" y="272"/>
                  <a:pt x="2083" y="271"/>
                  <a:pt x="2084" y="270"/>
                </a:cubicBezTo>
                <a:cubicBezTo>
                  <a:pt x="2086" y="269"/>
                  <a:pt x="2087" y="268"/>
                  <a:pt x="2085" y="268"/>
                </a:cubicBezTo>
                <a:cubicBezTo>
                  <a:pt x="2083" y="268"/>
                  <a:pt x="2069" y="267"/>
                  <a:pt x="2068" y="268"/>
                </a:cubicBezTo>
                <a:cubicBezTo>
                  <a:pt x="2066" y="268"/>
                  <a:pt x="2070" y="268"/>
                  <a:pt x="2072" y="270"/>
                </a:cubicBezTo>
                <a:cubicBezTo>
                  <a:pt x="2074" y="273"/>
                  <a:pt x="2072" y="275"/>
                  <a:pt x="2072" y="277"/>
                </a:cubicBezTo>
                <a:cubicBezTo>
                  <a:pt x="2071" y="279"/>
                  <a:pt x="2070" y="278"/>
                  <a:pt x="2073" y="281"/>
                </a:cubicBezTo>
                <a:cubicBezTo>
                  <a:pt x="2075" y="285"/>
                  <a:pt x="2075" y="287"/>
                  <a:pt x="2074" y="286"/>
                </a:cubicBezTo>
                <a:cubicBezTo>
                  <a:pt x="2073" y="284"/>
                  <a:pt x="2071" y="280"/>
                  <a:pt x="2070" y="283"/>
                </a:cubicBezTo>
                <a:cubicBezTo>
                  <a:pt x="2069" y="285"/>
                  <a:pt x="2070" y="287"/>
                  <a:pt x="2068" y="284"/>
                </a:cubicBezTo>
                <a:cubicBezTo>
                  <a:pt x="2066" y="282"/>
                  <a:pt x="2066" y="280"/>
                  <a:pt x="2064" y="279"/>
                </a:cubicBezTo>
                <a:cubicBezTo>
                  <a:pt x="2061" y="277"/>
                  <a:pt x="2061" y="275"/>
                  <a:pt x="2062" y="274"/>
                </a:cubicBezTo>
                <a:cubicBezTo>
                  <a:pt x="2063" y="273"/>
                  <a:pt x="2064" y="272"/>
                  <a:pt x="2062" y="270"/>
                </a:cubicBezTo>
                <a:cubicBezTo>
                  <a:pt x="2061" y="267"/>
                  <a:pt x="2063" y="265"/>
                  <a:pt x="2063" y="264"/>
                </a:cubicBezTo>
                <a:cubicBezTo>
                  <a:pt x="2064" y="263"/>
                  <a:pt x="2063" y="261"/>
                  <a:pt x="2060" y="261"/>
                </a:cubicBezTo>
                <a:cubicBezTo>
                  <a:pt x="2057" y="261"/>
                  <a:pt x="2058" y="261"/>
                  <a:pt x="2057" y="259"/>
                </a:cubicBezTo>
                <a:cubicBezTo>
                  <a:pt x="2056" y="257"/>
                  <a:pt x="2042" y="249"/>
                  <a:pt x="2039" y="248"/>
                </a:cubicBezTo>
                <a:cubicBezTo>
                  <a:pt x="2036" y="246"/>
                  <a:pt x="2033" y="245"/>
                  <a:pt x="2029" y="242"/>
                </a:cubicBezTo>
                <a:cubicBezTo>
                  <a:pt x="2025" y="239"/>
                  <a:pt x="2022" y="238"/>
                  <a:pt x="2019" y="237"/>
                </a:cubicBezTo>
                <a:cubicBezTo>
                  <a:pt x="2015" y="236"/>
                  <a:pt x="2015" y="236"/>
                  <a:pt x="2012" y="233"/>
                </a:cubicBezTo>
                <a:cubicBezTo>
                  <a:pt x="2008" y="230"/>
                  <a:pt x="1996" y="228"/>
                  <a:pt x="1994" y="226"/>
                </a:cubicBezTo>
                <a:cubicBezTo>
                  <a:pt x="1991" y="224"/>
                  <a:pt x="1989" y="221"/>
                  <a:pt x="1983" y="218"/>
                </a:cubicBezTo>
                <a:cubicBezTo>
                  <a:pt x="1978" y="216"/>
                  <a:pt x="1957" y="211"/>
                  <a:pt x="1953" y="209"/>
                </a:cubicBezTo>
                <a:cubicBezTo>
                  <a:pt x="1949" y="208"/>
                  <a:pt x="1949" y="205"/>
                  <a:pt x="1944" y="205"/>
                </a:cubicBezTo>
                <a:cubicBezTo>
                  <a:pt x="1939" y="205"/>
                  <a:pt x="1916" y="205"/>
                  <a:pt x="1913" y="204"/>
                </a:cubicBezTo>
                <a:cubicBezTo>
                  <a:pt x="1909" y="203"/>
                  <a:pt x="1910" y="201"/>
                  <a:pt x="1909" y="203"/>
                </a:cubicBezTo>
                <a:cubicBezTo>
                  <a:pt x="1907" y="204"/>
                  <a:pt x="1908" y="206"/>
                  <a:pt x="1906" y="206"/>
                </a:cubicBezTo>
                <a:cubicBezTo>
                  <a:pt x="1904" y="205"/>
                  <a:pt x="1885" y="201"/>
                  <a:pt x="1880" y="200"/>
                </a:cubicBezTo>
                <a:cubicBezTo>
                  <a:pt x="1874" y="198"/>
                  <a:pt x="1871" y="200"/>
                  <a:pt x="1870" y="202"/>
                </a:cubicBezTo>
                <a:cubicBezTo>
                  <a:pt x="1869" y="204"/>
                  <a:pt x="1867" y="208"/>
                  <a:pt x="1866" y="208"/>
                </a:cubicBezTo>
                <a:cubicBezTo>
                  <a:pt x="1865" y="209"/>
                  <a:pt x="1866" y="210"/>
                  <a:pt x="1868" y="210"/>
                </a:cubicBezTo>
                <a:cubicBezTo>
                  <a:pt x="1870" y="211"/>
                  <a:pt x="1875" y="216"/>
                  <a:pt x="1876" y="219"/>
                </a:cubicBezTo>
                <a:cubicBezTo>
                  <a:pt x="1877" y="221"/>
                  <a:pt x="1878" y="222"/>
                  <a:pt x="1874" y="225"/>
                </a:cubicBezTo>
                <a:cubicBezTo>
                  <a:pt x="1871" y="227"/>
                  <a:pt x="1870" y="229"/>
                  <a:pt x="1867" y="229"/>
                </a:cubicBezTo>
                <a:cubicBezTo>
                  <a:pt x="1863" y="229"/>
                  <a:pt x="1858" y="230"/>
                  <a:pt x="1856" y="227"/>
                </a:cubicBezTo>
                <a:cubicBezTo>
                  <a:pt x="1853" y="223"/>
                  <a:pt x="1856" y="224"/>
                  <a:pt x="1850" y="221"/>
                </a:cubicBezTo>
                <a:cubicBezTo>
                  <a:pt x="1845" y="219"/>
                  <a:pt x="1840" y="220"/>
                  <a:pt x="1840" y="217"/>
                </a:cubicBezTo>
                <a:cubicBezTo>
                  <a:pt x="1840" y="214"/>
                  <a:pt x="1841" y="213"/>
                  <a:pt x="1839" y="212"/>
                </a:cubicBezTo>
                <a:cubicBezTo>
                  <a:pt x="1838" y="210"/>
                  <a:pt x="1837" y="210"/>
                  <a:pt x="1835" y="210"/>
                </a:cubicBezTo>
                <a:cubicBezTo>
                  <a:pt x="1833" y="209"/>
                  <a:pt x="1832" y="207"/>
                  <a:pt x="1830" y="208"/>
                </a:cubicBezTo>
                <a:cubicBezTo>
                  <a:pt x="1828" y="210"/>
                  <a:pt x="1829" y="211"/>
                  <a:pt x="1823" y="212"/>
                </a:cubicBezTo>
                <a:cubicBezTo>
                  <a:pt x="1817" y="213"/>
                  <a:pt x="1810" y="212"/>
                  <a:pt x="1804" y="211"/>
                </a:cubicBezTo>
                <a:cubicBezTo>
                  <a:pt x="1799" y="210"/>
                  <a:pt x="1788" y="210"/>
                  <a:pt x="1781" y="209"/>
                </a:cubicBezTo>
                <a:cubicBezTo>
                  <a:pt x="1774" y="208"/>
                  <a:pt x="1775" y="206"/>
                  <a:pt x="1768" y="208"/>
                </a:cubicBezTo>
                <a:cubicBezTo>
                  <a:pt x="1761" y="209"/>
                  <a:pt x="1756" y="207"/>
                  <a:pt x="1754" y="209"/>
                </a:cubicBezTo>
                <a:cubicBezTo>
                  <a:pt x="1752" y="211"/>
                  <a:pt x="1750" y="210"/>
                  <a:pt x="1750" y="217"/>
                </a:cubicBezTo>
                <a:cubicBezTo>
                  <a:pt x="1750" y="223"/>
                  <a:pt x="1751" y="227"/>
                  <a:pt x="1749" y="225"/>
                </a:cubicBezTo>
                <a:cubicBezTo>
                  <a:pt x="1747" y="223"/>
                  <a:pt x="1745" y="216"/>
                  <a:pt x="1745" y="214"/>
                </a:cubicBezTo>
                <a:cubicBezTo>
                  <a:pt x="1744" y="212"/>
                  <a:pt x="1740" y="210"/>
                  <a:pt x="1737" y="209"/>
                </a:cubicBezTo>
                <a:cubicBezTo>
                  <a:pt x="1734" y="208"/>
                  <a:pt x="1725" y="209"/>
                  <a:pt x="1727" y="204"/>
                </a:cubicBezTo>
                <a:cubicBezTo>
                  <a:pt x="1729" y="200"/>
                  <a:pt x="1730" y="197"/>
                  <a:pt x="1731" y="195"/>
                </a:cubicBezTo>
                <a:cubicBezTo>
                  <a:pt x="1732" y="193"/>
                  <a:pt x="1731" y="190"/>
                  <a:pt x="1727" y="187"/>
                </a:cubicBezTo>
                <a:cubicBezTo>
                  <a:pt x="1722" y="184"/>
                  <a:pt x="1704" y="174"/>
                  <a:pt x="1691" y="175"/>
                </a:cubicBezTo>
                <a:cubicBezTo>
                  <a:pt x="1679" y="176"/>
                  <a:pt x="1656" y="181"/>
                  <a:pt x="1644" y="181"/>
                </a:cubicBezTo>
                <a:cubicBezTo>
                  <a:pt x="1632" y="181"/>
                  <a:pt x="1626" y="181"/>
                  <a:pt x="1624" y="179"/>
                </a:cubicBezTo>
                <a:cubicBezTo>
                  <a:pt x="1623" y="178"/>
                  <a:pt x="1623" y="177"/>
                  <a:pt x="1625" y="177"/>
                </a:cubicBezTo>
                <a:cubicBezTo>
                  <a:pt x="1628" y="176"/>
                  <a:pt x="1627" y="175"/>
                  <a:pt x="1624" y="173"/>
                </a:cubicBezTo>
                <a:cubicBezTo>
                  <a:pt x="1621" y="172"/>
                  <a:pt x="1617" y="168"/>
                  <a:pt x="1612" y="169"/>
                </a:cubicBezTo>
                <a:cubicBezTo>
                  <a:pt x="1606" y="170"/>
                  <a:pt x="1603" y="171"/>
                  <a:pt x="1600" y="171"/>
                </a:cubicBezTo>
                <a:cubicBezTo>
                  <a:pt x="1598" y="171"/>
                  <a:pt x="1601" y="171"/>
                  <a:pt x="1604" y="169"/>
                </a:cubicBezTo>
                <a:cubicBezTo>
                  <a:pt x="1606" y="168"/>
                  <a:pt x="1609" y="165"/>
                  <a:pt x="1605" y="165"/>
                </a:cubicBezTo>
                <a:cubicBezTo>
                  <a:pt x="1600" y="165"/>
                  <a:pt x="1599" y="167"/>
                  <a:pt x="1598" y="166"/>
                </a:cubicBezTo>
                <a:cubicBezTo>
                  <a:pt x="1597" y="164"/>
                  <a:pt x="1597" y="165"/>
                  <a:pt x="1593" y="163"/>
                </a:cubicBezTo>
                <a:cubicBezTo>
                  <a:pt x="1590" y="162"/>
                  <a:pt x="1588" y="162"/>
                  <a:pt x="1586" y="160"/>
                </a:cubicBezTo>
                <a:cubicBezTo>
                  <a:pt x="1584" y="159"/>
                  <a:pt x="1583" y="157"/>
                  <a:pt x="1586" y="157"/>
                </a:cubicBezTo>
                <a:cubicBezTo>
                  <a:pt x="1589" y="157"/>
                  <a:pt x="1598" y="157"/>
                  <a:pt x="1599" y="157"/>
                </a:cubicBezTo>
                <a:cubicBezTo>
                  <a:pt x="1599" y="156"/>
                  <a:pt x="1600" y="154"/>
                  <a:pt x="1597" y="152"/>
                </a:cubicBezTo>
                <a:cubicBezTo>
                  <a:pt x="1593" y="150"/>
                  <a:pt x="1591" y="147"/>
                  <a:pt x="1581" y="146"/>
                </a:cubicBezTo>
                <a:cubicBezTo>
                  <a:pt x="1570" y="146"/>
                  <a:pt x="1563" y="143"/>
                  <a:pt x="1560" y="146"/>
                </a:cubicBezTo>
                <a:cubicBezTo>
                  <a:pt x="1558" y="149"/>
                  <a:pt x="1546" y="159"/>
                  <a:pt x="1541" y="160"/>
                </a:cubicBezTo>
                <a:cubicBezTo>
                  <a:pt x="1536" y="160"/>
                  <a:pt x="1534" y="160"/>
                  <a:pt x="1535" y="158"/>
                </a:cubicBezTo>
                <a:cubicBezTo>
                  <a:pt x="1535" y="156"/>
                  <a:pt x="1534" y="155"/>
                  <a:pt x="1537" y="155"/>
                </a:cubicBezTo>
                <a:cubicBezTo>
                  <a:pt x="1541" y="154"/>
                  <a:pt x="1544" y="155"/>
                  <a:pt x="1543" y="153"/>
                </a:cubicBezTo>
                <a:cubicBezTo>
                  <a:pt x="1542" y="150"/>
                  <a:pt x="1542" y="150"/>
                  <a:pt x="1541" y="148"/>
                </a:cubicBezTo>
                <a:cubicBezTo>
                  <a:pt x="1540" y="147"/>
                  <a:pt x="1541" y="145"/>
                  <a:pt x="1537" y="146"/>
                </a:cubicBezTo>
                <a:cubicBezTo>
                  <a:pt x="1533" y="147"/>
                  <a:pt x="1521" y="148"/>
                  <a:pt x="1522" y="147"/>
                </a:cubicBezTo>
                <a:cubicBezTo>
                  <a:pt x="1523" y="146"/>
                  <a:pt x="1531" y="141"/>
                  <a:pt x="1534" y="142"/>
                </a:cubicBezTo>
                <a:cubicBezTo>
                  <a:pt x="1537" y="143"/>
                  <a:pt x="1535" y="142"/>
                  <a:pt x="1544" y="143"/>
                </a:cubicBezTo>
                <a:cubicBezTo>
                  <a:pt x="1552" y="144"/>
                  <a:pt x="1563" y="146"/>
                  <a:pt x="1556" y="144"/>
                </a:cubicBezTo>
                <a:cubicBezTo>
                  <a:pt x="1548" y="142"/>
                  <a:pt x="1539" y="139"/>
                  <a:pt x="1533" y="139"/>
                </a:cubicBezTo>
                <a:cubicBezTo>
                  <a:pt x="1527" y="139"/>
                  <a:pt x="1503" y="135"/>
                  <a:pt x="1497" y="135"/>
                </a:cubicBezTo>
                <a:cubicBezTo>
                  <a:pt x="1490" y="135"/>
                  <a:pt x="1491" y="135"/>
                  <a:pt x="1487" y="134"/>
                </a:cubicBezTo>
                <a:cubicBezTo>
                  <a:pt x="1483" y="132"/>
                  <a:pt x="1477" y="129"/>
                  <a:pt x="1477" y="131"/>
                </a:cubicBezTo>
                <a:cubicBezTo>
                  <a:pt x="1477" y="133"/>
                  <a:pt x="1481" y="135"/>
                  <a:pt x="1478" y="137"/>
                </a:cubicBezTo>
                <a:cubicBezTo>
                  <a:pt x="1476" y="138"/>
                  <a:pt x="1466" y="138"/>
                  <a:pt x="1461" y="140"/>
                </a:cubicBezTo>
                <a:cubicBezTo>
                  <a:pt x="1457" y="142"/>
                  <a:pt x="1455" y="144"/>
                  <a:pt x="1456" y="146"/>
                </a:cubicBezTo>
                <a:cubicBezTo>
                  <a:pt x="1457" y="148"/>
                  <a:pt x="1457" y="149"/>
                  <a:pt x="1460" y="148"/>
                </a:cubicBezTo>
                <a:cubicBezTo>
                  <a:pt x="1462" y="148"/>
                  <a:pt x="1470" y="145"/>
                  <a:pt x="1468" y="147"/>
                </a:cubicBezTo>
                <a:cubicBezTo>
                  <a:pt x="1465" y="149"/>
                  <a:pt x="1461" y="151"/>
                  <a:pt x="1462" y="153"/>
                </a:cubicBezTo>
                <a:cubicBezTo>
                  <a:pt x="1464" y="155"/>
                  <a:pt x="1462" y="157"/>
                  <a:pt x="1463" y="160"/>
                </a:cubicBezTo>
                <a:cubicBezTo>
                  <a:pt x="1465" y="162"/>
                  <a:pt x="1470" y="165"/>
                  <a:pt x="1466" y="165"/>
                </a:cubicBezTo>
                <a:cubicBezTo>
                  <a:pt x="1462" y="165"/>
                  <a:pt x="1456" y="167"/>
                  <a:pt x="1453" y="165"/>
                </a:cubicBezTo>
                <a:cubicBezTo>
                  <a:pt x="1451" y="164"/>
                  <a:pt x="1452" y="163"/>
                  <a:pt x="1453" y="163"/>
                </a:cubicBezTo>
                <a:cubicBezTo>
                  <a:pt x="1454" y="163"/>
                  <a:pt x="1453" y="161"/>
                  <a:pt x="1450" y="161"/>
                </a:cubicBezTo>
                <a:cubicBezTo>
                  <a:pt x="1447" y="161"/>
                  <a:pt x="1441" y="164"/>
                  <a:pt x="1439" y="164"/>
                </a:cubicBezTo>
                <a:cubicBezTo>
                  <a:pt x="1436" y="163"/>
                  <a:pt x="1429" y="161"/>
                  <a:pt x="1431" y="163"/>
                </a:cubicBezTo>
                <a:cubicBezTo>
                  <a:pt x="1432" y="165"/>
                  <a:pt x="1431" y="164"/>
                  <a:pt x="1436" y="165"/>
                </a:cubicBezTo>
                <a:cubicBezTo>
                  <a:pt x="1441" y="166"/>
                  <a:pt x="1445" y="168"/>
                  <a:pt x="1443" y="170"/>
                </a:cubicBezTo>
                <a:cubicBezTo>
                  <a:pt x="1440" y="172"/>
                  <a:pt x="1437" y="173"/>
                  <a:pt x="1435" y="171"/>
                </a:cubicBezTo>
                <a:cubicBezTo>
                  <a:pt x="1432" y="169"/>
                  <a:pt x="1434" y="167"/>
                  <a:pt x="1432" y="166"/>
                </a:cubicBezTo>
                <a:cubicBezTo>
                  <a:pt x="1431" y="164"/>
                  <a:pt x="1429" y="165"/>
                  <a:pt x="1425" y="164"/>
                </a:cubicBezTo>
                <a:cubicBezTo>
                  <a:pt x="1422" y="164"/>
                  <a:pt x="1415" y="160"/>
                  <a:pt x="1408" y="162"/>
                </a:cubicBezTo>
                <a:cubicBezTo>
                  <a:pt x="1401" y="163"/>
                  <a:pt x="1402" y="162"/>
                  <a:pt x="1398" y="165"/>
                </a:cubicBezTo>
                <a:cubicBezTo>
                  <a:pt x="1395" y="167"/>
                  <a:pt x="1394" y="169"/>
                  <a:pt x="1388" y="167"/>
                </a:cubicBezTo>
                <a:cubicBezTo>
                  <a:pt x="1382" y="165"/>
                  <a:pt x="1377" y="162"/>
                  <a:pt x="1374" y="158"/>
                </a:cubicBezTo>
                <a:cubicBezTo>
                  <a:pt x="1371" y="153"/>
                  <a:pt x="1372" y="153"/>
                  <a:pt x="1370" y="155"/>
                </a:cubicBezTo>
                <a:cubicBezTo>
                  <a:pt x="1368" y="157"/>
                  <a:pt x="1364" y="162"/>
                  <a:pt x="1362" y="165"/>
                </a:cubicBezTo>
                <a:cubicBezTo>
                  <a:pt x="1360" y="168"/>
                  <a:pt x="1358" y="177"/>
                  <a:pt x="1355" y="179"/>
                </a:cubicBezTo>
                <a:cubicBezTo>
                  <a:pt x="1352" y="181"/>
                  <a:pt x="1354" y="182"/>
                  <a:pt x="1349" y="180"/>
                </a:cubicBezTo>
                <a:cubicBezTo>
                  <a:pt x="1344" y="178"/>
                  <a:pt x="1334" y="175"/>
                  <a:pt x="1331" y="171"/>
                </a:cubicBezTo>
                <a:cubicBezTo>
                  <a:pt x="1328" y="166"/>
                  <a:pt x="1319" y="158"/>
                  <a:pt x="1317" y="155"/>
                </a:cubicBezTo>
                <a:cubicBezTo>
                  <a:pt x="1314" y="153"/>
                  <a:pt x="1310" y="149"/>
                  <a:pt x="1311" y="148"/>
                </a:cubicBezTo>
                <a:cubicBezTo>
                  <a:pt x="1313" y="147"/>
                  <a:pt x="1316" y="149"/>
                  <a:pt x="1319" y="149"/>
                </a:cubicBezTo>
                <a:cubicBezTo>
                  <a:pt x="1321" y="149"/>
                  <a:pt x="1331" y="147"/>
                  <a:pt x="1327" y="144"/>
                </a:cubicBezTo>
                <a:cubicBezTo>
                  <a:pt x="1323" y="141"/>
                  <a:pt x="1319" y="140"/>
                  <a:pt x="1316" y="139"/>
                </a:cubicBezTo>
                <a:cubicBezTo>
                  <a:pt x="1314" y="138"/>
                  <a:pt x="1313" y="137"/>
                  <a:pt x="1317" y="137"/>
                </a:cubicBezTo>
                <a:cubicBezTo>
                  <a:pt x="1320" y="136"/>
                  <a:pt x="1324" y="134"/>
                  <a:pt x="1320" y="132"/>
                </a:cubicBezTo>
                <a:cubicBezTo>
                  <a:pt x="1317" y="131"/>
                  <a:pt x="1313" y="131"/>
                  <a:pt x="1316" y="129"/>
                </a:cubicBezTo>
                <a:cubicBezTo>
                  <a:pt x="1319" y="127"/>
                  <a:pt x="1325" y="123"/>
                  <a:pt x="1319" y="121"/>
                </a:cubicBezTo>
                <a:cubicBezTo>
                  <a:pt x="1313" y="119"/>
                  <a:pt x="1315" y="120"/>
                  <a:pt x="1311" y="117"/>
                </a:cubicBezTo>
                <a:cubicBezTo>
                  <a:pt x="1307" y="114"/>
                  <a:pt x="1306" y="114"/>
                  <a:pt x="1301" y="114"/>
                </a:cubicBezTo>
                <a:cubicBezTo>
                  <a:pt x="1296" y="114"/>
                  <a:pt x="1294" y="113"/>
                  <a:pt x="1292" y="115"/>
                </a:cubicBezTo>
                <a:cubicBezTo>
                  <a:pt x="1290" y="117"/>
                  <a:pt x="1290" y="118"/>
                  <a:pt x="1288" y="117"/>
                </a:cubicBezTo>
                <a:cubicBezTo>
                  <a:pt x="1287" y="116"/>
                  <a:pt x="1288" y="115"/>
                  <a:pt x="1285" y="115"/>
                </a:cubicBezTo>
                <a:cubicBezTo>
                  <a:pt x="1282" y="114"/>
                  <a:pt x="1277" y="116"/>
                  <a:pt x="1274" y="113"/>
                </a:cubicBezTo>
                <a:cubicBezTo>
                  <a:pt x="1270" y="110"/>
                  <a:pt x="1266" y="111"/>
                  <a:pt x="1265" y="108"/>
                </a:cubicBezTo>
                <a:cubicBezTo>
                  <a:pt x="1263" y="106"/>
                  <a:pt x="1264" y="105"/>
                  <a:pt x="1260" y="107"/>
                </a:cubicBezTo>
                <a:cubicBezTo>
                  <a:pt x="1257" y="109"/>
                  <a:pt x="1257" y="110"/>
                  <a:pt x="1255" y="110"/>
                </a:cubicBezTo>
                <a:cubicBezTo>
                  <a:pt x="1253" y="110"/>
                  <a:pt x="1253" y="108"/>
                  <a:pt x="1251" y="109"/>
                </a:cubicBezTo>
                <a:cubicBezTo>
                  <a:pt x="1249" y="110"/>
                  <a:pt x="1245" y="114"/>
                  <a:pt x="1246" y="117"/>
                </a:cubicBezTo>
                <a:cubicBezTo>
                  <a:pt x="1247" y="120"/>
                  <a:pt x="1251" y="119"/>
                  <a:pt x="1249" y="123"/>
                </a:cubicBezTo>
                <a:cubicBezTo>
                  <a:pt x="1247" y="126"/>
                  <a:pt x="1249" y="127"/>
                  <a:pt x="1246" y="127"/>
                </a:cubicBezTo>
                <a:cubicBezTo>
                  <a:pt x="1242" y="127"/>
                  <a:pt x="1235" y="127"/>
                  <a:pt x="1237" y="128"/>
                </a:cubicBezTo>
                <a:cubicBezTo>
                  <a:pt x="1239" y="128"/>
                  <a:pt x="1250" y="131"/>
                  <a:pt x="1246" y="131"/>
                </a:cubicBezTo>
                <a:cubicBezTo>
                  <a:pt x="1242" y="131"/>
                  <a:pt x="1242" y="130"/>
                  <a:pt x="1236" y="129"/>
                </a:cubicBezTo>
                <a:cubicBezTo>
                  <a:pt x="1231" y="128"/>
                  <a:pt x="1210" y="128"/>
                  <a:pt x="1208" y="127"/>
                </a:cubicBezTo>
                <a:cubicBezTo>
                  <a:pt x="1205" y="126"/>
                  <a:pt x="1205" y="124"/>
                  <a:pt x="1203" y="124"/>
                </a:cubicBezTo>
                <a:cubicBezTo>
                  <a:pt x="1200" y="124"/>
                  <a:pt x="1198" y="126"/>
                  <a:pt x="1194" y="125"/>
                </a:cubicBezTo>
                <a:cubicBezTo>
                  <a:pt x="1190" y="124"/>
                  <a:pt x="1181" y="122"/>
                  <a:pt x="1182" y="119"/>
                </a:cubicBezTo>
                <a:cubicBezTo>
                  <a:pt x="1183" y="117"/>
                  <a:pt x="1189" y="116"/>
                  <a:pt x="1187" y="115"/>
                </a:cubicBezTo>
                <a:cubicBezTo>
                  <a:pt x="1185" y="113"/>
                  <a:pt x="1184" y="112"/>
                  <a:pt x="1179" y="113"/>
                </a:cubicBezTo>
                <a:cubicBezTo>
                  <a:pt x="1174" y="113"/>
                  <a:pt x="1155" y="111"/>
                  <a:pt x="1149" y="110"/>
                </a:cubicBezTo>
                <a:cubicBezTo>
                  <a:pt x="1142" y="109"/>
                  <a:pt x="1138" y="111"/>
                  <a:pt x="1132" y="111"/>
                </a:cubicBezTo>
                <a:cubicBezTo>
                  <a:pt x="1127" y="112"/>
                  <a:pt x="1117" y="111"/>
                  <a:pt x="1120" y="114"/>
                </a:cubicBezTo>
                <a:cubicBezTo>
                  <a:pt x="1122" y="117"/>
                  <a:pt x="1124" y="120"/>
                  <a:pt x="1120" y="119"/>
                </a:cubicBezTo>
                <a:cubicBezTo>
                  <a:pt x="1115" y="118"/>
                  <a:pt x="1111" y="116"/>
                  <a:pt x="1113" y="113"/>
                </a:cubicBezTo>
                <a:cubicBezTo>
                  <a:pt x="1115" y="110"/>
                  <a:pt x="1112" y="104"/>
                  <a:pt x="1111" y="103"/>
                </a:cubicBezTo>
                <a:cubicBezTo>
                  <a:pt x="1109" y="102"/>
                  <a:pt x="1109" y="106"/>
                  <a:pt x="1107" y="107"/>
                </a:cubicBezTo>
                <a:cubicBezTo>
                  <a:pt x="1105" y="108"/>
                  <a:pt x="1102" y="108"/>
                  <a:pt x="1098" y="108"/>
                </a:cubicBezTo>
                <a:cubicBezTo>
                  <a:pt x="1094" y="108"/>
                  <a:pt x="1093" y="108"/>
                  <a:pt x="1091" y="106"/>
                </a:cubicBezTo>
                <a:cubicBezTo>
                  <a:pt x="1090" y="105"/>
                  <a:pt x="1093" y="101"/>
                  <a:pt x="1089" y="101"/>
                </a:cubicBezTo>
                <a:cubicBezTo>
                  <a:pt x="1086" y="101"/>
                  <a:pt x="1086" y="102"/>
                  <a:pt x="1082" y="102"/>
                </a:cubicBezTo>
                <a:cubicBezTo>
                  <a:pt x="1078" y="102"/>
                  <a:pt x="1074" y="99"/>
                  <a:pt x="1071" y="102"/>
                </a:cubicBezTo>
                <a:cubicBezTo>
                  <a:pt x="1067" y="104"/>
                  <a:pt x="1064" y="107"/>
                  <a:pt x="1065" y="107"/>
                </a:cubicBezTo>
                <a:cubicBezTo>
                  <a:pt x="1066" y="108"/>
                  <a:pt x="1066" y="109"/>
                  <a:pt x="1070" y="109"/>
                </a:cubicBezTo>
                <a:cubicBezTo>
                  <a:pt x="1073" y="109"/>
                  <a:pt x="1075" y="111"/>
                  <a:pt x="1072" y="112"/>
                </a:cubicBezTo>
                <a:cubicBezTo>
                  <a:pt x="1068" y="113"/>
                  <a:pt x="1067" y="113"/>
                  <a:pt x="1063" y="113"/>
                </a:cubicBezTo>
                <a:cubicBezTo>
                  <a:pt x="1059" y="114"/>
                  <a:pt x="1061" y="115"/>
                  <a:pt x="1057" y="117"/>
                </a:cubicBezTo>
                <a:cubicBezTo>
                  <a:pt x="1053" y="118"/>
                  <a:pt x="1053" y="117"/>
                  <a:pt x="1049" y="119"/>
                </a:cubicBezTo>
                <a:cubicBezTo>
                  <a:pt x="1044" y="121"/>
                  <a:pt x="1043" y="122"/>
                  <a:pt x="1035" y="122"/>
                </a:cubicBezTo>
                <a:cubicBezTo>
                  <a:pt x="1028" y="122"/>
                  <a:pt x="1024" y="121"/>
                  <a:pt x="1022" y="124"/>
                </a:cubicBezTo>
                <a:cubicBezTo>
                  <a:pt x="1019" y="127"/>
                  <a:pt x="1021" y="129"/>
                  <a:pt x="1014" y="131"/>
                </a:cubicBezTo>
                <a:cubicBezTo>
                  <a:pt x="1007" y="134"/>
                  <a:pt x="1001" y="132"/>
                  <a:pt x="1006" y="131"/>
                </a:cubicBezTo>
                <a:cubicBezTo>
                  <a:pt x="1010" y="130"/>
                  <a:pt x="1015" y="129"/>
                  <a:pt x="1016" y="125"/>
                </a:cubicBezTo>
                <a:cubicBezTo>
                  <a:pt x="1017" y="121"/>
                  <a:pt x="1019" y="118"/>
                  <a:pt x="1021" y="118"/>
                </a:cubicBezTo>
                <a:cubicBezTo>
                  <a:pt x="1023" y="118"/>
                  <a:pt x="1023" y="119"/>
                  <a:pt x="1025" y="119"/>
                </a:cubicBezTo>
                <a:cubicBezTo>
                  <a:pt x="1026" y="118"/>
                  <a:pt x="1028" y="115"/>
                  <a:pt x="1034" y="113"/>
                </a:cubicBezTo>
                <a:cubicBezTo>
                  <a:pt x="1041" y="110"/>
                  <a:pt x="1048" y="108"/>
                  <a:pt x="1052" y="105"/>
                </a:cubicBezTo>
                <a:cubicBezTo>
                  <a:pt x="1056" y="102"/>
                  <a:pt x="1064" y="100"/>
                  <a:pt x="1066" y="97"/>
                </a:cubicBezTo>
                <a:cubicBezTo>
                  <a:pt x="1069" y="95"/>
                  <a:pt x="1081" y="89"/>
                  <a:pt x="1085" y="86"/>
                </a:cubicBezTo>
                <a:cubicBezTo>
                  <a:pt x="1089" y="84"/>
                  <a:pt x="1101" y="78"/>
                  <a:pt x="1105" y="77"/>
                </a:cubicBezTo>
                <a:cubicBezTo>
                  <a:pt x="1108" y="76"/>
                  <a:pt x="1115" y="71"/>
                  <a:pt x="1117" y="68"/>
                </a:cubicBezTo>
                <a:cubicBezTo>
                  <a:pt x="1119" y="65"/>
                  <a:pt x="1120" y="64"/>
                  <a:pt x="1118" y="62"/>
                </a:cubicBezTo>
                <a:cubicBezTo>
                  <a:pt x="1116" y="60"/>
                  <a:pt x="1114" y="58"/>
                  <a:pt x="1113" y="59"/>
                </a:cubicBezTo>
                <a:cubicBezTo>
                  <a:pt x="1112" y="59"/>
                  <a:pt x="1111" y="62"/>
                  <a:pt x="1110" y="60"/>
                </a:cubicBezTo>
                <a:cubicBezTo>
                  <a:pt x="1108" y="58"/>
                  <a:pt x="1109" y="58"/>
                  <a:pt x="1107" y="57"/>
                </a:cubicBezTo>
                <a:cubicBezTo>
                  <a:pt x="1104" y="55"/>
                  <a:pt x="1101" y="53"/>
                  <a:pt x="1103" y="53"/>
                </a:cubicBezTo>
                <a:cubicBezTo>
                  <a:pt x="1105" y="53"/>
                  <a:pt x="1107" y="53"/>
                  <a:pt x="1109" y="54"/>
                </a:cubicBezTo>
                <a:cubicBezTo>
                  <a:pt x="1111" y="55"/>
                  <a:pt x="1114" y="57"/>
                  <a:pt x="1116" y="56"/>
                </a:cubicBezTo>
                <a:cubicBezTo>
                  <a:pt x="1119" y="56"/>
                  <a:pt x="1124" y="56"/>
                  <a:pt x="1122" y="54"/>
                </a:cubicBezTo>
                <a:cubicBezTo>
                  <a:pt x="1120" y="51"/>
                  <a:pt x="1121" y="53"/>
                  <a:pt x="1119" y="50"/>
                </a:cubicBezTo>
                <a:cubicBezTo>
                  <a:pt x="1117" y="48"/>
                  <a:pt x="1119" y="47"/>
                  <a:pt x="1117" y="45"/>
                </a:cubicBezTo>
                <a:cubicBezTo>
                  <a:pt x="1115" y="43"/>
                  <a:pt x="1115" y="41"/>
                  <a:pt x="1113" y="43"/>
                </a:cubicBezTo>
                <a:cubicBezTo>
                  <a:pt x="1111" y="45"/>
                  <a:pt x="1108" y="51"/>
                  <a:pt x="1108" y="47"/>
                </a:cubicBezTo>
                <a:cubicBezTo>
                  <a:pt x="1107" y="43"/>
                  <a:pt x="1109" y="42"/>
                  <a:pt x="1107" y="41"/>
                </a:cubicBezTo>
                <a:cubicBezTo>
                  <a:pt x="1105" y="39"/>
                  <a:pt x="1105" y="37"/>
                  <a:pt x="1102" y="37"/>
                </a:cubicBezTo>
                <a:cubicBezTo>
                  <a:pt x="1099" y="36"/>
                  <a:pt x="1100" y="34"/>
                  <a:pt x="1097" y="33"/>
                </a:cubicBezTo>
                <a:cubicBezTo>
                  <a:pt x="1094" y="33"/>
                  <a:pt x="1079" y="26"/>
                  <a:pt x="1076" y="27"/>
                </a:cubicBezTo>
                <a:cubicBezTo>
                  <a:pt x="1072" y="29"/>
                  <a:pt x="1072" y="30"/>
                  <a:pt x="1068" y="29"/>
                </a:cubicBezTo>
                <a:cubicBezTo>
                  <a:pt x="1065" y="28"/>
                  <a:pt x="1057" y="29"/>
                  <a:pt x="1052" y="29"/>
                </a:cubicBezTo>
                <a:cubicBezTo>
                  <a:pt x="1047" y="29"/>
                  <a:pt x="1046" y="28"/>
                  <a:pt x="1045" y="29"/>
                </a:cubicBezTo>
                <a:cubicBezTo>
                  <a:pt x="1043" y="31"/>
                  <a:pt x="1043" y="34"/>
                  <a:pt x="1041" y="34"/>
                </a:cubicBezTo>
                <a:cubicBezTo>
                  <a:pt x="1038" y="34"/>
                  <a:pt x="1022" y="36"/>
                  <a:pt x="1024" y="34"/>
                </a:cubicBezTo>
                <a:cubicBezTo>
                  <a:pt x="1027" y="32"/>
                  <a:pt x="1030" y="29"/>
                  <a:pt x="1032" y="28"/>
                </a:cubicBezTo>
                <a:cubicBezTo>
                  <a:pt x="1033" y="26"/>
                  <a:pt x="1037" y="22"/>
                  <a:pt x="1034" y="21"/>
                </a:cubicBezTo>
                <a:cubicBezTo>
                  <a:pt x="1031" y="21"/>
                  <a:pt x="1023" y="21"/>
                  <a:pt x="1020" y="21"/>
                </a:cubicBezTo>
                <a:cubicBezTo>
                  <a:pt x="1016" y="21"/>
                  <a:pt x="1012" y="21"/>
                  <a:pt x="1014" y="19"/>
                </a:cubicBezTo>
                <a:cubicBezTo>
                  <a:pt x="1017" y="17"/>
                  <a:pt x="1018" y="16"/>
                  <a:pt x="1014" y="16"/>
                </a:cubicBezTo>
                <a:cubicBezTo>
                  <a:pt x="1009" y="16"/>
                  <a:pt x="1004" y="18"/>
                  <a:pt x="1000" y="18"/>
                </a:cubicBezTo>
                <a:cubicBezTo>
                  <a:pt x="996" y="18"/>
                  <a:pt x="994" y="17"/>
                  <a:pt x="1000" y="16"/>
                </a:cubicBezTo>
                <a:cubicBezTo>
                  <a:pt x="1006" y="14"/>
                  <a:pt x="1012" y="13"/>
                  <a:pt x="1013" y="12"/>
                </a:cubicBezTo>
                <a:cubicBezTo>
                  <a:pt x="1015" y="10"/>
                  <a:pt x="1019" y="12"/>
                  <a:pt x="1019" y="10"/>
                </a:cubicBezTo>
                <a:cubicBezTo>
                  <a:pt x="1018" y="8"/>
                  <a:pt x="1018" y="6"/>
                  <a:pt x="1014" y="5"/>
                </a:cubicBezTo>
                <a:cubicBezTo>
                  <a:pt x="1010" y="5"/>
                  <a:pt x="1008" y="6"/>
                  <a:pt x="1005" y="5"/>
                </a:cubicBezTo>
                <a:cubicBezTo>
                  <a:pt x="1002" y="4"/>
                  <a:pt x="996" y="0"/>
                  <a:pt x="993" y="1"/>
                </a:cubicBezTo>
                <a:cubicBezTo>
                  <a:pt x="990" y="2"/>
                  <a:pt x="982" y="4"/>
                  <a:pt x="979" y="4"/>
                </a:cubicBezTo>
                <a:cubicBezTo>
                  <a:pt x="975" y="5"/>
                  <a:pt x="964" y="11"/>
                  <a:pt x="961" y="15"/>
                </a:cubicBezTo>
                <a:cubicBezTo>
                  <a:pt x="958" y="18"/>
                  <a:pt x="952" y="22"/>
                  <a:pt x="953" y="24"/>
                </a:cubicBezTo>
                <a:cubicBezTo>
                  <a:pt x="954" y="26"/>
                  <a:pt x="956" y="25"/>
                  <a:pt x="956" y="27"/>
                </a:cubicBezTo>
                <a:cubicBezTo>
                  <a:pt x="956" y="30"/>
                  <a:pt x="954" y="33"/>
                  <a:pt x="957" y="33"/>
                </a:cubicBezTo>
                <a:cubicBezTo>
                  <a:pt x="960" y="34"/>
                  <a:pt x="970" y="38"/>
                  <a:pt x="964" y="37"/>
                </a:cubicBezTo>
                <a:cubicBezTo>
                  <a:pt x="959" y="35"/>
                  <a:pt x="940" y="36"/>
                  <a:pt x="935" y="36"/>
                </a:cubicBezTo>
                <a:cubicBezTo>
                  <a:pt x="931" y="35"/>
                  <a:pt x="927" y="34"/>
                  <a:pt x="929" y="36"/>
                </a:cubicBezTo>
                <a:cubicBezTo>
                  <a:pt x="931" y="37"/>
                  <a:pt x="936" y="42"/>
                  <a:pt x="937" y="44"/>
                </a:cubicBezTo>
                <a:cubicBezTo>
                  <a:pt x="938" y="46"/>
                  <a:pt x="937" y="46"/>
                  <a:pt x="933" y="44"/>
                </a:cubicBezTo>
                <a:cubicBezTo>
                  <a:pt x="928" y="43"/>
                  <a:pt x="924" y="42"/>
                  <a:pt x="922" y="42"/>
                </a:cubicBezTo>
                <a:cubicBezTo>
                  <a:pt x="919" y="43"/>
                  <a:pt x="917" y="42"/>
                  <a:pt x="915" y="44"/>
                </a:cubicBezTo>
                <a:cubicBezTo>
                  <a:pt x="913" y="46"/>
                  <a:pt x="911" y="45"/>
                  <a:pt x="911" y="46"/>
                </a:cubicBezTo>
                <a:cubicBezTo>
                  <a:pt x="910" y="46"/>
                  <a:pt x="910" y="48"/>
                  <a:pt x="908" y="48"/>
                </a:cubicBezTo>
                <a:cubicBezTo>
                  <a:pt x="905" y="48"/>
                  <a:pt x="904" y="48"/>
                  <a:pt x="904" y="47"/>
                </a:cubicBezTo>
                <a:cubicBezTo>
                  <a:pt x="904" y="46"/>
                  <a:pt x="905" y="43"/>
                  <a:pt x="903" y="45"/>
                </a:cubicBezTo>
                <a:cubicBezTo>
                  <a:pt x="902" y="46"/>
                  <a:pt x="900" y="48"/>
                  <a:pt x="897" y="49"/>
                </a:cubicBezTo>
                <a:cubicBezTo>
                  <a:pt x="895" y="49"/>
                  <a:pt x="889" y="52"/>
                  <a:pt x="892" y="50"/>
                </a:cubicBezTo>
                <a:cubicBezTo>
                  <a:pt x="895" y="48"/>
                  <a:pt x="899" y="46"/>
                  <a:pt x="895" y="46"/>
                </a:cubicBezTo>
                <a:cubicBezTo>
                  <a:pt x="892" y="45"/>
                  <a:pt x="888" y="45"/>
                  <a:pt x="883" y="45"/>
                </a:cubicBezTo>
                <a:cubicBezTo>
                  <a:pt x="878" y="45"/>
                  <a:pt x="883" y="44"/>
                  <a:pt x="883" y="43"/>
                </a:cubicBezTo>
                <a:cubicBezTo>
                  <a:pt x="883" y="42"/>
                  <a:pt x="889" y="39"/>
                  <a:pt x="883" y="41"/>
                </a:cubicBezTo>
                <a:cubicBezTo>
                  <a:pt x="877" y="44"/>
                  <a:pt x="873" y="46"/>
                  <a:pt x="869" y="46"/>
                </a:cubicBezTo>
                <a:cubicBezTo>
                  <a:pt x="864" y="47"/>
                  <a:pt x="859" y="47"/>
                  <a:pt x="860" y="48"/>
                </a:cubicBezTo>
                <a:cubicBezTo>
                  <a:pt x="861" y="50"/>
                  <a:pt x="861" y="50"/>
                  <a:pt x="866" y="50"/>
                </a:cubicBezTo>
                <a:cubicBezTo>
                  <a:pt x="871" y="51"/>
                  <a:pt x="871" y="51"/>
                  <a:pt x="867" y="52"/>
                </a:cubicBezTo>
                <a:cubicBezTo>
                  <a:pt x="864" y="52"/>
                  <a:pt x="851" y="55"/>
                  <a:pt x="847" y="56"/>
                </a:cubicBezTo>
                <a:cubicBezTo>
                  <a:pt x="843" y="57"/>
                  <a:pt x="846" y="58"/>
                  <a:pt x="841" y="58"/>
                </a:cubicBezTo>
                <a:cubicBezTo>
                  <a:pt x="836" y="58"/>
                  <a:pt x="832" y="57"/>
                  <a:pt x="829" y="58"/>
                </a:cubicBezTo>
                <a:cubicBezTo>
                  <a:pt x="826" y="59"/>
                  <a:pt x="825" y="62"/>
                  <a:pt x="820" y="63"/>
                </a:cubicBezTo>
                <a:cubicBezTo>
                  <a:pt x="816" y="64"/>
                  <a:pt x="814" y="62"/>
                  <a:pt x="811" y="64"/>
                </a:cubicBezTo>
                <a:cubicBezTo>
                  <a:pt x="809" y="66"/>
                  <a:pt x="804" y="71"/>
                  <a:pt x="801" y="71"/>
                </a:cubicBezTo>
                <a:cubicBezTo>
                  <a:pt x="799" y="71"/>
                  <a:pt x="795" y="71"/>
                  <a:pt x="790" y="71"/>
                </a:cubicBezTo>
                <a:cubicBezTo>
                  <a:pt x="785" y="71"/>
                  <a:pt x="789" y="72"/>
                  <a:pt x="792" y="74"/>
                </a:cubicBezTo>
                <a:cubicBezTo>
                  <a:pt x="796" y="75"/>
                  <a:pt x="797" y="76"/>
                  <a:pt x="793" y="76"/>
                </a:cubicBezTo>
                <a:cubicBezTo>
                  <a:pt x="789" y="76"/>
                  <a:pt x="772" y="77"/>
                  <a:pt x="779" y="77"/>
                </a:cubicBezTo>
                <a:cubicBezTo>
                  <a:pt x="786" y="77"/>
                  <a:pt x="792" y="78"/>
                  <a:pt x="787" y="78"/>
                </a:cubicBezTo>
                <a:cubicBezTo>
                  <a:pt x="782" y="78"/>
                  <a:pt x="780" y="78"/>
                  <a:pt x="783" y="78"/>
                </a:cubicBezTo>
                <a:cubicBezTo>
                  <a:pt x="786" y="79"/>
                  <a:pt x="791" y="81"/>
                  <a:pt x="786" y="81"/>
                </a:cubicBezTo>
                <a:cubicBezTo>
                  <a:pt x="781" y="81"/>
                  <a:pt x="787" y="82"/>
                  <a:pt x="785" y="83"/>
                </a:cubicBezTo>
                <a:cubicBezTo>
                  <a:pt x="783" y="84"/>
                  <a:pt x="783" y="86"/>
                  <a:pt x="780" y="85"/>
                </a:cubicBezTo>
                <a:cubicBezTo>
                  <a:pt x="777" y="83"/>
                  <a:pt x="772" y="83"/>
                  <a:pt x="776" y="85"/>
                </a:cubicBezTo>
                <a:cubicBezTo>
                  <a:pt x="779" y="87"/>
                  <a:pt x="783" y="88"/>
                  <a:pt x="781" y="89"/>
                </a:cubicBezTo>
                <a:cubicBezTo>
                  <a:pt x="780" y="89"/>
                  <a:pt x="776" y="89"/>
                  <a:pt x="779" y="90"/>
                </a:cubicBezTo>
                <a:cubicBezTo>
                  <a:pt x="781" y="91"/>
                  <a:pt x="788" y="93"/>
                  <a:pt x="787" y="93"/>
                </a:cubicBezTo>
                <a:cubicBezTo>
                  <a:pt x="785" y="94"/>
                  <a:pt x="783" y="96"/>
                  <a:pt x="785" y="98"/>
                </a:cubicBezTo>
                <a:cubicBezTo>
                  <a:pt x="787" y="100"/>
                  <a:pt x="789" y="103"/>
                  <a:pt x="788" y="103"/>
                </a:cubicBezTo>
                <a:cubicBezTo>
                  <a:pt x="786" y="104"/>
                  <a:pt x="773" y="104"/>
                  <a:pt x="770" y="106"/>
                </a:cubicBezTo>
                <a:cubicBezTo>
                  <a:pt x="767" y="108"/>
                  <a:pt x="766" y="109"/>
                  <a:pt x="763" y="108"/>
                </a:cubicBezTo>
                <a:cubicBezTo>
                  <a:pt x="759" y="107"/>
                  <a:pt x="757" y="108"/>
                  <a:pt x="751" y="108"/>
                </a:cubicBezTo>
                <a:cubicBezTo>
                  <a:pt x="746" y="109"/>
                  <a:pt x="720" y="110"/>
                  <a:pt x="714" y="111"/>
                </a:cubicBezTo>
                <a:cubicBezTo>
                  <a:pt x="707" y="112"/>
                  <a:pt x="702" y="119"/>
                  <a:pt x="705" y="123"/>
                </a:cubicBezTo>
                <a:cubicBezTo>
                  <a:pt x="708" y="127"/>
                  <a:pt x="709" y="128"/>
                  <a:pt x="708" y="130"/>
                </a:cubicBezTo>
                <a:cubicBezTo>
                  <a:pt x="707" y="132"/>
                  <a:pt x="706" y="139"/>
                  <a:pt x="713" y="142"/>
                </a:cubicBezTo>
                <a:cubicBezTo>
                  <a:pt x="720" y="145"/>
                  <a:pt x="724" y="142"/>
                  <a:pt x="727" y="146"/>
                </a:cubicBezTo>
                <a:cubicBezTo>
                  <a:pt x="730" y="149"/>
                  <a:pt x="735" y="157"/>
                  <a:pt x="733" y="157"/>
                </a:cubicBezTo>
                <a:cubicBezTo>
                  <a:pt x="731" y="157"/>
                  <a:pt x="727" y="158"/>
                  <a:pt x="723" y="158"/>
                </a:cubicBezTo>
                <a:cubicBezTo>
                  <a:pt x="719" y="158"/>
                  <a:pt x="718" y="156"/>
                  <a:pt x="713" y="152"/>
                </a:cubicBezTo>
                <a:cubicBezTo>
                  <a:pt x="708" y="149"/>
                  <a:pt x="692" y="143"/>
                  <a:pt x="688" y="142"/>
                </a:cubicBezTo>
                <a:cubicBezTo>
                  <a:pt x="684" y="142"/>
                  <a:pt x="676" y="143"/>
                  <a:pt x="676" y="141"/>
                </a:cubicBezTo>
                <a:cubicBezTo>
                  <a:pt x="675" y="139"/>
                  <a:pt x="677" y="139"/>
                  <a:pt x="675" y="138"/>
                </a:cubicBezTo>
                <a:cubicBezTo>
                  <a:pt x="673" y="137"/>
                  <a:pt x="665" y="136"/>
                  <a:pt x="663" y="138"/>
                </a:cubicBezTo>
                <a:cubicBezTo>
                  <a:pt x="661" y="140"/>
                  <a:pt x="657" y="141"/>
                  <a:pt x="660" y="142"/>
                </a:cubicBezTo>
                <a:cubicBezTo>
                  <a:pt x="663" y="143"/>
                  <a:pt x="673" y="144"/>
                  <a:pt x="671" y="145"/>
                </a:cubicBezTo>
                <a:cubicBezTo>
                  <a:pt x="668" y="145"/>
                  <a:pt x="664" y="145"/>
                  <a:pt x="665" y="147"/>
                </a:cubicBezTo>
                <a:cubicBezTo>
                  <a:pt x="666" y="148"/>
                  <a:pt x="674" y="147"/>
                  <a:pt x="674" y="150"/>
                </a:cubicBezTo>
                <a:cubicBezTo>
                  <a:pt x="675" y="152"/>
                  <a:pt x="676" y="155"/>
                  <a:pt x="673" y="155"/>
                </a:cubicBezTo>
                <a:cubicBezTo>
                  <a:pt x="671" y="155"/>
                  <a:pt x="667" y="155"/>
                  <a:pt x="664" y="153"/>
                </a:cubicBezTo>
                <a:cubicBezTo>
                  <a:pt x="661" y="152"/>
                  <a:pt x="658" y="150"/>
                  <a:pt x="654" y="151"/>
                </a:cubicBezTo>
                <a:cubicBezTo>
                  <a:pt x="650" y="152"/>
                  <a:pt x="647" y="151"/>
                  <a:pt x="649" y="157"/>
                </a:cubicBezTo>
                <a:cubicBezTo>
                  <a:pt x="651" y="164"/>
                  <a:pt x="654" y="163"/>
                  <a:pt x="660" y="165"/>
                </a:cubicBezTo>
                <a:cubicBezTo>
                  <a:pt x="666" y="167"/>
                  <a:pt x="666" y="166"/>
                  <a:pt x="671" y="168"/>
                </a:cubicBezTo>
                <a:cubicBezTo>
                  <a:pt x="675" y="171"/>
                  <a:pt x="677" y="172"/>
                  <a:pt x="678" y="174"/>
                </a:cubicBezTo>
                <a:cubicBezTo>
                  <a:pt x="679" y="176"/>
                  <a:pt x="682" y="176"/>
                  <a:pt x="683" y="176"/>
                </a:cubicBezTo>
                <a:cubicBezTo>
                  <a:pt x="685" y="175"/>
                  <a:pt x="686" y="177"/>
                  <a:pt x="683" y="177"/>
                </a:cubicBezTo>
                <a:cubicBezTo>
                  <a:pt x="680" y="177"/>
                  <a:pt x="676" y="179"/>
                  <a:pt x="673" y="177"/>
                </a:cubicBezTo>
                <a:cubicBezTo>
                  <a:pt x="671" y="175"/>
                  <a:pt x="668" y="171"/>
                  <a:pt x="664" y="171"/>
                </a:cubicBezTo>
                <a:cubicBezTo>
                  <a:pt x="660" y="170"/>
                  <a:pt x="643" y="170"/>
                  <a:pt x="640" y="168"/>
                </a:cubicBezTo>
                <a:cubicBezTo>
                  <a:pt x="637" y="166"/>
                  <a:pt x="638" y="165"/>
                  <a:pt x="638" y="163"/>
                </a:cubicBezTo>
                <a:cubicBezTo>
                  <a:pt x="639" y="162"/>
                  <a:pt x="641" y="162"/>
                  <a:pt x="639" y="160"/>
                </a:cubicBezTo>
                <a:cubicBezTo>
                  <a:pt x="638" y="157"/>
                  <a:pt x="637" y="157"/>
                  <a:pt x="638" y="154"/>
                </a:cubicBezTo>
                <a:cubicBezTo>
                  <a:pt x="638" y="151"/>
                  <a:pt x="641" y="145"/>
                  <a:pt x="641" y="142"/>
                </a:cubicBezTo>
                <a:cubicBezTo>
                  <a:pt x="641" y="138"/>
                  <a:pt x="641" y="134"/>
                  <a:pt x="638" y="132"/>
                </a:cubicBezTo>
                <a:cubicBezTo>
                  <a:pt x="635" y="130"/>
                  <a:pt x="634" y="130"/>
                  <a:pt x="633" y="131"/>
                </a:cubicBezTo>
                <a:cubicBezTo>
                  <a:pt x="632" y="132"/>
                  <a:pt x="633" y="134"/>
                  <a:pt x="634" y="136"/>
                </a:cubicBezTo>
                <a:cubicBezTo>
                  <a:pt x="634" y="138"/>
                  <a:pt x="634" y="142"/>
                  <a:pt x="633" y="144"/>
                </a:cubicBezTo>
                <a:cubicBezTo>
                  <a:pt x="633" y="147"/>
                  <a:pt x="630" y="150"/>
                  <a:pt x="626" y="152"/>
                </a:cubicBezTo>
                <a:cubicBezTo>
                  <a:pt x="622" y="153"/>
                  <a:pt x="618" y="153"/>
                  <a:pt x="617" y="156"/>
                </a:cubicBezTo>
                <a:cubicBezTo>
                  <a:pt x="615" y="158"/>
                  <a:pt x="609" y="164"/>
                  <a:pt x="609" y="165"/>
                </a:cubicBezTo>
                <a:cubicBezTo>
                  <a:pt x="609" y="167"/>
                  <a:pt x="609" y="165"/>
                  <a:pt x="613" y="168"/>
                </a:cubicBezTo>
                <a:cubicBezTo>
                  <a:pt x="617" y="171"/>
                  <a:pt x="622" y="181"/>
                  <a:pt x="624" y="184"/>
                </a:cubicBezTo>
                <a:cubicBezTo>
                  <a:pt x="626" y="186"/>
                  <a:pt x="625" y="187"/>
                  <a:pt x="623" y="188"/>
                </a:cubicBezTo>
                <a:cubicBezTo>
                  <a:pt x="622" y="190"/>
                  <a:pt x="619" y="196"/>
                  <a:pt x="617" y="200"/>
                </a:cubicBezTo>
                <a:cubicBezTo>
                  <a:pt x="615" y="205"/>
                  <a:pt x="614" y="208"/>
                  <a:pt x="615" y="208"/>
                </a:cubicBezTo>
                <a:cubicBezTo>
                  <a:pt x="616" y="209"/>
                  <a:pt x="617" y="211"/>
                  <a:pt x="617" y="213"/>
                </a:cubicBezTo>
                <a:cubicBezTo>
                  <a:pt x="617" y="215"/>
                  <a:pt x="618" y="221"/>
                  <a:pt x="620" y="220"/>
                </a:cubicBezTo>
                <a:cubicBezTo>
                  <a:pt x="622" y="220"/>
                  <a:pt x="622" y="219"/>
                  <a:pt x="624" y="219"/>
                </a:cubicBezTo>
                <a:cubicBezTo>
                  <a:pt x="627" y="219"/>
                  <a:pt x="626" y="220"/>
                  <a:pt x="629" y="220"/>
                </a:cubicBezTo>
                <a:cubicBezTo>
                  <a:pt x="632" y="220"/>
                  <a:pt x="635" y="216"/>
                  <a:pt x="639" y="216"/>
                </a:cubicBezTo>
                <a:cubicBezTo>
                  <a:pt x="643" y="216"/>
                  <a:pt x="651" y="219"/>
                  <a:pt x="654" y="219"/>
                </a:cubicBezTo>
                <a:cubicBezTo>
                  <a:pt x="657" y="219"/>
                  <a:pt x="662" y="222"/>
                  <a:pt x="665" y="224"/>
                </a:cubicBezTo>
                <a:cubicBezTo>
                  <a:pt x="668" y="226"/>
                  <a:pt x="671" y="232"/>
                  <a:pt x="671" y="233"/>
                </a:cubicBezTo>
                <a:cubicBezTo>
                  <a:pt x="672" y="235"/>
                  <a:pt x="673" y="237"/>
                  <a:pt x="671" y="239"/>
                </a:cubicBezTo>
                <a:cubicBezTo>
                  <a:pt x="670" y="241"/>
                  <a:pt x="666" y="244"/>
                  <a:pt x="666" y="246"/>
                </a:cubicBezTo>
                <a:cubicBezTo>
                  <a:pt x="666" y="248"/>
                  <a:pt x="668" y="248"/>
                  <a:pt x="672" y="250"/>
                </a:cubicBezTo>
                <a:cubicBezTo>
                  <a:pt x="676" y="252"/>
                  <a:pt x="687" y="255"/>
                  <a:pt x="684" y="255"/>
                </a:cubicBezTo>
                <a:cubicBezTo>
                  <a:pt x="680" y="255"/>
                  <a:pt x="671" y="256"/>
                  <a:pt x="668" y="254"/>
                </a:cubicBezTo>
                <a:cubicBezTo>
                  <a:pt x="666" y="253"/>
                  <a:pt x="662" y="252"/>
                  <a:pt x="662" y="252"/>
                </a:cubicBezTo>
                <a:cubicBezTo>
                  <a:pt x="662" y="252"/>
                  <a:pt x="662" y="251"/>
                  <a:pt x="662" y="249"/>
                </a:cubicBezTo>
                <a:cubicBezTo>
                  <a:pt x="662" y="246"/>
                  <a:pt x="659" y="246"/>
                  <a:pt x="660" y="244"/>
                </a:cubicBezTo>
                <a:cubicBezTo>
                  <a:pt x="661" y="242"/>
                  <a:pt x="665" y="238"/>
                  <a:pt x="663" y="235"/>
                </a:cubicBezTo>
                <a:cubicBezTo>
                  <a:pt x="660" y="232"/>
                  <a:pt x="657" y="233"/>
                  <a:pt x="656" y="230"/>
                </a:cubicBezTo>
                <a:cubicBezTo>
                  <a:pt x="654" y="227"/>
                  <a:pt x="655" y="225"/>
                  <a:pt x="651" y="224"/>
                </a:cubicBezTo>
                <a:cubicBezTo>
                  <a:pt x="647" y="223"/>
                  <a:pt x="642" y="226"/>
                  <a:pt x="639" y="225"/>
                </a:cubicBezTo>
                <a:cubicBezTo>
                  <a:pt x="636" y="225"/>
                  <a:pt x="629" y="227"/>
                  <a:pt x="627" y="229"/>
                </a:cubicBezTo>
                <a:cubicBezTo>
                  <a:pt x="625" y="231"/>
                  <a:pt x="630" y="231"/>
                  <a:pt x="628" y="232"/>
                </a:cubicBezTo>
                <a:cubicBezTo>
                  <a:pt x="627" y="233"/>
                  <a:pt x="624" y="237"/>
                  <a:pt x="625" y="238"/>
                </a:cubicBezTo>
                <a:cubicBezTo>
                  <a:pt x="626" y="238"/>
                  <a:pt x="629" y="239"/>
                  <a:pt x="629" y="242"/>
                </a:cubicBezTo>
                <a:cubicBezTo>
                  <a:pt x="630" y="245"/>
                  <a:pt x="631" y="249"/>
                  <a:pt x="629" y="251"/>
                </a:cubicBezTo>
                <a:cubicBezTo>
                  <a:pt x="628" y="253"/>
                  <a:pt x="621" y="258"/>
                  <a:pt x="620" y="260"/>
                </a:cubicBezTo>
                <a:cubicBezTo>
                  <a:pt x="619" y="262"/>
                  <a:pt x="618" y="267"/>
                  <a:pt x="615" y="269"/>
                </a:cubicBezTo>
                <a:cubicBezTo>
                  <a:pt x="613" y="271"/>
                  <a:pt x="599" y="275"/>
                  <a:pt x="599" y="277"/>
                </a:cubicBezTo>
                <a:cubicBezTo>
                  <a:pt x="598" y="280"/>
                  <a:pt x="598" y="283"/>
                  <a:pt x="595" y="283"/>
                </a:cubicBezTo>
                <a:cubicBezTo>
                  <a:pt x="592" y="284"/>
                  <a:pt x="591" y="284"/>
                  <a:pt x="588" y="282"/>
                </a:cubicBezTo>
                <a:cubicBezTo>
                  <a:pt x="584" y="281"/>
                  <a:pt x="579" y="281"/>
                  <a:pt x="576" y="281"/>
                </a:cubicBezTo>
                <a:cubicBezTo>
                  <a:pt x="573" y="282"/>
                  <a:pt x="569" y="281"/>
                  <a:pt x="566" y="279"/>
                </a:cubicBezTo>
                <a:cubicBezTo>
                  <a:pt x="564" y="278"/>
                  <a:pt x="558" y="280"/>
                  <a:pt x="557" y="278"/>
                </a:cubicBezTo>
                <a:cubicBezTo>
                  <a:pt x="556" y="276"/>
                  <a:pt x="556" y="274"/>
                  <a:pt x="555" y="273"/>
                </a:cubicBezTo>
                <a:cubicBezTo>
                  <a:pt x="554" y="271"/>
                  <a:pt x="559" y="271"/>
                  <a:pt x="560" y="272"/>
                </a:cubicBezTo>
                <a:cubicBezTo>
                  <a:pt x="561" y="273"/>
                  <a:pt x="560" y="274"/>
                  <a:pt x="561" y="275"/>
                </a:cubicBezTo>
                <a:cubicBezTo>
                  <a:pt x="563" y="277"/>
                  <a:pt x="565" y="278"/>
                  <a:pt x="566" y="278"/>
                </a:cubicBezTo>
                <a:cubicBezTo>
                  <a:pt x="568" y="278"/>
                  <a:pt x="567" y="275"/>
                  <a:pt x="569" y="274"/>
                </a:cubicBezTo>
                <a:cubicBezTo>
                  <a:pt x="571" y="274"/>
                  <a:pt x="572" y="274"/>
                  <a:pt x="572" y="275"/>
                </a:cubicBezTo>
                <a:cubicBezTo>
                  <a:pt x="573" y="276"/>
                  <a:pt x="573" y="277"/>
                  <a:pt x="575" y="277"/>
                </a:cubicBezTo>
                <a:cubicBezTo>
                  <a:pt x="578" y="277"/>
                  <a:pt x="586" y="276"/>
                  <a:pt x="587" y="274"/>
                </a:cubicBezTo>
                <a:cubicBezTo>
                  <a:pt x="588" y="272"/>
                  <a:pt x="585" y="272"/>
                  <a:pt x="585" y="272"/>
                </a:cubicBezTo>
                <a:cubicBezTo>
                  <a:pt x="585" y="272"/>
                  <a:pt x="585" y="270"/>
                  <a:pt x="587" y="269"/>
                </a:cubicBezTo>
                <a:cubicBezTo>
                  <a:pt x="590" y="268"/>
                  <a:pt x="589" y="268"/>
                  <a:pt x="592" y="266"/>
                </a:cubicBezTo>
                <a:cubicBezTo>
                  <a:pt x="595" y="264"/>
                  <a:pt x="599" y="262"/>
                  <a:pt x="600" y="259"/>
                </a:cubicBezTo>
                <a:cubicBezTo>
                  <a:pt x="601" y="256"/>
                  <a:pt x="600" y="256"/>
                  <a:pt x="603" y="255"/>
                </a:cubicBezTo>
                <a:cubicBezTo>
                  <a:pt x="607" y="254"/>
                  <a:pt x="610" y="252"/>
                  <a:pt x="610" y="248"/>
                </a:cubicBezTo>
                <a:cubicBezTo>
                  <a:pt x="609" y="244"/>
                  <a:pt x="607" y="241"/>
                  <a:pt x="610" y="239"/>
                </a:cubicBezTo>
                <a:cubicBezTo>
                  <a:pt x="613" y="236"/>
                  <a:pt x="616" y="236"/>
                  <a:pt x="614" y="234"/>
                </a:cubicBezTo>
                <a:cubicBezTo>
                  <a:pt x="612" y="232"/>
                  <a:pt x="603" y="231"/>
                  <a:pt x="602" y="222"/>
                </a:cubicBezTo>
                <a:cubicBezTo>
                  <a:pt x="600" y="213"/>
                  <a:pt x="602" y="210"/>
                  <a:pt x="602" y="202"/>
                </a:cubicBezTo>
                <a:cubicBezTo>
                  <a:pt x="601" y="195"/>
                  <a:pt x="600" y="192"/>
                  <a:pt x="601" y="190"/>
                </a:cubicBezTo>
                <a:cubicBezTo>
                  <a:pt x="603" y="188"/>
                  <a:pt x="608" y="182"/>
                  <a:pt x="605" y="178"/>
                </a:cubicBezTo>
                <a:cubicBezTo>
                  <a:pt x="601" y="173"/>
                  <a:pt x="591" y="167"/>
                  <a:pt x="592" y="164"/>
                </a:cubicBezTo>
                <a:cubicBezTo>
                  <a:pt x="593" y="162"/>
                  <a:pt x="597" y="161"/>
                  <a:pt x="599" y="156"/>
                </a:cubicBezTo>
                <a:cubicBezTo>
                  <a:pt x="601" y="151"/>
                  <a:pt x="604" y="149"/>
                  <a:pt x="604" y="145"/>
                </a:cubicBezTo>
                <a:cubicBezTo>
                  <a:pt x="605" y="141"/>
                  <a:pt x="608" y="135"/>
                  <a:pt x="602" y="134"/>
                </a:cubicBezTo>
                <a:cubicBezTo>
                  <a:pt x="595" y="132"/>
                  <a:pt x="592" y="129"/>
                  <a:pt x="586" y="129"/>
                </a:cubicBezTo>
                <a:cubicBezTo>
                  <a:pt x="580" y="129"/>
                  <a:pt x="565" y="128"/>
                  <a:pt x="562" y="128"/>
                </a:cubicBezTo>
                <a:cubicBezTo>
                  <a:pt x="559" y="127"/>
                  <a:pt x="556" y="133"/>
                  <a:pt x="553" y="140"/>
                </a:cubicBezTo>
                <a:cubicBezTo>
                  <a:pt x="550" y="147"/>
                  <a:pt x="548" y="156"/>
                  <a:pt x="543" y="160"/>
                </a:cubicBezTo>
                <a:cubicBezTo>
                  <a:pt x="537" y="164"/>
                  <a:pt x="528" y="169"/>
                  <a:pt x="525" y="171"/>
                </a:cubicBezTo>
                <a:cubicBezTo>
                  <a:pt x="523" y="172"/>
                  <a:pt x="524" y="173"/>
                  <a:pt x="524" y="175"/>
                </a:cubicBezTo>
                <a:cubicBezTo>
                  <a:pt x="523" y="177"/>
                  <a:pt x="523" y="179"/>
                  <a:pt x="524" y="179"/>
                </a:cubicBezTo>
                <a:cubicBezTo>
                  <a:pt x="525" y="179"/>
                  <a:pt x="532" y="177"/>
                  <a:pt x="532" y="179"/>
                </a:cubicBezTo>
                <a:cubicBezTo>
                  <a:pt x="532" y="181"/>
                  <a:pt x="531" y="184"/>
                  <a:pt x="531" y="187"/>
                </a:cubicBezTo>
                <a:cubicBezTo>
                  <a:pt x="531" y="190"/>
                  <a:pt x="529" y="193"/>
                  <a:pt x="529" y="194"/>
                </a:cubicBezTo>
                <a:cubicBezTo>
                  <a:pt x="529" y="195"/>
                  <a:pt x="531" y="196"/>
                  <a:pt x="530" y="198"/>
                </a:cubicBezTo>
                <a:cubicBezTo>
                  <a:pt x="528" y="201"/>
                  <a:pt x="524" y="200"/>
                  <a:pt x="524" y="202"/>
                </a:cubicBezTo>
                <a:cubicBezTo>
                  <a:pt x="523" y="205"/>
                  <a:pt x="525" y="207"/>
                  <a:pt x="527" y="207"/>
                </a:cubicBezTo>
                <a:cubicBezTo>
                  <a:pt x="528" y="207"/>
                  <a:pt x="531" y="206"/>
                  <a:pt x="534" y="207"/>
                </a:cubicBezTo>
                <a:cubicBezTo>
                  <a:pt x="537" y="208"/>
                  <a:pt x="543" y="208"/>
                  <a:pt x="543" y="210"/>
                </a:cubicBezTo>
                <a:cubicBezTo>
                  <a:pt x="543" y="213"/>
                  <a:pt x="543" y="219"/>
                  <a:pt x="547" y="222"/>
                </a:cubicBezTo>
                <a:cubicBezTo>
                  <a:pt x="550" y="225"/>
                  <a:pt x="554" y="224"/>
                  <a:pt x="556" y="224"/>
                </a:cubicBezTo>
                <a:cubicBezTo>
                  <a:pt x="558" y="224"/>
                  <a:pt x="556" y="227"/>
                  <a:pt x="555" y="228"/>
                </a:cubicBezTo>
                <a:cubicBezTo>
                  <a:pt x="553" y="230"/>
                  <a:pt x="549" y="244"/>
                  <a:pt x="545" y="240"/>
                </a:cubicBezTo>
                <a:cubicBezTo>
                  <a:pt x="540" y="235"/>
                  <a:pt x="531" y="229"/>
                  <a:pt x="529" y="227"/>
                </a:cubicBezTo>
                <a:cubicBezTo>
                  <a:pt x="527" y="225"/>
                  <a:pt x="526" y="225"/>
                  <a:pt x="524" y="224"/>
                </a:cubicBezTo>
                <a:cubicBezTo>
                  <a:pt x="521" y="224"/>
                  <a:pt x="509" y="220"/>
                  <a:pt x="504" y="218"/>
                </a:cubicBezTo>
                <a:cubicBezTo>
                  <a:pt x="499" y="216"/>
                  <a:pt x="496" y="213"/>
                  <a:pt x="492" y="210"/>
                </a:cubicBezTo>
                <a:cubicBezTo>
                  <a:pt x="487" y="208"/>
                  <a:pt x="460" y="205"/>
                  <a:pt x="456" y="204"/>
                </a:cubicBezTo>
                <a:cubicBezTo>
                  <a:pt x="452" y="204"/>
                  <a:pt x="447" y="202"/>
                  <a:pt x="445" y="204"/>
                </a:cubicBezTo>
                <a:cubicBezTo>
                  <a:pt x="443" y="206"/>
                  <a:pt x="441" y="206"/>
                  <a:pt x="440" y="208"/>
                </a:cubicBezTo>
                <a:cubicBezTo>
                  <a:pt x="440" y="210"/>
                  <a:pt x="443" y="214"/>
                  <a:pt x="445" y="217"/>
                </a:cubicBezTo>
                <a:cubicBezTo>
                  <a:pt x="446" y="219"/>
                  <a:pt x="449" y="221"/>
                  <a:pt x="446" y="223"/>
                </a:cubicBezTo>
                <a:cubicBezTo>
                  <a:pt x="443" y="226"/>
                  <a:pt x="443" y="229"/>
                  <a:pt x="439" y="229"/>
                </a:cubicBezTo>
                <a:cubicBezTo>
                  <a:pt x="435" y="229"/>
                  <a:pt x="433" y="228"/>
                  <a:pt x="432" y="230"/>
                </a:cubicBezTo>
                <a:cubicBezTo>
                  <a:pt x="432" y="232"/>
                  <a:pt x="436" y="235"/>
                  <a:pt x="434" y="236"/>
                </a:cubicBezTo>
                <a:cubicBezTo>
                  <a:pt x="433" y="236"/>
                  <a:pt x="424" y="235"/>
                  <a:pt x="423" y="234"/>
                </a:cubicBezTo>
                <a:cubicBezTo>
                  <a:pt x="421" y="232"/>
                  <a:pt x="422" y="230"/>
                  <a:pt x="424" y="229"/>
                </a:cubicBezTo>
                <a:cubicBezTo>
                  <a:pt x="425" y="228"/>
                  <a:pt x="427" y="227"/>
                  <a:pt x="426" y="225"/>
                </a:cubicBezTo>
                <a:cubicBezTo>
                  <a:pt x="424" y="223"/>
                  <a:pt x="420" y="220"/>
                  <a:pt x="417" y="222"/>
                </a:cubicBezTo>
                <a:cubicBezTo>
                  <a:pt x="414" y="223"/>
                  <a:pt x="405" y="228"/>
                  <a:pt x="402" y="230"/>
                </a:cubicBezTo>
                <a:cubicBezTo>
                  <a:pt x="399" y="231"/>
                  <a:pt x="396" y="230"/>
                  <a:pt x="391" y="230"/>
                </a:cubicBezTo>
                <a:cubicBezTo>
                  <a:pt x="386" y="229"/>
                  <a:pt x="373" y="233"/>
                  <a:pt x="371" y="235"/>
                </a:cubicBezTo>
                <a:cubicBezTo>
                  <a:pt x="370" y="236"/>
                  <a:pt x="368" y="239"/>
                  <a:pt x="365" y="239"/>
                </a:cubicBezTo>
                <a:cubicBezTo>
                  <a:pt x="362" y="239"/>
                  <a:pt x="346" y="239"/>
                  <a:pt x="347" y="237"/>
                </a:cubicBezTo>
                <a:cubicBezTo>
                  <a:pt x="347" y="235"/>
                  <a:pt x="351" y="236"/>
                  <a:pt x="352" y="235"/>
                </a:cubicBezTo>
                <a:cubicBezTo>
                  <a:pt x="353" y="235"/>
                  <a:pt x="351" y="231"/>
                  <a:pt x="352" y="228"/>
                </a:cubicBezTo>
                <a:cubicBezTo>
                  <a:pt x="354" y="226"/>
                  <a:pt x="360" y="223"/>
                  <a:pt x="357" y="223"/>
                </a:cubicBezTo>
                <a:cubicBezTo>
                  <a:pt x="355" y="222"/>
                  <a:pt x="349" y="223"/>
                  <a:pt x="344" y="225"/>
                </a:cubicBezTo>
                <a:cubicBezTo>
                  <a:pt x="339" y="227"/>
                  <a:pt x="335" y="227"/>
                  <a:pt x="336" y="231"/>
                </a:cubicBezTo>
                <a:cubicBezTo>
                  <a:pt x="337" y="235"/>
                  <a:pt x="337" y="235"/>
                  <a:pt x="335" y="235"/>
                </a:cubicBezTo>
                <a:cubicBezTo>
                  <a:pt x="333" y="235"/>
                  <a:pt x="334" y="234"/>
                  <a:pt x="330" y="233"/>
                </a:cubicBezTo>
                <a:cubicBezTo>
                  <a:pt x="327" y="232"/>
                  <a:pt x="315" y="234"/>
                  <a:pt x="310" y="237"/>
                </a:cubicBezTo>
                <a:cubicBezTo>
                  <a:pt x="304" y="240"/>
                  <a:pt x="291" y="247"/>
                  <a:pt x="289" y="247"/>
                </a:cubicBezTo>
                <a:cubicBezTo>
                  <a:pt x="287" y="248"/>
                  <a:pt x="277" y="249"/>
                  <a:pt x="275" y="252"/>
                </a:cubicBezTo>
                <a:cubicBezTo>
                  <a:pt x="273" y="256"/>
                  <a:pt x="273" y="268"/>
                  <a:pt x="269" y="268"/>
                </a:cubicBezTo>
                <a:cubicBezTo>
                  <a:pt x="264" y="269"/>
                  <a:pt x="250" y="271"/>
                  <a:pt x="249" y="269"/>
                </a:cubicBezTo>
                <a:cubicBezTo>
                  <a:pt x="248" y="267"/>
                  <a:pt x="245" y="262"/>
                  <a:pt x="241" y="260"/>
                </a:cubicBezTo>
                <a:cubicBezTo>
                  <a:pt x="237" y="258"/>
                  <a:pt x="232" y="258"/>
                  <a:pt x="234" y="256"/>
                </a:cubicBezTo>
                <a:cubicBezTo>
                  <a:pt x="236" y="254"/>
                  <a:pt x="237" y="250"/>
                  <a:pt x="240" y="249"/>
                </a:cubicBezTo>
                <a:cubicBezTo>
                  <a:pt x="244" y="247"/>
                  <a:pt x="257" y="248"/>
                  <a:pt x="257" y="246"/>
                </a:cubicBezTo>
                <a:cubicBezTo>
                  <a:pt x="257" y="244"/>
                  <a:pt x="250" y="236"/>
                  <a:pt x="248" y="233"/>
                </a:cubicBezTo>
                <a:cubicBezTo>
                  <a:pt x="246" y="231"/>
                  <a:pt x="241" y="230"/>
                  <a:pt x="235" y="230"/>
                </a:cubicBezTo>
                <a:cubicBezTo>
                  <a:pt x="230" y="230"/>
                  <a:pt x="223" y="230"/>
                  <a:pt x="220" y="229"/>
                </a:cubicBezTo>
                <a:cubicBezTo>
                  <a:pt x="217" y="229"/>
                  <a:pt x="211" y="227"/>
                  <a:pt x="214" y="229"/>
                </a:cubicBezTo>
                <a:cubicBezTo>
                  <a:pt x="216" y="231"/>
                  <a:pt x="224" y="232"/>
                  <a:pt x="224" y="235"/>
                </a:cubicBezTo>
                <a:cubicBezTo>
                  <a:pt x="224" y="238"/>
                  <a:pt x="224" y="246"/>
                  <a:pt x="222" y="248"/>
                </a:cubicBezTo>
                <a:cubicBezTo>
                  <a:pt x="220" y="251"/>
                  <a:pt x="216" y="258"/>
                  <a:pt x="219" y="259"/>
                </a:cubicBezTo>
                <a:cubicBezTo>
                  <a:pt x="221" y="260"/>
                  <a:pt x="230" y="265"/>
                  <a:pt x="228" y="271"/>
                </a:cubicBezTo>
                <a:cubicBezTo>
                  <a:pt x="225" y="276"/>
                  <a:pt x="223" y="280"/>
                  <a:pt x="223" y="283"/>
                </a:cubicBezTo>
                <a:cubicBezTo>
                  <a:pt x="223" y="287"/>
                  <a:pt x="225" y="292"/>
                  <a:pt x="223" y="289"/>
                </a:cubicBezTo>
                <a:cubicBezTo>
                  <a:pt x="221" y="287"/>
                  <a:pt x="220" y="283"/>
                  <a:pt x="217" y="284"/>
                </a:cubicBezTo>
                <a:cubicBezTo>
                  <a:pt x="215" y="286"/>
                  <a:pt x="211" y="288"/>
                  <a:pt x="213" y="285"/>
                </a:cubicBezTo>
                <a:cubicBezTo>
                  <a:pt x="215" y="283"/>
                  <a:pt x="218" y="282"/>
                  <a:pt x="215" y="280"/>
                </a:cubicBezTo>
                <a:cubicBezTo>
                  <a:pt x="212" y="279"/>
                  <a:pt x="203" y="278"/>
                  <a:pt x="201" y="277"/>
                </a:cubicBezTo>
                <a:cubicBezTo>
                  <a:pt x="198" y="276"/>
                  <a:pt x="193" y="280"/>
                  <a:pt x="189" y="283"/>
                </a:cubicBezTo>
                <a:cubicBezTo>
                  <a:pt x="185" y="286"/>
                  <a:pt x="178" y="288"/>
                  <a:pt x="177" y="289"/>
                </a:cubicBezTo>
                <a:cubicBezTo>
                  <a:pt x="175" y="290"/>
                  <a:pt x="168" y="297"/>
                  <a:pt x="165" y="299"/>
                </a:cubicBezTo>
                <a:cubicBezTo>
                  <a:pt x="162" y="301"/>
                  <a:pt x="172" y="306"/>
                  <a:pt x="174" y="310"/>
                </a:cubicBezTo>
                <a:cubicBezTo>
                  <a:pt x="175" y="314"/>
                  <a:pt x="178" y="321"/>
                  <a:pt x="172" y="319"/>
                </a:cubicBezTo>
                <a:cubicBezTo>
                  <a:pt x="166" y="316"/>
                  <a:pt x="151" y="312"/>
                  <a:pt x="148" y="314"/>
                </a:cubicBezTo>
                <a:cubicBezTo>
                  <a:pt x="146" y="315"/>
                  <a:pt x="141" y="316"/>
                  <a:pt x="142" y="314"/>
                </a:cubicBezTo>
                <a:cubicBezTo>
                  <a:pt x="143" y="313"/>
                  <a:pt x="143" y="312"/>
                  <a:pt x="139" y="309"/>
                </a:cubicBezTo>
                <a:cubicBezTo>
                  <a:pt x="134" y="306"/>
                  <a:pt x="130" y="304"/>
                  <a:pt x="129" y="305"/>
                </a:cubicBezTo>
                <a:cubicBezTo>
                  <a:pt x="127" y="306"/>
                  <a:pt x="124" y="310"/>
                  <a:pt x="125" y="312"/>
                </a:cubicBezTo>
                <a:cubicBezTo>
                  <a:pt x="125" y="314"/>
                  <a:pt x="131" y="320"/>
                  <a:pt x="133" y="321"/>
                </a:cubicBezTo>
                <a:cubicBezTo>
                  <a:pt x="134" y="321"/>
                  <a:pt x="143" y="321"/>
                  <a:pt x="143" y="324"/>
                </a:cubicBezTo>
                <a:cubicBezTo>
                  <a:pt x="143" y="326"/>
                  <a:pt x="140" y="331"/>
                  <a:pt x="138" y="332"/>
                </a:cubicBezTo>
                <a:cubicBezTo>
                  <a:pt x="136" y="333"/>
                  <a:pt x="133" y="333"/>
                  <a:pt x="130" y="331"/>
                </a:cubicBezTo>
                <a:cubicBezTo>
                  <a:pt x="127" y="329"/>
                  <a:pt x="123" y="331"/>
                  <a:pt x="121" y="329"/>
                </a:cubicBezTo>
                <a:cubicBezTo>
                  <a:pt x="118" y="328"/>
                  <a:pt x="114" y="324"/>
                  <a:pt x="112" y="322"/>
                </a:cubicBezTo>
                <a:cubicBezTo>
                  <a:pt x="109" y="321"/>
                  <a:pt x="101" y="319"/>
                  <a:pt x="102" y="317"/>
                </a:cubicBezTo>
                <a:cubicBezTo>
                  <a:pt x="102" y="314"/>
                  <a:pt x="100" y="307"/>
                  <a:pt x="98" y="305"/>
                </a:cubicBezTo>
                <a:cubicBezTo>
                  <a:pt x="96" y="303"/>
                  <a:pt x="93" y="302"/>
                  <a:pt x="95" y="300"/>
                </a:cubicBezTo>
                <a:cubicBezTo>
                  <a:pt x="97" y="298"/>
                  <a:pt x="102" y="294"/>
                  <a:pt x="101" y="292"/>
                </a:cubicBezTo>
                <a:cubicBezTo>
                  <a:pt x="101" y="290"/>
                  <a:pt x="98" y="286"/>
                  <a:pt x="96" y="284"/>
                </a:cubicBezTo>
                <a:cubicBezTo>
                  <a:pt x="93" y="282"/>
                  <a:pt x="87" y="280"/>
                  <a:pt x="84" y="279"/>
                </a:cubicBezTo>
                <a:cubicBezTo>
                  <a:pt x="81" y="277"/>
                  <a:pt x="85" y="278"/>
                  <a:pt x="82" y="275"/>
                </a:cubicBezTo>
                <a:cubicBezTo>
                  <a:pt x="79" y="273"/>
                  <a:pt x="76" y="273"/>
                  <a:pt x="76" y="273"/>
                </a:cubicBezTo>
                <a:cubicBezTo>
                  <a:pt x="76" y="273"/>
                  <a:pt x="78" y="273"/>
                  <a:pt x="76" y="270"/>
                </a:cubicBezTo>
                <a:cubicBezTo>
                  <a:pt x="73" y="268"/>
                  <a:pt x="70" y="265"/>
                  <a:pt x="67" y="264"/>
                </a:cubicBezTo>
                <a:cubicBezTo>
                  <a:pt x="64" y="262"/>
                  <a:pt x="61" y="261"/>
                  <a:pt x="65" y="261"/>
                </a:cubicBezTo>
                <a:cubicBezTo>
                  <a:pt x="69" y="261"/>
                  <a:pt x="72" y="261"/>
                  <a:pt x="75" y="264"/>
                </a:cubicBezTo>
                <a:cubicBezTo>
                  <a:pt x="77" y="268"/>
                  <a:pt x="82" y="271"/>
                  <a:pt x="83" y="270"/>
                </a:cubicBezTo>
                <a:cubicBezTo>
                  <a:pt x="84" y="268"/>
                  <a:pt x="86" y="267"/>
                  <a:pt x="86" y="268"/>
                </a:cubicBezTo>
                <a:cubicBezTo>
                  <a:pt x="86" y="270"/>
                  <a:pt x="91" y="271"/>
                  <a:pt x="96" y="272"/>
                </a:cubicBezTo>
                <a:cubicBezTo>
                  <a:pt x="101" y="274"/>
                  <a:pt x="112" y="278"/>
                  <a:pt x="120" y="279"/>
                </a:cubicBezTo>
                <a:cubicBezTo>
                  <a:pt x="127" y="280"/>
                  <a:pt x="130" y="280"/>
                  <a:pt x="134" y="282"/>
                </a:cubicBezTo>
                <a:cubicBezTo>
                  <a:pt x="138" y="284"/>
                  <a:pt x="145" y="287"/>
                  <a:pt x="153" y="285"/>
                </a:cubicBezTo>
                <a:cubicBezTo>
                  <a:pt x="162" y="283"/>
                  <a:pt x="176" y="274"/>
                  <a:pt x="179" y="271"/>
                </a:cubicBezTo>
                <a:cubicBezTo>
                  <a:pt x="183" y="268"/>
                  <a:pt x="187" y="269"/>
                  <a:pt x="186" y="265"/>
                </a:cubicBezTo>
                <a:cubicBezTo>
                  <a:pt x="185" y="261"/>
                  <a:pt x="183" y="258"/>
                  <a:pt x="183" y="254"/>
                </a:cubicBezTo>
                <a:cubicBezTo>
                  <a:pt x="183" y="250"/>
                  <a:pt x="185" y="250"/>
                  <a:pt x="179" y="248"/>
                </a:cubicBezTo>
                <a:cubicBezTo>
                  <a:pt x="172" y="246"/>
                  <a:pt x="171" y="245"/>
                  <a:pt x="169" y="243"/>
                </a:cubicBezTo>
                <a:cubicBezTo>
                  <a:pt x="166" y="240"/>
                  <a:pt x="163" y="241"/>
                  <a:pt x="159" y="238"/>
                </a:cubicBezTo>
                <a:cubicBezTo>
                  <a:pt x="156" y="236"/>
                  <a:pt x="155" y="233"/>
                  <a:pt x="150" y="232"/>
                </a:cubicBezTo>
                <a:cubicBezTo>
                  <a:pt x="146" y="232"/>
                  <a:pt x="143" y="230"/>
                  <a:pt x="140" y="228"/>
                </a:cubicBezTo>
                <a:cubicBezTo>
                  <a:pt x="138" y="227"/>
                  <a:pt x="108" y="213"/>
                  <a:pt x="106" y="214"/>
                </a:cubicBezTo>
                <a:cubicBezTo>
                  <a:pt x="104" y="215"/>
                  <a:pt x="104" y="215"/>
                  <a:pt x="102" y="215"/>
                </a:cubicBezTo>
                <a:cubicBezTo>
                  <a:pt x="99" y="214"/>
                  <a:pt x="94" y="211"/>
                  <a:pt x="91" y="212"/>
                </a:cubicBezTo>
                <a:cubicBezTo>
                  <a:pt x="88" y="212"/>
                  <a:pt x="83" y="218"/>
                  <a:pt x="80" y="219"/>
                </a:cubicBezTo>
                <a:cubicBezTo>
                  <a:pt x="78" y="220"/>
                  <a:pt x="77" y="218"/>
                  <a:pt x="80" y="216"/>
                </a:cubicBezTo>
                <a:cubicBezTo>
                  <a:pt x="83" y="214"/>
                  <a:pt x="84" y="213"/>
                  <a:pt x="82" y="212"/>
                </a:cubicBezTo>
                <a:cubicBezTo>
                  <a:pt x="80" y="210"/>
                  <a:pt x="80" y="210"/>
                  <a:pt x="77" y="210"/>
                </a:cubicBezTo>
                <a:cubicBezTo>
                  <a:pt x="73" y="210"/>
                  <a:pt x="68" y="206"/>
                  <a:pt x="68" y="206"/>
                </a:cubicBezTo>
                <a:cubicBezTo>
                  <a:pt x="68" y="206"/>
                  <a:pt x="63" y="203"/>
                  <a:pt x="68" y="203"/>
                </a:cubicBezTo>
                <a:cubicBezTo>
                  <a:pt x="72" y="204"/>
                  <a:pt x="78" y="207"/>
                  <a:pt x="78" y="205"/>
                </a:cubicBezTo>
                <a:cubicBezTo>
                  <a:pt x="78" y="202"/>
                  <a:pt x="80" y="204"/>
                  <a:pt x="74" y="202"/>
                </a:cubicBezTo>
                <a:cubicBezTo>
                  <a:pt x="69" y="200"/>
                  <a:pt x="67" y="197"/>
                  <a:pt x="65" y="198"/>
                </a:cubicBezTo>
                <a:cubicBezTo>
                  <a:pt x="63" y="199"/>
                  <a:pt x="55" y="206"/>
                  <a:pt x="55" y="205"/>
                </a:cubicBezTo>
                <a:cubicBezTo>
                  <a:pt x="55" y="203"/>
                  <a:pt x="55" y="202"/>
                  <a:pt x="54" y="201"/>
                </a:cubicBezTo>
                <a:cubicBezTo>
                  <a:pt x="53" y="201"/>
                  <a:pt x="48" y="199"/>
                  <a:pt x="47" y="201"/>
                </a:cubicBezTo>
                <a:cubicBezTo>
                  <a:pt x="45" y="203"/>
                  <a:pt x="45" y="206"/>
                  <a:pt x="44" y="204"/>
                </a:cubicBezTo>
                <a:cubicBezTo>
                  <a:pt x="44" y="204"/>
                  <a:pt x="44" y="203"/>
                  <a:pt x="44" y="202"/>
                </a:cubicBezTo>
                <a:cubicBezTo>
                  <a:pt x="41" y="205"/>
                  <a:pt x="39" y="208"/>
                  <a:pt x="38" y="209"/>
                </a:cubicBezTo>
                <a:cubicBezTo>
                  <a:pt x="34" y="212"/>
                  <a:pt x="29" y="211"/>
                  <a:pt x="27" y="213"/>
                </a:cubicBezTo>
                <a:cubicBezTo>
                  <a:pt x="26" y="215"/>
                  <a:pt x="21" y="219"/>
                  <a:pt x="19" y="219"/>
                </a:cubicBezTo>
                <a:cubicBezTo>
                  <a:pt x="17" y="219"/>
                  <a:pt x="17" y="221"/>
                  <a:pt x="21" y="224"/>
                </a:cubicBezTo>
                <a:cubicBezTo>
                  <a:pt x="24" y="227"/>
                  <a:pt x="16" y="227"/>
                  <a:pt x="16" y="231"/>
                </a:cubicBezTo>
                <a:cubicBezTo>
                  <a:pt x="16" y="234"/>
                  <a:pt x="24" y="239"/>
                  <a:pt x="27" y="240"/>
                </a:cubicBezTo>
                <a:cubicBezTo>
                  <a:pt x="31" y="241"/>
                  <a:pt x="32" y="244"/>
                  <a:pt x="36" y="249"/>
                </a:cubicBezTo>
                <a:cubicBezTo>
                  <a:pt x="41" y="253"/>
                  <a:pt x="30" y="260"/>
                  <a:pt x="26" y="265"/>
                </a:cubicBezTo>
                <a:cubicBezTo>
                  <a:pt x="23" y="270"/>
                  <a:pt x="35" y="281"/>
                  <a:pt x="37" y="286"/>
                </a:cubicBezTo>
                <a:cubicBezTo>
                  <a:pt x="38" y="291"/>
                  <a:pt x="34" y="290"/>
                  <a:pt x="33" y="293"/>
                </a:cubicBezTo>
                <a:cubicBezTo>
                  <a:pt x="32" y="295"/>
                  <a:pt x="35" y="301"/>
                  <a:pt x="38" y="305"/>
                </a:cubicBezTo>
                <a:cubicBezTo>
                  <a:pt x="41" y="308"/>
                  <a:pt x="32" y="308"/>
                  <a:pt x="34" y="310"/>
                </a:cubicBezTo>
                <a:cubicBezTo>
                  <a:pt x="35" y="312"/>
                  <a:pt x="39" y="316"/>
                  <a:pt x="39" y="318"/>
                </a:cubicBezTo>
                <a:cubicBezTo>
                  <a:pt x="39" y="320"/>
                  <a:pt x="42" y="323"/>
                  <a:pt x="45" y="326"/>
                </a:cubicBezTo>
                <a:cubicBezTo>
                  <a:pt x="48" y="329"/>
                  <a:pt x="44" y="329"/>
                  <a:pt x="38" y="333"/>
                </a:cubicBezTo>
                <a:cubicBezTo>
                  <a:pt x="32" y="338"/>
                  <a:pt x="54" y="343"/>
                  <a:pt x="57" y="350"/>
                </a:cubicBezTo>
                <a:cubicBezTo>
                  <a:pt x="60" y="356"/>
                  <a:pt x="48" y="365"/>
                  <a:pt x="41" y="371"/>
                </a:cubicBezTo>
                <a:cubicBezTo>
                  <a:pt x="34" y="376"/>
                  <a:pt x="26" y="386"/>
                  <a:pt x="21" y="389"/>
                </a:cubicBezTo>
                <a:cubicBezTo>
                  <a:pt x="18" y="391"/>
                  <a:pt x="14" y="395"/>
                  <a:pt x="11" y="399"/>
                </a:cubicBezTo>
                <a:cubicBezTo>
                  <a:pt x="12" y="399"/>
                  <a:pt x="12" y="399"/>
                  <a:pt x="13" y="399"/>
                </a:cubicBezTo>
                <a:cubicBezTo>
                  <a:pt x="17" y="398"/>
                  <a:pt x="20" y="396"/>
                  <a:pt x="20" y="398"/>
                </a:cubicBezTo>
                <a:cubicBezTo>
                  <a:pt x="20" y="400"/>
                  <a:pt x="21" y="403"/>
                  <a:pt x="24" y="404"/>
                </a:cubicBezTo>
                <a:cubicBezTo>
                  <a:pt x="27" y="406"/>
                  <a:pt x="39" y="408"/>
                  <a:pt x="38" y="409"/>
                </a:cubicBezTo>
                <a:cubicBezTo>
                  <a:pt x="37" y="411"/>
                  <a:pt x="36" y="412"/>
                  <a:pt x="31" y="412"/>
                </a:cubicBezTo>
                <a:cubicBezTo>
                  <a:pt x="26" y="412"/>
                  <a:pt x="17" y="412"/>
                  <a:pt x="14" y="415"/>
                </a:cubicBezTo>
                <a:cubicBezTo>
                  <a:pt x="13" y="416"/>
                  <a:pt x="12" y="417"/>
                  <a:pt x="12" y="418"/>
                </a:cubicBezTo>
                <a:cubicBezTo>
                  <a:pt x="12" y="418"/>
                  <a:pt x="12" y="418"/>
                  <a:pt x="12" y="418"/>
                </a:cubicBezTo>
                <a:cubicBezTo>
                  <a:pt x="13" y="424"/>
                  <a:pt x="6" y="430"/>
                  <a:pt x="4" y="433"/>
                </a:cubicBezTo>
                <a:cubicBezTo>
                  <a:pt x="1" y="437"/>
                  <a:pt x="5" y="439"/>
                  <a:pt x="6" y="444"/>
                </a:cubicBezTo>
                <a:cubicBezTo>
                  <a:pt x="6" y="448"/>
                  <a:pt x="7" y="452"/>
                  <a:pt x="4" y="455"/>
                </a:cubicBezTo>
                <a:cubicBezTo>
                  <a:pt x="0" y="458"/>
                  <a:pt x="6" y="460"/>
                  <a:pt x="9" y="463"/>
                </a:cubicBezTo>
                <a:cubicBezTo>
                  <a:pt x="12" y="466"/>
                  <a:pt x="6" y="467"/>
                  <a:pt x="9" y="472"/>
                </a:cubicBezTo>
                <a:cubicBezTo>
                  <a:pt x="11" y="476"/>
                  <a:pt x="13" y="478"/>
                  <a:pt x="13" y="481"/>
                </a:cubicBezTo>
                <a:cubicBezTo>
                  <a:pt x="13" y="484"/>
                  <a:pt x="19" y="485"/>
                  <a:pt x="21" y="487"/>
                </a:cubicBezTo>
                <a:cubicBezTo>
                  <a:pt x="23" y="490"/>
                  <a:pt x="24" y="487"/>
                  <a:pt x="27" y="487"/>
                </a:cubicBezTo>
                <a:cubicBezTo>
                  <a:pt x="30" y="487"/>
                  <a:pt x="30" y="489"/>
                  <a:pt x="31" y="491"/>
                </a:cubicBezTo>
                <a:cubicBezTo>
                  <a:pt x="33" y="492"/>
                  <a:pt x="36" y="490"/>
                  <a:pt x="38" y="488"/>
                </a:cubicBezTo>
                <a:cubicBezTo>
                  <a:pt x="39" y="487"/>
                  <a:pt x="42" y="489"/>
                  <a:pt x="47" y="493"/>
                </a:cubicBezTo>
                <a:cubicBezTo>
                  <a:pt x="52" y="497"/>
                  <a:pt x="49" y="497"/>
                  <a:pt x="49" y="503"/>
                </a:cubicBezTo>
                <a:cubicBezTo>
                  <a:pt x="49" y="509"/>
                  <a:pt x="49" y="510"/>
                  <a:pt x="52" y="513"/>
                </a:cubicBezTo>
                <a:cubicBezTo>
                  <a:pt x="55" y="517"/>
                  <a:pt x="57" y="521"/>
                  <a:pt x="59" y="524"/>
                </a:cubicBezTo>
                <a:cubicBezTo>
                  <a:pt x="61" y="527"/>
                  <a:pt x="65" y="526"/>
                  <a:pt x="68" y="529"/>
                </a:cubicBezTo>
                <a:cubicBezTo>
                  <a:pt x="71" y="532"/>
                  <a:pt x="73" y="534"/>
                  <a:pt x="68" y="537"/>
                </a:cubicBezTo>
                <a:cubicBezTo>
                  <a:pt x="64" y="541"/>
                  <a:pt x="63" y="540"/>
                  <a:pt x="59" y="539"/>
                </a:cubicBezTo>
                <a:cubicBezTo>
                  <a:pt x="55" y="539"/>
                  <a:pt x="55" y="538"/>
                  <a:pt x="55" y="541"/>
                </a:cubicBezTo>
                <a:cubicBezTo>
                  <a:pt x="55" y="544"/>
                  <a:pt x="58" y="554"/>
                  <a:pt x="62" y="558"/>
                </a:cubicBezTo>
                <a:cubicBezTo>
                  <a:pt x="66" y="562"/>
                  <a:pt x="67" y="556"/>
                  <a:pt x="69" y="553"/>
                </a:cubicBezTo>
                <a:cubicBezTo>
                  <a:pt x="72" y="549"/>
                  <a:pt x="71" y="553"/>
                  <a:pt x="77" y="554"/>
                </a:cubicBezTo>
                <a:cubicBezTo>
                  <a:pt x="82" y="554"/>
                  <a:pt x="83" y="553"/>
                  <a:pt x="86" y="554"/>
                </a:cubicBezTo>
                <a:cubicBezTo>
                  <a:pt x="89" y="554"/>
                  <a:pt x="91" y="558"/>
                  <a:pt x="93" y="561"/>
                </a:cubicBezTo>
                <a:cubicBezTo>
                  <a:pt x="95" y="564"/>
                  <a:pt x="91" y="563"/>
                  <a:pt x="90" y="566"/>
                </a:cubicBezTo>
                <a:cubicBezTo>
                  <a:pt x="89" y="569"/>
                  <a:pt x="91" y="569"/>
                  <a:pt x="93" y="572"/>
                </a:cubicBezTo>
                <a:cubicBezTo>
                  <a:pt x="94" y="575"/>
                  <a:pt x="99" y="574"/>
                  <a:pt x="102" y="574"/>
                </a:cubicBezTo>
                <a:cubicBezTo>
                  <a:pt x="104" y="574"/>
                  <a:pt x="107" y="584"/>
                  <a:pt x="107" y="587"/>
                </a:cubicBezTo>
                <a:cubicBezTo>
                  <a:pt x="108" y="589"/>
                  <a:pt x="112" y="587"/>
                  <a:pt x="115" y="586"/>
                </a:cubicBezTo>
                <a:cubicBezTo>
                  <a:pt x="117" y="586"/>
                  <a:pt x="118" y="588"/>
                  <a:pt x="123" y="592"/>
                </a:cubicBezTo>
                <a:cubicBezTo>
                  <a:pt x="128" y="596"/>
                  <a:pt x="129" y="588"/>
                  <a:pt x="132" y="588"/>
                </a:cubicBezTo>
                <a:cubicBezTo>
                  <a:pt x="134" y="588"/>
                  <a:pt x="136" y="593"/>
                  <a:pt x="139" y="595"/>
                </a:cubicBezTo>
                <a:cubicBezTo>
                  <a:pt x="142" y="598"/>
                  <a:pt x="142" y="595"/>
                  <a:pt x="146" y="595"/>
                </a:cubicBezTo>
                <a:cubicBezTo>
                  <a:pt x="149" y="595"/>
                  <a:pt x="148" y="595"/>
                  <a:pt x="151" y="598"/>
                </a:cubicBezTo>
                <a:cubicBezTo>
                  <a:pt x="155" y="601"/>
                  <a:pt x="154" y="599"/>
                  <a:pt x="157" y="598"/>
                </a:cubicBezTo>
                <a:cubicBezTo>
                  <a:pt x="160" y="597"/>
                  <a:pt x="160" y="600"/>
                  <a:pt x="164" y="602"/>
                </a:cubicBezTo>
                <a:cubicBezTo>
                  <a:pt x="168" y="605"/>
                  <a:pt x="169" y="605"/>
                  <a:pt x="169" y="607"/>
                </a:cubicBezTo>
                <a:cubicBezTo>
                  <a:pt x="169" y="609"/>
                  <a:pt x="168" y="608"/>
                  <a:pt x="164" y="611"/>
                </a:cubicBezTo>
                <a:cubicBezTo>
                  <a:pt x="160" y="614"/>
                  <a:pt x="165" y="614"/>
                  <a:pt x="168" y="615"/>
                </a:cubicBezTo>
                <a:cubicBezTo>
                  <a:pt x="170" y="617"/>
                  <a:pt x="165" y="615"/>
                  <a:pt x="163" y="617"/>
                </a:cubicBezTo>
                <a:cubicBezTo>
                  <a:pt x="160" y="618"/>
                  <a:pt x="163" y="619"/>
                  <a:pt x="165" y="622"/>
                </a:cubicBezTo>
                <a:cubicBezTo>
                  <a:pt x="167" y="625"/>
                  <a:pt x="164" y="626"/>
                  <a:pt x="163" y="629"/>
                </a:cubicBezTo>
                <a:cubicBezTo>
                  <a:pt x="162" y="632"/>
                  <a:pt x="156" y="629"/>
                  <a:pt x="150" y="632"/>
                </a:cubicBezTo>
                <a:cubicBezTo>
                  <a:pt x="145" y="634"/>
                  <a:pt x="143" y="639"/>
                  <a:pt x="142" y="643"/>
                </a:cubicBezTo>
                <a:cubicBezTo>
                  <a:pt x="143" y="643"/>
                  <a:pt x="143" y="642"/>
                  <a:pt x="143" y="642"/>
                </a:cubicBezTo>
                <a:cubicBezTo>
                  <a:pt x="151" y="642"/>
                  <a:pt x="156" y="643"/>
                  <a:pt x="154" y="644"/>
                </a:cubicBezTo>
                <a:cubicBezTo>
                  <a:pt x="151" y="644"/>
                  <a:pt x="143" y="651"/>
                  <a:pt x="141" y="651"/>
                </a:cubicBezTo>
                <a:cubicBezTo>
                  <a:pt x="140" y="651"/>
                  <a:pt x="140" y="652"/>
                  <a:pt x="143" y="654"/>
                </a:cubicBezTo>
                <a:cubicBezTo>
                  <a:pt x="146" y="657"/>
                  <a:pt x="147" y="660"/>
                  <a:pt x="145" y="660"/>
                </a:cubicBezTo>
                <a:cubicBezTo>
                  <a:pt x="142" y="660"/>
                  <a:pt x="137" y="664"/>
                  <a:pt x="135" y="668"/>
                </a:cubicBezTo>
                <a:cubicBezTo>
                  <a:pt x="134" y="671"/>
                  <a:pt x="135" y="672"/>
                  <a:pt x="132" y="673"/>
                </a:cubicBezTo>
                <a:cubicBezTo>
                  <a:pt x="129" y="673"/>
                  <a:pt x="127" y="673"/>
                  <a:pt x="127" y="675"/>
                </a:cubicBezTo>
                <a:cubicBezTo>
                  <a:pt x="126" y="676"/>
                  <a:pt x="124" y="676"/>
                  <a:pt x="128" y="678"/>
                </a:cubicBezTo>
                <a:cubicBezTo>
                  <a:pt x="131" y="679"/>
                  <a:pt x="129" y="681"/>
                  <a:pt x="131" y="682"/>
                </a:cubicBezTo>
                <a:cubicBezTo>
                  <a:pt x="133" y="683"/>
                  <a:pt x="139" y="684"/>
                  <a:pt x="142" y="686"/>
                </a:cubicBezTo>
                <a:cubicBezTo>
                  <a:pt x="145" y="688"/>
                  <a:pt x="154" y="694"/>
                  <a:pt x="159" y="698"/>
                </a:cubicBezTo>
                <a:cubicBezTo>
                  <a:pt x="160" y="700"/>
                  <a:pt x="162" y="701"/>
                  <a:pt x="164" y="703"/>
                </a:cubicBezTo>
                <a:cubicBezTo>
                  <a:pt x="164" y="703"/>
                  <a:pt x="164" y="703"/>
                  <a:pt x="164" y="703"/>
                </a:cubicBezTo>
                <a:cubicBezTo>
                  <a:pt x="167" y="701"/>
                  <a:pt x="171" y="699"/>
                  <a:pt x="174" y="700"/>
                </a:cubicBezTo>
                <a:cubicBezTo>
                  <a:pt x="179" y="702"/>
                  <a:pt x="187" y="708"/>
                  <a:pt x="191" y="708"/>
                </a:cubicBezTo>
                <a:cubicBezTo>
                  <a:pt x="196" y="708"/>
                  <a:pt x="201" y="708"/>
                  <a:pt x="208" y="711"/>
                </a:cubicBezTo>
                <a:cubicBezTo>
                  <a:pt x="216" y="714"/>
                  <a:pt x="217" y="716"/>
                  <a:pt x="221" y="716"/>
                </a:cubicBezTo>
                <a:cubicBezTo>
                  <a:pt x="225" y="716"/>
                  <a:pt x="236" y="714"/>
                  <a:pt x="241" y="717"/>
                </a:cubicBezTo>
                <a:cubicBezTo>
                  <a:pt x="246" y="720"/>
                  <a:pt x="241" y="724"/>
                  <a:pt x="245" y="726"/>
                </a:cubicBezTo>
                <a:cubicBezTo>
                  <a:pt x="249" y="727"/>
                  <a:pt x="253" y="727"/>
                  <a:pt x="257" y="731"/>
                </a:cubicBezTo>
                <a:cubicBezTo>
                  <a:pt x="262" y="734"/>
                  <a:pt x="265" y="739"/>
                  <a:pt x="269" y="737"/>
                </a:cubicBezTo>
                <a:cubicBezTo>
                  <a:pt x="272" y="736"/>
                  <a:pt x="277" y="733"/>
                  <a:pt x="279" y="730"/>
                </a:cubicBezTo>
                <a:cubicBezTo>
                  <a:pt x="274" y="725"/>
                  <a:pt x="265" y="714"/>
                  <a:pt x="264" y="710"/>
                </a:cubicBezTo>
                <a:cubicBezTo>
                  <a:pt x="263" y="706"/>
                  <a:pt x="266" y="698"/>
                  <a:pt x="264" y="697"/>
                </a:cubicBezTo>
                <a:cubicBezTo>
                  <a:pt x="263" y="696"/>
                  <a:pt x="260" y="692"/>
                  <a:pt x="259" y="691"/>
                </a:cubicBezTo>
                <a:cubicBezTo>
                  <a:pt x="257" y="690"/>
                  <a:pt x="253" y="688"/>
                  <a:pt x="255" y="686"/>
                </a:cubicBezTo>
                <a:cubicBezTo>
                  <a:pt x="257" y="684"/>
                  <a:pt x="266" y="671"/>
                  <a:pt x="267" y="669"/>
                </a:cubicBezTo>
                <a:cubicBezTo>
                  <a:pt x="267" y="667"/>
                  <a:pt x="270" y="668"/>
                  <a:pt x="272" y="668"/>
                </a:cubicBezTo>
                <a:cubicBezTo>
                  <a:pt x="274" y="668"/>
                  <a:pt x="277" y="666"/>
                  <a:pt x="280" y="663"/>
                </a:cubicBezTo>
                <a:cubicBezTo>
                  <a:pt x="283" y="660"/>
                  <a:pt x="285" y="661"/>
                  <a:pt x="286" y="660"/>
                </a:cubicBezTo>
                <a:cubicBezTo>
                  <a:pt x="287" y="660"/>
                  <a:pt x="287" y="659"/>
                  <a:pt x="288" y="657"/>
                </a:cubicBezTo>
                <a:cubicBezTo>
                  <a:pt x="288" y="657"/>
                  <a:pt x="288" y="657"/>
                  <a:pt x="288" y="657"/>
                </a:cubicBezTo>
                <a:cubicBezTo>
                  <a:pt x="284" y="655"/>
                  <a:pt x="278" y="652"/>
                  <a:pt x="281" y="651"/>
                </a:cubicBezTo>
                <a:cubicBezTo>
                  <a:pt x="283" y="650"/>
                  <a:pt x="286" y="653"/>
                  <a:pt x="285" y="649"/>
                </a:cubicBezTo>
                <a:cubicBezTo>
                  <a:pt x="283" y="646"/>
                  <a:pt x="279" y="637"/>
                  <a:pt x="274" y="634"/>
                </a:cubicBezTo>
                <a:cubicBezTo>
                  <a:pt x="269" y="632"/>
                  <a:pt x="263" y="634"/>
                  <a:pt x="262" y="631"/>
                </a:cubicBezTo>
                <a:cubicBezTo>
                  <a:pt x="261" y="628"/>
                  <a:pt x="263" y="628"/>
                  <a:pt x="260" y="626"/>
                </a:cubicBezTo>
                <a:cubicBezTo>
                  <a:pt x="257" y="624"/>
                  <a:pt x="250" y="622"/>
                  <a:pt x="253" y="619"/>
                </a:cubicBezTo>
                <a:cubicBezTo>
                  <a:pt x="256" y="615"/>
                  <a:pt x="263" y="612"/>
                  <a:pt x="260" y="608"/>
                </a:cubicBezTo>
                <a:cubicBezTo>
                  <a:pt x="257" y="605"/>
                  <a:pt x="255" y="605"/>
                  <a:pt x="257" y="602"/>
                </a:cubicBezTo>
                <a:cubicBezTo>
                  <a:pt x="258" y="599"/>
                  <a:pt x="264" y="595"/>
                  <a:pt x="265" y="593"/>
                </a:cubicBezTo>
                <a:cubicBezTo>
                  <a:pt x="265" y="591"/>
                  <a:pt x="266" y="587"/>
                  <a:pt x="268" y="588"/>
                </a:cubicBezTo>
                <a:cubicBezTo>
                  <a:pt x="269" y="589"/>
                  <a:pt x="276" y="600"/>
                  <a:pt x="278" y="599"/>
                </a:cubicBezTo>
                <a:cubicBezTo>
                  <a:pt x="281" y="598"/>
                  <a:pt x="284" y="597"/>
                  <a:pt x="283" y="595"/>
                </a:cubicBezTo>
                <a:cubicBezTo>
                  <a:pt x="282" y="593"/>
                  <a:pt x="280" y="586"/>
                  <a:pt x="284" y="585"/>
                </a:cubicBezTo>
                <a:cubicBezTo>
                  <a:pt x="287" y="583"/>
                  <a:pt x="289" y="578"/>
                  <a:pt x="292" y="577"/>
                </a:cubicBezTo>
                <a:cubicBezTo>
                  <a:pt x="295" y="575"/>
                  <a:pt x="299" y="575"/>
                  <a:pt x="301" y="573"/>
                </a:cubicBezTo>
                <a:cubicBezTo>
                  <a:pt x="304" y="571"/>
                  <a:pt x="308" y="566"/>
                  <a:pt x="311" y="567"/>
                </a:cubicBezTo>
                <a:cubicBezTo>
                  <a:pt x="315" y="568"/>
                  <a:pt x="316" y="571"/>
                  <a:pt x="320" y="571"/>
                </a:cubicBezTo>
                <a:cubicBezTo>
                  <a:pt x="323" y="570"/>
                  <a:pt x="325" y="565"/>
                  <a:pt x="329" y="566"/>
                </a:cubicBezTo>
                <a:cubicBezTo>
                  <a:pt x="332" y="568"/>
                  <a:pt x="332" y="570"/>
                  <a:pt x="337" y="570"/>
                </a:cubicBezTo>
                <a:cubicBezTo>
                  <a:pt x="341" y="570"/>
                  <a:pt x="349" y="572"/>
                  <a:pt x="353" y="576"/>
                </a:cubicBezTo>
                <a:cubicBezTo>
                  <a:pt x="357" y="580"/>
                  <a:pt x="358" y="586"/>
                  <a:pt x="359" y="585"/>
                </a:cubicBezTo>
                <a:cubicBezTo>
                  <a:pt x="361" y="584"/>
                  <a:pt x="361" y="578"/>
                  <a:pt x="364" y="580"/>
                </a:cubicBezTo>
                <a:cubicBezTo>
                  <a:pt x="367" y="582"/>
                  <a:pt x="374" y="588"/>
                  <a:pt x="377" y="586"/>
                </a:cubicBezTo>
                <a:cubicBezTo>
                  <a:pt x="379" y="585"/>
                  <a:pt x="385" y="578"/>
                  <a:pt x="388" y="578"/>
                </a:cubicBezTo>
                <a:cubicBezTo>
                  <a:pt x="391" y="578"/>
                  <a:pt x="396" y="581"/>
                  <a:pt x="400" y="580"/>
                </a:cubicBezTo>
                <a:cubicBezTo>
                  <a:pt x="404" y="580"/>
                  <a:pt x="405" y="576"/>
                  <a:pt x="408" y="577"/>
                </a:cubicBezTo>
                <a:cubicBezTo>
                  <a:pt x="411" y="578"/>
                  <a:pt x="415" y="583"/>
                  <a:pt x="418" y="584"/>
                </a:cubicBezTo>
                <a:cubicBezTo>
                  <a:pt x="421" y="585"/>
                  <a:pt x="426" y="589"/>
                  <a:pt x="428" y="588"/>
                </a:cubicBezTo>
                <a:cubicBezTo>
                  <a:pt x="429" y="587"/>
                  <a:pt x="429" y="582"/>
                  <a:pt x="432" y="583"/>
                </a:cubicBezTo>
                <a:cubicBezTo>
                  <a:pt x="435" y="585"/>
                  <a:pt x="445" y="585"/>
                  <a:pt x="448" y="583"/>
                </a:cubicBezTo>
                <a:cubicBezTo>
                  <a:pt x="451" y="582"/>
                  <a:pt x="456" y="577"/>
                  <a:pt x="453" y="574"/>
                </a:cubicBezTo>
                <a:cubicBezTo>
                  <a:pt x="450" y="570"/>
                  <a:pt x="438" y="567"/>
                  <a:pt x="437" y="564"/>
                </a:cubicBezTo>
                <a:cubicBezTo>
                  <a:pt x="436" y="561"/>
                  <a:pt x="437" y="561"/>
                  <a:pt x="441" y="559"/>
                </a:cubicBezTo>
                <a:cubicBezTo>
                  <a:pt x="445" y="557"/>
                  <a:pt x="448" y="556"/>
                  <a:pt x="445" y="553"/>
                </a:cubicBezTo>
                <a:cubicBezTo>
                  <a:pt x="443" y="549"/>
                  <a:pt x="438" y="549"/>
                  <a:pt x="444" y="547"/>
                </a:cubicBezTo>
                <a:cubicBezTo>
                  <a:pt x="450" y="544"/>
                  <a:pt x="465" y="546"/>
                  <a:pt x="459" y="542"/>
                </a:cubicBezTo>
                <a:cubicBezTo>
                  <a:pt x="453" y="538"/>
                  <a:pt x="448" y="534"/>
                  <a:pt x="449" y="529"/>
                </a:cubicBezTo>
                <a:cubicBezTo>
                  <a:pt x="449" y="525"/>
                  <a:pt x="453" y="526"/>
                  <a:pt x="458" y="527"/>
                </a:cubicBezTo>
                <a:cubicBezTo>
                  <a:pt x="463" y="527"/>
                  <a:pt x="479" y="524"/>
                  <a:pt x="486" y="521"/>
                </a:cubicBezTo>
                <a:cubicBezTo>
                  <a:pt x="493" y="518"/>
                  <a:pt x="499" y="520"/>
                  <a:pt x="503" y="518"/>
                </a:cubicBezTo>
                <a:cubicBezTo>
                  <a:pt x="506" y="516"/>
                  <a:pt x="513" y="515"/>
                  <a:pt x="520" y="514"/>
                </a:cubicBezTo>
                <a:cubicBezTo>
                  <a:pt x="526" y="513"/>
                  <a:pt x="540" y="511"/>
                  <a:pt x="545" y="506"/>
                </a:cubicBezTo>
                <a:cubicBezTo>
                  <a:pt x="551" y="502"/>
                  <a:pt x="560" y="502"/>
                  <a:pt x="564" y="503"/>
                </a:cubicBezTo>
                <a:cubicBezTo>
                  <a:pt x="568" y="504"/>
                  <a:pt x="572" y="502"/>
                  <a:pt x="574" y="504"/>
                </a:cubicBezTo>
                <a:cubicBezTo>
                  <a:pt x="576" y="505"/>
                  <a:pt x="580" y="511"/>
                  <a:pt x="581" y="513"/>
                </a:cubicBezTo>
                <a:cubicBezTo>
                  <a:pt x="581" y="516"/>
                  <a:pt x="578" y="521"/>
                  <a:pt x="580" y="523"/>
                </a:cubicBezTo>
                <a:cubicBezTo>
                  <a:pt x="582" y="524"/>
                  <a:pt x="585" y="526"/>
                  <a:pt x="589" y="524"/>
                </a:cubicBezTo>
                <a:cubicBezTo>
                  <a:pt x="592" y="522"/>
                  <a:pt x="596" y="521"/>
                  <a:pt x="597" y="523"/>
                </a:cubicBezTo>
                <a:cubicBezTo>
                  <a:pt x="598" y="525"/>
                  <a:pt x="598" y="528"/>
                  <a:pt x="600" y="527"/>
                </a:cubicBezTo>
                <a:cubicBezTo>
                  <a:pt x="603" y="525"/>
                  <a:pt x="601" y="524"/>
                  <a:pt x="604" y="525"/>
                </a:cubicBezTo>
                <a:cubicBezTo>
                  <a:pt x="607" y="526"/>
                  <a:pt x="610" y="528"/>
                  <a:pt x="612" y="528"/>
                </a:cubicBezTo>
                <a:cubicBezTo>
                  <a:pt x="613" y="528"/>
                  <a:pt x="612" y="530"/>
                  <a:pt x="611" y="532"/>
                </a:cubicBezTo>
                <a:cubicBezTo>
                  <a:pt x="609" y="534"/>
                  <a:pt x="608" y="537"/>
                  <a:pt x="611" y="536"/>
                </a:cubicBezTo>
                <a:cubicBezTo>
                  <a:pt x="615" y="535"/>
                  <a:pt x="621" y="534"/>
                  <a:pt x="624" y="534"/>
                </a:cubicBezTo>
                <a:cubicBezTo>
                  <a:pt x="627" y="534"/>
                  <a:pt x="639" y="527"/>
                  <a:pt x="643" y="524"/>
                </a:cubicBezTo>
                <a:cubicBezTo>
                  <a:pt x="647" y="522"/>
                  <a:pt x="656" y="519"/>
                  <a:pt x="654" y="522"/>
                </a:cubicBezTo>
                <a:cubicBezTo>
                  <a:pt x="651" y="524"/>
                  <a:pt x="651" y="529"/>
                  <a:pt x="654" y="530"/>
                </a:cubicBezTo>
                <a:cubicBezTo>
                  <a:pt x="658" y="532"/>
                  <a:pt x="668" y="537"/>
                  <a:pt x="673" y="546"/>
                </a:cubicBezTo>
                <a:cubicBezTo>
                  <a:pt x="678" y="554"/>
                  <a:pt x="695" y="586"/>
                  <a:pt x="698" y="584"/>
                </a:cubicBezTo>
                <a:cubicBezTo>
                  <a:pt x="701" y="582"/>
                  <a:pt x="704" y="575"/>
                  <a:pt x="707" y="576"/>
                </a:cubicBezTo>
                <a:cubicBezTo>
                  <a:pt x="709" y="577"/>
                  <a:pt x="712" y="582"/>
                  <a:pt x="717" y="584"/>
                </a:cubicBezTo>
                <a:cubicBezTo>
                  <a:pt x="722" y="587"/>
                  <a:pt x="729" y="583"/>
                  <a:pt x="733" y="582"/>
                </a:cubicBezTo>
                <a:cubicBezTo>
                  <a:pt x="736" y="581"/>
                  <a:pt x="741" y="578"/>
                  <a:pt x="745" y="583"/>
                </a:cubicBezTo>
                <a:cubicBezTo>
                  <a:pt x="749" y="587"/>
                  <a:pt x="750" y="594"/>
                  <a:pt x="753" y="594"/>
                </a:cubicBezTo>
                <a:cubicBezTo>
                  <a:pt x="756" y="595"/>
                  <a:pt x="757" y="596"/>
                  <a:pt x="759" y="598"/>
                </a:cubicBezTo>
                <a:cubicBezTo>
                  <a:pt x="760" y="601"/>
                  <a:pt x="761" y="604"/>
                  <a:pt x="767" y="605"/>
                </a:cubicBezTo>
                <a:cubicBezTo>
                  <a:pt x="773" y="605"/>
                  <a:pt x="778" y="602"/>
                  <a:pt x="779" y="604"/>
                </a:cubicBezTo>
                <a:cubicBezTo>
                  <a:pt x="780" y="605"/>
                  <a:pt x="781" y="611"/>
                  <a:pt x="786" y="611"/>
                </a:cubicBezTo>
                <a:cubicBezTo>
                  <a:pt x="791" y="611"/>
                  <a:pt x="796" y="609"/>
                  <a:pt x="799" y="607"/>
                </a:cubicBezTo>
                <a:cubicBezTo>
                  <a:pt x="802" y="605"/>
                  <a:pt x="813" y="603"/>
                  <a:pt x="816" y="600"/>
                </a:cubicBezTo>
                <a:cubicBezTo>
                  <a:pt x="819" y="596"/>
                  <a:pt x="828" y="593"/>
                  <a:pt x="832" y="590"/>
                </a:cubicBezTo>
                <a:cubicBezTo>
                  <a:pt x="837" y="588"/>
                  <a:pt x="847" y="582"/>
                  <a:pt x="851" y="583"/>
                </a:cubicBezTo>
                <a:cubicBezTo>
                  <a:pt x="854" y="584"/>
                  <a:pt x="863" y="585"/>
                  <a:pt x="867" y="587"/>
                </a:cubicBezTo>
                <a:cubicBezTo>
                  <a:pt x="872" y="588"/>
                  <a:pt x="871" y="593"/>
                  <a:pt x="873" y="594"/>
                </a:cubicBezTo>
                <a:cubicBezTo>
                  <a:pt x="876" y="595"/>
                  <a:pt x="879" y="597"/>
                  <a:pt x="883" y="597"/>
                </a:cubicBezTo>
                <a:cubicBezTo>
                  <a:pt x="887" y="597"/>
                  <a:pt x="888" y="594"/>
                  <a:pt x="893" y="598"/>
                </a:cubicBezTo>
                <a:cubicBezTo>
                  <a:pt x="898" y="601"/>
                  <a:pt x="904" y="604"/>
                  <a:pt x="907" y="601"/>
                </a:cubicBezTo>
                <a:cubicBezTo>
                  <a:pt x="910" y="598"/>
                  <a:pt x="917" y="594"/>
                  <a:pt x="916" y="591"/>
                </a:cubicBezTo>
                <a:cubicBezTo>
                  <a:pt x="915" y="588"/>
                  <a:pt x="910" y="580"/>
                  <a:pt x="911" y="577"/>
                </a:cubicBezTo>
                <a:cubicBezTo>
                  <a:pt x="911" y="574"/>
                  <a:pt x="924" y="562"/>
                  <a:pt x="927" y="562"/>
                </a:cubicBezTo>
                <a:cubicBezTo>
                  <a:pt x="929" y="561"/>
                  <a:pt x="934" y="564"/>
                  <a:pt x="937" y="566"/>
                </a:cubicBezTo>
                <a:cubicBezTo>
                  <a:pt x="941" y="568"/>
                  <a:pt x="945" y="566"/>
                  <a:pt x="950" y="568"/>
                </a:cubicBezTo>
                <a:cubicBezTo>
                  <a:pt x="954" y="569"/>
                  <a:pt x="959" y="571"/>
                  <a:pt x="963" y="573"/>
                </a:cubicBezTo>
                <a:cubicBezTo>
                  <a:pt x="967" y="575"/>
                  <a:pt x="968" y="575"/>
                  <a:pt x="969" y="578"/>
                </a:cubicBezTo>
                <a:cubicBezTo>
                  <a:pt x="969" y="582"/>
                  <a:pt x="970" y="589"/>
                  <a:pt x="976" y="590"/>
                </a:cubicBezTo>
                <a:cubicBezTo>
                  <a:pt x="981" y="592"/>
                  <a:pt x="987" y="595"/>
                  <a:pt x="991" y="595"/>
                </a:cubicBezTo>
                <a:cubicBezTo>
                  <a:pt x="995" y="594"/>
                  <a:pt x="1004" y="589"/>
                  <a:pt x="1011" y="590"/>
                </a:cubicBezTo>
                <a:cubicBezTo>
                  <a:pt x="1017" y="590"/>
                  <a:pt x="1024" y="593"/>
                  <a:pt x="1026" y="593"/>
                </a:cubicBezTo>
                <a:cubicBezTo>
                  <a:pt x="1028" y="593"/>
                  <a:pt x="1032" y="598"/>
                  <a:pt x="1036" y="598"/>
                </a:cubicBezTo>
                <a:cubicBezTo>
                  <a:pt x="1041" y="598"/>
                  <a:pt x="1043" y="600"/>
                  <a:pt x="1045" y="602"/>
                </a:cubicBezTo>
                <a:cubicBezTo>
                  <a:pt x="1047" y="604"/>
                  <a:pt x="1056" y="609"/>
                  <a:pt x="1060" y="609"/>
                </a:cubicBezTo>
                <a:cubicBezTo>
                  <a:pt x="1065" y="609"/>
                  <a:pt x="1073" y="612"/>
                  <a:pt x="1077" y="612"/>
                </a:cubicBezTo>
                <a:cubicBezTo>
                  <a:pt x="1081" y="612"/>
                  <a:pt x="1101" y="606"/>
                  <a:pt x="1107" y="604"/>
                </a:cubicBezTo>
                <a:cubicBezTo>
                  <a:pt x="1113" y="602"/>
                  <a:pt x="1120" y="596"/>
                  <a:pt x="1124" y="595"/>
                </a:cubicBezTo>
                <a:cubicBezTo>
                  <a:pt x="1128" y="593"/>
                  <a:pt x="1135" y="596"/>
                  <a:pt x="1140" y="598"/>
                </a:cubicBezTo>
                <a:cubicBezTo>
                  <a:pt x="1146" y="600"/>
                  <a:pt x="1149" y="594"/>
                  <a:pt x="1153" y="596"/>
                </a:cubicBezTo>
                <a:cubicBezTo>
                  <a:pt x="1157" y="599"/>
                  <a:pt x="1171" y="605"/>
                  <a:pt x="1172" y="605"/>
                </a:cubicBezTo>
                <a:cubicBezTo>
                  <a:pt x="1173" y="605"/>
                  <a:pt x="1184" y="599"/>
                  <a:pt x="1188" y="599"/>
                </a:cubicBezTo>
                <a:cubicBezTo>
                  <a:pt x="1191" y="598"/>
                  <a:pt x="1196" y="595"/>
                  <a:pt x="1193" y="592"/>
                </a:cubicBezTo>
                <a:cubicBezTo>
                  <a:pt x="1191" y="588"/>
                  <a:pt x="1198" y="579"/>
                  <a:pt x="1200" y="575"/>
                </a:cubicBezTo>
                <a:cubicBezTo>
                  <a:pt x="1202" y="572"/>
                  <a:pt x="1207" y="566"/>
                  <a:pt x="1209" y="564"/>
                </a:cubicBezTo>
                <a:cubicBezTo>
                  <a:pt x="1211" y="561"/>
                  <a:pt x="1211" y="554"/>
                  <a:pt x="1209" y="553"/>
                </a:cubicBezTo>
                <a:cubicBezTo>
                  <a:pt x="1206" y="552"/>
                  <a:pt x="1202" y="551"/>
                  <a:pt x="1203" y="549"/>
                </a:cubicBezTo>
                <a:cubicBezTo>
                  <a:pt x="1204" y="548"/>
                  <a:pt x="1212" y="540"/>
                  <a:pt x="1223" y="538"/>
                </a:cubicBezTo>
                <a:cubicBezTo>
                  <a:pt x="1234" y="537"/>
                  <a:pt x="1242" y="535"/>
                  <a:pt x="1248" y="536"/>
                </a:cubicBezTo>
                <a:cubicBezTo>
                  <a:pt x="1254" y="538"/>
                  <a:pt x="1260" y="541"/>
                  <a:pt x="1263" y="541"/>
                </a:cubicBezTo>
                <a:cubicBezTo>
                  <a:pt x="1267" y="541"/>
                  <a:pt x="1276" y="544"/>
                  <a:pt x="1280" y="550"/>
                </a:cubicBezTo>
                <a:cubicBezTo>
                  <a:pt x="1285" y="556"/>
                  <a:pt x="1295" y="580"/>
                  <a:pt x="1297" y="584"/>
                </a:cubicBezTo>
                <a:cubicBezTo>
                  <a:pt x="1300" y="588"/>
                  <a:pt x="1300" y="598"/>
                  <a:pt x="1301" y="601"/>
                </a:cubicBezTo>
                <a:cubicBezTo>
                  <a:pt x="1302" y="603"/>
                  <a:pt x="1308" y="605"/>
                  <a:pt x="1311" y="606"/>
                </a:cubicBezTo>
                <a:cubicBezTo>
                  <a:pt x="1315" y="606"/>
                  <a:pt x="1322" y="608"/>
                  <a:pt x="1325" y="610"/>
                </a:cubicBezTo>
                <a:cubicBezTo>
                  <a:pt x="1329" y="611"/>
                  <a:pt x="1334" y="615"/>
                  <a:pt x="1337" y="617"/>
                </a:cubicBezTo>
                <a:cubicBezTo>
                  <a:pt x="1340" y="619"/>
                  <a:pt x="1339" y="621"/>
                  <a:pt x="1341" y="625"/>
                </a:cubicBezTo>
                <a:cubicBezTo>
                  <a:pt x="1343" y="628"/>
                  <a:pt x="1342" y="635"/>
                  <a:pt x="1347" y="636"/>
                </a:cubicBezTo>
                <a:cubicBezTo>
                  <a:pt x="1352" y="637"/>
                  <a:pt x="1366" y="637"/>
                  <a:pt x="1368" y="636"/>
                </a:cubicBezTo>
                <a:cubicBezTo>
                  <a:pt x="1370" y="634"/>
                  <a:pt x="1370" y="632"/>
                  <a:pt x="1375" y="632"/>
                </a:cubicBezTo>
                <a:cubicBezTo>
                  <a:pt x="1379" y="631"/>
                  <a:pt x="1383" y="629"/>
                  <a:pt x="1387" y="628"/>
                </a:cubicBezTo>
                <a:cubicBezTo>
                  <a:pt x="1391" y="627"/>
                  <a:pt x="1395" y="628"/>
                  <a:pt x="1395" y="630"/>
                </a:cubicBezTo>
                <a:cubicBezTo>
                  <a:pt x="1395" y="632"/>
                  <a:pt x="1398" y="637"/>
                  <a:pt x="1397" y="639"/>
                </a:cubicBezTo>
                <a:cubicBezTo>
                  <a:pt x="1395" y="640"/>
                  <a:pt x="1392" y="643"/>
                  <a:pt x="1390" y="646"/>
                </a:cubicBezTo>
                <a:cubicBezTo>
                  <a:pt x="1388" y="648"/>
                  <a:pt x="1385" y="658"/>
                  <a:pt x="1384" y="662"/>
                </a:cubicBezTo>
                <a:cubicBezTo>
                  <a:pt x="1382" y="667"/>
                  <a:pt x="1376" y="672"/>
                  <a:pt x="1375" y="676"/>
                </a:cubicBezTo>
                <a:cubicBezTo>
                  <a:pt x="1374" y="679"/>
                  <a:pt x="1372" y="683"/>
                  <a:pt x="1369" y="681"/>
                </a:cubicBezTo>
                <a:cubicBezTo>
                  <a:pt x="1366" y="679"/>
                  <a:pt x="1360" y="676"/>
                  <a:pt x="1359" y="677"/>
                </a:cubicBezTo>
                <a:cubicBezTo>
                  <a:pt x="1357" y="678"/>
                  <a:pt x="1350" y="684"/>
                  <a:pt x="1348" y="684"/>
                </a:cubicBezTo>
                <a:cubicBezTo>
                  <a:pt x="1345" y="684"/>
                  <a:pt x="1346" y="686"/>
                  <a:pt x="1348" y="691"/>
                </a:cubicBezTo>
                <a:cubicBezTo>
                  <a:pt x="1350" y="696"/>
                  <a:pt x="1351" y="700"/>
                  <a:pt x="1350" y="704"/>
                </a:cubicBezTo>
                <a:cubicBezTo>
                  <a:pt x="1349" y="707"/>
                  <a:pt x="1351" y="712"/>
                  <a:pt x="1348" y="714"/>
                </a:cubicBezTo>
                <a:cubicBezTo>
                  <a:pt x="1345" y="715"/>
                  <a:pt x="1341" y="716"/>
                  <a:pt x="1341" y="721"/>
                </a:cubicBezTo>
                <a:cubicBezTo>
                  <a:pt x="1341" y="721"/>
                  <a:pt x="1341" y="721"/>
                  <a:pt x="1341" y="721"/>
                </a:cubicBezTo>
                <a:cubicBezTo>
                  <a:pt x="1345" y="719"/>
                  <a:pt x="1348" y="721"/>
                  <a:pt x="1351" y="718"/>
                </a:cubicBezTo>
                <a:cubicBezTo>
                  <a:pt x="1354" y="716"/>
                  <a:pt x="1354" y="713"/>
                  <a:pt x="1358" y="713"/>
                </a:cubicBezTo>
                <a:cubicBezTo>
                  <a:pt x="1363" y="712"/>
                  <a:pt x="1363" y="714"/>
                  <a:pt x="1366" y="716"/>
                </a:cubicBezTo>
                <a:cubicBezTo>
                  <a:pt x="1370" y="717"/>
                  <a:pt x="1374" y="720"/>
                  <a:pt x="1381" y="716"/>
                </a:cubicBezTo>
                <a:cubicBezTo>
                  <a:pt x="1388" y="713"/>
                  <a:pt x="1395" y="710"/>
                  <a:pt x="1403" y="701"/>
                </a:cubicBezTo>
                <a:cubicBezTo>
                  <a:pt x="1411" y="693"/>
                  <a:pt x="1417" y="686"/>
                  <a:pt x="1420" y="682"/>
                </a:cubicBezTo>
                <a:cubicBezTo>
                  <a:pt x="1423" y="678"/>
                  <a:pt x="1431" y="672"/>
                  <a:pt x="1440" y="659"/>
                </a:cubicBezTo>
                <a:cubicBezTo>
                  <a:pt x="1449" y="646"/>
                  <a:pt x="1457" y="634"/>
                  <a:pt x="1461" y="630"/>
                </a:cubicBezTo>
                <a:cubicBezTo>
                  <a:pt x="1465" y="626"/>
                  <a:pt x="1470" y="614"/>
                  <a:pt x="1471" y="608"/>
                </a:cubicBezTo>
                <a:cubicBezTo>
                  <a:pt x="1472" y="602"/>
                  <a:pt x="1470" y="587"/>
                  <a:pt x="1471" y="583"/>
                </a:cubicBezTo>
                <a:cubicBezTo>
                  <a:pt x="1473" y="578"/>
                  <a:pt x="1482" y="566"/>
                  <a:pt x="1482" y="561"/>
                </a:cubicBezTo>
                <a:cubicBezTo>
                  <a:pt x="1483" y="556"/>
                  <a:pt x="1485" y="553"/>
                  <a:pt x="1483" y="550"/>
                </a:cubicBezTo>
                <a:cubicBezTo>
                  <a:pt x="1480" y="547"/>
                  <a:pt x="1477" y="546"/>
                  <a:pt x="1478" y="545"/>
                </a:cubicBezTo>
                <a:cubicBezTo>
                  <a:pt x="1479" y="544"/>
                  <a:pt x="1483" y="547"/>
                  <a:pt x="1482" y="544"/>
                </a:cubicBezTo>
                <a:cubicBezTo>
                  <a:pt x="1482" y="541"/>
                  <a:pt x="1482" y="540"/>
                  <a:pt x="1480" y="539"/>
                </a:cubicBezTo>
                <a:cubicBezTo>
                  <a:pt x="1478" y="537"/>
                  <a:pt x="1473" y="534"/>
                  <a:pt x="1470" y="530"/>
                </a:cubicBezTo>
                <a:cubicBezTo>
                  <a:pt x="1466" y="526"/>
                  <a:pt x="1469" y="527"/>
                  <a:pt x="1462" y="526"/>
                </a:cubicBezTo>
                <a:cubicBezTo>
                  <a:pt x="1455" y="524"/>
                  <a:pt x="1452" y="521"/>
                  <a:pt x="1451" y="523"/>
                </a:cubicBezTo>
                <a:cubicBezTo>
                  <a:pt x="1449" y="524"/>
                  <a:pt x="1453" y="528"/>
                  <a:pt x="1449" y="528"/>
                </a:cubicBezTo>
                <a:cubicBezTo>
                  <a:pt x="1446" y="528"/>
                  <a:pt x="1445" y="530"/>
                  <a:pt x="1444" y="532"/>
                </a:cubicBezTo>
                <a:cubicBezTo>
                  <a:pt x="1442" y="534"/>
                  <a:pt x="1438" y="537"/>
                  <a:pt x="1436" y="535"/>
                </a:cubicBezTo>
                <a:cubicBezTo>
                  <a:pt x="1433" y="533"/>
                  <a:pt x="1434" y="532"/>
                  <a:pt x="1435" y="531"/>
                </a:cubicBezTo>
                <a:cubicBezTo>
                  <a:pt x="1435" y="529"/>
                  <a:pt x="1433" y="530"/>
                  <a:pt x="1433" y="528"/>
                </a:cubicBezTo>
                <a:cubicBezTo>
                  <a:pt x="1433" y="525"/>
                  <a:pt x="1437" y="523"/>
                  <a:pt x="1436" y="522"/>
                </a:cubicBezTo>
                <a:cubicBezTo>
                  <a:pt x="1435" y="520"/>
                  <a:pt x="1435" y="522"/>
                  <a:pt x="1433" y="522"/>
                </a:cubicBezTo>
                <a:cubicBezTo>
                  <a:pt x="1431" y="522"/>
                  <a:pt x="1428" y="523"/>
                  <a:pt x="1427" y="525"/>
                </a:cubicBezTo>
                <a:cubicBezTo>
                  <a:pt x="1427" y="527"/>
                  <a:pt x="1431" y="529"/>
                  <a:pt x="1427" y="530"/>
                </a:cubicBezTo>
                <a:cubicBezTo>
                  <a:pt x="1423" y="530"/>
                  <a:pt x="1422" y="531"/>
                  <a:pt x="1422" y="528"/>
                </a:cubicBezTo>
                <a:cubicBezTo>
                  <a:pt x="1422" y="526"/>
                  <a:pt x="1425" y="518"/>
                  <a:pt x="1423" y="517"/>
                </a:cubicBezTo>
                <a:cubicBezTo>
                  <a:pt x="1422" y="516"/>
                  <a:pt x="1422" y="516"/>
                  <a:pt x="1422" y="516"/>
                </a:cubicBezTo>
                <a:cubicBezTo>
                  <a:pt x="1422" y="516"/>
                  <a:pt x="1423" y="517"/>
                  <a:pt x="1418" y="517"/>
                </a:cubicBezTo>
                <a:cubicBezTo>
                  <a:pt x="1412" y="517"/>
                  <a:pt x="1411" y="518"/>
                  <a:pt x="1408" y="515"/>
                </a:cubicBezTo>
                <a:cubicBezTo>
                  <a:pt x="1404" y="513"/>
                  <a:pt x="1402" y="512"/>
                  <a:pt x="1405" y="510"/>
                </a:cubicBezTo>
                <a:cubicBezTo>
                  <a:pt x="1408" y="507"/>
                  <a:pt x="1416" y="504"/>
                  <a:pt x="1419" y="500"/>
                </a:cubicBezTo>
                <a:cubicBezTo>
                  <a:pt x="1423" y="495"/>
                  <a:pt x="1439" y="488"/>
                  <a:pt x="1441" y="483"/>
                </a:cubicBezTo>
                <a:cubicBezTo>
                  <a:pt x="1443" y="477"/>
                  <a:pt x="1454" y="469"/>
                  <a:pt x="1463" y="464"/>
                </a:cubicBezTo>
                <a:cubicBezTo>
                  <a:pt x="1472" y="458"/>
                  <a:pt x="1469" y="457"/>
                  <a:pt x="1473" y="452"/>
                </a:cubicBezTo>
                <a:cubicBezTo>
                  <a:pt x="1477" y="447"/>
                  <a:pt x="1487" y="443"/>
                  <a:pt x="1491" y="438"/>
                </a:cubicBezTo>
                <a:cubicBezTo>
                  <a:pt x="1495" y="434"/>
                  <a:pt x="1500" y="429"/>
                  <a:pt x="1505" y="428"/>
                </a:cubicBezTo>
                <a:cubicBezTo>
                  <a:pt x="1509" y="427"/>
                  <a:pt x="1515" y="426"/>
                  <a:pt x="1525" y="425"/>
                </a:cubicBezTo>
                <a:cubicBezTo>
                  <a:pt x="1535" y="425"/>
                  <a:pt x="1541" y="425"/>
                  <a:pt x="1542" y="427"/>
                </a:cubicBezTo>
                <a:cubicBezTo>
                  <a:pt x="1544" y="430"/>
                  <a:pt x="1544" y="431"/>
                  <a:pt x="1547" y="430"/>
                </a:cubicBezTo>
                <a:cubicBezTo>
                  <a:pt x="1550" y="428"/>
                  <a:pt x="1557" y="426"/>
                  <a:pt x="1559" y="426"/>
                </a:cubicBezTo>
                <a:cubicBezTo>
                  <a:pt x="1560" y="427"/>
                  <a:pt x="1562" y="429"/>
                  <a:pt x="1564" y="429"/>
                </a:cubicBezTo>
                <a:cubicBezTo>
                  <a:pt x="1566" y="429"/>
                  <a:pt x="1571" y="428"/>
                  <a:pt x="1572" y="427"/>
                </a:cubicBezTo>
                <a:cubicBezTo>
                  <a:pt x="1574" y="426"/>
                  <a:pt x="1574" y="429"/>
                  <a:pt x="1577" y="429"/>
                </a:cubicBezTo>
                <a:cubicBezTo>
                  <a:pt x="1581" y="429"/>
                  <a:pt x="1583" y="429"/>
                  <a:pt x="1583" y="427"/>
                </a:cubicBezTo>
                <a:cubicBezTo>
                  <a:pt x="1583" y="425"/>
                  <a:pt x="1584" y="423"/>
                  <a:pt x="1587" y="422"/>
                </a:cubicBezTo>
                <a:cubicBezTo>
                  <a:pt x="1591" y="420"/>
                  <a:pt x="1600" y="420"/>
                  <a:pt x="1603" y="422"/>
                </a:cubicBezTo>
                <a:cubicBezTo>
                  <a:pt x="1606" y="424"/>
                  <a:pt x="1609" y="427"/>
                  <a:pt x="1610" y="426"/>
                </a:cubicBezTo>
                <a:cubicBezTo>
                  <a:pt x="1612" y="424"/>
                  <a:pt x="1618" y="426"/>
                  <a:pt x="1620" y="428"/>
                </a:cubicBezTo>
                <a:cubicBezTo>
                  <a:pt x="1623" y="430"/>
                  <a:pt x="1625" y="432"/>
                  <a:pt x="1623" y="432"/>
                </a:cubicBezTo>
                <a:cubicBezTo>
                  <a:pt x="1621" y="432"/>
                  <a:pt x="1616" y="431"/>
                  <a:pt x="1616" y="433"/>
                </a:cubicBezTo>
                <a:cubicBezTo>
                  <a:pt x="1615" y="434"/>
                  <a:pt x="1612" y="436"/>
                  <a:pt x="1618" y="436"/>
                </a:cubicBezTo>
                <a:cubicBezTo>
                  <a:pt x="1624" y="436"/>
                  <a:pt x="1626" y="435"/>
                  <a:pt x="1628" y="435"/>
                </a:cubicBezTo>
                <a:cubicBezTo>
                  <a:pt x="1631" y="435"/>
                  <a:pt x="1632" y="436"/>
                  <a:pt x="1636" y="435"/>
                </a:cubicBezTo>
                <a:cubicBezTo>
                  <a:pt x="1640" y="434"/>
                  <a:pt x="1640" y="431"/>
                  <a:pt x="1643" y="431"/>
                </a:cubicBezTo>
                <a:cubicBezTo>
                  <a:pt x="1647" y="431"/>
                  <a:pt x="1648" y="434"/>
                  <a:pt x="1651" y="434"/>
                </a:cubicBezTo>
                <a:cubicBezTo>
                  <a:pt x="1654" y="434"/>
                  <a:pt x="1664" y="432"/>
                  <a:pt x="1665" y="430"/>
                </a:cubicBezTo>
                <a:cubicBezTo>
                  <a:pt x="1667" y="429"/>
                  <a:pt x="1668" y="428"/>
                  <a:pt x="1663" y="427"/>
                </a:cubicBezTo>
                <a:cubicBezTo>
                  <a:pt x="1658" y="425"/>
                  <a:pt x="1653" y="427"/>
                  <a:pt x="1654" y="424"/>
                </a:cubicBezTo>
                <a:cubicBezTo>
                  <a:pt x="1655" y="420"/>
                  <a:pt x="1654" y="418"/>
                  <a:pt x="1658" y="414"/>
                </a:cubicBezTo>
                <a:cubicBezTo>
                  <a:pt x="1662" y="410"/>
                  <a:pt x="1661" y="407"/>
                  <a:pt x="1665" y="406"/>
                </a:cubicBezTo>
                <a:cubicBezTo>
                  <a:pt x="1669" y="405"/>
                  <a:pt x="1673" y="399"/>
                  <a:pt x="1678" y="396"/>
                </a:cubicBezTo>
                <a:cubicBezTo>
                  <a:pt x="1682" y="393"/>
                  <a:pt x="1684" y="394"/>
                  <a:pt x="1686" y="390"/>
                </a:cubicBezTo>
                <a:cubicBezTo>
                  <a:pt x="1687" y="386"/>
                  <a:pt x="1687" y="384"/>
                  <a:pt x="1692" y="382"/>
                </a:cubicBezTo>
                <a:cubicBezTo>
                  <a:pt x="1697" y="380"/>
                  <a:pt x="1700" y="381"/>
                  <a:pt x="1705" y="380"/>
                </a:cubicBezTo>
                <a:cubicBezTo>
                  <a:pt x="1710" y="380"/>
                  <a:pt x="1717" y="376"/>
                  <a:pt x="1720" y="378"/>
                </a:cubicBezTo>
                <a:cubicBezTo>
                  <a:pt x="1723" y="381"/>
                  <a:pt x="1723" y="383"/>
                  <a:pt x="1725" y="382"/>
                </a:cubicBezTo>
                <a:cubicBezTo>
                  <a:pt x="1726" y="382"/>
                  <a:pt x="1731" y="378"/>
                  <a:pt x="1733" y="378"/>
                </a:cubicBezTo>
                <a:cubicBezTo>
                  <a:pt x="1734" y="378"/>
                  <a:pt x="1735" y="379"/>
                  <a:pt x="1734" y="382"/>
                </a:cubicBezTo>
                <a:cubicBezTo>
                  <a:pt x="1732" y="384"/>
                  <a:pt x="1729" y="387"/>
                  <a:pt x="1729" y="391"/>
                </a:cubicBezTo>
                <a:cubicBezTo>
                  <a:pt x="1729" y="394"/>
                  <a:pt x="1727" y="394"/>
                  <a:pt x="1730" y="394"/>
                </a:cubicBezTo>
                <a:cubicBezTo>
                  <a:pt x="1733" y="395"/>
                  <a:pt x="1737" y="393"/>
                  <a:pt x="1736" y="395"/>
                </a:cubicBezTo>
                <a:cubicBezTo>
                  <a:pt x="1735" y="397"/>
                  <a:pt x="1730" y="402"/>
                  <a:pt x="1732" y="401"/>
                </a:cubicBezTo>
                <a:cubicBezTo>
                  <a:pt x="1735" y="401"/>
                  <a:pt x="1737" y="401"/>
                  <a:pt x="1742" y="396"/>
                </a:cubicBezTo>
                <a:cubicBezTo>
                  <a:pt x="1748" y="392"/>
                  <a:pt x="1757" y="383"/>
                  <a:pt x="1761" y="383"/>
                </a:cubicBezTo>
                <a:cubicBezTo>
                  <a:pt x="1765" y="382"/>
                  <a:pt x="1769" y="384"/>
                  <a:pt x="1770" y="383"/>
                </a:cubicBezTo>
                <a:cubicBezTo>
                  <a:pt x="1771" y="381"/>
                  <a:pt x="1769" y="378"/>
                  <a:pt x="1770" y="376"/>
                </a:cubicBezTo>
                <a:cubicBezTo>
                  <a:pt x="1771" y="375"/>
                  <a:pt x="1769" y="372"/>
                  <a:pt x="1772" y="369"/>
                </a:cubicBezTo>
                <a:cubicBezTo>
                  <a:pt x="1775" y="366"/>
                  <a:pt x="1772" y="366"/>
                  <a:pt x="1778" y="364"/>
                </a:cubicBezTo>
                <a:cubicBezTo>
                  <a:pt x="1784" y="363"/>
                  <a:pt x="1786" y="361"/>
                  <a:pt x="1788" y="362"/>
                </a:cubicBezTo>
                <a:cubicBezTo>
                  <a:pt x="1791" y="363"/>
                  <a:pt x="1793" y="365"/>
                  <a:pt x="1797" y="365"/>
                </a:cubicBezTo>
                <a:cubicBezTo>
                  <a:pt x="1801" y="365"/>
                  <a:pt x="1799" y="365"/>
                  <a:pt x="1793" y="367"/>
                </a:cubicBezTo>
                <a:cubicBezTo>
                  <a:pt x="1786" y="368"/>
                  <a:pt x="1784" y="370"/>
                  <a:pt x="1784" y="373"/>
                </a:cubicBezTo>
                <a:cubicBezTo>
                  <a:pt x="1783" y="377"/>
                  <a:pt x="1784" y="382"/>
                  <a:pt x="1782" y="383"/>
                </a:cubicBezTo>
                <a:cubicBezTo>
                  <a:pt x="1781" y="383"/>
                  <a:pt x="1780" y="384"/>
                  <a:pt x="1781" y="386"/>
                </a:cubicBezTo>
                <a:cubicBezTo>
                  <a:pt x="1781" y="388"/>
                  <a:pt x="1784" y="387"/>
                  <a:pt x="1782" y="390"/>
                </a:cubicBezTo>
                <a:cubicBezTo>
                  <a:pt x="1780" y="393"/>
                  <a:pt x="1775" y="395"/>
                  <a:pt x="1776" y="396"/>
                </a:cubicBezTo>
                <a:cubicBezTo>
                  <a:pt x="1777" y="397"/>
                  <a:pt x="1780" y="397"/>
                  <a:pt x="1772" y="399"/>
                </a:cubicBezTo>
                <a:cubicBezTo>
                  <a:pt x="1764" y="402"/>
                  <a:pt x="1759" y="407"/>
                  <a:pt x="1757" y="408"/>
                </a:cubicBezTo>
                <a:cubicBezTo>
                  <a:pt x="1755" y="409"/>
                  <a:pt x="1755" y="410"/>
                  <a:pt x="1752" y="413"/>
                </a:cubicBezTo>
                <a:cubicBezTo>
                  <a:pt x="1749" y="415"/>
                  <a:pt x="1746" y="419"/>
                  <a:pt x="1742" y="422"/>
                </a:cubicBezTo>
                <a:cubicBezTo>
                  <a:pt x="1739" y="424"/>
                  <a:pt x="1740" y="421"/>
                  <a:pt x="1736" y="425"/>
                </a:cubicBezTo>
                <a:cubicBezTo>
                  <a:pt x="1732" y="429"/>
                  <a:pt x="1730" y="429"/>
                  <a:pt x="1728" y="433"/>
                </a:cubicBezTo>
                <a:cubicBezTo>
                  <a:pt x="1725" y="436"/>
                  <a:pt x="1722" y="442"/>
                  <a:pt x="1715" y="447"/>
                </a:cubicBezTo>
                <a:cubicBezTo>
                  <a:pt x="1708" y="452"/>
                  <a:pt x="1706" y="455"/>
                  <a:pt x="1701" y="456"/>
                </a:cubicBezTo>
                <a:cubicBezTo>
                  <a:pt x="1696" y="456"/>
                  <a:pt x="1695" y="458"/>
                  <a:pt x="1693" y="458"/>
                </a:cubicBezTo>
                <a:cubicBezTo>
                  <a:pt x="1690" y="458"/>
                  <a:pt x="1688" y="456"/>
                  <a:pt x="1688" y="458"/>
                </a:cubicBezTo>
                <a:cubicBezTo>
                  <a:pt x="1687" y="460"/>
                  <a:pt x="1689" y="468"/>
                  <a:pt x="1686" y="471"/>
                </a:cubicBezTo>
                <a:cubicBezTo>
                  <a:pt x="1683" y="474"/>
                  <a:pt x="1676" y="478"/>
                  <a:pt x="1674" y="483"/>
                </a:cubicBezTo>
                <a:cubicBezTo>
                  <a:pt x="1672" y="487"/>
                  <a:pt x="1669" y="501"/>
                  <a:pt x="1672" y="510"/>
                </a:cubicBezTo>
                <a:cubicBezTo>
                  <a:pt x="1675" y="519"/>
                  <a:pt x="1676" y="540"/>
                  <a:pt x="1677" y="546"/>
                </a:cubicBezTo>
                <a:cubicBezTo>
                  <a:pt x="1678" y="552"/>
                  <a:pt x="1682" y="555"/>
                  <a:pt x="1683" y="559"/>
                </a:cubicBezTo>
                <a:cubicBezTo>
                  <a:pt x="1683" y="563"/>
                  <a:pt x="1684" y="571"/>
                  <a:pt x="1684" y="574"/>
                </a:cubicBezTo>
                <a:cubicBezTo>
                  <a:pt x="1684" y="576"/>
                  <a:pt x="1686" y="573"/>
                  <a:pt x="1686" y="577"/>
                </a:cubicBezTo>
                <a:cubicBezTo>
                  <a:pt x="1686" y="580"/>
                  <a:pt x="1684" y="585"/>
                  <a:pt x="1686" y="583"/>
                </a:cubicBezTo>
                <a:cubicBezTo>
                  <a:pt x="1689" y="581"/>
                  <a:pt x="1698" y="572"/>
                  <a:pt x="1703" y="568"/>
                </a:cubicBezTo>
                <a:cubicBezTo>
                  <a:pt x="1707" y="564"/>
                  <a:pt x="1707" y="560"/>
                  <a:pt x="1709" y="555"/>
                </a:cubicBezTo>
                <a:cubicBezTo>
                  <a:pt x="1711" y="550"/>
                  <a:pt x="1709" y="549"/>
                  <a:pt x="1715" y="547"/>
                </a:cubicBezTo>
                <a:cubicBezTo>
                  <a:pt x="1720" y="544"/>
                  <a:pt x="1724" y="541"/>
                  <a:pt x="1726" y="543"/>
                </a:cubicBezTo>
                <a:cubicBezTo>
                  <a:pt x="1729" y="544"/>
                  <a:pt x="1730" y="545"/>
                  <a:pt x="1730" y="542"/>
                </a:cubicBezTo>
                <a:cubicBezTo>
                  <a:pt x="1730" y="540"/>
                  <a:pt x="1724" y="533"/>
                  <a:pt x="1728" y="527"/>
                </a:cubicBezTo>
                <a:cubicBezTo>
                  <a:pt x="1732" y="521"/>
                  <a:pt x="1736" y="518"/>
                  <a:pt x="1741" y="518"/>
                </a:cubicBezTo>
                <a:cubicBezTo>
                  <a:pt x="1747" y="518"/>
                  <a:pt x="1751" y="519"/>
                  <a:pt x="1754" y="517"/>
                </a:cubicBezTo>
                <a:cubicBezTo>
                  <a:pt x="1758" y="515"/>
                  <a:pt x="1761" y="516"/>
                  <a:pt x="1758" y="512"/>
                </a:cubicBezTo>
                <a:cubicBezTo>
                  <a:pt x="1755" y="508"/>
                  <a:pt x="1752" y="506"/>
                  <a:pt x="1752" y="502"/>
                </a:cubicBezTo>
                <a:cubicBezTo>
                  <a:pt x="1752" y="498"/>
                  <a:pt x="1756" y="493"/>
                  <a:pt x="1759" y="491"/>
                </a:cubicBezTo>
                <a:cubicBezTo>
                  <a:pt x="1762" y="488"/>
                  <a:pt x="1763" y="487"/>
                  <a:pt x="1765" y="489"/>
                </a:cubicBezTo>
                <a:cubicBezTo>
                  <a:pt x="1767" y="490"/>
                  <a:pt x="1769" y="491"/>
                  <a:pt x="1771" y="490"/>
                </a:cubicBezTo>
                <a:cubicBezTo>
                  <a:pt x="1772" y="489"/>
                  <a:pt x="1773" y="487"/>
                  <a:pt x="1773" y="483"/>
                </a:cubicBezTo>
                <a:cubicBezTo>
                  <a:pt x="1772" y="479"/>
                  <a:pt x="1769" y="480"/>
                  <a:pt x="1767" y="477"/>
                </a:cubicBezTo>
                <a:cubicBezTo>
                  <a:pt x="1765" y="473"/>
                  <a:pt x="1765" y="467"/>
                  <a:pt x="1768" y="465"/>
                </a:cubicBezTo>
                <a:cubicBezTo>
                  <a:pt x="1771" y="463"/>
                  <a:pt x="1774" y="461"/>
                  <a:pt x="1772" y="460"/>
                </a:cubicBezTo>
                <a:cubicBezTo>
                  <a:pt x="1771" y="458"/>
                  <a:pt x="1767" y="454"/>
                  <a:pt x="1765" y="454"/>
                </a:cubicBezTo>
                <a:cubicBezTo>
                  <a:pt x="1764" y="455"/>
                  <a:pt x="1764" y="458"/>
                  <a:pt x="1762" y="458"/>
                </a:cubicBezTo>
                <a:cubicBezTo>
                  <a:pt x="1759" y="458"/>
                  <a:pt x="1756" y="456"/>
                  <a:pt x="1756" y="454"/>
                </a:cubicBezTo>
                <a:cubicBezTo>
                  <a:pt x="1756" y="451"/>
                  <a:pt x="1760" y="443"/>
                  <a:pt x="1763" y="440"/>
                </a:cubicBezTo>
                <a:cubicBezTo>
                  <a:pt x="1767" y="437"/>
                  <a:pt x="1769" y="437"/>
                  <a:pt x="1770" y="432"/>
                </a:cubicBezTo>
                <a:cubicBezTo>
                  <a:pt x="1772" y="428"/>
                  <a:pt x="1774" y="422"/>
                  <a:pt x="1776" y="419"/>
                </a:cubicBezTo>
                <a:cubicBezTo>
                  <a:pt x="1778" y="417"/>
                  <a:pt x="1781" y="412"/>
                  <a:pt x="1782" y="415"/>
                </a:cubicBezTo>
                <a:cubicBezTo>
                  <a:pt x="1784" y="417"/>
                  <a:pt x="1784" y="418"/>
                  <a:pt x="1786" y="416"/>
                </a:cubicBezTo>
                <a:cubicBezTo>
                  <a:pt x="1788" y="415"/>
                  <a:pt x="1788" y="412"/>
                  <a:pt x="1791" y="414"/>
                </a:cubicBezTo>
                <a:cubicBezTo>
                  <a:pt x="1794" y="417"/>
                  <a:pt x="1794" y="418"/>
                  <a:pt x="1796" y="417"/>
                </a:cubicBezTo>
                <a:cubicBezTo>
                  <a:pt x="1798" y="416"/>
                  <a:pt x="1802" y="411"/>
                  <a:pt x="1806" y="409"/>
                </a:cubicBezTo>
                <a:cubicBezTo>
                  <a:pt x="1810" y="407"/>
                  <a:pt x="1814" y="406"/>
                  <a:pt x="1813" y="409"/>
                </a:cubicBezTo>
                <a:cubicBezTo>
                  <a:pt x="1812" y="411"/>
                  <a:pt x="1810" y="420"/>
                  <a:pt x="1812" y="418"/>
                </a:cubicBezTo>
                <a:cubicBezTo>
                  <a:pt x="1814" y="417"/>
                  <a:pt x="1823" y="410"/>
                  <a:pt x="1826" y="409"/>
                </a:cubicBezTo>
                <a:cubicBezTo>
                  <a:pt x="1829" y="407"/>
                  <a:pt x="1835" y="405"/>
                  <a:pt x="1839" y="404"/>
                </a:cubicBezTo>
                <a:cubicBezTo>
                  <a:pt x="1843" y="404"/>
                  <a:pt x="1852" y="404"/>
                  <a:pt x="1854" y="405"/>
                </a:cubicBezTo>
                <a:cubicBezTo>
                  <a:pt x="1857" y="407"/>
                  <a:pt x="1862" y="415"/>
                  <a:pt x="1865" y="415"/>
                </a:cubicBezTo>
                <a:cubicBezTo>
                  <a:pt x="1867" y="416"/>
                  <a:pt x="1867" y="413"/>
                  <a:pt x="1869" y="410"/>
                </a:cubicBezTo>
                <a:cubicBezTo>
                  <a:pt x="1871" y="408"/>
                  <a:pt x="1881" y="403"/>
                  <a:pt x="1886" y="398"/>
                </a:cubicBezTo>
                <a:cubicBezTo>
                  <a:pt x="1891" y="393"/>
                  <a:pt x="1898" y="390"/>
                  <a:pt x="1903" y="388"/>
                </a:cubicBezTo>
                <a:cubicBezTo>
                  <a:pt x="1909" y="385"/>
                  <a:pt x="1934" y="374"/>
                  <a:pt x="1942" y="371"/>
                </a:cubicBezTo>
                <a:cubicBezTo>
                  <a:pt x="1950" y="367"/>
                  <a:pt x="1956" y="364"/>
                  <a:pt x="1955" y="362"/>
                </a:cubicBezTo>
                <a:cubicBezTo>
                  <a:pt x="1954" y="360"/>
                  <a:pt x="1956" y="360"/>
                  <a:pt x="1958" y="361"/>
                </a:cubicBezTo>
                <a:cubicBezTo>
                  <a:pt x="1959" y="362"/>
                  <a:pt x="1960" y="365"/>
                  <a:pt x="1963" y="365"/>
                </a:cubicBezTo>
                <a:cubicBezTo>
                  <a:pt x="1966" y="365"/>
                  <a:pt x="1973" y="366"/>
                  <a:pt x="1977" y="368"/>
                </a:cubicBezTo>
                <a:cubicBezTo>
                  <a:pt x="1980" y="370"/>
                  <a:pt x="1982" y="371"/>
                  <a:pt x="1983" y="369"/>
                </a:cubicBezTo>
                <a:cubicBezTo>
                  <a:pt x="1984" y="368"/>
                  <a:pt x="1990" y="362"/>
                  <a:pt x="1988" y="360"/>
                </a:cubicBezTo>
                <a:cubicBezTo>
                  <a:pt x="1986" y="358"/>
                  <a:pt x="1987" y="356"/>
                  <a:pt x="1985" y="353"/>
                </a:cubicBezTo>
                <a:cubicBezTo>
                  <a:pt x="1984" y="351"/>
                  <a:pt x="1981" y="348"/>
                  <a:pt x="1977" y="346"/>
                </a:cubicBezTo>
                <a:cubicBezTo>
                  <a:pt x="1974" y="345"/>
                  <a:pt x="1977" y="343"/>
                  <a:pt x="1977" y="342"/>
                </a:cubicBezTo>
                <a:cubicBezTo>
                  <a:pt x="1977" y="340"/>
                  <a:pt x="1976" y="333"/>
                  <a:pt x="1974" y="331"/>
                </a:cubicBezTo>
                <a:cubicBezTo>
                  <a:pt x="1971" y="329"/>
                  <a:pt x="1972" y="333"/>
                  <a:pt x="1969" y="331"/>
                </a:cubicBezTo>
                <a:cubicBezTo>
                  <a:pt x="1965" y="329"/>
                  <a:pt x="1961" y="326"/>
                  <a:pt x="1961" y="324"/>
                </a:cubicBezTo>
                <a:cubicBezTo>
                  <a:pt x="1960" y="321"/>
                  <a:pt x="1961" y="320"/>
                  <a:pt x="1959" y="320"/>
                </a:cubicBezTo>
                <a:cubicBezTo>
                  <a:pt x="1957" y="320"/>
                  <a:pt x="1957" y="320"/>
                  <a:pt x="1954" y="321"/>
                </a:cubicBezTo>
                <a:cubicBezTo>
                  <a:pt x="1952" y="322"/>
                  <a:pt x="1948" y="322"/>
                  <a:pt x="1947" y="321"/>
                </a:cubicBezTo>
                <a:cubicBezTo>
                  <a:pt x="1945" y="319"/>
                  <a:pt x="1941" y="317"/>
                  <a:pt x="1944" y="317"/>
                </a:cubicBezTo>
                <a:cubicBezTo>
                  <a:pt x="1948" y="316"/>
                  <a:pt x="1956" y="318"/>
                  <a:pt x="1953" y="317"/>
                </a:cubicBezTo>
                <a:cubicBezTo>
                  <a:pt x="1949" y="315"/>
                  <a:pt x="1944" y="315"/>
                  <a:pt x="1947" y="314"/>
                </a:cubicBezTo>
                <a:cubicBezTo>
                  <a:pt x="1950" y="313"/>
                  <a:pt x="1955" y="313"/>
                  <a:pt x="1959" y="314"/>
                </a:cubicBezTo>
                <a:cubicBezTo>
                  <a:pt x="1963" y="316"/>
                  <a:pt x="1964" y="319"/>
                  <a:pt x="1967" y="319"/>
                </a:cubicBezTo>
                <a:cubicBezTo>
                  <a:pt x="1970" y="320"/>
                  <a:pt x="1972" y="322"/>
                  <a:pt x="1979" y="319"/>
                </a:cubicBezTo>
                <a:cubicBezTo>
                  <a:pt x="1986" y="316"/>
                  <a:pt x="2000" y="313"/>
                  <a:pt x="1998" y="311"/>
                </a:cubicBezTo>
                <a:cubicBezTo>
                  <a:pt x="1995" y="310"/>
                  <a:pt x="1992" y="309"/>
                  <a:pt x="1995" y="307"/>
                </a:cubicBezTo>
                <a:cubicBezTo>
                  <a:pt x="1998" y="306"/>
                  <a:pt x="2004" y="305"/>
                  <a:pt x="2003" y="303"/>
                </a:cubicBezTo>
                <a:cubicBezTo>
                  <a:pt x="2003" y="301"/>
                  <a:pt x="1998" y="296"/>
                  <a:pt x="1998" y="294"/>
                </a:cubicBezTo>
                <a:cubicBezTo>
                  <a:pt x="1998" y="292"/>
                  <a:pt x="2004" y="289"/>
                  <a:pt x="2005" y="287"/>
                </a:cubicBezTo>
                <a:cubicBezTo>
                  <a:pt x="2005" y="285"/>
                  <a:pt x="2006" y="288"/>
                  <a:pt x="2009" y="287"/>
                </a:cubicBezTo>
                <a:cubicBezTo>
                  <a:pt x="2012" y="287"/>
                  <a:pt x="2019" y="286"/>
                  <a:pt x="2016" y="288"/>
                </a:cubicBezTo>
                <a:cubicBezTo>
                  <a:pt x="2012" y="290"/>
                  <a:pt x="2008" y="292"/>
                  <a:pt x="2010" y="294"/>
                </a:cubicBezTo>
                <a:cubicBezTo>
                  <a:pt x="2012" y="296"/>
                  <a:pt x="2015" y="299"/>
                  <a:pt x="2015" y="301"/>
                </a:cubicBezTo>
                <a:cubicBezTo>
                  <a:pt x="2014" y="303"/>
                  <a:pt x="2013" y="305"/>
                  <a:pt x="2017" y="304"/>
                </a:cubicBezTo>
                <a:cubicBezTo>
                  <a:pt x="2021" y="303"/>
                  <a:pt x="2028" y="301"/>
                  <a:pt x="2033" y="301"/>
                </a:cubicBezTo>
                <a:cubicBezTo>
                  <a:pt x="2038" y="302"/>
                  <a:pt x="2046" y="303"/>
                  <a:pt x="2049" y="308"/>
                </a:cubicBezTo>
                <a:cubicBezTo>
                  <a:pt x="2052" y="312"/>
                  <a:pt x="2047" y="312"/>
                  <a:pt x="2055" y="316"/>
                </a:cubicBezTo>
                <a:cubicBezTo>
                  <a:pt x="2063" y="320"/>
                  <a:pt x="2071" y="321"/>
                  <a:pt x="2072" y="324"/>
                </a:cubicBezTo>
                <a:cubicBezTo>
                  <a:pt x="2074" y="326"/>
                  <a:pt x="2075" y="327"/>
                  <a:pt x="2078" y="327"/>
                </a:cubicBezTo>
                <a:cubicBezTo>
                  <a:pt x="2081" y="328"/>
                  <a:pt x="2082" y="328"/>
                  <a:pt x="2083" y="325"/>
                </a:cubicBezTo>
                <a:cubicBezTo>
                  <a:pt x="2083" y="325"/>
                  <a:pt x="2083" y="325"/>
                  <a:pt x="2083" y="325"/>
                </a:cubicBezTo>
                <a:cubicBezTo>
                  <a:pt x="2083" y="325"/>
                  <a:pt x="2083" y="327"/>
                  <a:pt x="2084" y="328"/>
                </a:cubicBezTo>
                <a:cubicBezTo>
                  <a:pt x="2085" y="329"/>
                  <a:pt x="2085" y="329"/>
                  <a:pt x="2089" y="328"/>
                </a:cubicBezTo>
                <a:cubicBezTo>
                  <a:pt x="2092" y="326"/>
                  <a:pt x="2098" y="328"/>
                  <a:pt x="2095" y="326"/>
                </a:cubicBezTo>
                <a:cubicBezTo>
                  <a:pt x="2092" y="323"/>
                  <a:pt x="2087" y="321"/>
                  <a:pt x="2087" y="319"/>
                </a:cubicBezTo>
                <a:cubicBezTo>
                  <a:pt x="2088" y="317"/>
                  <a:pt x="2092" y="317"/>
                  <a:pt x="2093" y="318"/>
                </a:cubicBezTo>
                <a:cubicBezTo>
                  <a:pt x="2093" y="319"/>
                  <a:pt x="2096" y="321"/>
                  <a:pt x="2096" y="320"/>
                </a:cubicBezTo>
                <a:cubicBezTo>
                  <a:pt x="2096" y="318"/>
                  <a:pt x="2092" y="317"/>
                  <a:pt x="2094" y="316"/>
                </a:cubicBezTo>
                <a:cubicBezTo>
                  <a:pt x="2096" y="314"/>
                  <a:pt x="2097" y="310"/>
                  <a:pt x="2096" y="307"/>
                </a:cubicBezTo>
                <a:cubicBezTo>
                  <a:pt x="2096" y="304"/>
                  <a:pt x="2095" y="302"/>
                  <a:pt x="2093" y="301"/>
                </a:cubicBezTo>
                <a:cubicBezTo>
                  <a:pt x="2091" y="299"/>
                  <a:pt x="2091" y="297"/>
                  <a:pt x="2094" y="299"/>
                </a:cubicBezTo>
                <a:cubicBezTo>
                  <a:pt x="2096" y="300"/>
                  <a:pt x="2101" y="302"/>
                  <a:pt x="2103" y="302"/>
                </a:cubicBezTo>
                <a:cubicBezTo>
                  <a:pt x="2106" y="303"/>
                  <a:pt x="2114" y="304"/>
                  <a:pt x="2112" y="302"/>
                </a:cubicBezTo>
                <a:cubicBezTo>
                  <a:pt x="2109" y="300"/>
                  <a:pt x="2107" y="299"/>
                  <a:pt x="2109" y="299"/>
                </a:cubicBezTo>
                <a:cubicBezTo>
                  <a:pt x="2110" y="299"/>
                  <a:pt x="2109" y="300"/>
                  <a:pt x="2114" y="300"/>
                </a:cubicBezTo>
                <a:cubicBezTo>
                  <a:pt x="2119" y="301"/>
                  <a:pt x="2119" y="298"/>
                  <a:pt x="2120" y="295"/>
                </a:cubicBezTo>
                <a:cubicBezTo>
                  <a:pt x="2122" y="293"/>
                  <a:pt x="2123" y="291"/>
                  <a:pt x="2126" y="292"/>
                </a:cubicBezTo>
                <a:cubicBezTo>
                  <a:pt x="2128" y="292"/>
                  <a:pt x="2133" y="293"/>
                  <a:pt x="2129" y="290"/>
                </a:cubicBezTo>
                <a:close/>
                <a:moveTo>
                  <a:pt x="1067" y="504"/>
                </a:moveTo>
                <a:cubicBezTo>
                  <a:pt x="1066" y="508"/>
                  <a:pt x="1066" y="515"/>
                  <a:pt x="1064" y="525"/>
                </a:cubicBezTo>
                <a:cubicBezTo>
                  <a:pt x="1061" y="534"/>
                  <a:pt x="1056" y="531"/>
                  <a:pt x="1053" y="534"/>
                </a:cubicBezTo>
                <a:cubicBezTo>
                  <a:pt x="1049" y="536"/>
                  <a:pt x="1053" y="535"/>
                  <a:pt x="1057" y="536"/>
                </a:cubicBezTo>
                <a:cubicBezTo>
                  <a:pt x="1062" y="537"/>
                  <a:pt x="1056" y="538"/>
                  <a:pt x="1052" y="541"/>
                </a:cubicBezTo>
                <a:cubicBezTo>
                  <a:pt x="1047" y="544"/>
                  <a:pt x="1043" y="547"/>
                  <a:pt x="1036" y="551"/>
                </a:cubicBezTo>
                <a:cubicBezTo>
                  <a:pt x="1030" y="556"/>
                  <a:pt x="1027" y="556"/>
                  <a:pt x="1023" y="558"/>
                </a:cubicBezTo>
                <a:cubicBezTo>
                  <a:pt x="1019" y="560"/>
                  <a:pt x="1018" y="565"/>
                  <a:pt x="1016" y="568"/>
                </a:cubicBezTo>
                <a:cubicBezTo>
                  <a:pt x="1013" y="571"/>
                  <a:pt x="1000" y="572"/>
                  <a:pt x="995" y="572"/>
                </a:cubicBezTo>
                <a:cubicBezTo>
                  <a:pt x="990" y="571"/>
                  <a:pt x="991" y="566"/>
                  <a:pt x="996" y="567"/>
                </a:cubicBezTo>
                <a:cubicBezTo>
                  <a:pt x="1000" y="567"/>
                  <a:pt x="1007" y="563"/>
                  <a:pt x="1009" y="562"/>
                </a:cubicBezTo>
                <a:cubicBezTo>
                  <a:pt x="1012" y="560"/>
                  <a:pt x="1013" y="559"/>
                  <a:pt x="1018" y="555"/>
                </a:cubicBezTo>
                <a:cubicBezTo>
                  <a:pt x="1023" y="551"/>
                  <a:pt x="1022" y="552"/>
                  <a:pt x="1027" y="548"/>
                </a:cubicBezTo>
                <a:cubicBezTo>
                  <a:pt x="1032" y="544"/>
                  <a:pt x="1036" y="542"/>
                  <a:pt x="1038" y="540"/>
                </a:cubicBezTo>
                <a:cubicBezTo>
                  <a:pt x="1041" y="538"/>
                  <a:pt x="1039" y="538"/>
                  <a:pt x="1040" y="536"/>
                </a:cubicBezTo>
                <a:cubicBezTo>
                  <a:pt x="1041" y="534"/>
                  <a:pt x="1050" y="523"/>
                  <a:pt x="1053" y="519"/>
                </a:cubicBezTo>
                <a:cubicBezTo>
                  <a:pt x="1056" y="515"/>
                  <a:pt x="1060" y="503"/>
                  <a:pt x="1060" y="501"/>
                </a:cubicBezTo>
                <a:cubicBezTo>
                  <a:pt x="1060" y="498"/>
                  <a:pt x="1065" y="496"/>
                  <a:pt x="1068" y="495"/>
                </a:cubicBezTo>
                <a:cubicBezTo>
                  <a:pt x="1069" y="494"/>
                  <a:pt x="1068" y="501"/>
                  <a:pt x="1067" y="50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71" name="Freeform 353"/>
          <p:cNvSpPr>
            <a:spLocks/>
          </p:cNvSpPr>
          <p:nvPr/>
        </p:nvSpPr>
        <p:spPr bwMode="auto">
          <a:xfrm>
            <a:off x="4275138" y="2551113"/>
            <a:ext cx="71437" cy="160337"/>
          </a:xfrm>
          <a:custGeom>
            <a:avLst/>
            <a:gdLst/>
            <a:ahLst/>
            <a:cxnLst>
              <a:cxn ang="0">
                <a:pos x="33" y="70"/>
              </a:cxn>
              <a:cxn ang="0">
                <a:pos x="25" y="39"/>
              </a:cxn>
              <a:cxn ang="0">
                <a:pos x="26" y="29"/>
              </a:cxn>
              <a:cxn ang="0">
                <a:pos x="22" y="7"/>
              </a:cxn>
              <a:cxn ang="0">
                <a:pos x="19" y="1"/>
              </a:cxn>
              <a:cxn ang="0">
                <a:pos x="14" y="3"/>
              </a:cxn>
              <a:cxn ang="0">
                <a:pos x="18" y="12"/>
              </a:cxn>
              <a:cxn ang="0">
                <a:pos x="12" y="16"/>
              </a:cxn>
              <a:cxn ang="0">
                <a:pos x="8" y="19"/>
              </a:cxn>
              <a:cxn ang="0">
                <a:pos x="5" y="36"/>
              </a:cxn>
              <a:cxn ang="0">
                <a:pos x="3" y="43"/>
              </a:cxn>
              <a:cxn ang="0">
                <a:pos x="11" y="55"/>
              </a:cxn>
              <a:cxn ang="0">
                <a:pos x="12" y="66"/>
              </a:cxn>
              <a:cxn ang="0">
                <a:pos x="12" y="84"/>
              </a:cxn>
              <a:cxn ang="0">
                <a:pos x="38" y="84"/>
              </a:cxn>
              <a:cxn ang="0">
                <a:pos x="33" y="70"/>
              </a:cxn>
            </a:cxnLst>
            <a:rect l="0" t="0" r="r" b="b"/>
            <a:pathLst>
              <a:path w="38" h="84">
                <a:moveTo>
                  <a:pt x="33" y="70"/>
                </a:moveTo>
                <a:cubicBezTo>
                  <a:pt x="32" y="65"/>
                  <a:pt x="26" y="43"/>
                  <a:pt x="25" y="39"/>
                </a:cubicBezTo>
                <a:cubicBezTo>
                  <a:pt x="24" y="35"/>
                  <a:pt x="26" y="34"/>
                  <a:pt x="26" y="29"/>
                </a:cubicBezTo>
                <a:cubicBezTo>
                  <a:pt x="26" y="25"/>
                  <a:pt x="22" y="11"/>
                  <a:pt x="22" y="7"/>
                </a:cubicBezTo>
                <a:cubicBezTo>
                  <a:pt x="21" y="2"/>
                  <a:pt x="21" y="1"/>
                  <a:pt x="19" y="1"/>
                </a:cubicBezTo>
                <a:cubicBezTo>
                  <a:pt x="15" y="1"/>
                  <a:pt x="11" y="0"/>
                  <a:pt x="14" y="3"/>
                </a:cubicBezTo>
                <a:cubicBezTo>
                  <a:pt x="17" y="6"/>
                  <a:pt x="19" y="11"/>
                  <a:pt x="18" y="12"/>
                </a:cubicBezTo>
                <a:cubicBezTo>
                  <a:pt x="16" y="13"/>
                  <a:pt x="14" y="16"/>
                  <a:pt x="12" y="16"/>
                </a:cubicBezTo>
                <a:cubicBezTo>
                  <a:pt x="10" y="16"/>
                  <a:pt x="8" y="15"/>
                  <a:pt x="8" y="19"/>
                </a:cubicBezTo>
                <a:cubicBezTo>
                  <a:pt x="8" y="22"/>
                  <a:pt x="6" y="35"/>
                  <a:pt x="5" y="36"/>
                </a:cubicBezTo>
                <a:cubicBezTo>
                  <a:pt x="3" y="37"/>
                  <a:pt x="0" y="38"/>
                  <a:pt x="3" y="43"/>
                </a:cubicBezTo>
                <a:cubicBezTo>
                  <a:pt x="6" y="48"/>
                  <a:pt x="11" y="51"/>
                  <a:pt x="11" y="55"/>
                </a:cubicBezTo>
                <a:cubicBezTo>
                  <a:pt x="11" y="59"/>
                  <a:pt x="13" y="62"/>
                  <a:pt x="12" y="66"/>
                </a:cubicBezTo>
                <a:cubicBezTo>
                  <a:pt x="11" y="69"/>
                  <a:pt x="12" y="78"/>
                  <a:pt x="12" y="84"/>
                </a:cubicBezTo>
                <a:cubicBezTo>
                  <a:pt x="38" y="84"/>
                  <a:pt x="38" y="84"/>
                  <a:pt x="38" y="84"/>
                </a:cubicBezTo>
                <a:cubicBezTo>
                  <a:pt x="36" y="79"/>
                  <a:pt x="33" y="73"/>
                  <a:pt x="33" y="7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72" name="Freeform 354"/>
          <p:cNvSpPr>
            <a:spLocks/>
          </p:cNvSpPr>
          <p:nvPr/>
        </p:nvSpPr>
        <p:spPr bwMode="auto">
          <a:xfrm>
            <a:off x="4286250" y="2711450"/>
            <a:ext cx="76200" cy="117475"/>
          </a:xfrm>
          <a:custGeom>
            <a:avLst/>
            <a:gdLst/>
            <a:ahLst/>
            <a:cxnLst>
              <a:cxn ang="0">
                <a:pos x="32" y="0"/>
              </a:cxn>
              <a:cxn ang="0">
                <a:pos x="6" y="0"/>
              </a:cxn>
              <a:cxn ang="0">
                <a:pos x="5" y="6"/>
              </a:cxn>
              <a:cxn ang="0">
                <a:pos x="4" y="22"/>
              </a:cxn>
              <a:cxn ang="0">
                <a:pos x="3" y="36"/>
              </a:cxn>
              <a:cxn ang="0">
                <a:pos x="1" y="54"/>
              </a:cxn>
              <a:cxn ang="0">
                <a:pos x="4" y="58"/>
              </a:cxn>
              <a:cxn ang="0">
                <a:pos x="10" y="50"/>
              </a:cxn>
              <a:cxn ang="0">
                <a:pos x="20" y="52"/>
              </a:cxn>
              <a:cxn ang="0">
                <a:pos x="23" y="57"/>
              </a:cxn>
              <a:cxn ang="0">
                <a:pos x="20" y="45"/>
              </a:cxn>
              <a:cxn ang="0">
                <a:pos x="10" y="32"/>
              </a:cxn>
              <a:cxn ang="0">
                <a:pos x="11" y="18"/>
              </a:cxn>
              <a:cxn ang="0">
                <a:pos x="16" y="10"/>
              </a:cxn>
              <a:cxn ang="0">
                <a:pos x="21" y="6"/>
              </a:cxn>
              <a:cxn ang="0">
                <a:pos x="32" y="8"/>
              </a:cxn>
              <a:cxn ang="0">
                <a:pos x="38" y="13"/>
              </a:cxn>
              <a:cxn ang="0">
                <a:pos x="32" y="0"/>
              </a:cxn>
            </a:cxnLst>
            <a:rect l="0" t="0" r="r" b="b"/>
            <a:pathLst>
              <a:path w="40" h="61">
                <a:moveTo>
                  <a:pt x="32" y="0"/>
                </a:moveTo>
                <a:cubicBezTo>
                  <a:pt x="6" y="0"/>
                  <a:pt x="6" y="0"/>
                  <a:pt x="6" y="0"/>
                </a:cubicBezTo>
                <a:cubicBezTo>
                  <a:pt x="6" y="3"/>
                  <a:pt x="6" y="5"/>
                  <a:pt x="5" y="6"/>
                </a:cubicBezTo>
                <a:cubicBezTo>
                  <a:pt x="3" y="11"/>
                  <a:pt x="2" y="20"/>
                  <a:pt x="4" y="22"/>
                </a:cubicBezTo>
                <a:cubicBezTo>
                  <a:pt x="5" y="25"/>
                  <a:pt x="4" y="30"/>
                  <a:pt x="3" y="36"/>
                </a:cubicBezTo>
                <a:cubicBezTo>
                  <a:pt x="3" y="42"/>
                  <a:pt x="0" y="48"/>
                  <a:pt x="1" y="54"/>
                </a:cubicBezTo>
                <a:cubicBezTo>
                  <a:pt x="2" y="59"/>
                  <a:pt x="3" y="60"/>
                  <a:pt x="4" y="58"/>
                </a:cubicBezTo>
                <a:cubicBezTo>
                  <a:pt x="5" y="56"/>
                  <a:pt x="4" y="49"/>
                  <a:pt x="10" y="50"/>
                </a:cubicBezTo>
                <a:cubicBezTo>
                  <a:pt x="15" y="51"/>
                  <a:pt x="19" y="48"/>
                  <a:pt x="20" y="52"/>
                </a:cubicBezTo>
                <a:cubicBezTo>
                  <a:pt x="20" y="56"/>
                  <a:pt x="23" y="61"/>
                  <a:pt x="23" y="57"/>
                </a:cubicBezTo>
                <a:cubicBezTo>
                  <a:pt x="23" y="54"/>
                  <a:pt x="25" y="50"/>
                  <a:pt x="20" y="45"/>
                </a:cubicBezTo>
                <a:cubicBezTo>
                  <a:pt x="16" y="41"/>
                  <a:pt x="12" y="38"/>
                  <a:pt x="10" y="32"/>
                </a:cubicBezTo>
                <a:cubicBezTo>
                  <a:pt x="9" y="27"/>
                  <a:pt x="8" y="20"/>
                  <a:pt x="11" y="18"/>
                </a:cubicBezTo>
                <a:cubicBezTo>
                  <a:pt x="13" y="16"/>
                  <a:pt x="16" y="13"/>
                  <a:pt x="16" y="10"/>
                </a:cubicBezTo>
                <a:cubicBezTo>
                  <a:pt x="16" y="8"/>
                  <a:pt x="16" y="8"/>
                  <a:pt x="21" y="6"/>
                </a:cubicBezTo>
                <a:cubicBezTo>
                  <a:pt x="26" y="5"/>
                  <a:pt x="28" y="5"/>
                  <a:pt x="32" y="8"/>
                </a:cubicBezTo>
                <a:cubicBezTo>
                  <a:pt x="37" y="12"/>
                  <a:pt x="40" y="17"/>
                  <a:pt x="38" y="13"/>
                </a:cubicBezTo>
                <a:cubicBezTo>
                  <a:pt x="37" y="11"/>
                  <a:pt x="35" y="5"/>
                  <a:pt x="32" y="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73" name="Freeform 355"/>
          <p:cNvSpPr>
            <a:spLocks/>
          </p:cNvSpPr>
          <p:nvPr/>
        </p:nvSpPr>
        <p:spPr bwMode="auto">
          <a:xfrm>
            <a:off x="3887788" y="3049588"/>
            <a:ext cx="101600" cy="125412"/>
          </a:xfrm>
          <a:custGeom>
            <a:avLst/>
            <a:gdLst/>
            <a:ahLst/>
            <a:cxnLst>
              <a:cxn ang="0">
                <a:pos x="15" y="4"/>
              </a:cxn>
              <a:cxn ang="0">
                <a:pos x="8" y="12"/>
              </a:cxn>
              <a:cxn ang="0">
                <a:pos x="9" y="14"/>
              </a:cxn>
              <a:cxn ang="0">
                <a:pos x="11" y="20"/>
              </a:cxn>
              <a:cxn ang="0">
                <a:pos x="11" y="25"/>
              </a:cxn>
              <a:cxn ang="0">
                <a:pos x="3" y="26"/>
              </a:cxn>
              <a:cxn ang="0">
                <a:pos x="8" y="30"/>
              </a:cxn>
              <a:cxn ang="0">
                <a:pos x="9" y="36"/>
              </a:cxn>
              <a:cxn ang="0">
                <a:pos x="8" y="38"/>
              </a:cxn>
              <a:cxn ang="0">
                <a:pos x="8" y="42"/>
              </a:cxn>
              <a:cxn ang="0">
                <a:pos x="5" y="49"/>
              </a:cxn>
              <a:cxn ang="0">
                <a:pos x="4" y="54"/>
              </a:cxn>
              <a:cxn ang="0">
                <a:pos x="6" y="55"/>
              </a:cxn>
              <a:cxn ang="0">
                <a:pos x="8" y="55"/>
              </a:cxn>
              <a:cxn ang="0">
                <a:pos x="7" y="57"/>
              </a:cxn>
              <a:cxn ang="0">
                <a:pos x="7" y="58"/>
              </a:cxn>
              <a:cxn ang="0">
                <a:pos x="4" y="61"/>
              </a:cxn>
              <a:cxn ang="0">
                <a:pos x="2" y="64"/>
              </a:cxn>
              <a:cxn ang="0">
                <a:pos x="6" y="61"/>
              </a:cxn>
              <a:cxn ang="0">
                <a:pos x="8" y="63"/>
              </a:cxn>
              <a:cxn ang="0">
                <a:pos x="14" y="60"/>
              </a:cxn>
              <a:cxn ang="0">
                <a:pos x="17" y="58"/>
              </a:cxn>
              <a:cxn ang="0">
                <a:pos x="19" y="61"/>
              </a:cxn>
              <a:cxn ang="0">
                <a:pos x="22" y="57"/>
              </a:cxn>
              <a:cxn ang="0">
                <a:pos x="24" y="57"/>
              </a:cxn>
              <a:cxn ang="0">
                <a:pos x="26" y="59"/>
              </a:cxn>
              <a:cxn ang="0">
                <a:pos x="28" y="56"/>
              </a:cxn>
              <a:cxn ang="0">
                <a:pos x="34" y="57"/>
              </a:cxn>
              <a:cxn ang="0">
                <a:pos x="36" y="56"/>
              </a:cxn>
              <a:cxn ang="0">
                <a:pos x="37" y="53"/>
              </a:cxn>
              <a:cxn ang="0">
                <a:pos x="45" y="51"/>
              </a:cxn>
              <a:cxn ang="0">
                <a:pos x="47" y="48"/>
              </a:cxn>
              <a:cxn ang="0">
                <a:pos x="51" y="49"/>
              </a:cxn>
              <a:cxn ang="0">
                <a:pos x="53" y="51"/>
              </a:cxn>
              <a:cxn ang="0">
                <a:pos x="53" y="47"/>
              </a:cxn>
              <a:cxn ang="0">
                <a:pos x="47" y="38"/>
              </a:cxn>
              <a:cxn ang="0">
                <a:pos x="45" y="34"/>
              </a:cxn>
              <a:cxn ang="0">
                <a:pos x="42" y="18"/>
              </a:cxn>
              <a:cxn ang="0">
                <a:pos x="33" y="3"/>
              </a:cxn>
              <a:cxn ang="0">
                <a:pos x="32" y="0"/>
              </a:cxn>
              <a:cxn ang="0">
                <a:pos x="32" y="0"/>
              </a:cxn>
              <a:cxn ang="0">
                <a:pos x="15" y="4"/>
              </a:cxn>
            </a:cxnLst>
            <a:rect l="0" t="0" r="r" b="b"/>
            <a:pathLst>
              <a:path w="54" h="66">
                <a:moveTo>
                  <a:pt x="15" y="4"/>
                </a:moveTo>
                <a:cubicBezTo>
                  <a:pt x="14" y="5"/>
                  <a:pt x="10" y="9"/>
                  <a:pt x="8" y="12"/>
                </a:cubicBezTo>
                <a:cubicBezTo>
                  <a:pt x="8" y="12"/>
                  <a:pt x="8" y="13"/>
                  <a:pt x="9" y="14"/>
                </a:cubicBezTo>
                <a:cubicBezTo>
                  <a:pt x="10" y="17"/>
                  <a:pt x="9" y="19"/>
                  <a:pt x="11" y="20"/>
                </a:cubicBezTo>
                <a:cubicBezTo>
                  <a:pt x="12" y="22"/>
                  <a:pt x="14" y="25"/>
                  <a:pt x="11" y="25"/>
                </a:cubicBezTo>
                <a:cubicBezTo>
                  <a:pt x="8" y="25"/>
                  <a:pt x="2" y="24"/>
                  <a:pt x="3" y="26"/>
                </a:cubicBezTo>
                <a:cubicBezTo>
                  <a:pt x="5" y="27"/>
                  <a:pt x="7" y="28"/>
                  <a:pt x="8" y="30"/>
                </a:cubicBezTo>
                <a:cubicBezTo>
                  <a:pt x="9" y="32"/>
                  <a:pt x="10" y="36"/>
                  <a:pt x="9" y="36"/>
                </a:cubicBezTo>
                <a:cubicBezTo>
                  <a:pt x="7" y="36"/>
                  <a:pt x="6" y="37"/>
                  <a:pt x="8" y="38"/>
                </a:cubicBezTo>
                <a:cubicBezTo>
                  <a:pt x="9" y="39"/>
                  <a:pt x="10" y="41"/>
                  <a:pt x="8" y="42"/>
                </a:cubicBezTo>
                <a:cubicBezTo>
                  <a:pt x="7" y="43"/>
                  <a:pt x="7" y="45"/>
                  <a:pt x="5" y="49"/>
                </a:cubicBezTo>
                <a:cubicBezTo>
                  <a:pt x="4" y="53"/>
                  <a:pt x="3" y="55"/>
                  <a:pt x="4" y="54"/>
                </a:cubicBezTo>
                <a:cubicBezTo>
                  <a:pt x="6" y="53"/>
                  <a:pt x="4" y="55"/>
                  <a:pt x="6" y="55"/>
                </a:cubicBezTo>
                <a:cubicBezTo>
                  <a:pt x="8" y="54"/>
                  <a:pt x="9" y="55"/>
                  <a:pt x="8" y="55"/>
                </a:cubicBezTo>
                <a:cubicBezTo>
                  <a:pt x="7" y="56"/>
                  <a:pt x="6" y="57"/>
                  <a:pt x="7" y="57"/>
                </a:cubicBezTo>
                <a:cubicBezTo>
                  <a:pt x="7" y="57"/>
                  <a:pt x="7" y="57"/>
                  <a:pt x="7" y="58"/>
                </a:cubicBezTo>
                <a:cubicBezTo>
                  <a:pt x="6" y="60"/>
                  <a:pt x="5" y="61"/>
                  <a:pt x="4" y="61"/>
                </a:cubicBezTo>
                <a:cubicBezTo>
                  <a:pt x="2" y="61"/>
                  <a:pt x="0" y="66"/>
                  <a:pt x="2" y="64"/>
                </a:cubicBezTo>
                <a:cubicBezTo>
                  <a:pt x="4" y="63"/>
                  <a:pt x="5" y="59"/>
                  <a:pt x="6" y="61"/>
                </a:cubicBezTo>
                <a:cubicBezTo>
                  <a:pt x="6" y="63"/>
                  <a:pt x="6" y="65"/>
                  <a:pt x="8" y="63"/>
                </a:cubicBezTo>
                <a:cubicBezTo>
                  <a:pt x="10" y="61"/>
                  <a:pt x="13" y="62"/>
                  <a:pt x="14" y="60"/>
                </a:cubicBezTo>
                <a:cubicBezTo>
                  <a:pt x="15" y="59"/>
                  <a:pt x="16" y="57"/>
                  <a:pt x="17" y="58"/>
                </a:cubicBezTo>
                <a:cubicBezTo>
                  <a:pt x="17" y="60"/>
                  <a:pt x="18" y="62"/>
                  <a:pt x="19" y="61"/>
                </a:cubicBezTo>
                <a:cubicBezTo>
                  <a:pt x="20" y="60"/>
                  <a:pt x="21" y="58"/>
                  <a:pt x="22" y="57"/>
                </a:cubicBezTo>
                <a:cubicBezTo>
                  <a:pt x="23" y="55"/>
                  <a:pt x="23" y="55"/>
                  <a:pt x="24" y="57"/>
                </a:cubicBezTo>
                <a:cubicBezTo>
                  <a:pt x="25" y="58"/>
                  <a:pt x="25" y="60"/>
                  <a:pt x="26" y="59"/>
                </a:cubicBezTo>
                <a:cubicBezTo>
                  <a:pt x="27" y="57"/>
                  <a:pt x="27" y="56"/>
                  <a:pt x="28" y="56"/>
                </a:cubicBezTo>
                <a:cubicBezTo>
                  <a:pt x="30" y="57"/>
                  <a:pt x="33" y="56"/>
                  <a:pt x="34" y="57"/>
                </a:cubicBezTo>
                <a:cubicBezTo>
                  <a:pt x="35" y="57"/>
                  <a:pt x="37" y="57"/>
                  <a:pt x="36" y="56"/>
                </a:cubicBezTo>
                <a:cubicBezTo>
                  <a:pt x="35" y="54"/>
                  <a:pt x="35" y="53"/>
                  <a:pt x="37" y="53"/>
                </a:cubicBezTo>
                <a:cubicBezTo>
                  <a:pt x="38" y="53"/>
                  <a:pt x="43" y="52"/>
                  <a:pt x="45" y="51"/>
                </a:cubicBezTo>
                <a:cubicBezTo>
                  <a:pt x="46" y="50"/>
                  <a:pt x="45" y="48"/>
                  <a:pt x="47" y="48"/>
                </a:cubicBezTo>
                <a:cubicBezTo>
                  <a:pt x="49" y="48"/>
                  <a:pt x="50" y="46"/>
                  <a:pt x="51" y="49"/>
                </a:cubicBezTo>
                <a:cubicBezTo>
                  <a:pt x="52" y="51"/>
                  <a:pt x="53" y="53"/>
                  <a:pt x="53" y="51"/>
                </a:cubicBezTo>
                <a:cubicBezTo>
                  <a:pt x="53" y="50"/>
                  <a:pt x="54" y="50"/>
                  <a:pt x="53" y="47"/>
                </a:cubicBezTo>
                <a:cubicBezTo>
                  <a:pt x="51" y="45"/>
                  <a:pt x="48" y="40"/>
                  <a:pt x="47" y="38"/>
                </a:cubicBezTo>
                <a:cubicBezTo>
                  <a:pt x="46" y="37"/>
                  <a:pt x="45" y="36"/>
                  <a:pt x="45" y="34"/>
                </a:cubicBezTo>
                <a:cubicBezTo>
                  <a:pt x="45" y="31"/>
                  <a:pt x="45" y="26"/>
                  <a:pt x="42" y="18"/>
                </a:cubicBezTo>
                <a:cubicBezTo>
                  <a:pt x="40" y="10"/>
                  <a:pt x="35" y="7"/>
                  <a:pt x="33" y="3"/>
                </a:cubicBezTo>
                <a:cubicBezTo>
                  <a:pt x="33" y="2"/>
                  <a:pt x="32" y="1"/>
                  <a:pt x="32" y="0"/>
                </a:cubicBezTo>
                <a:cubicBezTo>
                  <a:pt x="32" y="0"/>
                  <a:pt x="32" y="0"/>
                  <a:pt x="32" y="0"/>
                </a:cubicBezTo>
                <a:cubicBezTo>
                  <a:pt x="25" y="7"/>
                  <a:pt x="17" y="4"/>
                  <a:pt x="15" y="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74" name="Freeform 356"/>
          <p:cNvSpPr>
            <a:spLocks/>
          </p:cNvSpPr>
          <p:nvPr/>
        </p:nvSpPr>
        <p:spPr bwMode="auto">
          <a:xfrm>
            <a:off x="3841750" y="2916238"/>
            <a:ext cx="161925" cy="155575"/>
          </a:xfrm>
          <a:custGeom>
            <a:avLst/>
            <a:gdLst/>
            <a:ahLst/>
            <a:cxnLst>
              <a:cxn ang="0">
                <a:pos x="85" y="8"/>
              </a:cxn>
              <a:cxn ang="0">
                <a:pos x="77" y="1"/>
              </a:cxn>
              <a:cxn ang="0">
                <a:pos x="74" y="7"/>
              </a:cxn>
              <a:cxn ang="0">
                <a:pos x="70" y="10"/>
              </a:cxn>
              <a:cxn ang="0">
                <a:pos x="65" y="14"/>
              </a:cxn>
              <a:cxn ang="0">
                <a:pos x="52" y="17"/>
              </a:cxn>
              <a:cxn ang="0">
                <a:pos x="54" y="25"/>
              </a:cxn>
              <a:cxn ang="0">
                <a:pos x="41" y="25"/>
              </a:cxn>
              <a:cxn ang="0">
                <a:pos x="33" y="22"/>
              </a:cxn>
              <a:cxn ang="0">
                <a:pos x="22" y="35"/>
              </a:cxn>
              <a:cxn ang="0">
                <a:pos x="0" y="50"/>
              </a:cxn>
              <a:cxn ang="0">
                <a:pos x="0" y="50"/>
              </a:cxn>
              <a:cxn ang="0">
                <a:pos x="14" y="54"/>
              </a:cxn>
              <a:cxn ang="0">
                <a:pos x="16" y="56"/>
              </a:cxn>
              <a:cxn ang="0">
                <a:pos x="14" y="65"/>
              </a:cxn>
              <a:cxn ang="0">
                <a:pos x="16" y="67"/>
              </a:cxn>
              <a:cxn ang="0">
                <a:pos x="15" y="68"/>
              </a:cxn>
              <a:cxn ang="0">
                <a:pos x="9" y="74"/>
              </a:cxn>
              <a:cxn ang="0">
                <a:pos x="10" y="76"/>
              </a:cxn>
              <a:cxn ang="0">
                <a:pos x="12" y="79"/>
              </a:cxn>
              <a:cxn ang="0">
                <a:pos x="14" y="78"/>
              </a:cxn>
              <a:cxn ang="0">
                <a:pos x="16" y="80"/>
              </a:cxn>
              <a:cxn ang="0">
                <a:pos x="16" y="81"/>
              </a:cxn>
              <a:cxn ang="0">
                <a:pos x="22" y="79"/>
              </a:cxn>
              <a:cxn ang="0">
                <a:pos x="28" y="81"/>
              </a:cxn>
              <a:cxn ang="0">
                <a:pos x="32" y="82"/>
              </a:cxn>
              <a:cxn ang="0">
                <a:pos x="39" y="74"/>
              </a:cxn>
              <a:cxn ang="0">
                <a:pos x="56" y="70"/>
              </a:cxn>
              <a:cxn ang="0">
                <a:pos x="56" y="70"/>
              </a:cxn>
              <a:cxn ang="0">
                <a:pos x="47" y="61"/>
              </a:cxn>
              <a:cxn ang="0">
                <a:pos x="44" y="57"/>
              </a:cxn>
              <a:cxn ang="0">
                <a:pos x="48" y="51"/>
              </a:cxn>
              <a:cxn ang="0">
                <a:pos x="60" y="44"/>
              </a:cxn>
              <a:cxn ang="0">
                <a:pos x="71" y="35"/>
              </a:cxn>
              <a:cxn ang="0">
                <a:pos x="73" y="23"/>
              </a:cxn>
              <a:cxn ang="0">
                <a:pos x="75" y="18"/>
              </a:cxn>
              <a:cxn ang="0">
                <a:pos x="84" y="9"/>
              </a:cxn>
              <a:cxn ang="0">
                <a:pos x="85" y="8"/>
              </a:cxn>
              <a:cxn ang="0">
                <a:pos x="85" y="8"/>
              </a:cxn>
            </a:cxnLst>
            <a:rect l="0" t="0" r="r" b="b"/>
            <a:pathLst>
              <a:path w="85" h="82">
                <a:moveTo>
                  <a:pt x="85" y="8"/>
                </a:moveTo>
                <a:cubicBezTo>
                  <a:pt x="85" y="8"/>
                  <a:pt x="80" y="0"/>
                  <a:pt x="77" y="1"/>
                </a:cubicBezTo>
                <a:cubicBezTo>
                  <a:pt x="74" y="2"/>
                  <a:pt x="76" y="4"/>
                  <a:pt x="74" y="7"/>
                </a:cubicBezTo>
                <a:cubicBezTo>
                  <a:pt x="73" y="9"/>
                  <a:pt x="73" y="10"/>
                  <a:pt x="70" y="10"/>
                </a:cubicBezTo>
                <a:cubicBezTo>
                  <a:pt x="67" y="9"/>
                  <a:pt x="67" y="14"/>
                  <a:pt x="65" y="14"/>
                </a:cubicBezTo>
                <a:cubicBezTo>
                  <a:pt x="63" y="14"/>
                  <a:pt x="51" y="15"/>
                  <a:pt x="52" y="17"/>
                </a:cubicBezTo>
                <a:cubicBezTo>
                  <a:pt x="54" y="20"/>
                  <a:pt x="55" y="24"/>
                  <a:pt x="54" y="25"/>
                </a:cubicBezTo>
                <a:cubicBezTo>
                  <a:pt x="52" y="25"/>
                  <a:pt x="46" y="28"/>
                  <a:pt x="41" y="25"/>
                </a:cubicBezTo>
                <a:cubicBezTo>
                  <a:pt x="37" y="21"/>
                  <a:pt x="34" y="22"/>
                  <a:pt x="33" y="22"/>
                </a:cubicBezTo>
                <a:cubicBezTo>
                  <a:pt x="33" y="22"/>
                  <a:pt x="25" y="33"/>
                  <a:pt x="22" y="35"/>
                </a:cubicBezTo>
                <a:cubicBezTo>
                  <a:pt x="19" y="37"/>
                  <a:pt x="4" y="42"/>
                  <a:pt x="0" y="50"/>
                </a:cubicBezTo>
                <a:cubicBezTo>
                  <a:pt x="0" y="50"/>
                  <a:pt x="0" y="50"/>
                  <a:pt x="0" y="50"/>
                </a:cubicBezTo>
                <a:cubicBezTo>
                  <a:pt x="6" y="52"/>
                  <a:pt x="11" y="54"/>
                  <a:pt x="14" y="54"/>
                </a:cubicBezTo>
                <a:cubicBezTo>
                  <a:pt x="16" y="54"/>
                  <a:pt x="17" y="53"/>
                  <a:pt x="16" y="56"/>
                </a:cubicBezTo>
                <a:cubicBezTo>
                  <a:pt x="16" y="59"/>
                  <a:pt x="14" y="64"/>
                  <a:pt x="14" y="65"/>
                </a:cubicBezTo>
                <a:cubicBezTo>
                  <a:pt x="14" y="66"/>
                  <a:pt x="14" y="67"/>
                  <a:pt x="16" y="67"/>
                </a:cubicBezTo>
                <a:cubicBezTo>
                  <a:pt x="18" y="67"/>
                  <a:pt x="18" y="68"/>
                  <a:pt x="15" y="68"/>
                </a:cubicBezTo>
                <a:cubicBezTo>
                  <a:pt x="12" y="68"/>
                  <a:pt x="9" y="72"/>
                  <a:pt x="9" y="74"/>
                </a:cubicBezTo>
                <a:cubicBezTo>
                  <a:pt x="9" y="75"/>
                  <a:pt x="7" y="76"/>
                  <a:pt x="10" y="76"/>
                </a:cubicBezTo>
                <a:cubicBezTo>
                  <a:pt x="12" y="76"/>
                  <a:pt x="12" y="78"/>
                  <a:pt x="12" y="79"/>
                </a:cubicBezTo>
                <a:cubicBezTo>
                  <a:pt x="12" y="80"/>
                  <a:pt x="14" y="79"/>
                  <a:pt x="14" y="78"/>
                </a:cubicBezTo>
                <a:cubicBezTo>
                  <a:pt x="15" y="78"/>
                  <a:pt x="16" y="78"/>
                  <a:pt x="16" y="80"/>
                </a:cubicBezTo>
                <a:cubicBezTo>
                  <a:pt x="16" y="81"/>
                  <a:pt x="13" y="81"/>
                  <a:pt x="16" y="81"/>
                </a:cubicBezTo>
                <a:cubicBezTo>
                  <a:pt x="18" y="81"/>
                  <a:pt x="18" y="78"/>
                  <a:pt x="22" y="79"/>
                </a:cubicBezTo>
                <a:cubicBezTo>
                  <a:pt x="26" y="80"/>
                  <a:pt x="26" y="80"/>
                  <a:pt x="28" y="81"/>
                </a:cubicBezTo>
                <a:cubicBezTo>
                  <a:pt x="30" y="81"/>
                  <a:pt x="31" y="81"/>
                  <a:pt x="32" y="82"/>
                </a:cubicBezTo>
                <a:cubicBezTo>
                  <a:pt x="34" y="79"/>
                  <a:pt x="38" y="75"/>
                  <a:pt x="39" y="74"/>
                </a:cubicBezTo>
                <a:cubicBezTo>
                  <a:pt x="41" y="74"/>
                  <a:pt x="49" y="77"/>
                  <a:pt x="56" y="70"/>
                </a:cubicBezTo>
                <a:cubicBezTo>
                  <a:pt x="56" y="70"/>
                  <a:pt x="56" y="70"/>
                  <a:pt x="56" y="70"/>
                </a:cubicBezTo>
                <a:cubicBezTo>
                  <a:pt x="54" y="67"/>
                  <a:pt x="51" y="63"/>
                  <a:pt x="47" y="61"/>
                </a:cubicBezTo>
                <a:cubicBezTo>
                  <a:pt x="42" y="59"/>
                  <a:pt x="41" y="60"/>
                  <a:pt x="44" y="57"/>
                </a:cubicBezTo>
                <a:cubicBezTo>
                  <a:pt x="47" y="54"/>
                  <a:pt x="44" y="54"/>
                  <a:pt x="48" y="51"/>
                </a:cubicBezTo>
                <a:cubicBezTo>
                  <a:pt x="52" y="48"/>
                  <a:pt x="57" y="48"/>
                  <a:pt x="60" y="44"/>
                </a:cubicBezTo>
                <a:cubicBezTo>
                  <a:pt x="63" y="40"/>
                  <a:pt x="69" y="37"/>
                  <a:pt x="71" y="35"/>
                </a:cubicBezTo>
                <a:cubicBezTo>
                  <a:pt x="74" y="34"/>
                  <a:pt x="74" y="26"/>
                  <a:pt x="73" y="23"/>
                </a:cubicBezTo>
                <a:cubicBezTo>
                  <a:pt x="72" y="21"/>
                  <a:pt x="73" y="20"/>
                  <a:pt x="75" y="18"/>
                </a:cubicBezTo>
                <a:cubicBezTo>
                  <a:pt x="77" y="16"/>
                  <a:pt x="80" y="12"/>
                  <a:pt x="84" y="9"/>
                </a:cubicBezTo>
                <a:cubicBezTo>
                  <a:pt x="85" y="8"/>
                  <a:pt x="85" y="8"/>
                  <a:pt x="85" y="8"/>
                </a:cubicBezTo>
                <a:cubicBezTo>
                  <a:pt x="85" y="8"/>
                  <a:pt x="85" y="8"/>
                  <a:pt x="85" y="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75" name="Freeform 357"/>
          <p:cNvSpPr>
            <a:spLocks/>
          </p:cNvSpPr>
          <p:nvPr/>
        </p:nvSpPr>
        <p:spPr bwMode="auto">
          <a:xfrm>
            <a:off x="511175" y="2519363"/>
            <a:ext cx="117475" cy="125412"/>
          </a:xfrm>
          <a:custGeom>
            <a:avLst/>
            <a:gdLst/>
            <a:ahLst/>
            <a:cxnLst>
              <a:cxn ang="0">
                <a:pos x="55" y="21"/>
              </a:cxn>
              <a:cxn ang="0">
                <a:pos x="56" y="19"/>
              </a:cxn>
              <a:cxn ang="0">
                <a:pos x="56" y="19"/>
              </a:cxn>
              <a:cxn ang="0">
                <a:pos x="47" y="13"/>
              </a:cxn>
              <a:cxn ang="0">
                <a:pos x="43" y="17"/>
              </a:cxn>
              <a:cxn ang="0">
                <a:pos x="35" y="12"/>
              </a:cxn>
              <a:cxn ang="0">
                <a:pos x="42" y="2"/>
              </a:cxn>
              <a:cxn ang="0">
                <a:pos x="42" y="2"/>
              </a:cxn>
              <a:cxn ang="0">
                <a:pos x="37" y="1"/>
              </a:cxn>
              <a:cxn ang="0">
                <a:pos x="29" y="2"/>
              </a:cxn>
              <a:cxn ang="0">
                <a:pos x="29" y="3"/>
              </a:cxn>
              <a:cxn ang="0">
                <a:pos x="25" y="6"/>
              </a:cxn>
              <a:cxn ang="0">
                <a:pos x="26" y="8"/>
              </a:cxn>
              <a:cxn ang="0">
                <a:pos x="31" y="11"/>
              </a:cxn>
              <a:cxn ang="0">
                <a:pos x="22" y="14"/>
              </a:cxn>
              <a:cxn ang="0">
                <a:pos x="14" y="14"/>
              </a:cxn>
              <a:cxn ang="0">
                <a:pos x="7" y="16"/>
              </a:cxn>
              <a:cxn ang="0">
                <a:pos x="8" y="18"/>
              </a:cxn>
              <a:cxn ang="0">
                <a:pos x="7" y="20"/>
              </a:cxn>
              <a:cxn ang="0">
                <a:pos x="6" y="21"/>
              </a:cxn>
              <a:cxn ang="0">
                <a:pos x="11" y="25"/>
              </a:cxn>
              <a:cxn ang="0">
                <a:pos x="7" y="31"/>
              </a:cxn>
              <a:cxn ang="0">
                <a:pos x="16" y="33"/>
              </a:cxn>
              <a:cxn ang="0">
                <a:pos x="17" y="36"/>
              </a:cxn>
              <a:cxn ang="0">
                <a:pos x="11" y="47"/>
              </a:cxn>
              <a:cxn ang="0">
                <a:pos x="5" y="51"/>
              </a:cxn>
              <a:cxn ang="0">
                <a:pos x="5" y="52"/>
              </a:cxn>
              <a:cxn ang="0">
                <a:pos x="7" y="53"/>
              </a:cxn>
              <a:cxn ang="0">
                <a:pos x="3" y="57"/>
              </a:cxn>
              <a:cxn ang="0">
                <a:pos x="8" y="56"/>
              </a:cxn>
              <a:cxn ang="0">
                <a:pos x="7" y="62"/>
              </a:cxn>
              <a:cxn ang="0">
                <a:pos x="12" y="60"/>
              </a:cxn>
              <a:cxn ang="0">
                <a:pos x="13" y="64"/>
              </a:cxn>
              <a:cxn ang="0">
                <a:pos x="20" y="63"/>
              </a:cxn>
              <a:cxn ang="0">
                <a:pos x="39" y="54"/>
              </a:cxn>
              <a:cxn ang="0">
                <a:pos x="52" y="52"/>
              </a:cxn>
              <a:cxn ang="0">
                <a:pos x="57" y="45"/>
              </a:cxn>
              <a:cxn ang="0">
                <a:pos x="60" y="33"/>
              </a:cxn>
              <a:cxn ang="0">
                <a:pos x="55" y="21"/>
              </a:cxn>
            </a:cxnLst>
            <a:rect l="0" t="0" r="r" b="b"/>
            <a:pathLst>
              <a:path w="61" h="66">
                <a:moveTo>
                  <a:pt x="55" y="21"/>
                </a:moveTo>
                <a:cubicBezTo>
                  <a:pt x="55" y="20"/>
                  <a:pt x="55" y="20"/>
                  <a:pt x="56" y="19"/>
                </a:cubicBezTo>
                <a:cubicBezTo>
                  <a:pt x="56" y="19"/>
                  <a:pt x="56" y="19"/>
                  <a:pt x="56" y="19"/>
                </a:cubicBezTo>
                <a:cubicBezTo>
                  <a:pt x="52" y="17"/>
                  <a:pt x="48" y="13"/>
                  <a:pt x="47" y="13"/>
                </a:cubicBezTo>
                <a:cubicBezTo>
                  <a:pt x="46" y="14"/>
                  <a:pt x="45" y="18"/>
                  <a:pt x="43" y="17"/>
                </a:cubicBezTo>
                <a:cubicBezTo>
                  <a:pt x="41" y="17"/>
                  <a:pt x="34" y="14"/>
                  <a:pt x="35" y="12"/>
                </a:cubicBezTo>
                <a:cubicBezTo>
                  <a:pt x="35" y="11"/>
                  <a:pt x="40" y="8"/>
                  <a:pt x="42" y="2"/>
                </a:cubicBezTo>
                <a:cubicBezTo>
                  <a:pt x="42" y="2"/>
                  <a:pt x="42" y="2"/>
                  <a:pt x="42" y="2"/>
                </a:cubicBezTo>
                <a:cubicBezTo>
                  <a:pt x="41" y="2"/>
                  <a:pt x="39" y="2"/>
                  <a:pt x="37" y="1"/>
                </a:cubicBezTo>
                <a:cubicBezTo>
                  <a:pt x="34" y="0"/>
                  <a:pt x="31" y="2"/>
                  <a:pt x="29" y="2"/>
                </a:cubicBezTo>
                <a:cubicBezTo>
                  <a:pt x="27" y="2"/>
                  <a:pt x="28" y="3"/>
                  <a:pt x="29" y="3"/>
                </a:cubicBezTo>
                <a:cubicBezTo>
                  <a:pt x="31" y="4"/>
                  <a:pt x="26" y="6"/>
                  <a:pt x="25" y="6"/>
                </a:cubicBezTo>
                <a:cubicBezTo>
                  <a:pt x="24" y="6"/>
                  <a:pt x="22" y="8"/>
                  <a:pt x="26" y="8"/>
                </a:cubicBezTo>
                <a:cubicBezTo>
                  <a:pt x="29" y="8"/>
                  <a:pt x="33" y="10"/>
                  <a:pt x="31" y="11"/>
                </a:cubicBezTo>
                <a:cubicBezTo>
                  <a:pt x="29" y="12"/>
                  <a:pt x="24" y="13"/>
                  <a:pt x="22" y="14"/>
                </a:cubicBezTo>
                <a:cubicBezTo>
                  <a:pt x="21" y="14"/>
                  <a:pt x="17" y="15"/>
                  <a:pt x="14" y="14"/>
                </a:cubicBezTo>
                <a:cubicBezTo>
                  <a:pt x="11" y="14"/>
                  <a:pt x="5" y="16"/>
                  <a:pt x="7" y="16"/>
                </a:cubicBezTo>
                <a:cubicBezTo>
                  <a:pt x="9" y="16"/>
                  <a:pt x="10" y="18"/>
                  <a:pt x="8" y="18"/>
                </a:cubicBezTo>
                <a:cubicBezTo>
                  <a:pt x="6" y="18"/>
                  <a:pt x="3" y="20"/>
                  <a:pt x="7" y="20"/>
                </a:cubicBezTo>
                <a:cubicBezTo>
                  <a:pt x="10" y="20"/>
                  <a:pt x="3" y="21"/>
                  <a:pt x="6" y="21"/>
                </a:cubicBezTo>
                <a:cubicBezTo>
                  <a:pt x="8" y="21"/>
                  <a:pt x="13" y="24"/>
                  <a:pt x="11" y="25"/>
                </a:cubicBezTo>
                <a:cubicBezTo>
                  <a:pt x="9" y="26"/>
                  <a:pt x="3" y="30"/>
                  <a:pt x="7" y="31"/>
                </a:cubicBezTo>
                <a:cubicBezTo>
                  <a:pt x="11" y="32"/>
                  <a:pt x="14" y="33"/>
                  <a:pt x="16" y="33"/>
                </a:cubicBezTo>
                <a:cubicBezTo>
                  <a:pt x="17" y="33"/>
                  <a:pt x="19" y="33"/>
                  <a:pt x="17" y="36"/>
                </a:cubicBezTo>
                <a:cubicBezTo>
                  <a:pt x="14" y="39"/>
                  <a:pt x="13" y="44"/>
                  <a:pt x="11" y="47"/>
                </a:cubicBezTo>
                <a:cubicBezTo>
                  <a:pt x="10" y="50"/>
                  <a:pt x="7" y="52"/>
                  <a:pt x="5" y="51"/>
                </a:cubicBezTo>
                <a:cubicBezTo>
                  <a:pt x="3" y="51"/>
                  <a:pt x="1" y="52"/>
                  <a:pt x="5" y="52"/>
                </a:cubicBezTo>
                <a:cubicBezTo>
                  <a:pt x="9" y="52"/>
                  <a:pt x="9" y="53"/>
                  <a:pt x="7" y="53"/>
                </a:cubicBezTo>
                <a:cubicBezTo>
                  <a:pt x="4" y="53"/>
                  <a:pt x="0" y="57"/>
                  <a:pt x="3" y="57"/>
                </a:cubicBezTo>
                <a:cubicBezTo>
                  <a:pt x="5" y="56"/>
                  <a:pt x="10" y="54"/>
                  <a:pt x="8" y="56"/>
                </a:cubicBezTo>
                <a:cubicBezTo>
                  <a:pt x="6" y="57"/>
                  <a:pt x="5" y="63"/>
                  <a:pt x="7" y="62"/>
                </a:cubicBezTo>
                <a:cubicBezTo>
                  <a:pt x="9" y="60"/>
                  <a:pt x="13" y="58"/>
                  <a:pt x="12" y="60"/>
                </a:cubicBezTo>
                <a:cubicBezTo>
                  <a:pt x="11" y="61"/>
                  <a:pt x="13" y="66"/>
                  <a:pt x="13" y="64"/>
                </a:cubicBezTo>
                <a:cubicBezTo>
                  <a:pt x="14" y="63"/>
                  <a:pt x="16" y="64"/>
                  <a:pt x="20" y="63"/>
                </a:cubicBezTo>
                <a:cubicBezTo>
                  <a:pt x="24" y="62"/>
                  <a:pt x="34" y="56"/>
                  <a:pt x="39" y="54"/>
                </a:cubicBezTo>
                <a:cubicBezTo>
                  <a:pt x="45" y="52"/>
                  <a:pt x="49" y="54"/>
                  <a:pt x="52" y="52"/>
                </a:cubicBezTo>
                <a:cubicBezTo>
                  <a:pt x="56" y="50"/>
                  <a:pt x="55" y="48"/>
                  <a:pt x="57" y="45"/>
                </a:cubicBezTo>
                <a:cubicBezTo>
                  <a:pt x="58" y="41"/>
                  <a:pt x="61" y="40"/>
                  <a:pt x="60" y="33"/>
                </a:cubicBezTo>
                <a:cubicBezTo>
                  <a:pt x="59" y="27"/>
                  <a:pt x="55" y="23"/>
                  <a:pt x="55" y="2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76" name="Freeform 358"/>
          <p:cNvSpPr>
            <a:spLocks/>
          </p:cNvSpPr>
          <p:nvPr/>
        </p:nvSpPr>
        <p:spPr bwMode="auto">
          <a:xfrm>
            <a:off x="576263" y="2513013"/>
            <a:ext cx="68262" cy="42862"/>
          </a:xfrm>
          <a:custGeom>
            <a:avLst/>
            <a:gdLst/>
            <a:ahLst/>
            <a:cxnLst>
              <a:cxn ang="0">
                <a:pos x="1" y="15"/>
              </a:cxn>
              <a:cxn ang="0">
                <a:pos x="9" y="20"/>
              </a:cxn>
              <a:cxn ang="0">
                <a:pos x="13" y="16"/>
              </a:cxn>
              <a:cxn ang="0">
                <a:pos x="22" y="22"/>
              </a:cxn>
              <a:cxn ang="0">
                <a:pos x="22" y="22"/>
              </a:cxn>
              <a:cxn ang="0">
                <a:pos x="27" y="21"/>
              </a:cxn>
              <a:cxn ang="0">
                <a:pos x="34" y="14"/>
              </a:cxn>
              <a:cxn ang="0">
                <a:pos x="30" y="11"/>
              </a:cxn>
              <a:cxn ang="0">
                <a:pos x="29" y="10"/>
              </a:cxn>
              <a:cxn ang="0">
                <a:pos x="26" y="3"/>
              </a:cxn>
              <a:cxn ang="0">
                <a:pos x="21" y="1"/>
              </a:cxn>
              <a:cxn ang="0">
                <a:pos x="12" y="3"/>
              </a:cxn>
              <a:cxn ang="0">
                <a:pos x="8" y="5"/>
              </a:cxn>
              <a:cxn ang="0">
                <a:pos x="8" y="5"/>
              </a:cxn>
              <a:cxn ang="0">
                <a:pos x="1" y="15"/>
              </a:cxn>
            </a:cxnLst>
            <a:rect l="0" t="0" r="r" b="b"/>
            <a:pathLst>
              <a:path w="36" h="22">
                <a:moveTo>
                  <a:pt x="1" y="15"/>
                </a:moveTo>
                <a:cubicBezTo>
                  <a:pt x="0" y="17"/>
                  <a:pt x="7" y="20"/>
                  <a:pt x="9" y="20"/>
                </a:cubicBezTo>
                <a:cubicBezTo>
                  <a:pt x="11" y="21"/>
                  <a:pt x="12" y="17"/>
                  <a:pt x="13" y="16"/>
                </a:cubicBezTo>
                <a:cubicBezTo>
                  <a:pt x="14" y="16"/>
                  <a:pt x="18" y="20"/>
                  <a:pt x="22" y="22"/>
                </a:cubicBezTo>
                <a:cubicBezTo>
                  <a:pt x="22" y="22"/>
                  <a:pt x="22" y="22"/>
                  <a:pt x="22" y="22"/>
                </a:cubicBezTo>
                <a:cubicBezTo>
                  <a:pt x="22" y="22"/>
                  <a:pt x="24" y="22"/>
                  <a:pt x="27" y="21"/>
                </a:cubicBezTo>
                <a:cubicBezTo>
                  <a:pt x="30" y="18"/>
                  <a:pt x="32" y="15"/>
                  <a:pt x="34" y="14"/>
                </a:cubicBezTo>
                <a:cubicBezTo>
                  <a:pt x="36" y="13"/>
                  <a:pt x="32" y="11"/>
                  <a:pt x="30" y="11"/>
                </a:cubicBezTo>
                <a:cubicBezTo>
                  <a:pt x="28" y="11"/>
                  <a:pt x="29" y="11"/>
                  <a:pt x="29" y="10"/>
                </a:cubicBezTo>
                <a:cubicBezTo>
                  <a:pt x="29" y="8"/>
                  <a:pt x="28" y="4"/>
                  <a:pt x="26" y="3"/>
                </a:cubicBezTo>
                <a:cubicBezTo>
                  <a:pt x="23" y="1"/>
                  <a:pt x="23" y="0"/>
                  <a:pt x="21" y="1"/>
                </a:cubicBezTo>
                <a:cubicBezTo>
                  <a:pt x="18" y="2"/>
                  <a:pt x="15" y="1"/>
                  <a:pt x="12" y="3"/>
                </a:cubicBezTo>
                <a:cubicBezTo>
                  <a:pt x="11" y="4"/>
                  <a:pt x="10" y="4"/>
                  <a:pt x="8" y="5"/>
                </a:cubicBezTo>
                <a:cubicBezTo>
                  <a:pt x="8" y="5"/>
                  <a:pt x="8" y="5"/>
                  <a:pt x="8" y="5"/>
                </a:cubicBezTo>
                <a:cubicBezTo>
                  <a:pt x="6" y="11"/>
                  <a:pt x="1" y="14"/>
                  <a:pt x="1" y="1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77" name="Freeform 359"/>
          <p:cNvSpPr>
            <a:spLocks/>
          </p:cNvSpPr>
          <p:nvPr/>
        </p:nvSpPr>
        <p:spPr bwMode="auto">
          <a:xfrm>
            <a:off x="544513" y="2889250"/>
            <a:ext cx="315912" cy="233363"/>
          </a:xfrm>
          <a:custGeom>
            <a:avLst/>
            <a:gdLst/>
            <a:ahLst/>
            <a:cxnLst>
              <a:cxn ang="0">
                <a:pos x="152" y="23"/>
              </a:cxn>
              <a:cxn ang="0">
                <a:pos x="143" y="19"/>
              </a:cxn>
              <a:cxn ang="0">
                <a:pos x="133" y="15"/>
              </a:cxn>
              <a:cxn ang="0">
                <a:pos x="118" y="15"/>
              </a:cxn>
              <a:cxn ang="0">
                <a:pos x="100" y="6"/>
              </a:cxn>
              <a:cxn ang="0">
                <a:pos x="97" y="7"/>
              </a:cxn>
              <a:cxn ang="0">
                <a:pos x="87" y="5"/>
              </a:cxn>
              <a:cxn ang="0">
                <a:pos x="78" y="6"/>
              </a:cxn>
              <a:cxn ang="0">
                <a:pos x="52" y="4"/>
              </a:cxn>
              <a:cxn ang="0">
                <a:pos x="24" y="1"/>
              </a:cxn>
              <a:cxn ang="0">
                <a:pos x="13" y="6"/>
              </a:cxn>
              <a:cxn ang="0">
                <a:pos x="3" y="10"/>
              </a:cxn>
              <a:cxn ang="0">
                <a:pos x="3" y="16"/>
              </a:cxn>
              <a:cxn ang="0">
                <a:pos x="6" y="27"/>
              </a:cxn>
              <a:cxn ang="0">
                <a:pos x="6" y="28"/>
              </a:cxn>
              <a:cxn ang="0">
                <a:pos x="13" y="26"/>
              </a:cxn>
              <a:cxn ang="0">
                <a:pos x="18" y="32"/>
              </a:cxn>
              <a:cxn ang="0">
                <a:pos x="30" y="30"/>
              </a:cxn>
              <a:cxn ang="0">
                <a:pos x="37" y="31"/>
              </a:cxn>
              <a:cxn ang="0">
                <a:pos x="37" y="38"/>
              </a:cxn>
              <a:cxn ang="0">
                <a:pos x="33" y="47"/>
              </a:cxn>
              <a:cxn ang="0">
                <a:pos x="32" y="58"/>
              </a:cxn>
              <a:cxn ang="0">
                <a:pos x="28" y="65"/>
              </a:cxn>
              <a:cxn ang="0">
                <a:pos x="29" y="71"/>
              </a:cxn>
              <a:cxn ang="0">
                <a:pos x="30" y="78"/>
              </a:cxn>
              <a:cxn ang="0">
                <a:pos x="27" y="86"/>
              </a:cxn>
              <a:cxn ang="0">
                <a:pos x="28" y="92"/>
              </a:cxn>
              <a:cxn ang="0">
                <a:pos x="25" y="102"/>
              </a:cxn>
              <a:cxn ang="0">
                <a:pos x="25" y="102"/>
              </a:cxn>
              <a:cxn ang="0">
                <a:pos x="32" y="102"/>
              </a:cxn>
              <a:cxn ang="0">
                <a:pos x="46" y="120"/>
              </a:cxn>
              <a:cxn ang="0">
                <a:pos x="52" y="120"/>
              </a:cxn>
              <a:cxn ang="0">
                <a:pos x="58" y="113"/>
              </a:cxn>
              <a:cxn ang="0">
                <a:pos x="71" y="110"/>
              </a:cxn>
              <a:cxn ang="0">
                <a:pos x="91" y="108"/>
              </a:cxn>
              <a:cxn ang="0">
                <a:pos x="99" y="103"/>
              </a:cxn>
              <a:cxn ang="0">
                <a:pos x="112" y="93"/>
              </a:cxn>
              <a:cxn ang="0">
                <a:pos x="122" y="81"/>
              </a:cxn>
              <a:cxn ang="0">
                <a:pos x="124" y="76"/>
              </a:cxn>
              <a:cxn ang="0">
                <a:pos x="120" y="65"/>
              </a:cxn>
              <a:cxn ang="0">
                <a:pos x="130" y="51"/>
              </a:cxn>
              <a:cxn ang="0">
                <a:pos x="134" y="45"/>
              </a:cxn>
              <a:cxn ang="0">
                <a:pos x="151" y="37"/>
              </a:cxn>
              <a:cxn ang="0">
                <a:pos x="165" y="25"/>
              </a:cxn>
              <a:cxn ang="0">
                <a:pos x="164" y="21"/>
              </a:cxn>
              <a:cxn ang="0">
                <a:pos x="164" y="21"/>
              </a:cxn>
              <a:cxn ang="0">
                <a:pos x="152" y="23"/>
              </a:cxn>
            </a:cxnLst>
            <a:rect l="0" t="0" r="r" b="b"/>
            <a:pathLst>
              <a:path w="166" h="122">
                <a:moveTo>
                  <a:pt x="152" y="23"/>
                </a:moveTo>
                <a:cubicBezTo>
                  <a:pt x="145" y="21"/>
                  <a:pt x="147" y="21"/>
                  <a:pt x="143" y="19"/>
                </a:cubicBezTo>
                <a:cubicBezTo>
                  <a:pt x="138" y="18"/>
                  <a:pt x="137" y="14"/>
                  <a:pt x="133" y="15"/>
                </a:cubicBezTo>
                <a:cubicBezTo>
                  <a:pt x="128" y="16"/>
                  <a:pt x="127" y="18"/>
                  <a:pt x="118" y="15"/>
                </a:cubicBezTo>
                <a:cubicBezTo>
                  <a:pt x="111" y="14"/>
                  <a:pt x="104" y="10"/>
                  <a:pt x="100" y="6"/>
                </a:cubicBezTo>
                <a:cubicBezTo>
                  <a:pt x="99" y="6"/>
                  <a:pt x="98" y="7"/>
                  <a:pt x="97" y="7"/>
                </a:cubicBezTo>
                <a:cubicBezTo>
                  <a:pt x="93" y="7"/>
                  <a:pt x="89" y="4"/>
                  <a:pt x="87" y="5"/>
                </a:cubicBezTo>
                <a:cubicBezTo>
                  <a:pt x="85" y="6"/>
                  <a:pt x="81" y="7"/>
                  <a:pt x="78" y="6"/>
                </a:cubicBezTo>
                <a:cubicBezTo>
                  <a:pt x="75" y="5"/>
                  <a:pt x="60" y="5"/>
                  <a:pt x="52" y="4"/>
                </a:cubicBezTo>
                <a:cubicBezTo>
                  <a:pt x="43" y="3"/>
                  <a:pt x="29" y="3"/>
                  <a:pt x="24" y="1"/>
                </a:cubicBezTo>
                <a:cubicBezTo>
                  <a:pt x="19" y="0"/>
                  <a:pt x="15" y="5"/>
                  <a:pt x="13" y="6"/>
                </a:cubicBezTo>
                <a:cubicBezTo>
                  <a:pt x="12" y="6"/>
                  <a:pt x="6" y="8"/>
                  <a:pt x="3" y="10"/>
                </a:cubicBezTo>
                <a:cubicBezTo>
                  <a:pt x="1" y="11"/>
                  <a:pt x="0" y="14"/>
                  <a:pt x="3" y="16"/>
                </a:cubicBezTo>
                <a:cubicBezTo>
                  <a:pt x="5" y="17"/>
                  <a:pt x="7" y="23"/>
                  <a:pt x="6" y="27"/>
                </a:cubicBezTo>
                <a:cubicBezTo>
                  <a:pt x="6" y="27"/>
                  <a:pt x="6" y="28"/>
                  <a:pt x="6" y="28"/>
                </a:cubicBezTo>
                <a:cubicBezTo>
                  <a:pt x="9" y="28"/>
                  <a:pt x="13" y="27"/>
                  <a:pt x="13" y="26"/>
                </a:cubicBezTo>
                <a:cubicBezTo>
                  <a:pt x="15" y="23"/>
                  <a:pt x="14" y="32"/>
                  <a:pt x="18" y="32"/>
                </a:cubicBezTo>
                <a:cubicBezTo>
                  <a:pt x="21" y="32"/>
                  <a:pt x="27" y="32"/>
                  <a:pt x="30" y="30"/>
                </a:cubicBezTo>
                <a:cubicBezTo>
                  <a:pt x="32" y="28"/>
                  <a:pt x="37" y="28"/>
                  <a:pt x="37" y="31"/>
                </a:cubicBezTo>
                <a:cubicBezTo>
                  <a:pt x="38" y="33"/>
                  <a:pt x="41" y="35"/>
                  <a:pt x="37" y="38"/>
                </a:cubicBezTo>
                <a:cubicBezTo>
                  <a:pt x="34" y="41"/>
                  <a:pt x="32" y="42"/>
                  <a:pt x="33" y="47"/>
                </a:cubicBezTo>
                <a:cubicBezTo>
                  <a:pt x="34" y="52"/>
                  <a:pt x="32" y="53"/>
                  <a:pt x="32" y="58"/>
                </a:cubicBezTo>
                <a:cubicBezTo>
                  <a:pt x="32" y="63"/>
                  <a:pt x="32" y="65"/>
                  <a:pt x="28" y="65"/>
                </a:cubicBezTo>
                <a:cubicBezTo>
                  <a:pt x="23" y="65"/>
                  <a:pt x="25" y="68"/>
                  <a:pt x="29" y="71"/>
                </a:cubicBezTo>
                <a:cubicBezTo>
                  <a:pt x="32" y="75"/>
                  <a:pt x="32" y="75"/>
                  <a:pt x="30" y="78"/>
                </a:cubicBezTo>
                <a:cubicBezTo>
                  <a:pt x="28" y="81"/>
                  <a:pt x="26" y="83"/>
                  <a:pt x="27" y="86"/>
                </a:cubicBezTo>
                <a:cubicBezTo>
                  <a:pt x="29" y="89"/>
                  <a:pt x="30" y="88"/>
                  <a:pt x="28" y="92"/>
                </a:cubicBezTo>
                <a:cubicBezTo>
                  <a:pt x="27" y="95"/>
                  <a:pt x="25" y="98"/>
                  <a:pt x="25" y="102"/>
                </a:cubicBezTo>
                <a:cubicBezTo>
                  <a:pt x="25" y="102"/>
                  <a:pt x="25" y="102"/>
                  <a:pt x="25" y="102"/>
                </a:cubicBezTo>
                <a:cubicBezTo>
                  <a:pt x="28" y="100"/>
                  <a:pt x="30" y="100"/>
                  <a:pt x="32" y="102"/>
                </a:cubicBezTo>
                <a:cubicBezTo>
                  <a:pt x="35" y="104"/>
                  <a:pt x="44" y="119"/>
                  <a:pt x="46" y="120"/>
                </a:cubicBezTo>
                <a:cubicBezTo>
                  <a:pt x="49" y="120"/>
                  <a:pt x="50" y="122"/>
                  <a:pt x="52" y="120"/>
                </a:cubicBezTo>
                <a:cubicBezTo>
                  <a:pt x="54" y="118"/>
                  <a:pt x="54" y="114"/>
                  <a:pt x="58" y="113"/>
                </a:cubicBezTo>
                <a:cubicBezTo>
                  <a:pt x="61" y="113"/>
                  <a:pt x="67" y="110"/>
                  <a:pt x="71" y="110"/>
                </a:cubicBezTo>
                <a:cubicBezTo>
                  <a:pt x="76" y="110"/>
                  <a:pt x="87" y="110"/>
                  <a:pt x="91" y="108"/>
                </a:cubicBezTo>
                <a:cubicBezTo>
                  <a:pt x="95" y="107"/>
                  <a:pt x="98" y="106"/>
                  <a:pt x="99" y="103"/>
                </a:cubicBezTo>
                <a:cubicBezTo>
                  <a:pt x="99" y="100"/>
                  <a:pt x="111" y="97"/>
                  <a:pt x="112" y="93"/>
                </a:cubicBezTo>
                <a:cubicBezTo>
                  <a:pt x="114" y="89"/>
                  <a:pt x="118" y="82"/>
                  <a:pt x="122" y="81"/>
                </a:cubicBezTo>
                <a:cubicBezTo>
                  <a:pt x="126" y="79"/>
                  <a:pt x="125" y="78"/>
                  <a:pt x="124" y="76"/>
                </a:cubicBezTo>
                <a:cubicBezTo>
                  <a:pt x="122" y="73"/>
                  <a:pt x="117" y="69"/>
                  <a:pt x="120" y="65"/>
                </a:cubicBezTo>
                <a:cubicBezTo>
                  <a:pt x="122" y="61"/>
                  <a:pt x="128" y="53"/>
                  <a:pt x="130" y="51"/>
                </a:cubicBezTo>
                <a:cubicBezTo>
                  <a:pt x="132" y="49"/>
                  <a:pt x="133" y="46"/>
                  <a:pt x="134" y="45"/>
                </a:cubicBezTo>
                <a:cubicBezTo>
                  <a:pt x="134" y="44"/>
                  <a:pt x="147" y="40"/>
                  <a:pt x="151" y="37"/>
                </a:cubicBezTo>
                <a:cubicBezTo>
                  <a:pt x="156" y="34"/>
                  <a:pt x="166" y="29"/>
                  <a:pt x="165" y="25"/>
                </a:cubicBezTo>
                <a:cubicBezTo>
                  <a:pt x="165" y="24"/>
                  <a:pt x="164" y="22"/>
                  <a:pt x="164" y="21"/>
                </a:cubicBezTo>
                <a:cubicBezTo>
                  <a:pt x="164" y="21"/>
                  <a:pt x="164" y="21"/>
                  <a:pt x="164" y="21"/>
                </a:cubicBezTo>
                <a:cubicBezTo>
                  <a:pt x="160" y="22"/>
                  <a:pt x="157" y="24"/>
                  <a:pt x="152" y="2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78" name="Freeform 360"/>
          <p:cNvSpPr>
            <a:spLocks/>
          </p:cNvSpPr>
          <p:nvPr/>
        </p:nvSpPr>
        <p:spPr bwMode="auto">
          <a:xfrm>
            <a:off x="544513" y="2933700"/>
            <a:ext cx="77787" cy="160338"/>
          </a:xfrm>
          <a:custGeom>
            <a:avLst/>
            <a:gdLst/>
            <a:ahLst/>
            <a:cxnLst>
              <a:cxn ang="0">
                <a:pos x="28" y="69"/>
              </a:cxn>
              <a:cxn ang="0">
                <a:pos x="27" y="63"/>
              </a:cxn>
              <a:cxn ang="0">
                <a:pos x="30" y="55"/>
              </a:cxn>
              <a:cxn ang="0">
                <a:pos x="29" y="48"/>
              </a:cxn>
              <a:cxn ang="0">
                <a:pos x="28" y="42"/>
              </a:cxn>
              <a:cxn ang="0">
                <a:pos x="32" y="35"/>
              </a:cxn>
              <a:cxn ang="0">
                <a:pos x="33" y="24"/>
              </a:cxn>
              <a:cxn ang="0">
                <a:pos x="37" y="15"/>
              </a:cxn>
              <a:cxn ang="0">
                <a:pos x="37" y="8"/>
              </a:cxn>
              <a:cxn ang="0">
                <a:pos x="30" y="7"/>
              </a:cxn>
              <a:cxn ang="0">
                <a:pos x="18" y="9"/>
              </a:cxn>
              <a:cxn ang="0">
                <a:pos x="13" y="3"/>
              </a:cxn>
              <a:cxn ang="0">
                <a:pos x="6" y="5"/>
              </a:cxn>
              <a:cxn ang="0">
                <a:pos x="8" y="15"/>
              </a:cxn>
              <a:cxn ang="0">
                <a:pos x="4" y="39"/>
              </a:cxn>
              <a:cxn ang="0">
                <a:pos x="0" y="51"/>
              </a:cxn>
              <a:cxn ang="0">
                <a:pos x="3" y="59"/>
              </a:cxn>
              <a:cxn ang="0">
                <a:pos x="7" y="66"/>
              </a:cxn>
              <a:cxn ang="0">
                <a:pos x="7" y="81"/>
              </a:cxn>
              <a:cxn ang="0">
                <a:pos x="21" y="81"/>
              </a:cxn>
              <a:cxn ang="0">
                <a:pos x="25" y="79"/>
              </a:cxn>
              <a:cxn ang="0">
                <a:pos x="25" y="79"/>
              </a:cxn>
              <a:cxn ang="0">
                <a:pos x="28" y="69"/>
              </a:cxn>
            </a:cxnLst>
            <a:rect l="0" t="0" r="r" b="b"/>
            <a:pathLst>
              <a:path w="41" h="84">
                <a:moveTo>
                  <a:pt x="28" y="69"/>
                </a:moveTo>
                <a:cubicBezTo>
                  <a:pt x="30" y="65"/>
                  <a:pt x="29" y="66"/>
                  <a:pt x="27" y="63"/>
                </a:cubicBezTo>
                <a:cubicBezTo>
                  <a:pt x="26" y="60"/>
                  <a:pt x="28" y="58"/>
                  <a:pt x="30" y="55"/>
                </a:cubicBezTo>
                <a:cubicBezTo>
                  <a:pt x="32" y="52"/>
                  <a:pt x="32" y="52"/>
                  <a:pt x="29" y="48"/>
                </a:cubicBezTo>
                <a:cubicBezTo>
                  <a:pt x="25" y="45"/>
                  <a:pt x="23" y="42"/>
                  <a:pt x="28" y="42"/>
                </a:cubicBezTo>
                <a:cubicBezTo>
                  <a:pt x="32" y="42"/>
                  <a:pt x="32" y="40"/>
                  <a:pt x="32" y="35"/>
                </a:cubicBezTo>
                <a:cubicBezTo>
                  <a:pt x="32" y="30"/>
                  <a:pt x="34" y="29"/>
                  <a:pt x="33" y="24"/>
                </a:cubicBezTo>
                <a:cubicBezTo>
                  <a:pt x="32" y="19"/>
                  <a:pt x="34" y="18"/>
                  <a:pt x="37" y="15"/>
                </a:cubicBezTo>
                <a:cubicBezTo>
                  <a:pt x="41" y="12"/>
                  <a:pt x="38" y="10"/>
                  <a:pt x="37" y="8"/>
                </a:cubicBezTo>
                <a:cubicBezTo>
                  <a:pt x="37" y="5"/>
                  <a:pt x="32" y="5"/>
                  <a:pt x="30" y="7"/>
                </a:cubicBezTo>
                <a:cubicBezTo>
                  <a:pt x="27" y="9"/>
                  <a:pt x="21" y="9"/>
                  <a:pt x="18" y="9"/>
                </a:cubicBezTo>
                <a:cubicBezTo>
                  <a:pt x="14" y="9"/>
                  <a:pt x="15" y="0"/>
                  <a:pt x="13" y="3"/>
                </a:cubicBezTo>
                <a:cubicBezTo>
                  <a:pt x="13" y="4"/>
                  <a:pt x="9" y="5"/>
                  <a:pt x="6" y="5"/>
                </a:cubicBezTo>
                <a:cubicBezTo>
                  <a:pt x="6" y="9"/>
                  <a:pt x="8" y="13"/>
                  <a:pt x="8" y="15"/>
                </a:cubicBezTo>
                <a:cubicBezTo>
                  <a:pt x="8" y="16"/>
                  <a:pt x="6" y="34"/>
                  <a:pt x="4" y="39"/>
                </a:cubicBezTo>
                <a:cubicBezTo>
                  <a:pt x="3" y="44"/>
                  <a:pt x="0" y="48"/>
                  <a:pt x="0" y="51"/>
                </a:cubicBezTo>
                <a:cubicBezTo>
                  <a:pt x="0" y="53"/>
                  <a:pt x="2" y="61"/>
                  <a:pt x="3" y="59"/>
                </a:cubicBezTo>
                <a:cubicBezTo>
                  <a:pt x="4" y="57"/>
                  <a:pt x="7" y="61"/>
                  <a:pt x="7" y="66"/>
                </a:cubicBezTo>
                <a:cubicBezTo>
                  <a:pt x="6" y="70"/>
                  <a:pt x="4" y="80"/>
                  <a:pt x="7" y="81"/>
                </a:cubicBezTo>
                <a:cubicBezTo>
                  <a:pt x="9" y="81"/>
                  <a:pt x="17" y="84"/>
                  <a:pt x="21" y="81"/>
                </a:cubicBezTo>
                <a:cubicBezTo>
                  <a:pt x="23" y="80"/>
                  <a:pt x="24" y="79"/>
                  <a:pt x="25" y="79"/>
                </a:cubicBezTo>
                <a:cubicBezTo>
                  <a:pt x="25" y="79"/>
                  <a:pt x="25" y="79"/>
                  <a:pt x="25" y="79"/>
                </a:cubicBezTo>
                <a:cubicBezTo>
                  <a:pt x="25" y="75"/>
                  <a:pt x="27" y="72"/>
                  <a:pt x="28" y="6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79" name="Freeform 361"/>
          <p:cNvSpPr>
            <a:spLocks/>
          </p:cNvSpPr>
          <p:nvPr/>
        </p:nvSpPr>
        <p:spPr bwMode="auto">
          <a:xfrm>
            <a:off x="1512888" y="4321175"/>
            <a:ext cx="263525" cy="431800"/>
          </a:xfrm>
          <a:custGeom>
            <a:avLst/>
            <a:gdLst/>
            <a:ahLst/>
            <a:cxnLst>
              <a:cxn ang="0">
                <a:pos x="132" y="38"/>
              </a:cxn>
              <a:cxn ang="0">
                <a:pos x="130" y="0"/>
              </a:cxn>
              <a:cxn ang="0">
                <a:pos x="114" y="11"/>
              </a:cxn>
              <a:cxn ang="0">
                <a:pos x="98" y="16"/>
              </a:cxn>
              <a:cxn ang="0">
                <a:pos x="79" y="18"/>
              </a:cxn>
              <a:cxn ang="0">
                <a:pos x="62" y="15"/>
              </a:cxn>
              <a:cxn ang="0">
                <a:pos x="57" y="15"/>
              </a:cxn>
              <a:cxn ang="0">
                <a:pos x="56" y="28"/>
              </a:cxn>
              <a:cxn ang="0">
                <a:pos x="62" y="43"/>
              </a:cxn>
              <a:cxn ang="0">
                <a:pos x="62" y="47"/>
              </a:cxn>
              <a:cxn ang="0">
                <a:pos x="70" y="58"/>
              </a:cxn>
              <a:cxn ang="0">
                <a:pos x="70" y="77"/>
              </a:cxn>
              <a:cxn ang="0">
                <a:pos x="63" y="88"/>
              </a:cxn>
              <a:cxn ang="0">
                <a:pos x="56" y="65"/>
              </a:cxn>
              <a:cxn ang="0">
                <a:pos x="43" y="55"/>
              </a:cxn>
              <a:cxn ang="0">
                <a:pos x="36" y="49"/>
              </a:cxn>
              <a:cxn ang="0">
                <a:pos x="1" y="70"/>
              </a:cxn>
              <a:cxn ang="0">
                <a:pos x="12" y="77"/>
              </a:cxn>
              <a:cxn ang="0">
                <a:pos x="32" y="87"/>
              </a:cxn>
              <a:cxn ang="0">
                <a:pos x="32" y="117"/>
              </a:cxn>
              <a:cxn ang="0">
                <a:pos x="27" y="143"/>
              </a:cxn>
              <a:cxn ang="0">
                <a:pos x="15" y="176"/>
              </a:cxn>
              <a:cxn ang="0">
                <a:pos x="21" y="209"/>
              </a:cxn>
              <a:cxn ang="0">
                <a:pos x="22" y="226"/>
              </a:cxn>
              <a:cxn ang="0">
                <a:pos x="33" y="219"/>
              </a:cxn>
              <a:cxn ang="0">
                <a:pos x="31" y="211"/>
              </a:cxn>
              <a:cxn ang="0">
                <a:pos x="58" y="194"/>
              </a:cxn>
              <a:cxn ang="0">
                <a:pos x="66" y="170"/>
              </a:cxn>
              <a:cxn ang="0">
                <a:pos x="57" y="132"/>
              </a:cxn>
              <a:cxn ang="0">
                <a:pos x="64" y="121"/>
              </a:cxn>
              <a:cxn ang="0">
                <a:pos x="88" y="96"/>
              </a:cxn>
              <a:cxn ang="0">
                <a:pos x="121" y="81"/>
              </a:cxn>
            </a:cxnLst>
            <a:rect l="0" t="0" r="r" b="b"/>
            <a:pathLst>
              <a:path w="138" h="226">
                <a:moveTo>
                  <a:pt x="136" y="57"/>
                </a:moveTo>
                <a:cubicBezTo>
                  <a:pt x="135" y="55"/>
                  <a:pt x="132" y="42"/>
                  <a:pt x="132" y="38"/>
                </a:cubicBezTo>
                <a:cubicBezTo>
                  <a:pt x="132" y="33"/>
                  <a:pt x="132" y="14"/>
                  <a:pt x="131" y="8"/>
                </a:cubicBezTo>
                <a:cubicBezTo>
                  <a:pt x="131" y="4"/>
                  <a:pt x="132" y="2"/>
                  <a:pt x="130" y="0"/>
                </a:cubicBezTo>
                <a:cubicBezTo>
                  <a:pt x="130" y="0"/>
                  <a:pt x="130" y="0"/>
                  <a:pt x="130" y="0"/>
                </a:cubicBezTo>
                <a:cubicBezTo>
                  <a:pt x="124" y="4"/>
                  <a:pt x="117" y="9"/>
                  <a:pt x="114" y="11"/>
                </a:cubicBezTo>
                <a:cubicBezTo>
                  <a:pt x="110" y="13"/>
                  <a:pt x="107" y="12"/>
                  <a:pt x="103" y="11"/>
                </a:cubicBezTo>
                <a:cubicBezTo>
                  <a:pt x="98" y="11"/>
                  <a:pt x="100" y="12"/>
                  <a:pt x="98" y="16"/>
                </a:cubicBezTo>
                <a:cubicBezTo>
                  <a:pt x="95" y="19"/>
                  <a:pt x="89" y="18"/>
                  <a:pt x="87" y="16"/>
                </a:cubicBezTo>
                <a:cubicBezTo>
                  <a:pt x="85" y="14"/>
                  <a:pt x="82" y="17"/>
                  <a:pt x="79" y="18"/>
                </a:cubicBezTo>
                <a:cubicBezTo>
                  <a:pt x="76" y="19"/>
                  <a:pt x="75" y="16"/>
                  <a:pt x="71" y="15"/>
                </a:cubicBezTo>
                <a:cubicBezTo>
                  <a:pt x="67" y="14"/>
                  <a:pt x="64" y="17"/>
                  <a:pt x="62" y="15"/>
                </a:cubicBezTo>
                <a:cubicBezTo>
                  <a:pt x="61" y="15"/>
                  <a:pt x="59" y="15"/>
                  <a:pt x="57" y="15"/>
                </a:cubicBezTo>
                <a:cubicBezTo>
                  <a:pt x="57" y="15"/>
                  <a:pt x="57" y="15"/>
                  <a:pt x="57" y="15"/>
                </a:cubicBezTo>
                <a:cubicBezTo>
                  <a:pt x="57" y="16"/>
                  <a:pt x="57" y="17"/>
                  <a:pt x="57" y="19"/>
                </a:cubicBezTo>
                <a:cubicBezTo>
                  <a:pt x="57" y="22"/>
                  <a:pt x="57" y="25"/>
                  <a:pt x="56" y="28"/>
                </a:cubicBezTo>
                <a:cubicBezTo>
                  <a:pt x="56" y="31"/>
                  <a:pt x="56" y="34"/>
                  <a:pt x="58" y="36"/>
                </a:cubicBezTo>
                <a:cubicBezTo>
                  <a:pt x="60" y="38"/>
                  <a:pt x="60" y="43"/>
                  <a:pt x="62" y="43"/>
                </a:cubicBezTo>
                <a:cubicBezTo>
                  <a:pt x="63" y="44"/>
                  <a:pt x="63" y="45"/>
                  <a:pt x="62" y="47"/>
                </a:cubicBezTo>
                <a:cubicBezTo>
                  <a:pt x="62" y="47"/>
                  <a:pt x="62" y="47"/>
                  <a:pt x="62" y="47"/>
                </a:cubicBezTo>
                <a:cubicBezTo>
                  <a:pt x="63" y="48"/>
                  <a:pt x="64" y="49"/>
                  <a:pt x="64" y="50"/>
                </a:cubicBezTo>
                <a:cubicBezTo>
                  <a:pt x="67" y="53"/>
                  <a:pt x="70" y="54"/>
                  <a:pt x="70" y="58"/>
                </a:cubicBezTo>
                <a:cubicBezTo>
                  <a:pt x="70" y="61"/>
                  <a:pt x="72" y="67"/>
                  <a:pt x="72" y="70"/>
                </a:cubicBezTo>
                <a:cubicBezTo>
                  <a:pt x="71" y="73"/>
                  <a:pt x="74" y="77"/>
                  <a:pt x="70" y="77"/>
                </a:cubicBezTo>
                <a:cubicBezTo>
                  <a:pt x="66" y="78"/>
                  <a:pt x="64" y="76"/>
                  <a:pt x="64" y="81"/>
                </a:cubicBezTo>
                <a:cubicBezTo>
                  <a:pt x="64" y="87"/>
                  <a:pt x="63" y="88"/>
                  <a:pt x="63" y="88"/>
                </a:cubicBezTo>
                <a:cubicBezTo>
                  <a:pt x="63" y="88"/>
                  <a:pt x="52" y="78"/>
                  <a:pt x="52" y="74"/>
                </a:cubicBezTo>
                <a:cubicBezTo>
                  <a:pt x="52" y="69"/>
                  <a:pt x="56" y="69"/>
                  <a:pt x="56" y="65"/>
                </a:cubicBezTo>
                <a:cubicBezTo>
                  <a:pt x="56" y="61"/>
                  <a:pt x="57" y="56"/>
                  <a:pt x="53" y="55"/>
                </a:cubicBezTo>
                <a:cubicBezTo>
                  <a:pt x="49" y="54"/>
                  <a:pt x="45" y="57"/>
                  <a:pt x="43" y="55"/>
                </a:cubicBezTo>
                <a:cubicBezTo>
                  <a:pt x="41" y="53"/>
                  <a:pt x="37" y="47"/>
                  <a:pt x="36" y="49"/>
                </a:cubicBezTo>
                <a:cubicBezTo>
                  <a:pt x="36" y="49"/>
                  <a:pt x="36" y="49"/>
                  <a:pt x="36" y="49"/>
                </a:cubicBezTo>
                <a:cubicBezTo>
                  <a:pt x="33" y="50"/>
                  <a:pt x="0" y="63"/>
                  <a:pt x="0" y="63"/>
                </a:cubicBezTo>
                <a:cubicBezTo>
                  <a:pt x="1" y="70"/>
                  <a:pt x="1" y="70"/>
                  <a:pt x="1" y="70"/>
                </a:cubicBezTo>
                <a:cubicBezTo>
                  <a:pt x="2" y="77"/>
                  <a:pt x="2" y="77"/>
                  <a:pt x="2" y="77"/>
                </a:cubicBezTo>
                <a:cubicBezTo>
                  <a:pt x="2" y="77"/>
                  <a:pt x="9" y="75"/>
                  <a:pt x="12" y="77"/>
                </a:cubicBezTo>
                <a:cubicBezTo>
                  <a:pt x="15" y="79"/>
                  <a:pt x="23" y="81"/>
                  <a:pt x="25" y="82"/>
                </a:cubicBezTo>
                <a:cubicBezTo>
                  <a:pt x="27" y="83"/>
                  <a:pt x="31" y="84"/>
                  <a:pt x="32" y="87"/>
                </a:cubicBezTo>
                <a:cubicBezTo>
                  <a:pt x="33" y="90"/>
                  <a:pt x="34" y="102"/>
                  <a:pt x="34" y="106"/>
                </a:cubicBezTo>
                <a:cubicBezTo>
                  <a:pt x="34" y="110"/>
                  <a:pt x="32" y="112"/>
                  <a:pt x="32" y="117"/>
                </a:cubicBezTo>
                <a:cubicBezTo>
                  <a:pt x="33" y="122"/>
                  <a:pt x="35" y="127"/>
                  <a:pt x="35" y="129"/>
                </a:cubicBezTo>
                <a:cubicBezTo>
                  <a:pt x="35" y="131"/>
                  <a:pt x="27" y="139"/>
                  <a:pt x="27" y="143"/>
                </a:cubicBezTo>
                <a:cubicBezTo>
                  <a:pt x="27" y="146"/>
                  <a:pt x="14" y="161"/>
                  <a:pt x="13" y="162"/>
                </a:cubicBezTo>
                <a:cubicBezTo>
                  <a:pt x="14" y="166"/>
                  <a:pt x="15" y="173"/>
                  <a:pt x="15" y="176"/>
                </a:cubicBezTo>
                <a:cubicBezTo>
                  <a:pt x="15" y="180"/>
                  <a:pt x="21" y="187"/>
                  <a:pt x="21" y="191"/>
                </a:cubicBezTo>
                <a:cubicBezTo>
                  <a:pt x="21" y="196"/>
                  <a:pt x="21" y="205"/>
                  <a:pt x="21" y="209"/>
                </a:cubicBezTo>
                <a:cubicBezTo>
                  <a:pt x="21" y="210"/>
                  <a:pt x="21" y="212"/>
                  <a:pt x="21" y="213"/>
                </a:cubicBezTo>
                <a:cubicBezTo>
                  <a:pt x="21" y="218"/>
                  <a:pt x="22" y="225"/>
                  <a:pt x="22" y="226"/>
                </a:cubicBezTo>
                <a:cubicBezTo>
                  <a:pt x="32" y="226"/>
                  <a:pt x="32" y="226"/>
                  <a:pt x="32" y="226"/>
                </a:cubicBezTo>
                <a:cubicBezTo>
                  <a:pt x="33" y="223"/>
                  <a:pt x="33" y="220"/>
                  <a:pt x="33" y="219"/>
                </a:cubicBezTo>
                <a:cubicBezTo>
                  <a:pt x="33" y="213"/>
                  <a:pt x="32" y="216"/>
                  <a:pt x="30" y="215"/>
                </a:cubicBezTo>
                <a:cubicBezTo>
                  <a:pt x="28" y="214"/>
                  <a:pt x="28" y="214"/>
                  <a:pt x="31" y="211"/>
                </a:cubicBezTo>
                <a:cubicBezTo>
                  <a:pt x="33" y="207"/>
                  <a:pt x="33" y="205"/>
                  <a:pt x="38" y="202"/>
                </a:cubicBezTo>
                <a:cubicBezTo>
                  <a:pt x="43" y="199"/>
                  <a:pt x="53" y="197"/>
                  <a:pt x="58" y="194"/>
                </a:cubicBezTo>
                <a:cubicBezTo>
                  <a:pt x="62" y="190"/>
                  <a:pt x="65" y="188"/>
                  <a:pt x="65" y="184"/>
                </a:cubicBezTo>
                <a:cubicBezTo>
                  <a:pt x="65" y="181"/>
                  <a:pt x="64" y="173"/>
                  <a:pt x="66" y="170"/>
                </a:cubicBezTo>
                <a:cubicBezTo>
                  <a:pt x="67" y="166"/>
                  <a:pt x="63" y="152"/>
                  <a:pt x="62" y="148"/>
                </a:cubicBezTo>
                <a:cubicBezTo>
                  <a:pt x="60" y="144"/>
                  <a:pt x="57" y="138"/>
                  <a:pt x="57" y="132"/>
                </a:cubicBezTo>
                <a:cubicBezTo>
                  <a:pt x="56" y="126"/>
                  <a:pt x="51" y="120"/>
                  <a:pt x="55" y="123"/>
                </a:cubicBezTo>
                <a:cubicBezTo>
                  <a:pt x="59" y="125"/>
                  <a:pt x="59" y="127"/>
                  <a:pt x="64" y="121"/>
                </a:cubicBezTo>
                <a:cubicBezTo>
                  <a:pt x="70" y="115"/>
                  <a:pt x="74" y="115"/>
                  <a:pt x="77" y="113"/>
                </a:cubicBezTo>
                <a:cubicBezTo>
                  <a:pt x="81" y="110"/>
                  <a:pt x="85" y="97"/>
                  <a:pt x="88" y="96"/>
                </a:cubicBezTo>
                <a:cubicBezTo>
                  <a:pt x="91" y="95"/>
                  <a:pt x="91" y="98"/>
                  <a:pt x="101" y="93"/>
                </a:cubicBezTo>
                <a:cubicBezTo>
                  <a:pt x="110" y="87"/>
                  <a:pt x="116" y="86"/>
                  <a:pt x="121" y="81"/>
                </a:cubicBezTo>
                <a:cubicBezTo>
                  <a:pt x="127" y="75"/>
                  <a:pt x="138" y="59"/>
                  <a:pt x="136" y="5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80" name="Freeform 362"/>
          <p:cNvSpPr>
            <a:spLocks/>
          </p:cNvSpPr>
          <p:nvPr/>
        </p:nvSpPr>
        <p:spPr bwMode="auto">
          <a:xfrm>
            <a:off x="1574800" y="4298950"/>
            <a:ext cx="79375" cy="190500"/>
          </a:xfrm>
          <a:custGeom>
            <a:avLst/>
            <a:gdLst/>
            <a:ahLst/>
            <a:cxnLst>
              <a:cxn ang="0">
                <a:pos x="11" y="67"/>
              </a:cxn>
              <a:cxn ang="0">
                <a:pos x="21" y="67"/>
              </a:cxn>
              <a:cxn ang="0">
                <a:pos x="24" y="77"/>
              </a:cxn>
              <a:cxn ang="0">
                <a:pos x="20" y="86"/>
              </a:cxn>
              <a:cxn ang="0">
                <a:pos x="31" y="100"/>
              </a:cxn>
              <a:cxn ang="0">
                <a:pos x="32" y="93"/>
              </a:cxn>
              <a:cxn ang="0">
                <a:pos x="38" y="89"/>
              </a:cxn>
              <a:cxn ang="0">
                <a:pos x="40" y="82"/>
              </a:cxn>
              <a:cxn ang="0">
                <a:pos x="38" y="70"/>
              </a:cxn>
              <a:cxn ang="0">
                <a:pos x="32" y="62"/>
              </a:cxn>
              <a:cxn ang="0">
                <a:pos x="30" y="59"/>
              </a:cxn>
              <a:cxn ang="0">
                <a:pos x="30" y="59"/>
              </a:cxn>
              <a:cxn ang="0">
                <a:pos x="27" y="62"/>
              </a:cxn>
              <a:cxn ang="0">
                <a:pos x="23" y="58"/>
              </a:cxn>
              <a:cxn ang="0">
                <a:pos x="21" y="52"/>
              </a:cxn>
              <a:cxn ang="0">
                <a:pos x="20" y="45"/>
              </a:cxn>
              <a:cxn ang="0">
                <a:pos x="20" y="39"/>
              </a:cxn>
              <a:cxn ang="0">
                <a:pos x="17" y="38"/>
              </a:cxn>
              <a:cxn ang="0">
                <a:pos x="18" y="32"/>
              </a:cxn>
              <a:cxn ang="0">
                <a:pos x="19" y="25"/>
              </a:cxn>
              <a:cxn ang="0">
                <a:pos x="19" y="15"/>
              </a:cxn>
              <a:cxn ang="0">
                <a:pos x="14" y="5"/>
              </a:cxn>
              <a:cxn ang="0">
                <a:pos x="18" y="5"/>
              </a:cxn>
              <a:cxn ang="0">
                <a:pos x="15" y="2"/>
              </a:cxn>
              <a:cxn ang="0">
                <a:pos x="3" y="0"/>
              </a:cxn>
              <a:cxn ang="0">
                <a:pos x="3" y="0"/>
              </a:cxn>
              <a:cxn ang="0">
                <a:pos x="12" y="13"/>
              </a:cxn>
              <a:cxn ang="0">
                <a:pos x="7" y="17"/>
              </a:cxn>
              <a:cxn ang="0">
                <a:pos x="7" y="30"/>
              </a:cxn>
              <a:cxn ang="0">
                <a:pos x="9" y="38"/>
              </a:cxn>
              <a:cxn ang="0">
                <a:pos x="4" y="43"/>
              </a:cxn>
              <a:cxn ang="0">
                <a:pos x="3" y="49"/>
              </a:cxn>
              <a:cxn ang="0">
                <a:pos x="1" y="55"/>
              </a:cxn>
              <a:cxn ang="0">
                <a:pos x="4" y="61"/>
              </a:cxn>
              <a:cxn ang="0">
                <a:pos x="4" y="61"/>
              </a:cxn>
              <a:cxn ang="0">
                <a:pos x="11" y="67"/>
              </a:cxn>
            </a:cxnLst>
            <a:rect l="0" t="0" r="r" b="b"/>
            <a:pathLst>
              <a:path w="42" h="100">
                <a:moveTo>
                  <a:pt x="11" y="67"/>
                </a:moveTo>
                <a:cubicBezTo>
                  <a:pt x="13" y="69"/>
                  <a:pt x="17" y="66"/>
                  <a:pt x="21" y="67"/>
                </a:cubicBezTo>
                <a:cubicBezTo>
                  <a:pt x="25" y="68"/>
                  <a:pt x="24" y="73"/>
                  <a:pt x="24" y="77"/>
                </a:cubicBezTo>
                <a:cubicBezTo>
                  <a:pt x="24" y="81"/>
                  <a:pt x="20" y="81"/>
                  <a:pt x="20" y="86"/>
                </a:cubicBezTo>
                <a:cubicBezTo>
                  <a:pt x="20" y="90"/>
                  <a:pt x="31" y="100"/>
                  <a:pt x="31" y="100"/>
                </a:cubicBezTo>
                <a:cubicBezTo>
                  <a:pt x="31" y="100"/>
                  <a:pt x="32" y="99"/>
                  <a:pt x="32" y="93"/>
                </a:cubicBezTo>
                <a:cubicBezTo>
                  <a:pt x="32" y="88"/>
                  <a:pt x="34" y="90"/>
                  <a:pt x="38" y="89"/>
                </a:cubicBezTo>
                <a:cubicBezTo>
                  <a:pt x="42" y="89"/>
                  <a:pt x="39" y="85"/>
                  <a:pt x="40" y="82"/>
                </a:cubicBezTo>
                <a:cubicBezTo>
                  <a:pt x="40" y="79"/>
                  <a:pt x="38" y="73"/>
                  <a:pt x="38" y="70"/>
                </a:cubicBezTo>
                <a:cubicBezTo>
                  <a:pt x="38" y="66"/>
                  <a:pt x="35" y="65"/>
                  <a:pt x="32" y="62"/>
                </a:cubicBezTo>
                <a:cubicBezTo>
                  <a:pt x="32" y="61"/>
                  <a:pt x="31" y="60"/>
                  <a:pt x="30" y="59"/>
                </a:cubicBezTo>
                <a:cubicBezTo>
                  <a:pt x="30" y="59"/>
                  <a:pt x="30" y="59"/>
                  <a:pt x="30" y="59"/>
                </a:cubicBezTo>
                <a:cubicBezTo>
                  <a:pt x="29" y="61"/>
                  <a:pt x="28" y="63"/>
                  <a:pt x="27" y="62"/>
                </a:cubicBezTo>
                <a:cubicBezTo>
                  <a:pt x="25" y="59"/>
                  <a:pt x="24" y="60"/>
                  <a:pt x="23" y="58"/>
                </a:cubicBezTo>
                <a:cubicBezTo>
                  <a:pt x="23" y="55"/>
                  <a:pt x="22" y="55"/>
                  <a:pt x="21" y="52"/>
                </a:cubicBezTo>
                <a:cubicBezTo>
                  <a:pt x="21" y="50"/>
                  <a:pt x="20" y="48"/>
                  <a:pt x="20" y="45"/>
                </a:cubicBezTo>
                <a:cubicBezTo>
                  <a:pt x="20" y="42"/>
                  <a:pt x="21" y="41"/>
                  <a:pt x="20" y="39"/>
                </a:cubicBezTo>
                <a:cubicBezTo>
                  <a:pt x="20" y="37"/>
                  <a:pt x="17" y="41"/>
                  <a:pt x="17" y="38"/>
                </a:cubicBezTo>
                <a:cubicBezTo>
                  <a:pt x="17" y="35"/>
                  <a:pt x="16" y="34"/>
                  <a:pt x="18" y="32"/>
                </a:cubicBezTo>
                <a:cubicBezTo>
                  <a:pt x="19" y="30"/>
                  <a:pt x="19" y="28"/>
                  <a:pt x="19" y="25"/>
                </a:cubicBezTo>
                <a:cubicBezTo>
                  <a:pt x="19" y="23"/>
                  <a:pt x="20" y="19"/>
                  <a:pt x="19" y="15"/>
                </a:cubicBezTo>
                <a:cubicBezTo>
                  <a:pt x="18" y="11"/>
                  <a:pt x="14" y="6"/>
                  <a:pt x="14" y="5"/>
                </a:cubicBezTo>
                <a:cubicBezTo>
                  <a:pt x="13" y="4"/>
                  <a:pt x="16" y="4"/>
                  <a:pt x="18" y="5"/>
                </a:cubicBezTo>
                <a:cubicBezTo>
                  <a:pt x="17" y="4"/>
                  <a:pt x="17" y="3"/>
                  <a:pt x="15" y="2"/>
                </a:cubicBezTo>
                <a:cubicBezTo>
                  <a:pt x="11" y="1"/>
                  <a:pt x="8" y="2"/>
                  <a:pt x="3" y="0"/>
                </a:cubicBezTo>
                <a:cubicBezTo>
                  <a:pt x="3" y="0"/>
                  <a:pt x="3" y="0"/>
                  <a:pt x="3" y="0"/>
                </a:cubicBezTo>
                <a:cubicBezTo>
                  <a:pt x="6" y="5"/>
                  <a:pt x="11" y="12"/>
                  <a:pt x="12" y="13"/>
                </a:cubicBezTo>
                <a:cubicBezTo>
                  <a:pt x="13" y="15"/>
                  <a:pt x="10" y="15"/>
                  <a:pt x="7" y="17"/>
                </a:cubicBezTo>
                <a:cubicBezTo>
                  <a:pt x="4" y="19"/>
                  <a:pt x="7" y="27"/>
                  <a:pt x="7" y="30"/>
                </a:cubicBezTo>
                <a:cubicBezTo>
                  <a:pt x="6" y="34"/>
                  <a:pt x="9" y="37"/>
                  <a:pt x="9" y="38"/>
                </a:cubicBezTo>
                <a:cubicBezTo>
                  <a:pt x="9" y="40"/>
                  <a:pt x="6" y="41"/>
                  <a:pt x="4" y="43"/>
                </a:cubicBezTo>
                <a:cubicBezTo>
                  <a:pt x="2" y="45"/>
                  <a:pt x="4" y="47"/>
                  <a:pt x="3" y="49"/>
                </a:cubicBezTo>
                <a:cubicBezTo>
                  <a:pt x="3" y="50"/>
                  <a:pt x="1" y="53"/>
                  <a:pt x="1" y="55"/>
                </a:cubicBezTo>
                <a:cubicBezTo>
                  <a:pt x="0" y="56"/>
                  <a:pt x="2" y="59"/>
                  <a:pt x="4" y="61"/>
                </a:cubicBezTo>
                <a:cubicBezTo>
                  <a:pt x="4" y="61"/>
                  <a:pt x="4" y="61"/>
                  <a:pt x="4" y="61"/>
                </a:cubicBezTo>
                <a:cubicBezTo>
                  <a:pt x="5" y="59"/>
                  <a:pt x="9" y="65"/>
                  <a:pt x="11" y="67"/>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81" name="Freeform 363"/>
          <p:cNvSpPr>
            <a:spLocks/>
          </p:cNvSpPr>
          <p:nvPr/>
        </p:nvSpPr>
        <p:spPr bwMode="auto">
          <a:xfrm>
            <a:off x="1308100" y="4264025"/>
            <a:ext cx="290513" cy="254000"/>
          </a:xfrm>
          <a:custGeom>
            <a:avLst/>
            <a:gdLst/>
            <a:ahLst/>
            <a:cxnLst>
              <a:cxn ang="0">
                <a:pos x="144" y="79"/>
              </a:cxn>
              <a:cxn ang="0">
                <a:pos x="141" y="73"/>
              </a:cxn>
              <a:cxn ang="0">
                <a:pos x="143" y="67"/>
              </a:cxn>
              <a:cxn ang="0">
                <a:pos x="144" y="61"/>
              </a:cxn>
              <a:cxn ang="0">
                <a:pos x="149" y="56"/>
              </a:cxn>
              <a:cxn ang="0">
                <a:pos x="147" y="48"/>
              </a:cxn>
              <a:cxn ang="0">
                <a:pos x="147" y="35"/>
              </a:cxn>
              <a:cxn ang="0">
                <a:pos x="152" y="31"/>
              </a:cxn>
              <a:cxn ang="0">
                <a:pos x="143" y="18"/>
              </a:cxn>
              <a:cxn ang="0">
                <a:pos x="143" y="18"/>
              </a:cxn>
              <a:cxn ang="0">
                <a:pos x="142" y="18"/>
              </a:cxn>
              <a:cxn ang="0">
                <a:pos x="137" y="14"/>
              </a:cxn>
              <a:cxn ang="0">
                <a:pos x="128" y="11"/>
              </a:cxn>
              <a:cxn ang="0">
                <a:pos x="121" y="6"/>
              </a:cxn>
              <a:cxn ang="0">
                <a:pos x="115" y="1"/>
              </a:cxn>
              <a:cxn ang="0">
                <a:pos x="112" y="0"/>
              </a:cxn>
              <a:cxn ang="0">
                <a:pos x="92" y="5"/>
              </a:cxn>
              <a:cxn ang="0">
                <a:pos x="89" y="11"/>
              </a:cxn>
              <a:cxn ang="0">
                <a:pos x="87" y="19"/>
              </a:cxn>
              <a:cxn ang="0">
                <a:pos x="87" y="36"/>
              </a:cxn>
              <a:cxn ang="0">
                <a:pos x="86" y="48"/>
              </a:cxn>
              <a:cxn ang="0">
                <a:pos x="94" y="57"/>
              </a:cxn>
              <a:cxn ang="0">
                <a:pos x="102" y="55"/>
              </a:cxn>
              <a:cxn ang="0">
                <a:pos x="102" y="69"/>
              </a:cxn>
              <a:cxn ang="0">
                <a:pos x="91" y="72"/>
              </a:cxn>
              <a:cxn ang="0">
                <a:pos x="83" y="59"/>
              </a:cxn>
              <a:cxn ang="0">
                <a:pos x="73" y="54"/>
              </a:cxn>
              <a:cxn ang="0">
                <a:pos x="68" y="46"/>
              </a:cxn>
              <a:cxn ang="0">
                <a:pos x="63" y="52"/>
              </a:cxn>
              <a:cxn ang="0">
                <a:pos x="46" y="46"/>
              </a:cxn>
              <a:cxn ang="0">
                <a:pos x="40" y="42"/>
              </a:cxn>
              <a:cxn ang="0">
                <a:pos x="33" y="42"/>
              </a:cxn>
              <a:cxn ang="0">
                <a:pos x="27" y="37"/>
              </a:cxn>
              <a:cxn ang="0">
                <a:pos x="27" y="65"/>
              </a:cxn>
              <a:cxn ang="0">
                <a:pos x="0" y="65"/>
              </a:cxn>
              <a:cxn ang="0">
                <a:pos x="0" y="110"/>
              </a:cxn>
              <a:cxn ang="0">
                <a:pos x="17" y="127"/>
              </a:cxn>
              <a:cxn ang="0">
                <a:pos x="21" y="126"/>
              </a:cxn>
              <a:cxn ang="0">
                <a:pos x="32" y="125"/>
              </a:cxn>
              <a:cxn ang="0">
                <a:pos x="40" y="128"/>
              </a:cxn>
              <a:cxn ang="0">
                <a:pos x="40" y="131"/>
              </a:cxn>
              <a:cxn ang="0">
                <a:pos x="44" y="133"/>
              </a:cxn>
              <a:cxn ang="0">
                <a:pos x="44" y="133"/>
              </a:cxn>
              <a:cxn ang="0">
                <a:pos x="51" y="131"/>
              </a:cxn>
              <a:cxn ang="0">
                <a:pos x="61" y="132"/>
              </a:cxn>
              <a:cxn ang="0">
                <a:pos x="70" y="127"/>
              </a:cxn>
              <a:cxn ang="0">
                <a:pos x="80" y="115"/>
              </a:cxn>
              <a:cxn ang="0">
                <a:pos x="90" y="107"/>
              </a:cxn>
              <a:cxn ang="0">
                <a:pos x="101" y="101"/>
              </a:cxn>
              <a:cxn ang="0">
                <a:pos x="109" y="100"/>
              </a:cxn>
              <a:cxn ang="0">
                <a:pos x="108" y="93"/>
              </a:cxn>
              <a:cxn ang="0">
                <a:pos x="144" y="79"/>
              </a:cxn>
            </a:cxnLst>
            <a:rect l="0" t="0" r="r" b="b"/>
            <a:pathLst>
              <a:path w="153" h="133">
                <a:moveTo>
                  <a:pt x="144" y="79"/>
                </a:moveTo>
                <a:cubicBezTo>
                  <a:pt x="142" y="77"/>
                  <a:pt x="140" y="74"/>
                  <a:pt x="141" y="73"/>
                </a:cubicBezTo>
                <a:cubicBezTo>
                  <a:pt x="141" y="71"/>
                  <a:pt x="143" y="68"/>
                  <a:pt x="143" y="67"/>
                </a:cubicBezTo>
                <a:cubicBezTo>
                  <a:pt x="144" y="65"/>
                  <a:pt x="142" y="63"/>
                  <a:pt x="144" y="61"/>
                </a:cubicBezTo>
                <a:cubicBezTo>
                  <a:pt x="146" y="59"/>
                  <a:pt x="149" y="58"/>
                  <a:pt x="149" y="56"/>
                </a:cubicBezTo>
                <a:cubicBezTo>
                  <a:pt x="149" y="55"/>
                  <a:pt x="146" y="52"/>
                  <a:pt x="147" y="48"/>
                </a:cubicBezTo>
                <a:cubicBezTo>
                  <a:pt x="147" y="45"/>
                  <a:pt x="144" y="37"/>
                  <a:pt x="147" y="35"/>
                </a:cubicBezTo>
                <a:cubicBezTo>
                  <a:pt x="150" y="33"/>
                  <a:pt x="153" y="33"/>
                  <a:pt x="152" y="31"/>
                </a:cubicBezTo>
                <a:cubicBezTo>
                  <a:pt x="151" y="30"/>
                  <a:pt x="146" y="23"/>
                  <a:pt x="143" y="18"/>
                </a:cubicBezTo>
                <a:cubicBezTo>
                  <a:pt x="143" y="18"/>
                  <a:pt x="143" y="18"/>
                  <a:pt x="143" y="18"/>
                </a:cubicBezTo>
                <a:cubicBezTo>
                  <a:pt x="143" y="18"/>
                  <a:pt x="143" y="18"/>
                  <a:pt x="142" y="18"/>
                </a:cubicBezTo>
                <a:cubicBezTo>
                  <a:pt x="137" y="16"/>
                  <a:pt x="141" y="15"/>
                  <a:pt x="137" y="14"/>
                </a:cubicBezTo>
                <a:cubicBezTo>
                  <a:pt x="133" y="14"/>
                  <a:pt x="130" y="13"/>
                  <a:pt x="128" y="11"/>
                </a:cubicBezTo>
                <a:cubicBezTo>
                  <a:pt x="126" y="9"/>
                  <a:pt x="123" y="7"/>
                  <a:pt x="121" y="6"/>
                </a:cubicBezTo>
                <a:cubicBezTo>
                  <a:pt x="119" y="5"/>
                  <a:pt x="117" y="3"/>
                  <a:pt x="115" y="1"/>
                </a:cubicBezTo>
                <a:cubicBezTo>
                  <a:pt x="115" y="2"/>
                  <a:pt x="114" y="1"/>
                  <a:pt x="112" y="0"/>
                </a:cubicBezTo>
                <a:cubicBezTo>
                  <a:pt x="106" y="1"/>
                  <a:pt x="93" y="3"/>
                  <a:pt x="92" y="5"/>
                </a:cubicBezTo>
                <a:cubicBezTo>
                  <a:pt x="90" y="7"/>
                  <a:pt x="91" y="10"/>
                  <a:pt x="89" y="11"/>
                </a:cubicBezTo>
                <a:cubicBezTo>
                  <a:pt x="87" y="12"/>
                  <a:pt x="84" y="15"/>
                  <a:pt x="87" y="19"/>
                </a:cubicBezTo>
                <a:cubicBezTo>
                  <a:pt x="89" y="23"/>
                  <a:pt x="88" y="33"/>
                  <a:pt x="87" y="36"/>
                </a:cubicBezTo>
                <a:cubicBezTo>
                  <a:pt x="87" y="38"/>
                  <a:pt x="83" y="46"/>
                  <a:pt x="86" y="48"/>
                </a:cubicBezTo>
                <a:cubicBezTo>
                  <a:pt x="89" y="50"/>
                  <a:pt x="90" y="57"/>
                  <a:pt x="94" y="57"/>
                </a:cubicBezTo>
                <a:cubicBezTo>
                  <a:pt x="97" y="57"/>
                  <a:pt x="101" y="54"/>
                  <a:pt x="102" y="55"/>
                </a:cubicBezTo>
                <a:cubicBezTo>
                  <a:pt x="103" y="56"/>
                  <a:pt x="102" y="69"/>
                  <a:pt x="102" y="69"/>
                </a:cubicBezTo>
                <a:cubicBezTo>
                  <a:pt x="91" y="72"/>
                  <a:pt x="91" y="72"/>
                  <a:pt x="91" y="72"/>
                </a:cubicBezTo>
                <a:cubicBezTo>
                  <a:pt x="91" y="72"/>
                  <a:pt x="87" y="61"/>
                  <a:pt x="83" y="59"/>
                </a:cubicBezTo>
                <a:cubicBezTo>
                  <a:pt x="80" y="57"/>
                  <a:pt x="75" y="57"/>
                  <a:pt x="73" y="54"/>
                </a:cubicBezTo>
                <a:cubicBezTo>
                  <a:pt x="71" y="51"/>
                  <a:pt x="68" y="46"/>
                  <a:pt x="68" y="46"/>
                </a:cubicBezTo>
                <a:cubicBezTo>
                  <a:pt x="68" y="46"/>
                  <a:pt x="65" y="52"/>
                  <a:pt x="63" y="52"/>
                </a:cubicBezTo>
                <a:cubicBezTo>
                  <a:pt x="62" y="52"/>
                  <a:pt x="48" y="49"/>
                  <a:pt x="46" y="46"/>
                </a:cubicBezTo>
                <a:cubicBezTo>
                  <a:pt x="44" y="44"/>
                  <a:pt x="44" y="42"/>
                  <a:pt x="40" y="42"/>
                </a:cubicBezTo>
                <a:cubicBezTo>
                  <a:pt x="37" y="43"/>
                  <a:pt x="36" y="45"/>
                  <a:pt x="33" y="42"/>
                </a:cubicBezTo>
                <a:cubicBezTo>
                  <a:pt x="31" y="40"/>
                  <a:pt x="29" y="37"/>
                  <a:pt x="27" y="37"/>
                </a:cubicBezTo>
                <a:cubicBezTo>
                  <a:pt x="27" y="65"/>
                  <a:pt x="27" y="65"/>
                  <a:pt x="27" y="65"/>
                </a:cubicBezTo>
                <a:cubicBezTo>
                  <a:pt x="0" y="65"/>
                  <a:pt x="0" y="65"/>
                  <a:pt x="0" y="65"/>
                </a:cubicBezTo>
                <a:cubicBezTo>
                  <a:pt x="0" y="110"/>
                  <a:pt x="0" y="110"/>
                  <a:pt x="0" y="110"/>
                </a:cubicBezTo>
                <a:cubicBezTo>
                  <a:pt x="17" y="127"/>
                  <a:pt x="17" y="127"/>
                  <a:pt x="17" y="127"/>
                </a:cubicBezTo>
                <a:cubicBezTo>
                  <a:pt x="19" y="126"/>
                  <a:pt x="20" y="126"/>
                  <a:pt x="21" y="126"/>
                </a:cubicBezTo>
                <a:cubicBezTo>
                  <a:pt x="24" y="125"/>
                  <a:pt x="29" y="125"/>
                  <a:pt x="32" y="125"/>
                </a:cubicBezTo>
                <a:cubicBezTo>
                  <a:pt x="34" y="125"/>
                  <a:pt x="38" y="126"/>
                  <a:pt x="40" y="128"/>
                </a:cubicBezTo>
                <a:cubicBezTo>
                  <a:pt x="42" y="129"/>
                  <a:pt x="41" y="130"/>
                  <a:pt x="40" y="131"/>
                </a:cubicBezTo>
                <a:cubicBezTo>
                  <a:pt x="42" y="131"/>
                  <a:pt x="44" y="132"/>
                  <a:pt x="44" y="133"/>
                </a:cubicBezTo>
                <a:cubicBezTo>
                  <a:pt x="44" y="133"/>
                  <a:pt x="44" y="133"/>
                  <a:pt x="44" y="133"/>
                </a:cubicBezTo>
                <a:cubicBezTo>
                  <a:pt x="46" y="132"/>
                  <a:pt x="48" y="130"/>
                  <a:pt x="51" y="131"/>
                </a:cubicBezTo>
                <a:cubicBezTo>
                  <a:pt x="55" y="132"/>
                  <a:pt x="56" y="132"/>
                  <a:pt x="61" y="132"/>
                </a:cubicBezTo>
                <a:cubicBezTo>
                  <a:pt x="66" y="132"/>
                  <a:pt x="69" y="130"/>
                  <a:pt x="70" y="127"/>
                </a:cubicBezTo>
                <a:cubicBezTo>
                  <a:pt x="71" y="125"/>
                  <a:pt x="76" y="117"/>
                  <a:pt x="80" y="115"/>
                </a:cubicBezTo>
                <a:cubicBezTo>
                  <a:pt x="84" y="113"/>
                  <a:pt x="89" y="111"/>
                  <a:pt x="90" y="107"/>
                </a:cubicBezTo>
                <a:cubicBezTo>
                  <a:pt x="91" y="103"/>
                  <a:pt x="96" y="101"/>
                  <a:pt x="101" y="101"/>
                </a:cubicBezTo>
                <a:cubicBezTo>
                  <a:pt x="103" y="101"/>
                  <a:pt x="107" y="101"/>
                  <a:pt x="109" y="100"/>
                </a:cubicBezTo>
                <a:cubicBezTo>
                  <a:pt x="108" y="93"/>
                  <a:pt x="108" y="93"/>
                  <a:pt x="108" y="93"/>
                </a:cubicBezTo>
                <a:cubicBezTo>
                  <a:pt x="108" y="93"/>
                  <a:pt x="141" y="80"/>
                  <a:pt x="144" y="7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82" name="Freeform 364"/>
          <p:cNvSpPr>
            <a:spLocks/>
          </p:cNvSpPr>
          <p:nvPr/>
        </p:nvSpPr>
        <p:spPr bwMode="auto">
          <a:xfrm>
            <a:off x="1074738" y="4491038"/>
            <a:ext cx="312737" cy="315912"/>
          </a:xfrm>
          <a:custGeom>
            <a:avLst/>
            <a:gdLst/>
            <a:ahLst/>
            <a:cxnLst>
              <a:cxn ang="0">
                <a:pos x="85" y="12"/>
              </a:cxn>
              <a:cxn ang="0">
                <a:pos x="79" y="6"/>
              </a:cxn>
              <a:cxn ang="0">
                <a:pos x="25" y="6"/>
              </a:cxn>
              <a:cxn ang="0">
                <a:pos x="17" y="1"/>
              </a:cxn>
              <a:cxn ang="0">
                <a:pos x="9" y="6"/>
              </a:cxn>
              <a:cxn ang="0">
                <a:pos x="0" y="4"/>
              </a:cxn>
              <a:cxn ang="0">
                <a:pos x="0" y="12"/>
              </a:cxn>
              <a:cxn ang="0">
                <a:pos x="13" y="35"/>
              </a:cxn>
              <a:cxn ang="0">
                <a:pos x="24" y="60"/>
              </a:cxn>
              <a:cxn ang="0">
                <a:pos x="32" y="79"/>
              </a:cxn>
              <a:cxn ang="0">
                <a:pos x="34" y="104"/>
              </a:cxn>
              <a:cxn ang="0">
                <a:pos x="38" y="132"/>
              </a:cxn>
              <a:cxn ang="0">
                <a:pos x="54" y="159"/>
              </a:cxn>
              <a:cxn ang="0">
                <a:pos x="55" y="161"/>
              </a:cxn>
              <a:cxn ang="0">
                <a:pos x="55" y="161"/>
              </a:cxn>
              <a:cxn ang="0">
                <a:pos x="64" y="156"/>
              </a:cxn>
              <a:cxn ang="0">
                <a:pos x="71" y="163"/>
              </a:cxn>
              <a:cxn ang="0">
                <a:pos x="91" y="164"/>
              </a:cxn>
              <a:cxn ang="0">
                <a:pos x="99" y="158"/>
              </a:cxn>
              <a:cxn ang="0">
                <a:pos x="99" y="108"/>
              </a:cxn>
              <a:cxn ang="0">
                <a:pos x="99" y="69"/>
              </a:cxn>
              <a:cxn ang="0">
                <a:pos x="112" y="69"/>
              </a:cxn>
              <a:cxn ang="0">
                <a:pos x="112" y="19"/>
              </a:cxn>
              <a:cxn ang="0">
                <a:pos x="120" y="18"/>
              </a:cxn>
              <a:cxn ang="0">
                <a:pos x="134" y="14"/>
              </a:cxn>
              <a:cxn ang="0">
                <a:pos x="140" y="15"/>
              </a:cxn>
              <a:cxn ang="0">
                <a:pos x="146" y="19"/>
              </a:cxn>
              <a:cxn ang="0">
                <a:pos x="150" y="15"/>
              </a:cxn>
              <a:cxn ang="0">
                <a:pos x="162" y="12"/>
              </a:cxn>
              <a:cxn ang="0">
                <a:pos x="162" y="12"/>
              </a:cxn>
              <a:cxn ang="0">
                <a:pos x="162" y="9"/>
              </a:cxn>
              <a:cxn ang="0">
                <a:pos x="154" y="6"/>
              </a:cxn>
              <a:cxn ang="0">
                <a:pos x="143" y="7"/>
              </a:cxn>
              <a:cxn ang="0">
                <a:pos x="139" y="8"/>
              </a:cxn>
              <a:cxn ang="0">
                <a:pos x="115" y="14"/>
              </a:cxn>
              <a:cxn ang="0">
                <a:pos x="85" y="12"/>
              </a:cxn>
            </a:cxnLst>
            <a:rect l="0" t="0" r="r" b="b"/>
            <a:pathLst>
              <a:path w="164" h="165">
                <a:moveTo>
                  <a:pt x="85" y="12"/>
                </a:moveTo>
                <a:cubicBezTo>
                  <a:pt x="83" y="12"/>
                  <a:pt x="79" y="6"/>
                  <a:pt x="79" y="6"/>
                </a:cubicBezTo>
                <a:cubicBezTo>
                  <a:pt x="25" y="6"/>
                  <a:pt x="25" y="6"/>
                  <a:pt x="25" y="6"/>
                </a:cubicBezTo>
                <a:cubicBezTo>
                  <a:pt x="25" y="6"/>
                  <a:pt x="20" y="0"/>
                  <a:pt x="17" y="1"/>
                </a:cubicBezTo>
                <a:cubicBezTo>
                  <a:pt x="14" y="1"/>
                  <a:pt x="11" y="6"/>
                  <a:pt x="9" y="6"/>
                </a:cubicBezTo>
                <a:cubicBezTo>
                  <a:pt x="7" y="6"/>
                  <a:pt x="3" y="5"/>
                  <a:pt x="0" y="4"/>
                </a:cubicBezTo>
                <a:cubicBezTo>
                  <a:pt x="0" y="8"/>
                  <a:pt x="0" y="11"/>
                  <a:pt x="0" y="12"/>
                </a:cubicBezTo>
                <a:cubicBezTo>
                  <a:pt x="0" y="15"/>
                  <a:pt x="11" y="29"/>
                  <a:pt x="13" y="35"/>
                </a:cubicBezTo>
                <a:cubicBezTo>
                  <a:pt x="15" y="40"/>
                  <a:pt x="20" y="54"/>
                  <a:pt x="24" y="60"/>
                </a:cubicBezTo>
                <a:cubicBezTo>
                  <a:pt x="27" y="65"/>
                  <a:pt x="33" y="76"/>
                  <a:pt x="32" y="79"/>
                </a:cubicBezTo>
                <a:cubicBezTo>
                  <a:pt x="31" y="81"/>
                  <a:pt x="32" y="98"/>
                  <a:pt x="34" y="104"/>
                </a:cubicBezTo>
                <a:cubicBezTo>
                  <a:pt x="36" y="110"/>
                  <a:pt x="37" y="124"/>
                  <a:pt x="38" y="132"/>
                </a:cubicBezTo>
                <a:cubicBezTo>
                  <a:pt x="40" y="140"/>
                  <a:pt x="47" y="150"/>
                  <a:pt x="54" y="159"/>
                </a:cubicBezTo>
                <a:cubicBezTo>
                  <a:pt x="54" y="160"/>
                  <a:pt x="55" y="161"/>
                  <a:pt x="55" y="161"/>
                </a:cubicBezTo>
                <a:cubicBezTo>
                  <a:pt x="55" y="161"/>
                  <a:pt x="55" y="161"/>
                  <a:pt x="55" y="161"/>
                </a:cubicBezTo>
                <a:cubicBezTo>
                  <a:pt x="58" y="158"/>
                  <a:pt x="62" y="155"/>
                  <a:pt x="64" y="156"/>
                </a:cubicBezTo>
                <a:cubicBezTo>
                  <a:pt x="67" y="158"/>
                  <a:pt x="69" y="162"/>
                  <a:pt x="71" y="163"/>
                </a:cubicBezTo>
                <a:cubicBezTo>
                  <a:pt x="73" y="164"/>
                  <a:pt x="89" y="165"/>
                  <a:pt x="91" y="164"/>
                </a:cubicBezTo>
                <a:cubicBezTo>
                  <a:pt x="93" y="162"/>
                  <a:pt x="99" y="158"/>
                  <a:pt x="99" y="158"/>
                </a:cubicBezTo>
                <a:cubicBezTo>
                  <a:pt x="99" y="108"/>
                  <a:pt x="99" y="108"/>
                  <a:pt x="99" y="108"/>
                </a:cubicBezTo>
                <a:cubicBezTo>
                  <a:pt x="99" y="69"/>
                  <a:pt x="99" y="69"/>
                  <a:pt x="99" y="69"/>
                </a:cubicBezTo>
                <a:cubicBezTo>
                  <a:pt x="112" y="69"/>
                  <a:pt x="112" y="69"/>
                  <a:pt x="112" y="69"/>
                </a:cubicBezTo>
                <a:cubicBezTo>
                  <a:pt x="112" y="19"/>
                  <a:pt x="112" y="19"/>
                  <a:pt x="112" y="19"/>
                </a:cubicBezTo>
                <a:cubicBezTo>
                  <a:pt x="112" y="19"/>
                  <a:pt x="116" y="20"/>
                  <a:pt x="120" y="18"/>
                </a:cubicBezTo>
                <a:cubicBezTo>
                  <a:pt x="124" y="16"/>
                  <a:pt x="131" y="15"/>
                  <a:pt x="134" y="14"/>
                </a:cubicBezTo>
                <a:cubicBezTo>
                  <a:pt x="137" y="13"/>
                  <a:pt x="136" y="11"/>
                  <a:pt x="140" y="15"/>
                </a:cubicBezTo>
                <a:cubicBezTo>
                  <a:pt x="144" y="19"/>
                  <a:pt x="144" y="22"/>
                  <a:pt x="146" y="19"/>
                </a:cubicBezTo>
                <a:cubicBezTo>
                  <a:pt x="148" y="17"/>
                  <a:pt x="147" y="15"/>
                  <a:pt x="150" y="15"/>
                </a:cubicBezTo>
                <a:cubicBezTo>
                  <a:pt x="153" y="15"/>
                  <a:pt x="160" y="14"/>
                  <a:pt x="162" y="12"/>
                </a:cubicBezTo>
                <a:cubicBezTo>
                  <a:pt x="162" y="12"/>
                  <a:pt x="162" y="12"/>
                  <a:pt x="162" y="12"/>
                </a:cubicBezTo>
                <a:cubicBezTo>
                  <a:pt x="163" y="11"/>
                  <a:pt x="164" y="10"/>
                  <a:pt x="162" y="9"/>
                </a:cubicBezTo>
                <a:cubicBezTo>
                  <a:pt x="160" y="7"/>
                  <a:pt x="156" y="6"/>
                  <a:pt x="154" y="6"/>
                </a:cubicBezTo>
                <a:cubicBezTo>
                  <a:pt x="151" y="6"/>
                  <a:pt x="146" y="6"/>
                  <a:pt x="143" y="7"/>
                </a:cubicBezTo>
                <a:cubicBezTo>
                  <a:pt x="142" y="7"/>
                  <a:pt x="141" y="7"/>
                  <a:pt x="139" y="8"/>
                </a:cubicBezTo>
                <a:cubicBezTo>
                  <a:pt x="133" y="10"/>
                  <a:pt x="119" y="14"/>
                  <a:pt x="115" y="14"/>
                </a:cubicBezTo>
                <a:cubicBezTo>
                  <a:pt x="109" y="13"/>
                  <a:pt x="87" y="12"/>
                  <a:pt x="85" y="1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83" name="Freeform 365"/>
          <p:cNvSpPr>
            <a:spLocks/>
          </p:cNvSpPr>
          <p:nvPr/>
        </p:nvSpPr>
        <p:spPr bwMode="auto">
          <a:xfrm>
            <a:off x="1084263" y="3927475"/>
            <a:ext cx="455612" cy="474663"/>
          </a:xfrm>
          <a:custGeom>
            <a:avLst/>
            <a:gdLst/>
            <a:ahLst/>
            <a:cxnLst>
              <a:cxn ang="0">
                <a:pos x="232" y="28"/>
              </a:cxn>
              <a:cxn ang="0">
                <a:pos x="218" y="10"/>
              </a:cxn>
              <a:cxn ang="0">
                <a:pos x="206" y="9"/>
              </a:cxn>
              <a:cxn ang="0">
                <a:pos x="186" y="1"/>
              </a:cxn>
              <a:cxn ang="0">
                <a:pos x="165" y="0"/>
              </a:cxn>
              <a:cxn ang="0">
                <a:pos x="150" y="4"/>
              </a:cxn>
              <a:cxn ang="0">
                <a:pos x="132" y="4"/>
              </a:cxn>
              <a:cxn ang="0">
                <a:pos x="101" y="10"/>
              </a:cxn>
              <a:cxn ang="0">
                <a:pos x="78" y="14"/>
              </a:cxn>
              <a:cxn ang="0">
                <a:pos x="78" y="24"/>
              </a:cxn>
              <a:cxn ang="0">
                <a:pos x="63" y="70"/>
              </a:cxn>
              <a:cxn ang="0">
                <a:pos x="47" y="119"/>
              </a:cxn>
              <a:cxn ang="0">
                <a:pos x="26" y="128"/>
              </a:cxn>
              <a:cxn ang="0">
                <a:pos x="11" y="131"/>
              </a:cxn>
              <a:cxn ang="0">
                <a:pos x="4" y="146"/>
              </a:cxn>
              <a:cxn ang="0">
                <a:pos x="1" y="153"/>
              </a:cxn>
              <a:cxn ang="0">
                <a:pos x="1" y="154"/>
              </a:cxn>
              <a:cxn ang="0">
                <a:pos x="45" y="148"/>
              </a:cxn>
              <a:cxn ang="0">
                <a:pos x="68" y="178"/>
              </a:cxn>
              <a:cxn ang="0">
                <a:pos x="90" y="162"/>
              </a:cxn>
              <a:cxn ang="0">
                <a:pos x="101" y="167"/>
              </a:cxn>
              <a:cxn ang="0">
                <a:pos x="117" y="172"/>
              </a:cxn>
              <a:cxn ang="0">
                <a:pos x="118" y="193"/>
              </a:cxn>
              <a:cxn ang="0">
                <a:pos x="123" y="217"/>
              </a:cxn>
              <a:cxn ang="0">
                <a:pos x="142" y="214"/>
              </a:cxn>
              <a:cxn ang="0">
                <a:pos x="150" y="219"/>
              </a:cxn>
              <a:cxn ang="0">
                <a:pos x="163" y="223"/>
              </a:cxn>
              <a:cxn ang="0">
                <a:pos x="185" y="223"/>
              </a:cxn>
              <a:cxn ang="0">
                <a:pos x="200" y="236"/>
              </a:cxn>
              <a:cxn ang="0">
                <a:pos x="219" y="246"/>
              </a:cxn>
              <a:cxn ang="0">
                <a:pos x="211" y="234"/>
              </a:cxn>
              <a:cxn ang="0">
                <a:pos x="204" y="213"/>
              </a:cxn>
              <a:cxn ang="0">
                <a:pos x="206" y="188"/>
              </a:cxn>
              <a:cxn ang="0">
                <a:pos x="229" y="177"/>
              </a:cxn>
              <a:cxn ang="0">
                <a:pos x="223" y="169"/>
              </a:cxn>
              <a:cxn ang="0">
                <a:pos x="214" y="157"/>
              </a:cxn>
              <a:cxn ang="0">
                <a:pos x="210" y="137"/>
              </a:cxn>
              <a:cxn ang="0">
                <a:pos x="211" y="117"/>
              </a:cxn>
              <a:cxn ang="0">
                <a:pos x="209" y="107"/>
              </a:cxn>
              <a:cxn ang="0">
                <a:pos x="210" y="98"/>
              </a:cxn>
              <a:cxn ang="0">
                <a:pos x="216" y="86"/>
              </a:cxn>
              <a:cxn ang="0">
                <a:pos x="226" y="55"/>
              </a:cxn>
              <a:cxn ang="0">
                <a:pos x="235" y="39"/>
              </a:cxn>
            </a:cxnLst>
            <a:rect l="0" t="0" r="r" b="b"/>
            <a:pathLst>
              <a:path w="239" h="249">
                <a:moveTo>
                  <a:pt x="235" y="39"/>
                </a:moveTo>
                <a:cubicBezTo>
                  <a:pt x="232" y="37"/>
                  <a:pt x="232" y="32"/>
                  <a:pt x="232" y="28"/>
                </a:cubicBezTo>
                <a:cubicBezTo>
                  <a:pt x="232" y="27"/>
                  <a:pt x="232" y="25"/>
                  <a:pt x="232" y="24"/>
                </a:cubicBezTo>
                <a:cubicBezTo>
                  <a:pt x="228" y="19"/>
                  <a:pt x="220" y="10"/>
                  <a:pt x="218" y="10"/>
                </a:cubicBezTo>
                <a:cubicBezTo>
                  <a:pt x="214" y="10"/>
                  <a:pt x="215" y="13"/>
                  <a:pt x="212" y="13"/>
                </a:cubicBezTo>
                <a:cubicBezTo>
                  <a:pt x="209" y="13"/>
                  <a:pt x="207" y="9"/>
                  <a:pt x="206" y="9"/>
                </a:cubicBezTo>
                <a:cubicBezTo>
                  <a:pt x="204" y="9"/>
                  <a:pt x="203" y="14"/>
                  <a:pt x="201" y="14"/>
                </a:cubicBezTo>
                <a:cubicBezTo>
                  <a:pt x="199" y="14"/>
                  <a:pt x="190" y="1"/>
                  <a:pt x="186" y="1"/>
                </a:cubicBezTo>
                <a:cubicBezTo>
                  <a:pt x="186" y="1"/>
                  <a:pt x="180" y="4"/>
                  <a:pt x="178" y="4"/>
                </a:cubicBezTo>
                <a:cubicBezTo>
                  <a:pt x="176" y="4"/>
                  <a:pt x="168" y="0"/>
                  <a:pt x="165" y="0"/>
                </a:cubicBezTo>
                <a:cubicBezTo>
                  <a:pt x="162" y="1"/>
                  <a:pt x="160" y="5"/>
                  <a:pt x="157" y="5"/>
                </a:cubicBezTo>
                <a:cubicBezTo>
                  <a:pt x="154" y="5"/>
                  <a:pt x="153" y="3"/>
                  <a:pt x="150" y="4"/>
                </a:cubicBezTo>
                <a:cubicBezTo>
                  <a:pt x="148" y="5"/>
                  <a:pt x="140" y="6"/>
                  <a:pt x="137" y="6"/>
                </a:cubicBezTo>
                <a:cubicBezTo>
                  <a:pt x="134" y="7"/>
                  <a:pt x="134" y="3"/>
                  <a:pt x="132" y="4"/>
                </a:cubicBezTo>
                <a:cubicBezTo>
                  <a:pt x="129" y="5"/>
                  <a:pt x="130" y="15"/>
                  <a:pt x="126" y="16"/>
                </a:cubicBezTo>
                <a:cubicBezTo>
                  <a:pt x="121" y="16"/>
                  <a:pt x="106" y="15"/>
                  <a:pt x="101" y="10"/>
                </a:cubicBezTo>
                <a:cubicBezTo>
                  <a:pt x="97" y="6"/>
                  <a:pt x="92" y="1"/>
                  <a:pt x="88" y="3"/>
                </a:cubicBezTo>
                <a:cubicBezTo>
                  <a:pt x="85" y="4"/>
                  <a:pt x="78" y="11"/>
                  <a:pt x="78" y="14"/>
                </a:cubicBezTo>
                <a:cubicBezTo>
                  <a:pt x="78" y="16"/>
                  <a:pt x="79" y="21"/>
                  <a:pt x="79" y="24"/>
                </a:cubicBezTo>
                <a:cubicBezTo>
                  <a:pt x="79" y="24"/>
                  <a:pt x="79" y="24"/>
                  <a:pt x="78" y="24"/>
                </a:cubicBezTo>
                <a:cubicBezTo>
                  <a:pt x="78" y="28"/>
                  <a:pt x="73" y="36"/>
                  <a:pt x="72" y="41"/>
                </a:cubicBezTo>
                <a:cubicBezTo>
                  <a:pt x="71" y="46"/>
                  <a:pt x="66" y="66"/>
                  <a:pt x="63" y="70"/>
                </a:cubicBezTo>
                <a:cubicBezTo>
                  <a:pt x="60" y="74"/>
                  <a:pt x="47" y="92"/>
                  <a:pt x="47" y="96"/>
                </a:cubicBezTo>
                <a:cubicBezTo>
                  <a:pt x="47" y="99"/>
                  <a:pt x="47" y="115"/>
                  <a:pt x="47" y="119"/>
                </a:cubicBezTo>
                <a:cubicBezTo>
                  <a:pt x="47" y="122"/>
                  <a:pt x="29" y="132"/>
                  <a:pt x="27" y="134"/>
                </a:cubicBezTo>
                <a:cubicBezTo>
                  <a:pt x="25" y="135"/>
                  <a:pt x="29" y="127"/>
                  <a:pt x="26" y="128"/>
                </a:cubicBezTo>
                <a:cubicBezTo>
                  <a:pt x="22" y="129"/>
                  <a:pt x="17" y="136"/>
                  <a:pt x="15" y="135"/>
                </a:cubicBezTo>
                <a:cubicBezTo>
                  <a:pt x="13" y="134"/>
                  <a:pt x="12" y="132"/>
                  <a:pt x="11" y="131"/>
                </a:cubicBezTo>
                <a:cubicBezTo>
                  <a:pt x="9" y="133"/>
                  <a:pt x="4" y="139"/>
                  <a:pt x="4" y="140"/>
                </a:cubicBezTo>
                <a:cubicBezTo>
                  <a:pt x="4" y="142"/>
                  <a:pt x="5" y="145"/>
                  <a:pt x="4" y="146"/>
                </a:cubicBezTo>
                <a:cubicBezTo>
                  <a:pt x="3" y="147"/>
                  <a:pt x="2" y="147"/>
                  <a:pt x="0" y="147"/>
                </a:cubicBezTo>
                <a:cubicBezTo>
                  <a:pt x="0" y="149"/>
                  <a:pt x="0" y="151"/>
                  <a:pt x="1" y="153"/>
                </a:cubicBezTo>
                <a:cubicBezTo>
                  <a:pt x="1" y="153"/>
                  <a:pt x="1" y="154"/>
                  <a:pt x="1" y="154"/>
                </a:cubicBezTo>
                <a:cubicBezTo>
                  <a:pt x="1" y="154"/>
                  <a:pt x="1" y="154"/>
                  <a:pt x="1" y="154"/>
                </a:cubicBezTo>
                <a:cubicBezTo>
                  <a:pt x="5" y="151"/>
                  <a:pt x="11" y="148"/>
                  <a:pt x="11" y="148"/>
                </a:cubicBezTo>
                <a:cubicBezTo>
                  <a:pt x="11" y="148"/>
                  <a:pt x="43" y="148"/>
                  <a:pt x="45" y="148"/>
                </a:cubicBezTo>
                <a:cubicBezTo>
                  <a:pt x="47" y="148"/>
                  <a:pt x="52" y="149"/>
                  <a:pt x="53" y="155"/>
                </a:cubicBezTo>
                <a:cubicBezTo>
                  <a:pt x="54" y="160"/>
                  <a:pt x="64" y="177"/>
                  <a:pt x="68" y="178"/>
                </a:cubicBezTo>
                <a:cubicBezTo>
                  <a:pt x="72" y="179"/>
                  <a:pt x="86" y="176"/>
                  <a:pt x="87" y="175"/>
                </a:cubicBezTo>
                <a:cubicBezTo>
                  <a:pt x="87" y="173"/>
                  <a:pt x="90" y="162"/>
                  <a:pt x="90" y="162"/>
                </a:cubicBezTo>
                <a:cubicBezTo>
                  <a:pt x="101" y="161"/>
                  <a:pt x="101" y="161"/>
                  <a:pt x="101" y="161"/>
                </a:cubicBezTo>
                <a:cubicBezTo>
                  <a:pt x="101" y="167"/>
                  <a:pt x="101" y="167"/>
                  <a:pt x="101" y="167"/>
                </a:cubicBezTo>
                <a:cubicBezTo>
                  <a:pt x="117" y="167"/>
                  <a:pt x="117" y="167"/>
                  <a:pt x="117" y="167"/>
                </a:cubicBezTo>
                <a:cubicBezTo>
                  <a:pt x="117" y="167"/>
                  <a:pt x="117" y="169"/>
                  <a:pt x="117" y="172"/>
                </a:cubicBezTo>
                <a:cubicBezTo>
                  <a:pt x="117" y="175"/>
                  <a:pt x="119" y="178"/>
                  <a:pt x="120" y="182"/>
                </a:cubicBezTo>
                <a:cubicBezTo>
                  <a:pt x="121" y="186"/>
                  <a:pt x="120" y="186"/>
                  <a:pt x="118" y="193"/>
                </a:cubicBezTo>
                <a:cubicBezTo>
                  <a:pt x="116" y="199"/>
                  <a:pt x="122" y="202"/>
                  <a:pt x="123" y="207"/>
                </a:cubicBezTo>
                <a:cubicBezTo>
                  <a:pt x="123" y="211"/>
                  <a:pt x="122" y="214"/>
                  <a:pt x="123" y="217"/>
                </a:cubicBezTo>
                <a:cubicBezTo>
                  <a:pt x="123" y="220"/>
                  <a:pt x="126" y="217"/>
                  <a:pt x="129" y="217"/>
                </a:cubicBezTo>
                <a:cubicBezTo>
                  <a:pt x="133" y="217"/>
                  <a:pt x="139" y="214"/>
                  <a:pt x="142" y="214"/>
                </a:cubicBezTo>
                <a:cubicBezTo>
                  <a:pt x="143" y="214"/>
                  <a:pt x="143" y="214"/>
                  <a:pt x="144" y="214"/>
                </a:cubicBezTo>
                <a:cubicBezTo>
                  <a:pt x="146" y="214"/>
                  <a:pt x="148" y="217"/>
                  <a:pt x="150" y="219"/>
                </a:cubicBezTo>
                <a:cubicBezTo>
                  <a:pt x="153" y="222"/>
                  <a:pt x="154" y="220"/>
                  <a:pt x="157" y="219"/>
                </a:cubicBezTo>
                <a:cubicBezTo>
                  <a:pt x="161" y="219"/>
                  <a:pt x="161" y="221"/>
                  <a:pt x="163" y="223"/>
                </a:cubicBezTo>
                <a:cubicBezTo>
                  <a:pt x="165" y="226"/>
                  <a:pt x="179" y="229"/>
                  <a:pt x="180" y="229"/>
                </a:cubicBezTo>
                <a:cubicBezTo>
                  <a:pt x="182" y="229"/>
                  <a:pt x="185" y="223"/>
                  <a:pt x="185" y="223"/>
                </a:cubicBezTo>
                <a:cubicBezTo>
                  <a:pt x="185" y="223"/>
                  <a:pt x="188" y="228"/>
                  <a:pt x="190" y="231"/>
                </a:cubicBezTo>
                <a:cubicBezTo>
                  <a:pt x="192" y="234"/>
                  <a:pt x="197" y="234"/>
                  <a:pt x="200" y="236"/>
                </a:cubicBezTo>
                <a:cubicBezTo>
                  <a:pt x="204" y="238"/>
                  <a:pt x="208" y="249"/>
                  <a:pt x="208" y="249"/>
                </a:cubicBezTo>
                <a:cubicBezTo>
                  <a:pt x="219" y="246"/>
                  <a:pt x="219" y="246"/>
                  <a:pt x="219" y="246"/>
                </a:cubicBezTo>
                <a:cubicBezTo>
                  <a:pt x="219" y="246"/>
                  <a:pt x="220" y="233"/>
                  <a:pt x="219" y="232"/>
                </a:cubicBezTo>
                <a:cubicBezTo>
                  <a:pt x="218" y="231"/>
                  <a:pt x="214" y="234"/>
                  <a:pt x="211" y="234"/>
                </a:cubicBezTo>
                <a:cubicBezTo>
                  <a:pt x="207" y="234"/>
                  <a:pt x="206" y="227"/>
                  <a:pt x="203" y="225"/>
                </a:cubicBezTo>
                <a:cubicBezTo>
                  <a:pt x="200" y="223"/>
                  <a:pt x="204" y="215"/>
                  <a:pt x="204" y="213"/>
                </a:cubicBezTo>
                <a:cubicBezTo>
                  <a:pt x="205" y="210"/>
                  <a:pt x="206" y="200"/>
                  <a:pt x="204" y="196"/>
                </a:cubicBezTo>
                <a:cubicBezTo>
                  <a:pt x="201" y="192"/>
                  <a:pt x="204" y="189"/>
                  <a:pt x="206" y="188"/>
                </a:cubicBezTo>
                <a:cubicBezTo>
                  <a:pt x="208" y="187"/>
                  <a:pt x="207" y="184"/>
                  <a:pt x="209" y="182"/>
                </a:cubicBezTo>
                <a:cubicBezTo>
                  <a:pt x="210" y="180"/>
                  <a:pt x="223" y="178"/>
                  <a:pt x="229" y="177"/>
                </a:cubicBezTo>
                <a:cubicBezTo>
                  <a:pt x="228" y="177"/>
                  <a:pt x="228" y="177"/>
                  <a:pt x="228" y="177"/>
                </a:cubicBezTo>
                <a:cubicBezTo>
                  <a:pt x="224" y="174"/>
                  <a:pt x="224" y="172"/>
                  <a:pt x="223" y="169"/>
                </a:cubicBezTo>
                <a:cubicBezTo>
                  <a:pt x="223" y="167"/>
                  <a:pt x="223" y="167"/>
                  <a:pt x="221" y="165"/>
                </a:cubicBezTo>
                <a:cubicBezTo>
                  <a:pt x="220" y="164"/>
                  <a:pt x="215" y="160"/>
                  <a:pt x="214" y="157"/>
                </a:cubicBezTo>
                <a:cubicBezTo>
                  <a:pt x="213" y="154"/>
                  <a:pt x="214" y="146"/>
                  <a:pt x="213" y="144"/>
                </a:cubicBezTo>
                <a:cubicBezTo>
                  <a:pt x="212" y="141"/>
                  <a:pt x="210" y="141"/>
                  <a:pt x="210" y="137"/>
                </a:cubicBezTo>
                <a:cubicBezTo>
                  <a:pt x="210" y="133"/>
                  <a:pt x="209" y="114"/>
                  <a:pt x="211" y="117"/>
                </a:cubicBezTo>
                <a:cubicBezTo>
                  <a:pt x="211" y="117"/>
                  <a:pt x="211" y="117"/>
                  <a:pt x="211" y="117"/>
                </a:cubicBezTo>
                <a:cubicBezTo>
                  <a:pt x="211" y="117"/>
                  <a:pt x="211" y="117"/>
                  <a:pt x="211" y="117"/>
                </a:cubicBezTo>
                <a:cubicBezTo>
                  <a:pt x="211" y="112"/>
                  <a:pt x="209" y="108"/>
                  <a:pt x="209" y="107"/>
                </a:cubicBezTo>
                <a:cubicBezTo>
                  <a:pt x="209" y="106"/>
                  <a:pt x="209" y="106"/>
                  <a:pt x="209" y="105"/>
                </a:cubicBezTo>
                <a:cubicBezTo>
                  <a:pt x="209" y="103"/>
                  <a:pt x="210" y="101"/>
                  <a:pt x="210" y="98"/>
                </a:cubicBezTo>
                <a:cubicBezTo>
                  <a:pt x="211" y="95"/>
                  <a:pt x="214" y="89"/>
                  <a:pt x="216" y="87"/>
                </a:cubicBezTo>
                <a:cubicBezTo>
                  <a:pt x="216" y="87"/>
                  <a:pt x="216" y="87"/>
                  <a:pt x="216" y="86"/>
                </a:cubicBezTo>
                <a:cubicBezTo>
                  <a:pt x="218" y="85"/>
                  <a:pt x="218" y="74"/>
                  <a:pt x="218" y="70"/>
                </a:cubicBezTo>
                <a:cubicBezTo>
                  <a:pt x="218" y="65"/>
                  <a:pt x="223" y="56"/>
                  <a:pt x="226" y="55"/>
                </a:cubicBezTo>
                <a:cubicBezTo>
                  <a:pt x="229" y="54"/>
                  <a:pt x="235" y="45"/>
                  <a:pt x="237" y="43"/>
                </a:cubicBezTo>
                <a:cubicBezTo>
                  <a:pt x="239" y="42"/>
                  <a:pt x="237" y="41"/>
                  <a:pt x="235" y="3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84" name="Freeform 366"/>
          <p:cNvSpPr>
            <a:spLocks/>
          </p:cNvSpPr>
          <p:nvPr/>
        </p:nvSpPr>
        <p:spPr bwMode="auto">
          <a:xfrm>
            <a:off x="1074738" y="4210050"/>
            <a:ext cx="284162" cy="307975"/>
          </a:xfrm>
          <a:custGeom>
            <a:avLst/>
            <a:gdLst/>
            <a:ahLst/>
            <a:cxnLst>
              <a:cxn ang="0">
                <a:pos x="134" y="69"/>
              </a:cxn>
              <a:cxn ang="0">
                <a:pos x="128" y="69"/>
              </a:cxn>
              <a:cxn ang="0">
                <a:pos x="128" y="59"/>
              </a:cxn>
              <a:cxn ang="0">
                <a:pos x="123" y="45"/>
              </a:cxn>
              <a:cxn ang="0">
                <a:pos x="125" y="34"/>
              </a:cxn>
              <a:cxn ang="0">
                <a:pos x="122" y="24"/>
              </a:cxn>
              <a:cxn ang="0">
                <a:pos x="122" y="19"/>
              </a:cxn>
              <a:cxn ang="0">
                <a:pos x="106" y="19"/>
              </a:cxn>
              <a:cxn ang="0">
                <a:pos x="106" y="13"/>
              </a:cxn>
              <a:cxn ang="0">
                <a:pos x="95" y="14"/>
              </a:cxn>
              <a:cxn ang="0">
                <a:pos x="92" y="27"/>
              </a:cxn>
              <a:cxn ang="0">
                <a:pos x="73" y="30"/>
              </a:cxn>
              <a:cxn ang="0">
                <a:pos x="58" y="7"/>
              </a:cxn>
              <a:cxn ang="0">
                <a:pos x="50" y="0"/>
              </a:cxn>
              <a:cxn ang="0">
                <a:pos x="16" y="0"/>
              </a:cxn>
              <a:cxn ang="0">
                <a:pos x="6" y="6"/>
              </a:cxn>
              <a:cxn ang="0">
                <a:pos x="6" y="6"/>
              </a:cxn>
              <a:cxn ang="0">
                <a:pos x="18" y="30"/>
              </a:cxn>
              <a:cxn ang="0">
                <a:pos x="18" y="39"/>
              </a:cxn>
              <a:cxn ang="0">
                <a:pos x="17" y="50"/>
              </a:cxn>
              <a:cxn ang="0">
                <a:pos x="25" y="76"/>
              </a:cxn>
              <a:cxn ang="0">
                <a:pos x="16" y="92"/>
              </a:cxn>
              <a:cxn ang="0">
                <a:pos x="10" y="100"/>
              </a:cxn>
              <a:cxn ang="0">
                <a:pos x="1" y="132"/>
              </a:cxn>
              <a:cxn ang="0">
                <a:pos x="0" y="152"/>
              </a:cxn>
              <a:cxn ang="0">
                <a:pos x="9" y="154"/>
              </a:cxn>
              <a:cxn ang="0">
                <a:pos x="17" y="149"/>
              </a:cxn>
              <a:cxn ang="0">
                <a:pos x="25" y="154"/>
              </a:cxn>
              <a:cxn ang="0">
                <a:pos x="79" y="154"/>
              </a:cxn>
              <a:cxn ang="0">
                <a:pos x="85" y="160"/>
              </a:cxn>
              <a:cxn ang="0">
                <a:pos x="115" y="162"/>
              </a:cxn>
              <a:cxn ang="0">
                <a:pos x="139" y="156"/>
              </a:cxn>
              <a:cxn ang="0">
                <a:pos x="122" y="139"/>
              </a:cxn>
              <a:cxn ang="0">
                <a:pos x="122" y="94"/>
              </a:cxn>
              <a:cxn ang="0">
                <a:pos x="149" y="94"/>
              </a:cxn>
              <a:cxn ang="0">
                <a:pos x="149" y="66"/>
              </a:cxn>
              <a:cxn ang="0">
                <a:pos x="147" y="66"/>
              </a:cxn>
              <a:cxn ang="0">
                <a:pos x="134" y="69"/>
              </a:cxn>
            </a:cxnLst>
            <a:rect l="0" t="0" r="r" b="b"/>
            <a:pathLst>
              <a:path w="149" h="162">
                <a:moveTo>
                  <a:pt x="134" y="69"/>
                </a:moveTo>
                <a:cubicBezTo>
                  <a:pt x="131" y="69"/>
                  <a:pt x="128" y="72"/>
                  <a:pt x="128" y="69"/>
                </a:cubicBezTo>
                <a:cubicBezTo>
                  <a:pt x="127" y="66"/>
                  <a:pt x="128" y="63"/>
                  <a:pt x="128" y="59"/>
                </a:cubicBezTo>
                <a:cubicBezTo>
                  <a:pt x="127" y="54"/>
                  <a:pt x="121" y="51"/>
                  <a:pt x="123" y="45"/>
                </a:cubicBezTo>
                <a:cubicBezTo>
                  <a:pt x="125" y="38"/>
                  <a:pt x="126" y="38"/>
                  <a:pt x="125" y="34"/>
                </a:cubicBezTo>
                <a:cubicBezTo>
                  <a:pt x="124" y="30"/>
                  <a:pt x="122" y="27"/>
                  <a:pt x="122" y="24"/>
                </a:cubicBezTo>
                <a:cubicBezTo>
                  <a:pt x="122" y="21"/>
                  <a:pt x="122" y="19"/>
                  <a:pt x="122" y="19"/>
                </a:cubicBezTo>
                <a:cubicBezTo>
                  <a:pt x="106" y="19"/>
                  <a:pt x="106" y="19"/>
                  <a:pt x="106" y="19"/>
                </a:cubicBezTo>
                <a:cubicBezTo>
                  <a:pt x="106" y="13"/>
                  <a:pt x="106" y="13"/>
                  <a:pt x="106" y="13"/>
                </a:cubicBezTo>
                <a:cubicBezTo>
                  <a:pt x="95" y="14"/>
                  <a:pt x="95" y="14"/>
                  <a:pt x="95" y="14"/>
                </a:cubicBezTo>
                <a:cubicBezTo>
                  <a:pt x="95" y="14"/>
                  <a:pt x="92" y="25"/>
                  <a:pt x="92" y="27"/>
                </a:cubicBezTo>
                <a:cubicBezTo>
                  <a:pt x="91" y="28"/>
                  <a:pt x="77" y="31"/>
                  <a:pt x="73" y="30"/>
                </a:cubicBezTo>
                <a:cubicBezTo>
                  <a:pt x="69" y="29"/>
                  <a:pt x="59" y="12"/>
                  <a:pt x="58" y="7"/>
                </a:cubicBezTo>
                <a:cubicBezTo>
                  <a:pt x="57" y="1"/>
                  <a:pt x="52" y="0"/>
                  <a:pt x="50" y="0"/>
                </a:cubicBezTo>
                <a:cubicBezTo>
                  <a:pt x="48" y="0"/>
                  <a:pt x="16" y="0"/>
                  <a:pt x="16" y="0"/>
                </a:cubicBezTo>
                <a:cubicBezTo>
                  <a:pt x="16" y="0"/>
                  <a:pt x="10" y="3"/>
                  <a:pt x="6" y="6"/>
                </a:cubicBezTo>
                <a:cubicBezTo>
                  <a:pt x="6" y="6"/>
                  <a:pt x="6" y="6"/>
                  <a:pt x="6" y="6"/>
                </a:cubicBezTo>
                <a:cubicBezTo>
                  <a:pt x="9" y="13"/>
                  <a:pt x="16" y="26"/>
                  <a:pt x="18" y="30"/>
                </a:cubicBezTo>
                <a:cubicBezTo>
                  <a:pt x="19" y="35"/>
                  <a:pt x="19" y="37"/>
                  <a:pt x="18" y="39"/>
                </a:cubicBezTo>
                <a:cubicBezTo>
                  <a:pt x="16" y="42"/>
                  <a:pt x="12" y="40"/>
                  <a:pt x="17" y="50"/>
                </a:cubicBezTo>
                <a:cubicBezTo>
                  <a:pt x="23" y="60"/>
                  <a:pt x="27" y="68"/>
                  <a:pt x="25" y="76"/>
                </a:cubicBezTo>
                <a:cubicBezTo>
                  <a:pt x="23" y="85"/>
                  <a:pt x="18" y="89"/>
                  <a:pt x="16" y="92"/>
                </a:cubicBezTo>
                <a:cubicBezTo>
                  <a:pt x="13" y="95"/>
                  <a:pt x="12" y="98"/>
                  <a:pt x="10" y="100"/>
                </a:cubicBezTo>
                <a:cubicBezTo>
                  <a:pt x="8" y="102"/>
                  <a:pt x="4" y="127"/>
                  <a:pt x="1" y="132"/>
                </a:cubicBezTo>
                <a:cubicBezTo>
                  <a:pt x="0" y="135"/>
                  <a:pt x="0" y="145"/>
                  <a:pt x="0" y="152"/>
                </a:cubicBezTo>
                <a:cubicBezTo>
                  <a:pt x="3" y="153"/>
                  <a:pt x="7" y="154"/>
                  <a:pt x="9" y="154"/>
                </a:cubicBezTo>
                <a:cubicBezTo>
                  <a:pt x="11" y="154"/>
                  <a:pt x="14" y="149"/>
                  <a:pt x="17" y="149"/>
                </a:cubicBezTo>
                <a:cubicBezTo>
                  <a:pt x="20" y="148"/>
                  <a:pt x="25" y="154"/>
                  <a:pt x="25" y="154"/>
                </a:cubicBezTo>
                <a:cubicBezTo>
                  <a:pt x="79" y="154"/>
                  <a:pt x="79" y="154"/>
                  <a:pt x="79" y="154"/>
                </a:cubicBezTo>
                <a:cubicBezTo>
                  <a:pt x="79" y="154"/>
                  <a:pt x="83" y="160"/>
                  <a:pt x="85" y="160"/>
                </a:cubicBezTo>
                <a:cubicBezTo>
                  <a:pt x="87" y="160"/>
                  <a:pt x="109" y="161"/>
                  <a:pt x="115" y="162"/>
                </a:cubicBezTo>
                <a:cubicBezTo>
                  <a:pt x="119" y="162"/>
                  <a:pt x="133" y="158"/>
                  <a:pt x="139" y="156"/>
                </a:cubicBezTo>
                <a:cubicBezTo>
                  <a:pt x="122" y="139"/>
                  <a:pt x="122" y="139"/>
                  <a:pt x="122" y="139"/>
                </a:cubicBezTo>
                <a:cubicBezTo>
                  <a:pt x="122" y="94"/>
                  <a:pt x="122" y="94"/>
                  <a:pt x="122" y="94"/>
                </a:cubicBezTo>
                <a:cubicBezTo>
                  <a:pt x="149" y="94"/>
                  <a:pt x="149" y="94"/>
                  <a:pt x="149" y="94"/>
                </a:cubicBezTo>
                <a:cubicBezTo>
                  <a:pt x="149" y="66"/>
                  <a:pt x="149" y="66"/>
                  <a:pt x="149" y="66"/>
                </a:cubicBezTo>
                <a:cubicBezTo>
                  <a:pt x="148" y="66"/>
                  <a:pt x="148" y="66"/>
                  <a:pt x="147" y="66"/>
                </a:cubicBezTo>
                <a:cubicBezTo>
                  <a:pt x="144" y="66"/>
                  <a:pt x="138" y="69"/>
                  <a:pt x="134" y="6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85" name="Freeform 367"/>
          <p:cNvSpPr>
            <a:spLocks/>
          </p:cNvSpPr>
          <p:nvPr/>
        </p:nvSpPr>
        <p:spPr bwMode="auto">
          <a:xfrm>
            <a:off x="1263650" y="4513263"/>
            <a:ext cx="220663" cy="236537"/>
          </a:xfrm>
          <a:custGeom>
            <a:avLst/>
            <a:gdLst/>
            <a:ahLst/>
            <a:cxnLst>
              <a:cxn ang="0">
                <a:pos x="63" y="1"/>
              </a:cxn>
              <a:cxn ang="0">
                <a:pos x="63" y="1"/>
              </a:cxn>
              <a:cxn ang="0">
                <a:pos x="51" y="4"/>
              </a:cxn>
              <a:cxn ang="0">
                <a:pos x="47" y="8"/>
              </a:cxn>
              <a:cxn ang="0">
                <a:pos x="41" y="4"/>
              </a:cxn>
              <a:cxn ang="0">
                <a:pos x="35" y="3"/>
              </a:cxn>
              <a:cxn ang="0">
                <a:pos x="21" y="7"/>
              </a:cxn>
              <a:cxn ang="0">
                <a:pos x="13" y="8"/>
              </a:cxn>
              <a:cxn ang="0">
                <a:pos x="13" y="58"/>
              </a:cxn>
              <a:cxn ang="0">
                <a:pos x="0" y="58"/>
              </a:cxn>
              <a:cxn ang="0">
                <a:pos x="0" y="97"/>
              </a:cxn>
              <a:cxn ang="0">
                <a:pos x="10" y="112"/>
              </a:cxn>
              <a:cxn ang="0">
                <a:pos x="8" y="121"/>
              </a:cxn>
              <a:cxn ang="0">
                <a:pos x="17" y="124"/>
              </a:cxn>
              <a:cxn ang="0">
                <a:pos x="31" y="113"/>
              </a:cxn>
              <a:cxn ang="0">
                <a:pos x="40" y="103"/>
              </a:cxn>
              <a:cxn ang="0">
                <a:pos x="51" y="107"/>
              </a:cxn>
              <a:cxn ang="0">
                <a:pos x="66" y="109"/>
              </a:cxn>
              <a:cxn ang="0">
                <a:pos x="74" y="96"/>
              </a:cxn>
              <a:cxn ang="0">
                <a:pos x="81" y="94"/>
              </a:cxn>
              <a:cxn ang="0">
                <a:pos x="89" y="81"/>
              </a:cxn>
              <a:cxn ang="0">
                <a:pos x="99" y="74"/>
              </a:cxn>
              <a:cxn ang="0">
                <a:pos x="106" y="67"/>
              </a:cxn>
              <a:cxn ang="0">
                <a:pos x="114" y="62"/>
              </a:cxn>
              <a:cxn ang="0">
                <a:pos x="116" y="61"/>
              </a:cxn>
              <a:cxn ang="0">
                <a:pos x="116" y="60"/>
              </a:cxn>
              <a:cxn ang="0">
                <a:pos x="110" y="53"/>
              </a:cxn>
              <a:cxn ang="0">
                <a:pos x="102" y="53"/>
              </a:cxn>
              <a:cxn ang="0">
                <a:pos x="97" y="43"/>
              </a:cxn>
              <a:cxn ang="0">
                <a:pos x="98" y="38"/>
              </a:cxn>
              <a:cxn ang="0">
                <a:pos x="92" y="34"/>
              </a:cxn>
              <a:cxn ang="0">
                <a:pos x="92" y="31"/>
              </a:cxn>
              <a:cxn ang="0">
                <a:pos x="80" y="23"/>
              </a:cxn>
              <a:cxn ang="0">
                <a:pos x="75" y="15"/>
              </a:cxn>
              <a:cxn ang="0">
                <a:pos x="67" y="3"/>
              </a:cxn>
              <a:cxn ang="0">
                <a:pos x="67" y="3"/>
              </a:cxn>
              <a:cxn ang="0">
                <a:pos x="67" y="3"/>
              </a:cxn>
              <a:cxn ang="0">
                <a:pos x="63" y="1"/>
              </a:cxn>
            </a:cxnLst>
            <a:rect l="0" t="0" r="r" b="b"/>
            <a:pathLst>
              <a:path w="116" h="124">
                <a:moveTo>
                  <a:pt x="63" y="1"/>
                </a:moveTo>
                <a:cubicBezTo>
                  <a:pt x="63" y="1"/>
                  <a:pt x="63" y="1"/>
                  <a:pt x="63" y="1"/>
                </a:cubicBezTo>
                <a:cubicBezTo>
                  <a:pt x="61" y="3"/>
                  <a:pt x="54" y="4"/>
                  <a:pt x="51" y="4"/>
                </a:cubicBezTo>
                <a:cubicBezTo>
                  <a:pt x="48" y="4"/>
                  <a:pt x="49" y="6"/>
                  <a:pt x="47" y="8"/>
                </a:cubicBezTo>
                <a:cubicBezTo>
                  <a:pt x="45" y="11"/>
                  <a:pt x="45" y="8"/>
                  <a:pt x="41" y="4"/>
                </a:cubicBezTo>
                <a:cubicBezTo>
                  <a:pt x="37" y="0"/>
                  <a:pt x="38" y="2"/>
                  <a:pt x="35" y="3"/>
                </a:cubicBezTo>
                <a:cubicBezTo>
                  <a:pt x="32" y="4"/>
                  <a:pt x="25" y="5"/>
                  <a:pt x="21" y="7"/>
                </a:cubicBezTo>
                <a:cubicBezTo>
                  <a:pt x="17" y="9"/>
                  <a:pt x="13" y="8"/>
                  <a:pt x="13" y="8"/>
                </a:cubicBezTo>
                <a:cubicBezTo>
                  <a:pt x="13" y="58"/>
                  <a:pt x="13" y="58"/>
                  <a:pt x="13" y="58"/>
                </a:cubicBezTo>
                <a:cubicBezTo>
                  <a:pt x="0" y="58"/>
                  <a:pt x="0" y="58"/>
                  <a:pt x="0" y="58"/>
                </a:cubicBezTo>
                <a:cubicBezTo>
                  <a:pt x="0" y="97"/>
                  <a:pt x="0" y="97"/>
                  <a:pt x="0" y="97"/>
                </a:cubicBezTo>
                <a:cubicBezTo>
                  <a:pt x="5" y="99"/>
                  <a:pt x="10" y="108"/>
                  <a:pt x="10" y="112"/>
                </a:cubicBezTo>
                <a:cubicBezTo>
                  <a:pt x="11" y="116"/>
                  <a:pt x="9" y="120"/>
                  <a:pt x="8" y="121"/>
                </a:cubicBezTo>
                <a:cubicBezTo>
                  <a:pt x="7" y="123"/>
                  <a:pt x="13" y="124"/>
                  <a:pt x="17" y="124"/>
                </a:cubicBezTo>
                <a:cubicBezTo>
                  <a:pt x="21" y="124"/>
                  <a:pt x="28" y="114"/>
                  <a:pt x="31" y="113"/>
                </a:cubicBezTo>
                <a:cubicBezTo>
                  <a:pt x="34" y="112"/>
                  <a:pt x="36" y="102"/>
                  <a:pt x="40" y="103"/>
                </a:cubicBezTo>
                <a:cubicBezTo>
                  <a:pt x="43" y="103"/>
                  <a:pt x="47" y="104"/>
                  <a:pt x="51" y="107"/>
                </a:cubicBezTo>
                <a:cubicBezTo>
                  <a:pt x="54" y="110"/>
                  <a:pt x="61" y="109"/>
                  <a:pt x="66" y="109"/>
                </a:cubicBezTo>
                <a:cubicBezTo>
                  <a:pt x="71" y="108"/>
                  <a:pt x="72" y="98"/>
                  <a:pt x="74" y="96"/>
                </a:cubicBezTo>
                <a:cubicBezTo>
                  <a:pt x="75" y="93"/>
                  <a:pt x="77" y="95"/>
                  <a:pt x="81" y="94"/>
                </a:cubicBezTo>
                <a:cubicBezTo>
                  <a:pt x="85" y="93"/>
                  <a:pt x="88" y="83"/>
                  <a:pt x="89" y="81"/>
                </a:cubicBezTo>
                <a:cubicBezTo>
                  <a:pt x="90" y="80"/>
                  <a:pt x="97" y="77"/>
                  <a:pt x="99" y="74"/>
                </a:cubicBezTo>
                <a:cubicBezTo>
                  <a:pt x="101" y="70"/>
                  <a:pt x="104" y="67"/>
                  <a:pt x="106" y="67"/>
                </a:cubicBezTo>
                <a:cubicBezTo>
                  <a:pt x="109" y="67"/>
                  <a:pt x="112" y="65"/>
                  <a:pt x="114" y="62"/>
                </a:cubicBezTo>
                <a:cubicBezTo>
                  <a:pt x="115" y="61"/>
                  <a:pt x="115" y="61"/>
                  <a:pt x="116" y="61"/>
                </a:cubicBezTo>
                <a:cubicBezTo>
                  <a:pt x="116" y="60"/>
                  <a:pt x="116" y="60"/>
                  <a:pt x="116" y="60"/>
                </a:cubicBezTo>
                <a:cubicBezTo>
                  <a:pt x="115" y="58"/>
                  <a:pt x="113" y="53"/>
                  <a:pt x="110" y="53"/>
                </a:cubicBezTo>
                <a:cubicBezTo>
                  <a:pt x="106" y="53"/>
                  <a:pt x="102" y="53"/>
                  <a:pt x="102" y="53"/>
                </a:cubicBezTo>
                <a:cubicBezTo>
                  <a:pt x="102" y="53"/>
                  <a:pt x="96" y="46"/>
                  <a:pt x="97" y="43"/>
                </a:cubicBezTo>
                <a:cubicBezTo>
                  <a:pt x="98" y="39"/>
                  <a:pt x="100" y="40"/>
                  <a:pt x="98" y="38"/>
                </a:cubicBezTo>
                <a:cubicBezTo>
                  <a:pt x="96" y="35"/>
                  <a:pt x="92" y="34"/>
                  <a:pt x="92" y="34"/>
                </a:cubicBezTo>
                <a:cubicBezTo>
                  <a:pt x="92" y="34"/>
                  <a:pt x="94" y="31"/>
                  <a:pt x="92" y="31"/>
                </a:cubicBezTo>
                <a:cubicBezTo>
                  <a:pt x="90" y="30"/>
                  <a:pt x="83" y="27"/>
                  <a:pt x="80" y="23"/>
                </a:cubicBezTo>
                <a:cubicBezTo>
                  <a:pt x="76" y="20"/>
                  <a:pt x="78" y="17"/>
                  <a:pt x="75" y="15"/>
                </a:cubicBezTo>
                <a:cubicBezTo>
                  <a:pt x="73" y="12"/>
                  <a:pt x="66" y="5"/>
                  <a:pt x="67" y="3"/>
                </a:cubicBezTo>
                <a:cubicBezTo>
                  <a:pt x="67" y="3"/>
                  <a:pt x="67" y="3"/>
                  <a:pt x="67" y="3"/>
                </a:cubicBezTo>
                <a:cubicBezTo>
                  <a:pt x="67" y="3"/>
                  <a:pt x="67" y="3"/>
                  <a:pt x="67" y="3"/>
                </a:cubicBezTo>
                <a:cubicBezTo>
                  <a:pt x="67" y="2"/>
                  <a:pt x="65" y="1"/>
                  <a:pt x="63"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86" name="Freeform 368"/>
          <p:cNvSpPr>
            <a:spLocks/>
          </p:cNvSpPr>
          <p:nvPr/>
        </p:nvSpPr>
        <p:spPr bwMode="auto">
          <a:xfrm>
            <a:off x="1389063" y="4456113"/>
            <a:ext cx="190500" cy="180975"/>
          </a:xfrm>
          <a:custGeom>
            <a:avLst/>
            <a:gdLst/>
            <a:ahLst/>
            <a:cxnLst>
              <a:cxn ang="0">
                <a:pos x="100" y="59"/>
              </a:cxn>
              <a:cxn ang="0">
                <a:pos x="97" y="47"/>
              </a:cxn>
              <a:cxn ang="0">
                <a:pos x="99" y="36"/>
              </a:cxn>
              <a:cxn ang="0">
                <a:pos x="97" y="17"/>
              </a:cxn>
              <a:cxn ang="0">
                <a:pos x="90" y="12"/>
              </a:cxn>
              <a:cxn ang="0">
                <a:pos x="77" y="7"/>
              </a:cxn>
              <a:cxn ang="0">
                <a:pos x="67" y="7"/>
              </a:cxn>
              <a:cxn ang="0">
                <a:pos x="66" y="0"/>
              </a:cxn>
              <a:cxn ang="0">
                <a:pos x="58" y="1"/>
              </a:cxn>
              <a:cxn ang="0">
                <a:pos x="47" y="7"/>
              </a:cxn>
              <a:cxn ang="0">
                <a:pos x="37" y="15"/>
              </a:cxn>
              <a:cxn ang="0">
                <a:pos x="27" y="27"/>
              </a:cxn>
              <a:cxn ang="0">
                <a:pos x="18" y="32"/>
              </a:cxn>
              <a:cxn ang="0">
                <a:pos x="8" y="31"/>
              </a:cxn>
              <a:cxn ang="0">
                <a:pos x="1" y="33"/>
              </a:cxn>
              <a:cxn ang="0">
                <a:pos x="9" y="45"/>
              </a:cxn>
              <a:cxn ang="0">
                <a:pos x="14" y="53"/>
              </a:cxn>
              <a:cxn ang="0">
                <a:pos x="26" y="61"/>
              </a:cxn>
              <a:cxn ang="0">
                <a:pos x="26" y="64"/>
              </a:cxn>
              <a:cxn ang="0">
                <a:pos x="32" y="68"/>
              </a:cxn>
              <a:cxn ang="0">
                <a:pos x="31" y="73"/>
              </a:cxn>
              <a:cxn ang="0">
                <a:pos x="36" y="83"/>
              </a:cxn>
              <a:cxn ang="0">
                <a:pos x="44" y="83"/>
              </a:cxn>
              <a:cxn ang="0">
                <a:pos x="50" y="90"/>
              </a:cxn>
              <a:cxn ang="0">
                <a:pos x="50" y="91"/>
              </a:cxn>
              <a:cxn ang="0">
                <a:pos x="55" y="91"/>
              </a:cxn>
              <a:cxn ang="0">
                <a:pos x="63" y="93"/>
              </a:cxn>
              <a:cxn ang="0">
                <a:pos x="78" y="92"/>
              </a:cxn>
              <a:cxn ang="0">
                <a:pos x="78" y="92"/>
              </a:cxn>
              <a:cxn ang="0">
                <a:pos x="78" y="92"/>
              </a:cxn>
              <a:cxn ang="0">
                <a:pos x="92" y="73"/>
              </a:cxn>
              <a:cxn ang="0">
                <a:pos x="100" y="59"/>
              </a:cxn>
            </a:cxnLst>
            <a:rect l="0" t="0" r="r" b="b"/>
            <a:pathLst>
              <a:path w="100" h="95">
                <a:moveTo>
                  <a:pt x="100" y="59"/>
                </a:moveTo>
                <a:cubicBezTo>
                  <a:pt x="100" y="57"/>
                  <a:pt x="98" y="52"/>
                  <a:pt x="97" y="47"/>
                </a:cubicBezTo>
                <a:cubicBezTo>
                  <a:pt x="97" y="42"/>
                  <a:pt x="99" y="40"/>
                  <a:pt x="99" y="36"/>
                </a:cubicBezTo>
                <a:cubicBezTo>
                  <a:pt x="99" y="32"/>
                  <a:pt x="98" y="20"/>
                  <a:pt x="97" y="17"/>
                </a:cubicBezTo>
                <a:cubicBezTo>
                  <a:pt x="96" y="14"/>
                  <a:pt x="92" y="13"/>
                  <a:pt x="90" y="12"/>
                </a:cubicBezTo>
                <a:cubicBezTo>
                  <a:pt x="88" y="11"/>
                  <a:pt x="80" y="9"/>
                  <a:pt x="77" y="7"/>
                </a:cubicBezTo>
                <a:cubicBezTo>
                  <a:pt x="74" y="5"/>
                  <a:pt x="67" y="7"/>
                  <a:pt x="67" y="7"/>
                </a:cubicBezTo>
                <a:cubicBezTo>
                  <a:pt x="66" y="0"/>
                  <a:pt x="66" y="0"/>
                  <a:pt x="66" y="0"/>
                </a:cubicBezTo>
                <a:cubicBezTo>
                  <a:pt x="64" y="1"/>
                  <a:pt x="60" y="1"/>
                  <a:pt x="58" y="1"/>
                </a:cubicBezTo>
                <a:cubicBezTo>
                  <a:pt x="53" y="1"/>
                  <a:pt x="48" y="3"/>
                  <a:pt x="47" y="7"/>
                </a:cubicBezTo>
                <a:cubicBezTo>
                  <a:pt x="46" y="11"/>
                  <a:pt x="41" y="13"/>
                  <a:pt x="37" y="15"/>
                </a:cubicBezTo>
                <a:cubicBezTo>
                  <a:pt x="33" y="17"/>
                  <a:pt x="28" y="25"/>
                  <a:pt x="27" y="27"/>
                </a:cubicBezTo>
                <a:cubicBezTo>
                  <a:pt x="26" y="30"/>
                  <a:pt x="23" y="32"/>
                  <a:pt x="18" y="32"/>
                </a:cubicBezTo>
                <a:cubicBezTo>
                  <a:pt x="13" y="32"/>
                  <a:pt x="12" y="32"/>
                  <a:pt x="8" y="31"/>
                </a:cubicBezTo>
                <a:cubicBezTo>
                  <a:pt x="5" y="30"/>
                  <a:pt x="3" y="32"/>
                  <a:pt x="1" y="33"/>
                </a:cubicBezTo>
                <a:cubicBezTo>
                  <a:pt x="0" y="35"/>
                  <a:pt x="7" y="42"/>
                  <a:pt x="9" y="45"/>
                </a:cubicBezTo>
                <a:cubicBezTo>
                  <a:pt x="12" y="47"/>
                  <a:pt x="10" y="50"/>
                  <a:pt x="14" y="53"/>
                </a:cubicBezTo>
                <a:cubicBezTo>
                  <a:pt x="17" y="57"/>
                  <a:pt x="24" y="60"/>
                  <a:pt x="26" y="61"/>
                </a:cubicBezTo>
                <a:cubicBezTo>
                  <a:pt x="28" y="61"/>
                  <a:pt x="26" y="64"/>
                  <a:pt x="26" y="64"/>
                </a:cubicBezTo>
                <a:cubicBezTo>
                  <a:pt x="26" y="64"/>
                  <a:pt x="30" y="65"/>
                  <a:pt x="32" y="68"/>
                </a:cubicBezTo>
                <a:cubicBezTo>
                  <a:pt x="34" y="70"/>
                  <a:pt x="32" y="69"/>
                  <a:pt x="31" y="73"/>
                </a:cubicBezTo>
                <a:cubicBezTo>
                  <a:pt x="30" y="76"/>
                  <a:pt x="36" y="83"/>
                  <a:pt x="36" y="83"/>
                </a:cubicBezTo>
                <a:cubicBezTo>
                  <a:pt x="36" y="83"/>
                  <a:pt x="40" y="83"/>
                  <a:pt x="44" y="83"/>
                </a:cubicBezTo>
                <a:cubicBezTo>
                  <a:pt x="47" y="83"/>
                  <a:pt x="49" y="88"/>
                  <a:pt x="50" y="90"/>
                </a:cubicBezTo>
                <a:cubicBezTo>
                  <a:pt x="50" y="91"/>
                  <a:pt x="50" y="91"/>
                  <a:pt x="50" y="91"/>
                </a:cubicBezTo>
                <a:cubicBezTo>
                  <a:pt x="52" y="90"/>
                  <a:pt x="53" y="91"/>
                  <a:pt x="55" y="91"/>
                </a:cubicBezTo>
                <a:cubicBezTo>
                  <a:pt x="59" y="91"/>
                  <a:pt x="61" y="91"/>
                  <a:pt x="63" y="93"/>
                </a:cubicBezTo>
                <a:cubicBezTo>
                  <a:pt x="66" y="95"/>
                  <a:pt x="78" y="92"/>
                  <a:pt x="78" y="92"/>
                </a:cubicBezTo>
                <a:cubicBezTo>
                  <a:pt x="78" y="92"/>
                  <a:pt x="78" y="92"/>
                  <a:pt x="78" y="92"/>
                </a:cubicBezTo>
                <a:cubicBezTo>
                  <a:pt x="78" y="92"/>
                  <a:pt x="78" y="92"/>
                  <a:pt x="78" y="92"/>
                </a:cubicBezTo>
                <a:cubicBezTo>
                  <a:pt x="79" y="91"/>
                  <a:pt x="92" y="76"/>
                  <a:pt x="92" y="73"/>
                </a:cubicBezTo>
                <a:cubicBezTo>
                  <a:pt x="92" y="69"/>
                  <a:pt x="100" y="61"/>
                  <a:pt x="100" y="5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87" name="Freeform 369"/>
          <p:cNvSpPr>
            <a:spLocks/>
          </p:cNvSpPr>
          <p:nvPr/>
        </p:nvSpPr>
        <p:spPr bwMode="auto">
          <a:xfrm>
            <a:off x="1522413" y="4721225"/>
            <a:ext cx="33337" cy="42863"/>
          </a:xfrm>
          <a:custGeom>
            <a:avLst/>
            <a:gdLst/>
            <a:ahLst/>
            <a:cxnLst>
              <a:cxn ang="0">
                <a:pos x="7" y="1"/>
              </a:cxn>
              <a:cxn ang="0">
                <a:pos x="0" y="10"/>
              </a:cxn>
              <a:cxn ang="0">
                <a:pos x="4" y="20"/>
              </a:cxn>
              <a:cxn ang="0">
                <a:pos x="12" y="23"/>
              </a:cxn>
              <a:cxn ang="0">
                <a:pos x="17" y="17"/>
              </a:cxn>
              <a:cxn ang="0">
                <a:pos x="16" y="4"/>
              </a:cxn>
              <a:cxn ang="0">
                <a:pos x="7" y="1"/>
              </a:cxn>
            </a:cxnLst>
            <a:rect l="0" t="0" r="r" b="b"/>
            <a:pathLst>
              <a:path w="17" h="23">
                <a:moveTo>
                  <a:pt x="7" y="1"/>
                </a:moveTo>
                <a:cubicBezTo>
                  <a:pt x="4" y="2"/>
                  <a:pt x="0" y="6"/>
                  <a:pt x="0" y="10"/>
                </a:cubicBezTo>
                <a:cubicBezTo>
                  <a:pt x="1" y="14"/>
                  <a:pt x="2" y="19"/>
                  <a:pt x="4" y="20"/>
                </a:cubicBezTo>
                <a:cubicBezTo>
                  <a:pt x="6" y="21"/>
                  <a:pt x="7" y="23"/>
                  <a:pt x="12" y="23"/>
                </a:cubicBezTo>
                <a:cubicBezTo>
                  <a:pt x="17" y="23"/>
                  <a:pt x="17" y="17"/>
                  <a:pt x="17" y="17"/>
                </a:cubicBezTo>
                <a:cubicBezTo>
                  <a:pt x="17" y="16"/>
                  <a:pt x="16" y="9"/>
                  <a:pt x="16" y="4"/>
                </a:cubicBezTo>
                <a:cubicBezTo>
                  <a:pt x="16" y="4"/>
                  <a:pt x="11" y="0"/>
                  <a:pt x="7" y="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88" name="Freeform 370"/>
          <p:cNvSpPr>
            <a:spLocks noEditPoints="1"/>
          </p:cNvSpPr>
          <p:nvPr/>
        </p:nvSpPr>
        <p:spPr bwMode="auto">
          <a:xfrm>
            <a:off x="1179513" y="4624388"/>
            <a:ext cx="395287" cy="346075"/>
          </a:xfrm>
          <a:custGeom>
            <a:avLst/>
            <a:gdLst/>
            <a:ahLst/>
            <a:cxnLst>
              <a:cxn ang="0">
                <a:pos x="184" y="70"/>
              </a:cxn>
              <a:cxn ang="0">
                <a:pos x="187" y="51"/>
              </a:cxn>
              <a:cxn ang="0">
                <a:pos x="196" y="50"/>
              </a:cxn>
              <a:cxn ang="0">
                <a:pos x="190" y="17"/>
              </a:cxn>
              <a:cxn ang="0">
                <a:pos x="188" y="3"/>
              </a:cxn>
              <a:cxn ang="0">
                <a:pos x="165" y="2"/>
              </a:cxn>
              <a:cxn ang="0">
                <a:pos x="150" y="8"/>
              </a:cxn>
              <a:cxn ang="0">
                <a:pos x="133" y="22"/>
              </a:cxn>
              <a:cxn ang="0">
                <a:pos x="118" y="37"/>
              </a:cxn>
              <a:cxn ang="0">
                <a:pos x="95" y="48"/>
              </a:cxn>
              <a:cxn ang="0">
                <a:pos x="75" y="54"/>
              </a:cxn>
              <a:cxn ang="0">
                <a:pos x="52" y="62"/>
              </a:cxn>
              <a:cxn ang="0">
                <a:pos x="44" y="38"/>
              </a:cxn>
              <a:cxn ang="0">
                <a:pos x="36" y="94"/>
              </a:cxn>
              <a:cxn ang="0">
                <a:pos x="9" y="86"/>
              </a:cxn>
              <a:cxn ang="0">
                <a:pos x="0" y="91"/>
              </a:cxn>
              <a:cxn ang="0">
                <a:pos x="23" y="140"/>
              </a:cxn>
              <a:cxn ang="0">
                <a:pos x="20" y="159"/>
              </a:cxn>
              <a:cxn ang="0">
                <a:pos x="24" y="174"/>
              </a:cxn>
              <a:cxn ang="0">
                <a:pos x="33" y="176"/>
              </a:cxn>
              <a:cxn ang="0">
                <a:pos x="55" y="174"/>
              </a:cxn>
              <a:cxn ang="0">
                <a:pos x="75" y="169"/>
              </a:cxn>
              <a:cxn ang="0">
                <a:pos x="105" y="166"/>
              </a:cxn>
              <a:cxn ang="0">
                <a:pos x="114" y="170"/>
              </a:cxn>
              <a:cxn ang="0">
                <a:pos x="134" y="160"/>
              </a:cxn>
              <a:cxn ang="0">
                <a:pos x="174" y="122"/>
              </a:cxn>
              <a:cxn ang="0">
                <a:pos x="201" y="88"/>
              </a:cxn>
              <a:cxn ang="0">
                <a:pos x="197" y="67"/>
              </a:cxn>
              <a:cxn ang="0">
                <a:pos x="162" y="103"/>
              </a:cxn>
              <a:cxn ang="0">
                <a:pos x="150" y="112"/>
              </a:cxn>
              <a:cxn ang="0">
                <a:pos x="134" y="107"/>
              </a:cxn>
              <a:cxn ang="0">
                <a:pos x="153" y="92"/>
              </a:cxn>
              <a:cxn ang="0">
                <a:pos x="162" y="103"/>
              </a:cxn>
            </a:cxnLst>
            <a:rect l="0" t="0" r="r" b="b"/>
            <a:pathLst>
              <a:path w="207" h="181">
                <a:moveTo>
                  <a:pt x="192" y="73"/>
                </a:moveTo>
                <a:cubicBezTo>
                  <a:pt x="187" y="73"/>
                  <a:pt x="186" y="71"/>
                  <a:pt x="184" y="70"/>
                </a:cubicBezTo>
                <a:cubicBezTo>
                  <a:pt x="182" y="69"/>
                  <a:pt x="181" y="64"/>
                  <a:pt x="180" y="60"/>
                </a:cubicBezTo>
                <a:cubicBezTo>
                  <a:pt x="180" y="56"/>
                  <a:pt x="184" y="52"/>
                  <a:pt x="187" y="51"/>
                </a:cubicBezTo>
                <a:cubicBezTo>
                  <a:pt x="191" y="50"/>
                  <a:pt x="196" y="54"/>
                  <a:pt x="196" y="54"/>
                </a:cubicBezTo>
                <a:cubicBezTo>
                  <a:pt x="196" y="53"/>
                  <a:pt x="196" y="51"/>
                  <a:pt x="196" y="50"/>
                </a:cubicBezTo>
                <a:cubicBezTo>
                  <a:pt x="196" y="46"/>
                  <a:pt x="196" y="37"/>
                  <a:pt x="196" y="32"/>
                </a:cubicBezTo>
                <a:cubicBezTo>
                  <a:pt x="196" y="28"/>
                  <a:pt x="190" y="21"/>
                  <a:pt x="190" y="17"/>
                </a:cubicBezTo>
                <a:cubicBezTo>
                  <a:pt x="190" y="14"/>
                  <a:pt x="189" y="7"/>
                  <a:pt x="188" y="3"/>
                </a:cubicBezTo>
                <a:cubicBezTo>
                  <a:pt x="188" y="3"/>
                  <a:pt x="188" y="3"/>
                  <a:pt x="188" y="3"/>
                </a:cubicBezTo>
                <a:cubicBezTo>
                  <a:pt x="188" y="3"/>
                  <a:pt x="176" y="6"/>
                  <a:pt x="173" y="4"/>
                </a:cubicBezTo>
                <a:cubicBezTo>
                  <a:pt x="171" y="2"/>
                  <a:pt x="169" y="2"/>
                  <a:pt x="165" y="2"/>
                </a:cubicBezTo>
                <a:cubicBezTo>
                  <a:pt x="162" y="2"/>
                  <a:pt x="160" y="0"/>
                  <a:pt x="158" y="3"/>
                </a:cubicBezTo>
                <a:cubicBezTo>
                  <a:pt x="156" y="6"/>
                  <a:pt x="153" y="8"/>
                  <a:pt x="150" y="8"/>
                </a:cubicBezTo>
                <a:cubicBezTo>
                  <a:pt x="148" y="8"/>
                  <a:pt x="145" y="11"/>
                  <a:pt x="143" y="15"/>
                </a:cubicBezTo>
                <a:cubicBezTo>
                  <a:pt x="141" y="18"/>
                  <a:pt x="134" y="21"/>
                  <a:pt x="133" y="22"/>
                </a:cubicBezTo>
                <a:cubicBezTo>
                  <a:pt x="132" y="24"/>
                  <a:pt x="129" y="34"/>
                  <a:pt x="125" y="35"/>
                </a:cubicBezTo>
                <a:cubicBezTo>
                  <a:pt x="121" y="36"/>
                  <a:pt x="119" y="34"/>
                  <a:pt x="118" y="37"/>
                </a:cubicBezTo>
                <a:cubicBezTo>
                  <a:pt x="116" y="39"/>
                  <a:pt x="115" y="49"/>
                  <a:pt x="110" y="50"/>
                </a:cubicBezTo>
                <a:cubicBezTo>
                  <a:pt x="105" y="50"/>
                  <a:pt x="98" y="51"/>
                  <a:pt x="95" y="48"/>
                </a:cubicBezTo>
                <a:cubicBezTo>
                  <a:pt x="91" y="45"/>
                  <a:pt x="87" y="44"/>
                  <a:pt x="84" y="44"/>
                </a:cubicBezTo>
                <a:cubicBezTo>
                  <a:pt x="80" y="43"/>
                  <a:pt x="78" y="53"/>
                  <a:pt x="75" y="54"/>
                </a:cubicBezTo>
                <a:cubicBezTo>
                  <a:pt x="72" y="55"/>
                  <a:pt x="65" y="65"/>
                  <a:pt x="61" y="65"/>
                </a:cubicBezTo>
                <a:cubicBezTo>
                  <a:pt x="57" y="65"/>
                  <a:pt x="51" y="64"/>
                  <a:pt x="52" y="62"/>
                </a:cubicBezTo>
                <a:cubicBezTo>
                  <a:pt x="53" y="61"/>
                  <a:pt x="55" y="57"/>
                  <a:pt x="54" y="53"/>
                </a:cubicBezTo>
                <a:cubicBezTo>
                  <a:pt x="54" y="49"/>
                  <a:pt x="49" y="40"/>
                  <a:pt x="44" y="38"/>
                </a:cubicBezTo>
                <a:cubicBezTo>
                  <a:pt x="44" y="88"/>
                  <a:pt x="44" y="88"/>
                  <a:pt x="44" y="88"/>
                </a:cubicBezTo>
                <a:cubicBezTo>
                  <a:pt x="44" y="88"/>
                  <a:pt x="38" y="92"/>
                  <a:pt x="36" y="94"/>
                </a:cubicBezTo>
                <a:cubicBezTo>
                  <a:pt x="34" y="95"/>
                  <a:pt x="18" y="94"/>
                  <a:pt x="16" y="93"/>
                </a:cubicBezTo>
                <a:cubicBezTo>
                  <a:pt x="14" y="92"/>
                  <a:pt x="12" y="88"/>
                  <a:pt x="9" y="86"/>
                </a:cubicBezTo>
                <a:cubicBezTo>
                  <a:pt x="7" y="85"/>
                  <a:pt x="3" y="88"/>
                  <a:pt x="0" y="91"/>
                </a:cubicBezTo>
                <a:cubicBezTo>
                  <a:pt x="0" y="91"/>
                  <a:pt x="0" y="91"/>
                  <a:pt x="0" y="91"/>
                </a:cubicBezTo>
                <a:cubicBezTo>
                  <a:pt x="6" y="101"/>
                  <a:pt x="11" y="116"/>
                  <a:pt x="12" y="120"/>
                </a:cubicBezTo>
                <a:cubicBezTo>
                  <a:pt x="14" y="124"/>
                  <a:pt x="23" y="134"/>
                  <a:pt x="23" y="140"/>
                </a:cubicBezTo>
                <a:cubicBezTo>
                  <a:pt x="24" y="146"/>
                  <a:pt x="23" y="150"/>
                  <a:pt x="20" y="151"/>
                </a:cubicBezTo>
                <a:cubicBezTo>
                  <a:pt x="18" y="153"/>
                  <a:pt x="19" y="156"/>
                  <a:pt x="20" y="159"/>
                </a:cubicBezTo>
                <a:cubicBezTo>
                  <a:pt x="22" y="161"/>
                  <a:pt x="24" y="167"/>
                  <a:pt x="24" y="170"/>
                </a:cubicBezTo>
                <a:cubicBezTo>
                  <a:pt x="23" y="172"/>
                  <a:pt x="23" y="175"/>
                  <a:pt x="24" y="174"/>
                </a:cubicBezTo>
                <a:cubicBezTo>
                  <a:pt x="26" y="172"/>
                  <a:pt x="25" y="168"/>
                  <a:pt x="27" y="171"/>
                </a:cubicBezTo>
                <a:cubicBezTo>
                  <a:pt x="29" y="174"/>
                  <a:pt x="30" y="174"/>
                  <a:pt x="33" y="176"/>
                </a:cubicBezTo>
                <a:cubicBezTo>
                  <a:pt x="36" y="178"/>
                  <a:pt x="36" y="179"/>
                  <a:pt x="39" y="180"/>
                </a:cubicBezTo>
                <a:cubicBezTo>
                  <a:pt x="43" y="181"/>
                  <a:pt x="49" y="174"/>
                  <a:pt x="55" y="174"/>
                </a:cubicBezTo>
                <a:cubicBezTo>
                  <a:pt x="61" y="174"/>
                  <a:pt x="63" y="176"/>
                  <a:pt x="66" y="174"/>
                </a:cubicBezTo>
                <a:cubicBezTo>
                  <a:pt x="70" y="171"/>
                  <a:pt x="67" y="169"/>
                  <a:pt x="75" y="169"/>
                </a:cubicBezTo>
                <a:cubicBezTo>
                  <a:pt x="83" y="170"/>
                  <a:pt x="99" y="170"/>
                  <a:pt x="102" y="170"/>
                </a:cubicBezTo>
                <a:cubicBezTo>
                  <a:pt x="105" y="169"/>
                  <a:pt x="104" y="166"/>
                  <a:pt x="105" y="166"/>
                </a:cubicBezTo>
                <a:cubicBezTo>
                  <a:pt x="107" y="165"/>
                  <a:pt x="107" y="162"/>
                  <a:pt x="109" y="166"/>
                </a:cubicBezTo>
                <a:cubicBezTo>
                  <a:pt x="111" y="169"/>
                  <a:pt x="113" y="173"/>
                  <a:pt x="114" y="170"/>
                </a:cubicBezTo>
                <a:cubicBezTo>
                  <a:pt x="115" y="168"/>
                  <a:pt x="112" y="164"/>
                  <a:pt x="117" y="164"/>
                </a:cubicBezTo>
                <a:cubicBezTo>
                  <a:pt x="123" y="164"/>
                  <a:pt x="125" y="168"/>
                  <a:pt x="134" y="160"/>
                </a:cubicBezTo>
                <a:cubicBezTo>
                  <a:pt x="144" y="152"/>
                  <a:pt x="163" y="136"/>
                  <a:pt x="166" y="131"/>
                </a:cubicBezTo>
                <a:cubicBezTo>
                  <a:pt x="169" y="126"/>
                  <a:pt x="170" y="127"/>
                  <a:pt x="174" y="122"/>
                </a:cubicBezTo>
                <a:cubicBezTo>
                  <a:pt x="178" y="117"/>
                  <a:pt x="184" y="102"/>
                  <a:pt x="188" y="98"/>
                </a:cubicBezTo>
                <a:cubicBezTo>
                  <a:pt x="192" y="95"/>
                  <a:pt x="199" y="91"/>
                  <a:pt x="201" y="88"/>
                </a:cubicBezTo>
                <a:cubicBezTo>
                  <a:pt x="203" y="85"/>
                  <a:pt x="206" y="75"/>
                  <a:pt x="207" y="67"/>
                </a:cubicBezTo>
                <a:cubicBezTo>
                  <a:pt x="197" y="67"/>
                  <a:pt x="197" y="67"/>
                  <a:pt x="197" y="67"/>
                </a:cubicBezTo>
                <a:cubicBezTo>
                  <a:pt x="197" y="67"/>
                  <a:pt x="197" y="73"/>
                  <a:pt x="192" y="73"/>
                </a:cubicBezTo>
                <a:close/>
                <a:moveTo>
                  <a:pt x="162" y="103"/>
                </a:moveTo>
                <a:cubicBezTo>
                  <a:pt x="160" y="103"/>
                  <a:pt x="159" y="108"/>
                  <a:pt x="158" y="110"/>
                </a:cubicBezTo>
                <a:cubicBezTo>
                  <a:pt x="158" y="113"/>
                  <a:pt x="153" y="112"/>
                  <a:pt x="150" y="112"/>
                </a:cubicBezTo>
                <a:cubicBezTo>
                  <a:pt x="146" y="113"/>
                  <a:pt x="147" y="117"/>
                  <a:pt x="143" y="117"/>
                </a:cubicBezTo>
                <a:cubicBezTo>
                  <a:pt x="138" y="116"/>
                  <a:pt x="134" y="109"/>
                  <a:pt x="134" y="107"/>
                </a:cubicBezTo>
                <a:cubicBezTo>
                  <a:pt x="134" y="105"/>
                  <a:pt x="138" y="99"/>
                  <a:pt x="141" y="96"/>
                </a:cubicBezTo>
                <a:cubicBezTo>
                  <a:pt x="143" y="93"/>
                  <a:pt x="149" y="92"/>
                  <a:pt x="153" y="92"/>
                </a:cubicBezTo>
                <a:cubicBezTo>
                  <a:pt x="156" y="92"/>
                  <a:pt x="158" y="95"/>
                  <a:pt x="161" y="97"/>
                </a:cubicBezTo>
                <a:cubicBezTo>
                  <a:pt x="163" y="100"/>
                  <a:pt x="164" y="102"/>
                  <a:pt x="162" y="10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89" name="Freeform 371"/>
          <p:cNvSpPr>
            <a:spLocks/>
          </p:cNvSpPr>
          <p:nvPr/>
        </p:nvSpPr>
        <p:spPr bwMode="auto">
          <a:xfrm>
            <a:off x="1435100" y="4800600"/>
            <a:ext cx="57150" cy="47625"/>
          </a:xfrm>
          <a:custGeom>
            <a:avLst/>
            <a:gdLst/>
            <a:ahLst/>
            <a:cxnLst>
              <a:cxn ang="0">
                <a:pos x="27" y="5"/>
              </a:cxn>
              <a:cxn ang="0">
                <a:pos x="19" y="0"/>
              </a:cxn>
              <a:cxn ang="0">
                <a:pos x="7" y="4"/>
              </a:cxn>
              <a:cxn ang="0">
                <a:pos x="0" y="15"/>
              </a:cxn>
              <a:cxn ang="0">
                <a:pos x="9" y="25"/>
              </a:cxn>
              <a:cxn ang="0">
                <a:pos x="16" y="20"/>
              </a:cxn>
              <a:cxn ang="0">
                <a:pos x="24" y="18"/>
              </a:cxn>
              <a:cxn ang="0">
                <a:pos x="28" y="11"/>
              </a:cxn>
              <a:cxn ang="0">
                <a:pos x="27" y="5"/>
              </a:cxn>
            </a:cxnLst>
            <a:rect l="0" t="0" r="r" b="b"/>
            <a:pathLst>
              <a:path w="30" h="25">
                <a:moveTo>
                  <a:pt x="27" y="5"/>
                </a:moveTo>
                <a:cubicBezTo>
                  <a:pt x="24" y="3"/>
                  <a:pt x="22" y="0"/>
                  <a:pt x="19" y="0"/>
                </a:cubicBezTo>
                <a:cubicBezTo>
                  <a:pt x="15" y="0"/>
                  <a:pt x="9" y="1"/>
                  <a:pt x="7" y="4"/>
                </a:cubicBezTo>
                <a:cubicBezTo>
                  <a:pt x="4" y="7"/>
                  <a:pt x="0" y="13"/>
                  <a:pt x="0" y="15"/>
                </a:cubicBezTo>
                <a:cubicBezTo>
                  <a:pt x="0" y="17"/>
                  <a:pt x="4" y="24"/>
                  <a:pt x="9" y="25"/>
                </a:cubicBezTo>
                <a:cubicBezTo>
                  <a:pt x="13" y="25"/>
                  <a:pt x="12" y="21"/>
                  <a:pt x="16" y="20"/>
                </a:cubicBezTo>
                <a:cubicBezTo>
                  <a:pt x="19" y="20"/>
                  <a:pt x="24" y="21"/>
                  <a:pt x="24" y="18"/>
                </a:cubicBezTo>
                <a:cubicBezTo>
                  <a:pt x="25" y="16"/>
                  <a:pt x="26" y="11"/>
                  <a:pt x="28" y="11"/>
                </a:cubicBezTo>
                <a:cubicBezTo>
                  <a:pt x="30" y="10"/>
                  <a:pt x="29" y="8"/>
                  <a:pt x="27"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90" name="Freeform 372"/>
          <p:cNvSpPr>
            <a:spLocks/>
          </p:cNvSpPr>
          <p:nvPr/>
        </p:nvSpPr>
        <p:spPr bwMode="auto">
          <a:xfrm>
            <a:off x="1082675" y="4175125"/>
            <a:ext cx="22225" cy="31750"/>
          </a:xfrm>
          <a:custGeom>
            <a:avLst/>
            <a:gdLst/>
            <a:ahLst/>
            <a:cxnLst>
              <a:cxn ang="0">
                <a:pos x="5" y="10"/>
              </a:cxn>
              <a:cxn ang="0">
                <a:pos x="12" y="1"/>
              </a:cxn>
              <a:cxn ang="0">
                <a:pos x="8" y="0"/>
              </a:cxn>
              <a:cxn ang="0">
                <a:pos x="0" y="7"/>
              </a:cxn>
              <a:cxn ang="0">
                <a:pos x="0" y="8"/>
              </a:cxn>
              <a:cxn ang="0">
                <a:pos x="1" y="17"/>
              </a:cxn>
              <a:cxn ang="0">
                <a:pos x="5" y="16"/>
              </a:cxn>
              <a:cxn ang="0">
                <a:pos x="5" y="10"/>
              </a:cxn>
            </a:cxnLst>
            <a:rect l="0" t="0" r="r" b="b"/>
            <a:pathLst>
              <a:path w="12" h="17">
                <a:moveTo>
                  <a:pt x="5" y="10"/>
                </a:moveTo>
                <a:cubicBezTo>
                  <a:pt x="5" y="9"/>
                  <a:pt x="10" y="3"/>
                  <a:pt x="12" y="1"/>
                </a:cubicBezTo>
                <a:cubicBezTo>
                  <a:pt x="11" y="0"/>
                  <a:pt x="10" y="0"/>
                  <a:pt x="8" y="0"/>
                </a:cubicBezTo>
                <a:cubicBezTo>
                  <a:pt x="6" y="1"/>
                  <a:pt x="3" y="4"/>
                  <a:pt x="0" y="7"/>
                </a:cubicBezTo>
                <a:cubicBezTo>
                  <a:pt x="0" y="7"/>
                  <a:pt x="0" y="8"/>
                  <a:pt x="0" y="8"/>
                </a:cubicBezTo>
                <a:cubicBezTo>
                  <a:pt x="1" y="10"/>
                  <a:pt x="0" y="13"/>
                  <a:pt x="1" y="17"/>
                </a:cubicBezTo>
                <a:cubicBezTo>
                  <a:pt x="3" y="17"/>
                  <a:pt x="4" y="17"/>
                  <a:pt x="5" y="16"/>
                </a:cubicBezTo>
                <a:cubicBezTo>
                  <a:pt x="6" y="15"/>
                  <a:pt x="5" y="12"/>
                  <a:pt x="5" y="1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91" name="Freeform 373"/>
          <p:cNvSpPr>
            <a:spLocks/>
          </p:cNvSpPr>
          <p:nvPr/>
        </p:nvSpPr>
        <p:spPr bwMode="auto">
          <a:xfrm>
            <a:off x="1057275" y="3967163"/>
            <a:ext cx="176213" cy="220662"/>
          </a:xfrm>
          <a:custGeom>
            <a:avLst/>
            <a:gdLst/>
            <a:ahLst/>
            <a:cxnLst>
              <a:cxn ang="0">
                <a:pos x="29" y="114"/>
              </a:cxn>
              <a:cxn ang="0">
                <a:pos x="40" y="107"/>
              </a:cxn>
              <a:cxn ang="0">
                <a:pos x="41" y="113"/>
              </a:cxn>
              <a:cxn ang="0">
                <a:pos x="61" y="98"/>
              </a:cxn>
              <a:cxn ang="0">
                <a:pos x="61" y="75"/>
              </a:cxn>
              <a:cxn ang="0">
                <a:pos x="77" y="49"/>
              </a:cxn>
              <a:cxn ang="0">
                <a:pos x="86" y="20"/>
              </a:cxn>
              <a:cxn ang="0">
                <a:pos x="92" y="3"/>
              </a:cxn>
              <a:cxn ang="0">
                <a:pos x="85" y="3"/>
              </a:cxn>
              <a:cxn ang="0">
                <a:pos x="80" y="0"/>
              </a:cxn>
              <a:cxn ang="0">
                <a:pos x="70" y="2"/>
              </a:cxn>
              <a:cxn ang="0">
                <a:pos x="63" y="20"/>
              </a:cxn>
              <a:cxn ang="0">
                <a:pos x="61" y="22"/>
              </a:cxn>
              <a:cxn ang="0">
                <a:pos x="57" y="25"/>
              </a:cxn>
              <a:cxn ang="0">
                <a:pos x="42" y="22"/>
              </a:cxn>
              <a:cxn ang="0">
                <a:pos x="26" y="20"/>
              </a:cxn>
              <a:cxn ang="0">
                <a:pos x="26" y="20"/>
              </a:cxn>
              <a:cxn ang="0">
                <a:pos x="28" y="34"/>
              </a:cxn>
              <a:cxn ang="0">
                <a:pos x="35" y="32"/>
              </a:cxn>
              <a:cxn ang="0">
                <a:pos x="40" y="40"/>
              </a:cxn>
              <a:cxn ang="0">
                <a:pos x="36" y="50"/>
              </a:cxn>
              <a:cxn ang="0">
                <a:pos x="41" y="60"/>
              </a:cxn>
              <a:cxn ang="0">
                <a:pos x="38" y="83"/>
              </a:cxn>
              <a:cxn ang="0">
                <a:pos x="32" y="80"/>
              </a:cxn>
              <a:cxn ang="0">
                <a:pos x="27" y="83"/>
              </a:cxn>
              <a:cxn ang="0">
                <a:pos x="20" y="76"/>
              </a:cxn>
              <a:cxn ang="0">
                <a:pos x="15" y="83"/>
              </a:cxn>
              <a:cxn ang="0">
                <a:pos x="7" y="84"/>
              </a:cxn>
              <a:cxn ang="0">
                <a:pos x="9" y="97"/>
              </a:cxn>
              <a:cxn ang="0">
                <a:pos x="0" y="101"/>
              </a:cxn>
              <a:cxn ang="0">
                <a:pos x="13" y="116"/>
              </a:cxn>
              <a:cxn ang="0">
                <a:pos x="21" y="109"/>
              </a:cxn>
              <a:cxn ang="0">
                <a:pos x="29" y="114"/>
              </a:cxn>
            </a:cxnLst>
            <a:rect l="0" t="0" r="r" b="b"/>
            <a:pathLst>
              <a:path w="92" h="116">
                <a:moveTo>
                  <a:pt x="29" y="114"/>
                </a:moveTo>
                <a:cubicBezTo>
                  <a:pt x="31" y="115"/>
                  <a:pt x="36" y="108"/>
                  <a:pt x="40" y="107"/>
                </a:cubicBezTo>
                <a:cubicBezTo>
                  <a:pt x="43" y="106"/>
                  <a:pt x="39" y="114"/>
                  <a:pt x="41" y="113"/>
                </a:cubicBezTo>
                <a:cubicBezTo>
                  <a:pt x="43" y="111"/>
                  <a:pt x="61" y="101"/>
                  <a:pt x="61" y="98"/>
                </a:cubicBezTo>
                <a:cubicBezTo>
                  <a:pt x="61" y="94"/>
                  <a:pt x="61" y="78"/>
                  <a:pt x="61" y="75"/>
                </a:cubicBezTo>
                <a:cubicBezTo>
                  <a:pt x="61" y="71"/>
                  <a:pt x="74" y="53"/>
                  <a:pt x="77" y="49"/>
                </a:cubicBezTo>
                <a:cubicBezTo>
                  <a:pt x="80" y="45"/>
                  <a:pt x="85" y="25"/>
                  <a:pt x="86" y="20"/>
                </a:cubicBezTo>
                <a:cubicBezTo>
                  <a:pt x="87" y="15"/>
                  <a:pt x="92" y="7"/>
                  <a:pt x="92" y="3"/>
                </a:cubicBezTo>
                <a:cubicBezTo>
                  <a:pt x="90" y="3"/>
                  <a:pt x="86" y="3"/>
                  <a:pt x="85" y="3"/>
                </a:cubicBezTo>
                <a:cubicBezTo>
                  <a:pt x="82" y="3"/>
                  <a:pt x="84" y="0"/>
                  <a:pt x="80" y="0"/>
                </a:cubicBezTo>
                <a:cubicBezTo>
                  <a:pt x="75" y="0"/>
                  <a:pt x="74" y="2"/>
                  <a:pt x="70" y="2"/>
                </a:cubicBezTo>
                <a:cubicBezTo>
                  <a:pt x="66" y="2"/>
                  <a:pt x="65" y="18"/>
                  <a:pt x="63" y="20"/>
                </a:cubicBezTo>
                <a:cubicBezTo>
                  <a:pt x="62" y="20"/>
                  <a:pt x="62" y="21"/>
                  <a:pt x="61" y="22"/>
                </a:cubicBezTo>
                <a:cubicBezTo>
                  <a:pt x="60" y="23"/>
                  <a:pt x="59" y="25"/>
                  <a:pt x="57" y="25"/>
                </a:cubicBezTo>
                <a:cubicBezTo>
                  <a:pt x="55" y="25"/>
                  <a:pt x="47" y="22"/>
                  <a:pt x="42" y="22"/>
                </a:cubicBezTo>
                <a:cubicBezTo>
                  <a:pt x="40" y="22"/>
                  <a:pt x="32" y="21"/>
                  <a:pt x="26" y="20"/>
                </a:cubicBezTo>
                <a:cubicBezTo>
                  <a:pt x="26" y="20"/>
                  <a:pt x="26" y="20"/>
                  <a:pt x="26" y="20"/>
                </a:cubicBezTo>
                <a:cubicBezTo>
                  <a:pt x="26" y="26"/>
                  <a:pt x="26" y="34"/>
                  <a:pt x="28" y="34"/>
                </a:cubicBezTo>
                <a:cubicBezTo>
                  <a:pt x="31" y="34"/>
                  <a:pt x="32" y="32"/>
                  <a:pt x="35" y="32"/>
                </a:cubicBezTo>
                <a:cubicBezTo>
                  <a:pt x="38" y="32"/>
                  <a:pt x="41" y="37"/>
                  <a:pt x="40" y="40"/>
                </a:cubicBezTo>
                <a:cubicBezTo>
                  <a:pt x="38" y="42"/>
                  <a:pt x="35" y="47"/>
                  <a:pt x="36" y="50"/>
                </a:cubicBezTo>
                <a:cubicBezTo>
                  <a:pt x="36" y="53"/>
                  <a:pt x="41" y="56"/>
                  <a:pt x="41" y="60"/>
                </a:cubicBezTo>
                <a:cubicBezTo>
                  <a:pt x="41" y="65"/>
                  <a:pt x="40" y="83"/>
                  <a:pt x="38" y="83"/>
                </a:cubicBezTo>
                <a:cubicBezTo>
                  <a:pt x="37" y="84"/>
                  <a:pt x="34" y="80"/>
                  <a:pt x="32" y="80"/>
                </a:cubicBezTo>
                <a:cubicBezTo>
                  <a:pt x="30" y="80"/>
                  <a:pt x="28" y="83"/>
                  <a:pt x="27" y="83"/>
                </a:cubicBezTo>
                <a:cubicBezTo>
                  <a:pt x="26" y="83"/>
                  <a:pt x="23" y="75"/>
                  <a:pt x="20" y="76"/>
                </a:cubicBezTo>
                <a:cubicBezTo>
                  <a:pt x="17" y="77"/>
                  <a:pt x="18" y="83"/>
                  <a:pt x="15" y="83"/>
                </a:cubicBezTo>
                <a:cubicBezTo>
                  <a:pt x="12" y="83"/>
                  <a:pt x="7" y="81"/>
                  <a:pt x="7" y="84"/>
                </a:cubicBezTo>
                <a:cubicBezTo>
                  <a:pt x="7" y="86"/>
                  <a:pt x="10" y="95"/>
                  <a:pt x="9" y="97"/>
                </a:cubicBezTo>
                <a:cubicBezTo>
                  <a:pt x="8" y="98"/>
                  <a:pt x="5" y="98"/>
                  <a:pt x="0" y="101"/>
                </a:cubicBezTo>
                <a:cubicBezTo>
                  <a:pt x="5" y="107"/>
                  <a:pt x="11" y="113"/>
                  <a:pt x="13" y="116"/>
                </a:cubicBezTo>
                <a:cubicBezTo>
                  <a:pt x="16" y="113"/>
                  <a:pt x="19" y="110"/>
                  <a:pt x="21" y="109"/>
                </a:cubicBezTo>
                <a:cubicBezTo>
                  <a:pt x="25" y="107"/>
                  <a:pt x="26" y="112"/>
                  <a:pt x="29" y="11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92" name="Freeform 374"/>
          <p:cNvSpPr>
            <a:spLocks/>
          </p:cNvSpPr>
          <p:nvPr/>
        </p:nvSpPr>
        <p:spPr bwMode="auto">
          <a:xfrm>
            <a:off x="1138238" y="3784600"/>
            <a:ext cx="300037" cy="223838"/>
          </a:xfrm>
          <a:custGeom>
            <a:avLst/>
            <a:gdLst/>
            <a:ahLst/>
            <a:cxnLst>
              <a:cxn ang="0">
                <a:pos x="28" y="98"/>
              </a:cxn>
              <a:cxn ang="0">
                <a:pos x="38" y="96"/>
              </a:cxn>
              <a:cxn ang="0">
                <a:pos x="43" y="99"/>
              </a:cxn>
              <a:cxn ang="0">
                <a:pos x="50" y="99"/>
              </a:cxn>
              <a:cxn ang="0">
                <a:pos x="51" y="99"/>
              </a:cxn>
              <a:cxn ang="0">
                <a:pos x="50" y="89"/>
              </a:cxn>
              <a:cxn ang="0">
                <a:pos x="60" y="78"/>
              </a:cxn>
              <a:cxn ang="0">
                <a:pos x="73" y="85"/>
              </a:cxn>
              <a:cxn ang="0">
                <a:pos x="98" y="91"/>
              </a:cxn>
              <a:cxn ang="0">
                <a:pos x="104" y="79"/>
              </a:cxn>
              <a:cxn ang="0">
                <a:pos x="109" y="81"/>
              </a:cxn>
              <a:cxn ang="0">
                <a:pos x="122" y="79"/>
              </a:cxn>
              <a:cxn ang="0">
                <a:pos x="129" y="80"/>
              </a:cxn>
              <a:cxn ang="0">
                <a:pos x="137" y="75"/>
              </a:cxn>
              <a:cxn ang="0">
                <a:pos x="150" y="79"/>
              </a:cxn>
              <a:cxn ang="0">
                <a:pos x="158" y="76"/>
              </a:cxn>
              <a:cxn ang="0">
                <a:pos x="157" y="70"/>
              </a:cxn>
              <a:cxn ang="0">
                <a:pos x="148" y="59"/>
              </a:cxn>
              <a:cxn ang="0">
                <a:pos x="140" y="52"/>
              </a:cxn>
              <a:cxn ang="0">
                <a:pos x="133" y="46"/>
              </a:cxn>
              <a:cxn ang="0">
                <a:pos x="129" y="38"/>
              </a:cxn>
              <a:cxn ang="0">
                <a:pos x="121" y="34"/>
              </a:cxn>
              <a:cxn ang="0">
                <a:pos x="114" y="32"/>
              </a:cxn>
              <a:cxn ang="0">
                <a:pos x="112" y="25"/>
              </a:cxn>
              <a:cxn ang="0">
                <a:pos x="113" y="16"/>
              </a:cxn>
              <a:cxn ang="0">
                <a:pos x="106" y="6"/>
              </a:cxn>
              <a:cxn ang="0">
                <a:pos x="104" y="0"/>
              </a:cxn>
              <a:cxn ang="0">
                <a:pos x="104" y="0"/>
              </a:cxn>
              <a:cxn ang="0">
                <a:pos x="90" y="7"/>
              </a:cxn>
              <a:cxn ang="0">
                <a:pos x="78" y="20"/>
              </a:cxn>
              <a:cxn ang="0">
                <a:pos x="57" y="28"/>
              </a:cxn>
              <a:cxn ang="0">
                <a:pos x="54" y="33"/>
              </a:cxn>
              <a:cxn ang="0">
                <a:pos x="43" y="40"/>
              </a:cxn>
              <a:cxn ang="0">
                <a:pos x="29" y="46"/>
              </a:cxn>
              <a:cxn ang="0">
                <a:pos x="22" y="43"/>
              </a:cxn>
              <a:cxn ang="0">
                <a:pos x="13" y="47"/>
              </a:cxn>
              <a:cxn ang="0">
                <a:pos x="13" y="47"/>
              </a:cxn>
              <a:cxn ang="0">
                <a:pos x="13" y="47"/>
              </a:cxn>
              <a:cxn ang="0">
                <a:pos x="7" y="58"/>
              </a:cxn>
              <a:cxn ang="0">
                <a:pos x="1" y="67"/>
              </a:cxn>
              <a:cxn ang="0">
                <a:pos x="0" y="75"/>
              </a:cxn>
              <a:cxn ang="0">
                <a:pos x="5" y="88"/>
              </a:cxn>
              <a:cxn ang="0">
                <a:pos x="8" y="96"/>
              </a:cxn>
              <a:cxn ang="0">
                <a:pos x="12" y="101"/>
              </a:cxn>
              <a:cxn ang="0">
                <a:pos x="20" y="112"/>
              </a:cxn>
              <a:cxn ang="0">
                <a:pos x="19" y="118"/>
              </a:cxn>
              <a:cxn ang="0">
                <a:pos x="21" y="116"/>
              </a:cxn>
              <a:cxn ang="0">
                <a:pos x="28" y="98"/>
              </a:cxn>
            </a:cxnLst>
            <a:rect l="0" t="0" r="r" b="b"/>
            <a:pathLst>
              <a:path w="158" h="118">
                <a:moveTo>
                  <a:pt x="28" y="98"/>
                </a:moveTo>
                <a:cubicBezTo>
                  <a:pt x="32" y="98"/>
                  <a:pt x="33" y="96"/>
                  <a:pt x="38" y="96"/>
                </a:cubicBezTo>
                <a:cubicBezTo>
                  <a:pt x="42" y="96"/>
                  <a:pt x="40" y="99"/>
                  <a:pt x="43" y="99"/>
                </a:cubicBezTo>
                <a:cubicBezTo>
                  <a:pt x="44" y="99"/>
                  <a:pt x="48" y="99"/>
                  <a:pt x="50" y="99"/>
                </a:cubicBezTo>
                <a:cubicBezTo>
                  <a:pt x="51" y="99"/>
                  <a:pt x="51" y="99"/>
                  <a:pt x="51" y="99"/>
                </a:cubicBezTo>
                <a:cubicBezTo>
                  <a:pt x="51" y="96"/>
                  <a:pt x="50" y="91"/>
                  <a:pt x="50" y="89"/>
                </a:cubicBezTo>
                <a:cubicBezTo>
                  <a:pt x="50" y="86"/>
                  <a:pt x="57" y="79"/>
                  <a:pt x="60" y="78"/>
                </a:cubicBezTo>
                <a:cubicBezTo>
                  <a:pt x="64" y="76"/>
                  <a:pt x="69" y="81"/>
                  <a:pt x="73" y="85"/>
                </a:cubicBezTo>
                <a:cubicBezTo>
                  <a:pt x="78" y="90"/>
                  <a:pt x="93" y="91"/>
                  <a:pt x="98" y="91"/>
                </a:cubicBezTo>
                <a:cubicBezTo>
                  <a:pt x="102" y="90"/>
                  <a:pt x="101" y="80"/>
                  <a:pt x="104" y="79"/>
                </a:cubicBezTo>
                <a:cubicBezTo>
                  <a:pt x="106" y="78"/>
                  <a:pt x="106" y="82"/>
                  <a:pt x="109" y="81"/>
                </a:cubicBezTo>
                <a:cubicBezTo>
                  <a:pt x="112" y="81"/>
                  <a:pt x="120" y="80"/>
                  <a:pt x="122" y="79"/>
                </a:cubicBezTo>
                <a:cubicBezTo>
                  <a:pt x="125" y="78"/>
                  <a:pt x="126" y="80"/>
                  <a:pt x="129" y="80"/>
                </a:cubicBezTo>
                <a:cubicBezTo>
                  <a:pt x="132" y="80"/>
                  <a:pt x="134" y="76"/>
                  <a:pt x="137" y="75"/>
                </a:cubicBezTo>
                <a:cubicBezTo>
                  <a:pt x="140" y="75"/>
                  <a:pt x="148" y="79"/>
                  <a:pt x="150" y="79"/>
                </a:cubicBezTo>
                <a:cubicBezTo>
                  <a:pt x="152" y="79"/>
                  <a:pt x="158" y="76"/>
                  <a:pt x="158" y="76"/>
                </a:cubicBezTo>
                <a:cubicBezTo>
                  <a:pt x="158" y="74"/>
                  <a:pt x="158" y="71"/>
                  <a:pt x="157" y="70"/>
                </a:cubicBezTo>
                <a:cubicBezTo>
                  <a:pt x="156" y="67"/>
                  <a:pt x="148" y="64"/>
                  <a:pt x="148" y="59"/>
                </a:cubicBezTo>
                <a:cubicBezTo>
                  <a:pt x="148" y="53"/>
                  <a:pt x="143" y="54"/>
                  <a:pt x="140" y="52"/>
                </a:cubicBezTo>
                <a:cubicBezTo>
                  <a:pt x="136" y="50"/>
                  <a:pt x="136" y="50"/>
                  <a:pt x="133" y="46"/>
                </a:cubicBezTo>
                <a:cubicBezTo>
                  <a:pt x="131" y="41"/>
                  <a:pt x="134" y="40"/>
                  <a:pt x="129" y="38"/>
                </a:cubicBezTo>
                <a:cubicBezTo>
                  <a:pt x="124" y="35"/>
                  <a:pt x="121" y="36"/>
                  <a:pt x="121" y="34"/>
                </a:cubicBezTo>
                <a:cubicBezTo>
                  <a:pt x="121" y="31"/>
                  <a:pt x="117" y="32"/>
                  <a:pt x="114" y="32"/>
                </a:cubicBezTo>
                <a:cubicBezTo>
                  <a:pt x="111" y="31"/>
                  <a:pt x="111" y="28"/>
                  <a:pt x="112" y="25"/>
                </a:cubicBezTo>
                <a:cubicBezTo>
                  <a:pt x="113" y="22"/>
                  <a:pt x="113" y="20"/>
                  <a:pt x="113" y="16"/>
                </a:cubicBezTo>
                <a:cubicBezTo>
                  <a:pt x="113" y="13"/>
                  <a:pt x="108" y="8"/>
                  <a:pt x="106" y="6"/>
                </a:cubicBezTo>
                <a:cubicBezTo>
                  <a:pt x="104" y="4"/>
                  <a:pt x="104" y="4"/>
                  <a:pt x="104" y="0"/>
                </a:cubicBezTo>
                <a:cubicBezTo>
                  <a:pt x="104" y="0"/>
                  <a:pt x="104" y="0"/>
                  <a:pt x="104" y="0"/>
                </a:cubicBezTo>
                <a:cubicBezTo>
                  <a:pt x="94" y="0"/>
                  <a:pt x="91" y="3"/>
                  <a:pt x="90" y="7"/>
                </a:cubicBezTo>
                <a:cubicBezTo>
                  <a:pt x="89" y="11"/>
                  <a:pt x="85" y="13"/>
                  <a:pt x="78" y="20"/>
                </a:cubicBezTo>
                <a:cubicBezTo>
                  <a:pt x="70" y="26"/>
                  <a:pt x="63" y="27"/>
                  <a:pt x="57" y="28"/>
                </a:cubicBezTo>
                <a:cubicBezTo>
                  <a:pt x="51" y="29"/>
                  <a:pt x="56" y="29"/>
                  <a:pt x="54" y="33"/>
                </a:cubicBezTo>
                <a:cubicBezTo>
                  <a:pt x="53" y="37"/>
                  <a:pt x="48" y="39"/>
                  <a:pt x="43" y="40"/>
                </a:cubicBezTo>
                <a:cubicBezTo>
                  <a:pt x="39" y="41"/>
                  <a:pt x="32" y="45"/>
                  <a:pt x="29" y="46"/>
                </a:cubicBezTo>
                <a:cubicBezTo>
                  <a:pt x="25" y="47"/>
                  <a:pt x="25" y="41"/>
                  <a:pt x="22" y="43"/>
                </a:cubicBezTo>
                <a:cubicBezTo>
                  <a:pt x="19" y="45"/>
                  <a:pt x="15" y="46"/>
                  <a:pt x="13" y="47"/>
                </a:cubicBezTo>
                <a:cubicBezTo>
                  <a:pt x="13" y="47"/>
                  <a:pt x="13" y="47"/>
                  <a:pt x="13" y="47"/>
                </a:cubicBezTo>
                <a:cubicBezTo>
                  <a:pt x="13" y="47"/>
                  <a:pt x="13" y="47"/>
                  <a:pt x="13" y="47"/>
                </a:cubicBezTo>
                <a:cubicBezTo>
                  <a:pt x="13" y="47"/>
                  <a:pt x="8" y="54"/>
                  <a:pt x="7" y="58"/>
                </a:cubicBezTo>
                <a:cubicBezTo>
                  <a:pt x="6" y="62"/>
                  <a:pt x="2" y="63"/>
                  <a:pt x="1" y="67"/>
                </a:cubicBezTo>
                <a:cubicBezTo>
                  <a:pt x="0" y="71"/>
                  <a:pt x="0" y="73"/>
                  <a:pt x="0" y="75"/>
                </a:cubicBezTo>
                <a:cubicBezTo>
                  <a:pt x="0" y="78"/>
                  <a:pt x="3" y="85"/>
                  <a:pt x="5" y="88"/>
                </a:cubicBezTo>
                <a:cubicBezTo>
                  <a:pt x="8" y="90"/>
                  <a:pt x="8" y="93"/>
                  <a:pt x="8" y="96"/>
                </a:cubicBezTo>
                <a:cubicBezTo>
                  <a:pt x="9" y="98"/>
                  <a:pt x="10" y="99"/>
                  <a:pt x="12" y="101"/>
                </a:cubicBezTo>
                <a:cubicBezTo>
                  <a:pt x="15" y="103"/>
                  <a:pt x="20" y="109"/>
                  <a:pt x="20" y="112"/>
                </a:cubicBezTo>
                <a:cubicBezTo>
                  <a:pt x="20" y="114"/>
                  <a:pt x="19" y="116"/>
                  <a:pt x="19" y="118"/>
                </a:cubicBezTo>
                <a:cubicBezTo>
                  <a:pt x="20" y="117"/>
                  <a:pt x="20" y="116"/>
                  <a:pt x="21" y="116"/>
                </a:cubicBezTo>
                <a:cubicBezTo>
                  <a:pt x="23" y="114"/>
                  <a:pt x="24" y="98"/>
                  <a:pt x="28" y="9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93" name="Freeform 375"/>
          <p:cNvSpPr>
            <a:spLocks/>
          </p:cNvSpPr>
          <p:nvPr/>
        </p:nvSpPr>
        <p:spPr bwMode="auto">
          <a:xfrm>
            <a:off x="784225" y="3463925"/>
            <a:ext cx="577850" cy="409575"/>
          </a:xfrm>
          <a:custGeom>
            <a:avLst/>
            <a:gdLst/>
            <a:ahLst/>
            <a:cxnLst>
              <a:cxn ang="0">
                <a:pos x="214" y="214"/>
              </a:cxn>
              <a:cxn ang="0">
                <a:pos x="239" y="201"/>
              </a:cxn>
              <a:cxn ang="0">
                <a:pos x="263" y="188"/>
              </a:cxn>
              <a:cxn ang="0">
                <a:pos x="289" y="168"/>
              </a:cxn>
              <a:cxn ang="0">
                <a:pos x="282" y="150"/>
              </a:cxn>
              <a:cxn ang="0">
                <a:pos x="279" y="140"/>
              </a:cxn>
              <a:cxn ang="0">
                <a:pos x="282" y="124"/>
              </a:cxn>
              <a:cxn ang="0">
                <a:pos x="288" y="114"/>
              </a:cxn>
              <a:cxn ang="0">
                <a:pos x="303" y="104"/>
              </a:cxn>
              <a:cxn ang="0">
                <a:pos x="204" y="0"/>
              </a:cxn>
              <a:cxn ang="0">
                <a:pos x="173" y="5"/>
              </a:cxn>
              <a:cxn ang="0">
                <a:pos x="154" y="0"/>
              </a:cxn>
              <a:cxn ang="0">
                <a:pos x="68" y="56"/>
              </a:cxn>
              <a:cxn ang="0">
                <a:pos x="54" y="59"/>
              </a:cxn>
              <a:cxn ang="0">
                <a:pos x="44" y="110"/>
              </a:cxn>
              <a:cxn ang="0">
                <a:pos x="1" y="116"/>
              </a:cxn>
              <a:cxn ang="0">
                <a:pos x="3" y="127"/>
              </a:cxn>
              <a:cxn ang="0">
                <a:pos x="14" y="145"/>
              </a:cxn>
              <a:cxn ang="0">
                <a:pos x="25" y="150"/>
              </a:cxn>
              <a:cxn ang="0">
                <a:pos x="34" y="150"/>
              </a:cxn>
              <a:cxn ang="0">
                <a:pos x="47" y="155"/>
              </a:cxn>
              <a:cxn ang="0">
                <a:pos x="53" y="136"/>
              </a:cxn>
              <a:cxn ang="0">
                <a:pos x="78" y="133"/>
              </a:cxn>
              <a:cxn ang="0">
                <a:pos x="101" y="139"/>
              </a:cxn>
              <a:cxn ang="0">
                <a:pos x="128" y="141"/>
              </a:cxn>
              <a:cxn ang="0">
                <a:pos x="161" y="140"/>
              </a:cxn>
              <a:cxn ang="0">
                <a:pos x="173" y="126"/>
              </a:cxn>
              <a:cxn ang="0">
                <a:pos x="198" y="91"/>
              </a:cxn>
              <a:cxn ang="0">
                <a:pos x="202" y="43"/>
              </a:cxn>
              <a:cxn ang="0">
                <a:pos x="192" y="5"/>
              </a:cxn>
              <a:cxn ang="0">
                <a:pos x="202" y="43"/>
              </a:cxn>
              <a:cxn ang="0">
                <a:pos x="198" y="91"/>
              </a:cxn>
              <a:cxn ang="0">
                <a:pos x="173" y="126"/>
              </a:cxn>
              <a:cxn ang="0">
                <a:pos x="178" y="141"/>
              </a:cxn>
              <a:cxn ang="0">
                <a:pos x="192" y="161"/>
              </a:cxn>
              <a:cxn ang="0">
                <a:pos x="197" y="183"/>
              </a:cxn>
              <a:cxn ang="0">
                <a:pos x="180" y="188"/>
              </a:cxn>
              <a:cxn ang="0">
                <a:pos x="198" y="215"/>
              </a:cxn>
              <a:cxn ang="0">
                <a:pos x="207" y="211"/>
              </a:cxn>
            </a:cxnLst>
            <a:rect l="0" t="0" r="r" b="b"/>
            <a:pathLst>
              <a:path w="303" h="215">
                <a:moveTo>
                  <a:pt x="207" y="211"/>
                </a:moveTo>
                <a:cubicBezTo>
                  <a:pt x="210" y="209"/>
                  <a:pt x="210" y="215"/>
                  <a:pt x="214" y="214"/>
                </a:cubicBezTo>
                <a:cubicBezTo>
                  <a:pt x="217" y="213"/>
                  <a:pt x="224" y="209"/>
                  <a:pt x="228" y="208"/>
                </a:cubicBezTo>
                <a:cubicBezTo>
                  <a:pt x="233" y="207"/>
                  <a:pt x="238" y="205"/>
                  <a:pt x="239" y="201"/>
                </a:cubicBezTo>
                <a:cubicBezTo>
                  <a:pt x="241" y="197"/>
                  <a:pt x="236" y="197"/>
                  <a:pt x="242" y="196"/>
                </a:cubicBezTo>
                <a:cubicBezTo>
                  <a:pt x="248" y="195"/>
                  <a:pt x="255" y="194"/>
                  <a:pt x="263" y="188"/>
                </a:cubicBezTo>
                <a:cubicBezTo>
                  <a:pt x="270" y="181"/>
                  <a:pt x="274" y="179"/>
                  <a:pt x="275" y="175"/>
                </a:cubicBezTo>
                <a:cubicBezTo>
                  <a:pt x="276" y="171"/>
                  <a:pt x="279" y="168"/>
                  <a:pt x="289" y="168"/>
                </a:cubicBezTo>
                <a:cubicBezTo>
                  <a:pt x="289" y="164"/>
                  <a:pt x="288" y="162"/>
                  <a:pt x="286" y="160"/>
                </a:cubicBezTo>
                <a:cubicBezTo>
                  <a:pt x="283" y="158"/>
                  <a:pt x="282" y="154"/>
                  <a:pt x="282" y="150"/>
                </a:cubicBezTo>
                <a:cubicBezTo>
                  <a:pt x="282" y="147"/>
                  <a:pt x="281" y="145"/>
                  <a:pt x="278" y="145"/>
                </a:cubicBezTo>
                <a:cubicBezTo>
                  <a:pt x="274" y="145"/>
                  <a:pt x="276" y="142"/>
                  <a:pt x="279" y="140"/>
                </a:cubicBezTo>
                <a:cubicBezTo>
                  <a:pt x="282" y="137"/>
                  <a:pt x="279" y="133"/>
                  <a:pt x="280" y="131"/>
                </a:cubicBezTo>
                <a:cubicBezTo>
                  <a:pt x="280" y="129"/>
                  <a:pt x="280" y="126"/>
                  <a:pt x="282" y="124"/>
                </a:cubicBezTo>
                <a:cubicBezTo>
                  <a:pt x="283" y="123"/>
                  <a:pt x="284" y="121"/>
                  <a:pt x="284" y="118"/>
                </a:cubicBezTo>
                <a:cubicBezTo>
                  <a:pt x="284" y="116"/>
                  <a:pt x="287" y="116"/>
                  <a:pt x="288" y="114"/>
                </a:cubicBezTo>
                <a:cubicBezTo>
                  <a:pt x="290" y="113"/>
                  <a:pt x="290" y="109"/>
                  <a:pt x="291" y="107"/>
                </a:cubicBezTo>
                <a:cubicBezTo>
                  <a:pt x="291" y="105"/>
                  <a:pt x="303" y="104"/>
                  <a:pt x="303" y="104"/>
                </a:cubicBezTo>
                <a:cubicBezTo>
                  <a:pt x="303" y="52"/>
                  <a:pt x="303" y="52"/>
                  <a:pt x="303" y="52"/>
                </a:cubicBezTo>
                <a:cubicBezTo>
                  <a:pt x="204" y="0"/>
                  <a:pt x="204" y="0"/>
                  <a:pt x="204" y="0"/>
                </a:cubicBezTo>
                <a:cubicBezTo>
                  <a:pt x="204" y="0"/>
                  <a:pt x="186" y="8"/>
                  <a:pt x="184" y="11"/>
                </a:cubicBezTo>
                <a:cubicBezTo>
                  <a:pt x="181" y="13"/>
                  <a:pt x="176" y="7"/>
                  <a:pt x="173" y="5"/>
                </a:cubicBezTo>
                <a:cubicBezTo>
                  <a:pt x="171" y="3"/>
                  <a:pt x="155" y="0"/>
                  <a:pt x="155" y="0"/>
                </a:cubicBezTo>
                <a:cubicBezTo>
                  <a:pt x="155" y="0"/>
                  <a:pt x="154" y="0"/>
                  <a:pt x="154" y="0"/>
                </a:cubicBezTo>
                <a:cubicBezTo>
                  <a:pt x="151" y="2"/>
                  <a:pt x="91" y="39"/>
                  <a:pt x="85" y="43"/>
                </a:cubicBezTo>
                <a:cubicBezTo>
                  <a:pt x="79" y="47"/>
                  <a:pt x="73" y="55"/>
                  <a:pt x="68" y="56"/>
                </a:cubicBezTo>
                <a:cubicBezTo>
                  <a:pt x="65" y="57"/>
                  <a:pt x="60" y="57"/>
                  <a:pt x="54" y="59"/>
                </a:cubicBezTo>
                <a:cubicBezTo>
                  <a:pt x="54" y="59"/>
                  <a:pt x="54" y="59"/>
                  <a:pt x="54" y="59"/>
                </a:cubicBezTo>
                <a:cubicBezTo>
                  <a:pt x="54" y="69"/>
                  <a:pt x="54" y="85"/>
                  <a:pt x="54" y="90"/>
                </a:cubicBezTo>
                <a:cubicBezTo>
                  <a:pt x="54" y="100"/>
                  <a:pt x="48" y="108"/>
                  <a:pt x="44" y="110"/>
                </a:cubicBezTo>
                <a:cubicBezTo>
                  <a:pt x="40" y="113"/>
                  <a:pt x="16" y="111"/>
                  <a:pt x="14" y="113"/>
                </a:cubicBezTo>
                <a:cubicBezTo>
                  <a:pt x="13" y="114"/>
                  <a:pt x="4" y="116"/>
                  <a:pt x="1" y="116"/>
                </a:cubicBezTo>
                <a:cubicBezTo>
                  <a:pt x="1" y="116"/>
                  <a:pt x="1" y="116"/>
                  <a:pt x="1" y="116"/>
                </a:cubicBezTo>
                <a:cubicBezTo>
                  <a:pt x="0" y="120"/>
                  <a:pt x="0" y="125"/>
                  <a:pt x="3" y="127"/>
                </a:cubicBezTo>
                <a:cubicBezTo>
                  <a:pt x="6" y="131"/>
                  <a:pt x="9" y="133"/>
                  <a:pt x="9" y="137"/>
                </a:cubicBezTo>
                <a:cubicBezTo>
                  <a:pt x="10" y="142"/>
                  <a:pt x="10" y="141"/>
                  <a:pt x="14" y="145"/>
                </a:cubicBezTo>
                <a:cubicBezTo>
                  <a:pt x="19" y="148"/>
                  <a:pt x="21" y="149"/>
                  <a:pt x="22" y="148"/>
                </a:cubicBezTo>
                <a:cubicBezTo>
                  <a:pt x="24" y="147"/>
                  <a:pt x="24" y="146"/>
                  <a:pt x="25" y="150"/>
                </a:cubicBezTo>
                <a:cubicBezTo>
                  <a:pt x="25" y="152"/>
                  <a:pt x="28" y="153"/>
                  <a:pt x="30" y="155"/>
                </a:cubicBezTo>
                <a:cubicBezTo>
                  <a:pt x="31" y="153"/>
                  <a:pt x="32" y="151"/>
                  <a:pt x="34" y="150"/>
                </a:cubicBezTo>
                <a:cubicBezTo>
                  <a:pt x="35" y="148"/>
                  <a:pt x="41" y="157"/>
                  <a:pt x="46" y="164"/>
                </a:cubicBezTo>
                <a:cubicBezTo>
                  <a:pt x="46" y="159"/>
                  <a:pt x="46" y="156"/>
                  <a:pt x="47" y="155"/>
                </a:cubicBezTo>
                <a:cubicBezTo>
                  <a:pt x="48" y="152"/>
                  <a:pt x="47" y="149"/>
                  <a:pt x="50" y="147"/>
                </a:cubicBezTo>
                <a:cubicBezTo>
                  <a:pt x="52" y="145"/>
                  <a:pt x="51" y="138"/>
                  <a:pt x="53" y="136"/>
                </a:cubicBezTo>
                <a:cubicBezTo>
                  <a:pt x="55" y="134"/>
                  <a:pt x="66" y="130"/>
                  <a:pt x="69" y="130"/>
                </a:cubicBezTo>
                <a:cubicBezTo>
                  <a:pt x="71" y="130"/>
                  <a:pt x="74" y="133"/>
                  <a:pt x="78" y="133"/>
                </a:cubicBezTo>
                <a:cubicBezTo>
                  <a:pt x="81" y="133"/>
                  <a:pt x="84" y="139"/>
                  <a:pt x="88" y="141"/>
                </a:cubicBezTo>
                <a:cubicBezTo>
                  <a:pt x="91" y="143"/>
                  <a:pt x="99" y="140"/>
                  <a:pt x="101" y="139"/>
                </a:cubicBezTo>
                <a:cubicBezTo>
                  <a:pt x="103" y="138"/>
                  <a:pt x="109" y="144"/>
                  <a:pt x="114" y="144"/>
                </a:cubicBezTo>
                <a:cubicBezTo>
                  <a:pt x="118" y="144"/>
                  <a:pt x="125" y="143"/>
                  <a:pt x="128" y="141"/>
                </a:cubicBezTo>
                <a:cubicBezTo>
                  <a:pt x="132" y="139"/>
                  <a:pt x="144" y="138"/>
                  <a:pt x="148" y="138"/>
                </a:cubicBezTo>
                <a:cubicBezTo>
                  <a:pt x="152" y="138"/>
                  <a:pt x="156" y="141"/>
                  <a:pt x="161" y="140"/>
                </a:cubicBezTo>
                <a:cubicBezTo>
                  <a:pt x="164" y="139"/>
                  <a:pt x="171" y="133"/>
                  <a:pt x="175" y="131"/>
                </a:cubicBezTo>
                <a:cubicBezTo>
                  <a:pt x="174" y="129"/>
                  <a:pt x="173" y="128"/>
                  <a:pt x="173" y="126"/>
                </a:cubicBezTo>
                <a:cubicBezTo>
                  <a:pt x="173" y="121"/>
                  <a:pt x="177" y="112"/>
                  <a:pt x="181" y="107"/>
                </a:cubicBezTo>
                <a:cubicBezTo>
                  <a:pt x="186" y="103"/>
                  <a:pt x="198" y="91"/>
                  <a:pt x="198" y="91"/>
                </a:cubicBezTo>
                <a:cubicBezTo>
                  <a:pt x="198" y="91"/>
                  <a:pt x="198" y="74"/>
                  <a:pt x="198" y="67"/>
                </a:cubicBezTo>
                <a:cubicBezTo>
                  <a:pt x="198" y="60"/>
                  <a:pt x="202" y="46"/>
                  <a:pt x="202" y="43"/>
                </a:cubicBezTo>
                <a:cubicBezTo>
                  <a:pt x="202" y="40"/>
                  <a:pt x="193" y="24"/>
                  <a:pt x="193" y="24"/>
                </a:cubicBezTo>
                <a:cubicBezTo>
                  <a:pt x="192" y="5"/>
                  <a:pt x="192" y="5"/>
                  <a:pt x="192" y="5"/>
                </a:cubicBezTo>
                <a:cubicBezTo>
                  <a:pt x="193" y="24"/>
                  <a:pt x="193" y="24"/>
                  <a:pt x="193" y="24"/>
                </a:cubicBezTo>
                <a:cubicBezTo>
                  <a:pt x="193" y="24"/>
                  <a:pt x="202" y="40"/>
                  <a:pt x="202" y="43"/>
                </a:cubicBezTo>
                <a:cubicBezTo>
                  <a:pt x="202" y="46"/>
                  <a:pt x="198" y="60"/>
                  <a:pt x="198" y="67"/>
                </a:cubicBezTo>
                <a:cubicBezTo>
                  <a:pt x="198" y="74"/>
                  <a:pt x="198" y="91"/>
                  <a:pt x="198" y="91"/>
                </a:cubicBezTo>
                <a:cubicBezTo>
                  <a:pt x="198" y="91"/>
                  <a:pt x="186" y="103"/>
                  <a:pt x="181" y="107"/>
                </a:cubicBezTo>
                <a:cubicBezTo>
                  <a:pt x="177" y="112"/>
                  <a:pt x="173" y="121"/>
                  <a:pt x="173" y="126"/>
                </a:cubicBezTo>
                <a:cubicBezTo>
                  <a:pt x="173" y="128"/>
                  <a:pt x="174" y="129"/>
                  <a:pt x="175" y="131"/>
                </a:cubicBezTo>
                <a:cubicBezTo>
                  <a:pt x="176" y="134"/>
                  <a:pt x="178" y="137"/>
                  <a:pt x="178" y="141"/>
                </a:cubicBezTo>
                <a:cubicBezTo>
                  <a:pt x="178" y="140"/>
                  <a:pt x="189" y="146"/>
                  <a:pt x="190" y="148"/>
                </a:cubicBezTo>
                <a:cubicBezTo>
                  <a:pt x="192" y="151"/>
                  <a:pt x="192" y="158"/>
                  <a:pt x="192" y="161"/>
                </a:cubicBezTo>
                <a:cubicBezTo>
                  <a:pt x="192" y="164"/>
                  <a:pt x="191" y="171"/>
                  <a:pt x="193" y="174"/>
                </a:cubicBezTo>
                <a:cubicBezTo>
                  <a:pt x="194" y="177"/>
                  <a:pt x="197" y="183"/>
                  <a:pt x="197" y="183"/>
                </a:cubicBezTo>
                <a:cubicBezTo>
                  <a:pt x="197" y="183"/>
                  <a:pt x="187" y="183"/>
                  <a:pt x="185" y="183"/>
                </a:cubicBezTo>
                <a:cubicBezTo>
                  <a:pt x="182" y="183"/>
                  <a:pt x="179" y="185"/>
                  <a:pt x="180" y="188"/>
                </a:cubicBezTo>
                <a:cubicBezTo>
                  <a:pt x="182" y="191"/>
                  <a:pt x="192" y="197"/>
                  <a:pt x="193" y="200"/>
                </a:cubicBezTo>
                <a:cubicBezTo>
                  <a:pt x="194" y="202"/>
                  <a:pt x="197" y="212"/>
                  <a:pt x="198" y="215"/>
                </a:cubicBezTo>
                <a:cubicBezTo>
                  <a:pt x="198" y="215"/>
                  <a:pt x="198" y="215"/>
                  <a:pt x="198" y="215"/>
                </a:cubicBezTo>
                <a:cubicBezTo>
                  <a:pt x="200" y="214"/>
                  <a:pt x="204" y="213"/>
                  <a:pt x="207" y="211"/>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94" name="Freeform 376"/>
          <p:cNvSpPr>
            <a:spLocks/>
          </p:cNvSpPr>
          <p:nvPr/>
        </p:nvSpPr>
        <p:spPr bwMode="auto">
          <a:xfrm>
            <a:off x="1308100" y="3468688"/>
            <a:ext cx="411163" cy="508000"/>
          </a:xfrm>
          <a:custGeom>
            <a:avLst/>
            <a:gdLst/>
            <a:ahLst/>
            <a:cxnLst>
              <a:cxn ang="0">
                <a:pos x="14" y="111"/>
              </a:cxn>
              <a:cxn ang="0">
                <a:pos x="8" y="121"/>
              </a:cxn>
              <a:cxn ang="0">
                <a:pos x="5" y="137"/>
              </a:cxn>
              <a:cxn ang="0">
                <a:pos x="8" y="147"/>
              </a:cxn>
              <a:cxn ang="0">
                <a:pos x="15" y="165"/>
              </a:cxn>
              <a:cxn ang="0">
                <a:pos x="24" y="181"/>
              </a:cxn>
              <a:cxn ang="0">
                <a:pos x="25" y="197"/>
              </a:cxn>
              <a:cxn ang="0">
                <a:pos x="40" y="203"/>
              </a:cxn>
              <a:cxn ang="0">
                <a:pos x="51" y="217"/>
              </a:cxn>
              <a:cxn ang="0">
                <a:pos x="68" y="235"/>
              </a:cxn>
              <a:cxn ang="0">
                <a:pos x="84" y="254"/>
              </a:cxn>
              <a:cxn ang="0">
                <a:pos x="95" y="253"/>
              </a:cxn>
              <a:cxn ang="0">
                <a:pos x="115" y="264"/>
              </a:cxn>
              <a:cxn ang="0">
                <a:pos x="119" y="260"/>
              </a:cxn>
              <a:cxn ang="0">
                <a:pos x="135" y="264"/>
              </a:cxn>
              <a:cxn ang="0">
                <a:pos x="153" y="258"/>
              </a:cxn>
              <a:cxn ang="0">
                <a:pos x="156" y="256"/>
              </a:cxn>
              <a:cxn ang="0">
                <a:pos x="159" y="250"/>
              </a:cxn>
              <a:cxn ang="0">
                <a:pos x="180" y="248"/>
              </a:cxn>
              <a:cxn ang="0">
                <a:pos x="173" y="237"/>
              </a:cxn>
              <a:cxn ang="0">
                <a:pos x="160" y="217"/>
              </a:cxn>
              <a:cxn ang="0">
                <a:pos x="146" y="202"/>
              </a:cxn>
              <a:cxn ang="0">
                <a:pos x="158" y="189"/>
              </a:cxn>
              <a:cxn ang="0">
                <a:pos x="170" y="167"/>
              </a:cxn>
              <a:cxn ang="0">
                <a:pos x="176" y="144"/>
              </a:cxn>
              <a:cxn ang="0">
                <a:pos x="188" y="130"/>
              </a:cxn>
              <a:cxn ang="0">
                <a:pos x="194" y="101"/>
              </a:cxn>
              <a:cxn ang="0">
                <a:pos x="211" y="78"/>
              </a:cxn>
              <a:cxn ang="0">
                <a:pos x="216" y="71"/>
              </a:cxn>
              <a:cxn ang="0">
                <a:pos x="199" y="31"/>
              </a:cxn>
              <a:cxn ang="0">
                <a:pos x="196" y="21"/>
              </a:cxn>
              <a:cxn ang="0">
                <a:pos x="180" y="3"/>
              </a:cxn>
              <a:cxn ang="0">
                <a:pos x="179" y="0"/>
              </a:cxn>
              <a:cxn ang="0">
                <a:pos x="167" y="11"/>
              </a:cxn>
              <a:cxn ang="0">
                <a:pos x="155" y="20"/>
              </a:cxn>
              <a:cxn ang="0">
                <a:pos x="43" y="16"/>
              </a:cxn>
              <a:cxn ang="0">
                <a:pos x="29" y="43"/>
              </a:cxn>
              <a:cxn ang="0">
                <a:pos x="29" y="101"/>
              </a:cxn>
            </a:cxnLst>
            <a:rect l="0" t="0" r="r" b="b"/>
            <a:pathLst>
              <a:path w="216" h="266">
                <a:moveTo>
                  <a:pt x="17" y="104"/>
                </a:moveTo>
                <a:cubicBezTo>
                  <a:pt x="16" y="106"/>
                  <a:pt x="16" y="110"/>
                  <a:pt x="14" y="111"/>
                </a:cubicBezTo>
                <a:cubicBezTo>
                  <a:pt x="13" y="113"/>
                  <a:pt x="10" y="113"/>
                  <a:pt x="10" y="115"/>
                </a:cubicBezTo>
                <a:cubicBezTo>
                  <a:pt x="10" y="118"/>
                  <a:pt x="9" y="120"/>
                  <a:pt x="8" y="121"/>
                </a:cubicBezTo>
                <a:cubicBezTo>
                  <a:pt x="6" y="123"/>
                  <a:pt x="6" y="126"/>
                  <a:pt x="6" y="128"/>
                </a:cubicBezTo>
                <a:cubicBezTo>
                  <a:pt x="5" y="130"/>
                  <a:pt x="8" y="134"/>
                  <a:pt x="5" y="137"/>
                </a:cubicBezTo>
                <a:cubicBezTo>
                  <a:pt x="2" y="139"/>
                  <a:pt x="0" y="142"/>
                  <a:pt x="4" y="142"/>
                </a:cubicBezTo>
                <a:cubicBezTo>
                  <a:pt x="7" y="142"/>
                  <a:pt x="8" y="144"/>
                  <a:pt x="8" y="147"/>
                </a:cubicBezTo>
                <a:cubicBezTo>
                  <a:pt x="8" y="151"/>
                  <a:pt x="9" y="155"/>
                  <a:pt x="12" y="157"/>
                </a:cubicBezTo>
                <a:cubicBezTo>
                  <a:pt x="14" y="159"/>
                  <a:pt x="15" y="161"/>
                  <a:pt x="15" y="165"/>
                </a:cubicBezTo>
                <a:cubicBezTo>
                  <a:pt x="15" y="169"/>
                  <a:pt x="15" y="169"/>
                  <a:pt x="17" y="171"/>
                </a:cubicBezTo>
                <a:cubicBezTo>
                  <a:pt x="19" y="173"/>
                  <a:pt x="24" y="178"/>
                  <a:pt x="24" y="181"/>
                </a:cubicBezTo>
                <a:cubicBezTo>
                  <a:pt x="24" y="185"/>
                  <a:pt x="24" y="187"/>
                  <a:pt x="23" y="190"/>
                </a:cubicBezTo>
                <a:cubicBezTo>
                  <a:pt x="22" y="193"/>
                  <a:pt x="22" y="196"/>
                  <a:pt x="25" y="197"/>
                </a:cubicBezTo>
                <a:cubicBezTo>
                  <a:pt x="28" y="197"/>
                  <a:pt x="32" y="196"/>
                  <a:pt x="32" y="199"/>
                </a:cubicBezTo>
                <a:cubicBezTo>
                  <a:pt x="32" y="201"/>
                  <a:pt x="35" y="200"/>
                  <a:pt x="40" y="203"/>
                </a:cubicBezTo>
                <a:cubicBezTo>
                  <a:pt x="45" y="205"/>
                  <a:pt x="42" y="206"/>
                  <a:pt x="44" y="211"/>
                </a:cubicBezTo>
                <a:cubicBezTo>
                  <a:pt x="47" y="215"/>
                  <a:pt x="47" y="215"/>
                  <a:pt x="51" y="217"/>
                </a:cubicBezTo>
                <a:cubicBezTo>
                  <a:pt x="54" y="219"/>
                  <a:pt x="59" y="218"/>
                  <a:pt x="59" y="224"/>
                </a:cubicBezTo>
                <a:cubicBezTo>
                  <a:pt x="59" y="229"/>
                  <a:pt x="67" y="232"/>
                  <a:pt x="68" y="235"/>
                </a:cubicBezTo>
                <a:cubicBezTo>
                  <a:pt x="69" y="236"/>
                  <a:pt x="69" y="239"/>
                  <a:pt x="69" y="241"/>
                </a:cubicBezTo>
                <a:cubicBezTo>
                  <a:pt x="73" y="241"/>
                  <a:pt x="82" y="254"/>
                  <a:pt x="84" y="254"/>
                </a:cubicBezTo>
                <a:cubicBezTo>
                  <a:pt x="86" y="254"/>
                  <a:pt x="87" y="249"/>
                  <a:pt x="89" y="249"/>
                </a:cubicBezTo>
                <a:cubicBezTo>
                  <a:pt x="90" y="249"/>
                  <a:pt x="92" y="253"/>
                  <a:pt x="95" y="253"/>
                </a:cubicBezTo>
                <a:cubicBezTo>
                  <a:pt x="98" y="253"/>
                  <a:pt x="97" y="250"/>
                  <a:pt x="101" y="250"/>
                </a:cubicBezTo>
                <a:cubicBezTo>
                  <a:pt x="103" y="250"/>
                  <a:pt x="111" y="259"/>
                  <a:pt x="115" y="264"/>
                </a:cubicBezTo>
                <a:cubicBezTo>
                  <a:pt x="115" y="264"/>
                  <a:pt x="115" y="264"/>
                  <a:pt x="115" y="264"/>
                </a:cubicBezTo>
                <a:cubicBezTo>
                  <a:pt x="116" y="263"/>
                  <a:pt x="117" y="262"/>
                  <a:pt x="119" y="260"/>
                </a:cubicBezTo>
                <a:cubicBezTo>
                  <a:pt x="123" y="258"/>
                  <a:pt x="124" y="260"/>
                  <a:pt x="128" y="262"/>
                </a:cubicBezTo>
                <a:cubicBezTo>
                  <a:pt x="132" y="264"/>
                  <a:pt x="132" y="266"/>
                  <a:pt x="135" y="264"/>
                </a:cubicBezTo>
                <a:cubicBezTo>
                  <a:pt x="138" y="263"/>
                  <a:pt x="142" y="259"/>
                  <a:pt x="144" y="259"/>
                </a:cubicBezTo>
                <a:cubicBezTo>
                  <a:pt x="145" y="259"/>
                  <a:pt x="150" y="258"/>
                  <a:pt x="153" y="258"/>
                </a:cubicBezTo>
                <a:cubicBezTo>
                  <a:pt x="154" y="258"/>
                  <a:pt x="155" y="257"/>
                  <a:pt x="156" y="256"/>
                </a:cubicBezTo>
                <a:cubicBezTo>
                  <a:pt x="156" y="256"/>
                  <a:pt x="156" y="256"/>
                  <a:pt x="156" y="256"/>
                </a:cubicBezTo>
                <a:cubicBezTo>
                  <a:pt x="156" y="256"/>
                  <a:pt x="156" y="256"/>
                  <a:pt x="156" y="256"/>
                </a:cubicBezTo>
                <a:cubicBezTo>
                  <a:pt x="157" y="254"/>
                  <a:pt x="158" y="252"/>
                  <a:pt x="159" y="250"/>
                </a:cubicBezTo>
                <a:cubicBezTo>
                  <a:pt x="162" y="246"/>
                  <a:pt x="172" y="245"/>
                  <a:pt x="174" y="244"/>
                </a:cubicBezTo>
                <a:cubicBezTo>
                  <a:pt x="176" y="244"/>
                  <a:pt x="180" y="248"/>
                  <a:pt x="180" y="248"/>
                </a:cubicBezTo>
                <a:cubicBezTo>
                  <a:pt x="180" y="248"/>
                  <a:pt x="180" y="243"/>
                  <a:pt x="180" y="240"/>
                </a:cubicBezTo>
                <a:cubicBezTo>
                  <a:pt x="180" y="238"/>
                  <a:pt x="177" y="240"/>
                  <a:pt x="173" y="237"/>
                </a:cubicBezTo>
                <a:cubicBezTo>
                  <a:pt x="170" y="234"/>
                  <a:pt x="166" y="225"/>
                  <a:pt x="165" y="223"/>
                </a:cubicBezTo>
                <a:cubicBezTo>
                  <a:pt x="164" y="221"/>
                  <a:pt x="160" y="220"/>
                  <a:pt x="160" y="217"/>
                </a:cubicBezTo>
                <a:cubicBezTo>
                  <a:pt x="159" y="215"/>
                  <a:pt x="153" y="209"/>
                  <a:pt x="149" y="208"/>
                </a:cubicBezTo>
                <a:cubicBezTo>
                  <a:pt x="145" y="207"/>
                  <a:pt x="145" y="204"/>
                  <a:pt x="146" y="202"/>
                </a:cubicBezTo>
                <a:cubicBezTo>
                  <a:pt x="147" y="199"/>
                  <a:pt x="149" y="199"/>
                  <a:pt x="153" y="199"/>
                </a:cubicBezTo>
                <a:cubicBezTo>
                  <a:pt x="157" y="199"/>
                  <a:pt x="158" y="196"/>
                  <a:pt x="158" y="189"/>
                </a:cubicBezTo>
                <a:cubicBezTo>
                  <a:pt x="158" y="181"/>
                  <a:pt x="161" y="174"/>
                  <a:pt x="163" y="171"/>
                </a:cubicBezTo>
                <a:cubicBezTo>
                  <a:pt x="164" y="167"/>
                  <a:pt x="167" y="168"/>
                  <a:pt x="170" y="167"/>
                </a:cubicBezTo>
                <a:cubicBezTo>
                  <a:pt x="173" y="166"/>
                  <a:pt x="171" y="161"/>
                  <a:pt x="171" y="157"/>
                </a:cubicBezTo>
                <a:cubicBezTo>
                  <a:pt x="171" y="153"/>
                  <a:pt x="176" y="147"/>
                  <a:pt x="176" y="144"/>
                </a:cubicBezTo>
                <a:cubicBezTo>
                  <a:pt x="176" y="142"/>
                  <a:pt x="183" y="143"/>
                  <a:pt x="184" y="142"/>
                </a:cubicBezTo>
                <a:cubicBezTo>
                  <a:pt x="186" y="141"/>
                  <a:pt x="187" y="134"/>
                  <a:pt x="188" y="130"/>
                </a:cubicBezTo>
                <a:cubicBezTo>
                  <a:pt x="190" y="125"/>
                  <a:pt x="189" y="116"/>
                  <a:pt x="189" y="112"/>
                </a:cubicBezTo>
                <a:cubicBezTo>
                  <a:pt x="189" y="109"/>
                  <a:pt x="192" y="104"/>
                  <a:pt x="194" y="101"/>
                </a:cubicBezTo>
                <a:cubicBezTo>
                  <a:pt x="196" y="97"/>
                  <a:pt x="193" y="93"/>
                  <a:pt x="195" y="89"/>
                </a:cubicBezTo>
                <a:cubicBezTo>
                  <a:pt x="198" y="84"/>
                  <a:pt x="205" y="78"/>
                  <a:pt x="211" y="78"/>
                </a:cubicBezTo>
                <a:cubicBezTo>
                  <a:pt x="214" y="78"/>
                  <a:pt x="215" y="74"/>
                  <a:pt x="216" y="71"/>
                </a:cubicBezTo>
                <a:cubicBezTo>
                  <a:pt x="216" y="71"/>
                  <a:pt x="216" y="71"/>
                  <a:pt x="216" y="71"/>
                </a:cubicBezTo>
                <a:cubicBezTo>
                  <a:pt x="211" y="67"/>
                  <a:pt x="203" y="60"/>
                  <a:pt x="201" y="54"/>
                </a:cubicBezTo>
                <a:cubicBezTo>
                  <a:pt x="198" y="48"/>
                  <a:pt x="199" y="32"/>
                  <a:pt x="199" y="31"/>
                </a:cubicBezTo>
                <a:cubicBezTo>
                  <a:pt x="199" y="29"/>
                  <a:pt x="202" y="29"/>
                  <a:pt x="201" y="28"/>
                </a:cubicBezTo>
                <a:cubicBezTo>
                  <a:pt x="200" y="27"/>
                  <a:pt x="196" y="24"/>
                  <a:pt x="196" y="21"/>
                </a:cubicBezTo>
                <a:cubicBezTo>
                  <a:pt x="195" y="19"/>
                  <a:pt x="195" y="17"/>
                  <a:pt x="192" y="13"/>
                </a:cubicBezTo>
                <a:cubicBezTo>
                  <a:pt x="190" y="10"/>
                  <a:pt x="182" y="6"/>
                  <a:pt x="180" y="3"/>
                </a:cubicBezTo>
                <a:cubicBezTo>
                  <a:pt x="180" y="2"/>
                  <a:pt x="180" y="2"/>
                  <a:pt x="179" y="0"/>
                </a:cubicBezTo>
                <a:cubicBezTo>
                  <a:pt x="179" y="0"/>
                  <a:pt x="179" y="0"/>
                  <a:pt x="179" y="0"/>
                </a:cubicBezTo>
                <a:cubicBezTo>
                  <a:pt x="175" y="4"/>
                  <a:pt x="172" y="3"/>
                  <a:pt x="170" y="5"/>
                </a:cubicBezTo>
                <a:cubicBezTo>
                  <a:pt x="168" y="7"/>
                  <a:pt x="169" y="10"/>
                  <a:pt x="167" y="11"/>
                </a:cubicBezTo>
                <a:cubicBezTo>
                  <a:pt x="166" y="13"/>
                  <a:pt x="162" y="11"/>
                  <a:pt x="160" y="13"/>
                </a:cubicBezTo>
                <a:cubicBezTo>
                  <a:pt x="158" y="15"/>
                  <a:pt x="158" y="20"/>
                  <a:pt x="155" y="20"/>
                </a:cubicBezTo>
                <a:cubicBezTo>
                  <a:pt x="153" y="20"/>
                  <a:pt x="147" y="16"/>
                  <a:pt x="147" y="16"/>
                </a:cubicBezTo>
                <a:cubicBezTo>
                  <a:pt x="43" y="16"/>
                  <a:pt x="43" y="16"/>
                  <a:pt x="43" y="16"/>
                </a:cubicBezTo>
                <a:cubicBezTo>
                  <a:pt x="43" y="43"/>
                  <a:pt x="43" y="43"/>
                  <a:pt x="43" y="43"/>
                </a:cubicBezTo>
                <a:cubicBezTo>
                  <a:pt x="29" y="43"/>
                  <a:pt x="29" y="43"/>
                  <a:pt x="29" y="43"/>
                </a:cubicBezTo>
                <a:cubicBezTo>
                  <a:pt x="29" y="49"/>
                  <a:pt x="29" y="49"/>
                  <a:pt x="29" y="49"/>
                </a:cubicBezTo>
                <a:cubicBezTo>
                  <a:pt x="29" y="101"/>
                  <a:pt x="29" y="101"/>
                  <a:pt x="29" y="101"/>
                </a:cubicBezTo>
                <a:cubicBezTo>
                  <a:pt x="29" y="101"/>
                  <a:pt x="17" y="102"/>
                  <a:pt x="17" y="10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95" name="Freeform 377"/>
          <p:cNvSpPr>
            <a:spLocks/>
          </p:cNvSpPr>
          <p:nvPr/>
        </p:nvSpPr>
        <p:spPr bwMode="auto">
          <a:xfrm>
            <a:off x="1668463" y="3605213"/>
            <a:ext cx="160337" cy="144462"/>
          </a:xfrm>
          <a:custGeom>
            <a:avLst/>
            <a:gdLst/>
            <a:ahLst/>
            <a:cxnLst>
              <a:cxn ang="0">
                <a:pos x="9" y="49"/>
              </a:cxn>
              <a:cxn ang="0">
                <a:pos x="17" y="52"/>
              </a:cxn>
              <a:cxn ang="0">
                <a:pos x="19" y="43"/>
              </a:cxn>
              <a:cxn ang="0">
                <a:pos x="28" y="49"/>
              </a:cxn>
              <a:cxn ang="0">
                <a:pos x="33" y="45"/>
              </a:cxn>
              <a:cxn ang="0">
                <a:pos x="38" y="48"/>
              </a:cxn>
              <a:cxn ang="0">
                <a:pos x="58" y="53"/>
              </a:cxn>
              <a:cxn ang="0">
                <a:pos x="78" y="76"/>
              </a:cxn>
              <a:cxn ang="0">
                <a:pos x="78" y="76"/>
              </a:cxn>
              <a:cxn ang="0">
                <a:pos x="84" y="71"/>
              </a:cxn>
              <a:cxn ang="0">
                <a:pos x="84" y="71"/>
              </a:cxn>
              <a:cxn ang="0">
                <a:pos x="82" y="69"/>
              </a:cxn>
              <a:cxn ang="0">
                <a:pos x="67" y="54"/>
              </a:cxn>
              <a:cxn ang="0">
                <a:pos x="57" y="43"/>
              </a:cxn>
              <a:cxn ang="0">
                <a:pos x="49" y="41"/>
              </a:cxn>
              <a:cxn ang="0">
                <a:pos x="44" y="36"/>
              </a:cxn>
              <a:cxn ang="0">
                <a:pos x="44" y="40"/>
              </a:cxn>
              <a:cxn ang="0">
                <a:pos x="35" y="18"/>
              </a:cxn>
              <a:cxn ang="0">
                <a:pos x="29" y="1"/>
              </a:cxn>
              <a:cxn ang="0">
                <a:pos x="27" y="0"/>
              </a:cxn>
              <a:cxn ang="0">
                <a:pos x="27" y="0"/>
              </a:cxn>
              <a:cxn ang="0">
                <a:pos x="22" y="7"/>
              </a:cxn>
              <a:cxn ang="0">
                <a:pos x="6" y="18"/>
              </a:cxn>
              <a:cxn ang="0">
                <a:pos x="5" y="30"/>
              </a:cxn>
              <a:cxn ang="0">
                <a:pos x="0" y="41"/>
              </a:cxn>
              <a:cxn ang="0">
                <a:pos x="0" y="50"/>
              </a:cxn>
              <a:cxn ang="0">
                <a:pos x="0" y="50"/>
              </a:cxn>
              <a:cxn ang="0">
                <a:pos x="9" y="49"/>
              </a:cxn>
            </a:cxnLst>
            <a:rect l="0" t="0" r="r" b="b"/>
            <a:pathLst>
              <a:path w="84" h="76">
                <a:moveTo>
                  <a:pt x="9" y="49"/>
                </a:moveTo>
                <a:cubicBezTo>
                  <a:pt x="12" y="49"/>
                  <a:pt x="12" y="52"/>
                  <a:pt x="17" y="52"/>
                </a:cubicBezTo>
                <a:cubicBezTo>
                  <a:pt x="21" y="52"/>
                  <a:pt x="17" y="43"/>
                  <a:pt x="19" y="43"/>
                </a:cubicBezTo>
                <a:cubicBezTo>
                  <a:pt x="22" y="43"/>
                  <a:pt x="26" y="49"/>
                  <a:pt x="28" y="49"/>
                </a:cubicBezTo>
                <a:cubicBezTo>
                  <a:pt x="30" y="49"/>
                  <a:pt x="32" y="45"/>
                  <a:pt x="33" y="45"/>
                </a:cubicBezTo>
                <a:cubicBezTo>
                  <a:pt x="35" y="45"/>
                  <a:pt x="35" y="48"/>
                  <a:pt x="38" y="48"/>
                </a:cubicBezTo>
                <a:cubicBezTo>
                  <a:pt x="41" y="48"/>
                  <a:pt x="55" y="50"/>
                  <a:pt x="58" y="53"/>
                </a:cubicBezTo>
                <a:cubicBezTo>
                  <a:pt x="61" y="56"/>
                  <a:pt x="74" y="71"/>
                  <a:pt x="78" y="76"/>
                </a:cubicBezTo>
                <a:cubicBezTo>
                  <a:pt x="78" y="76"/>
                  <a:pt x="78" y="76"/>
                  <a:pt x="78" y="76"/>
                </a:cubicBezTo>
                <a:cubicBezTo>
                  <a:pt x="78" y="76"/>
                  <a:pt x="81" y="73"/>
                  <a:pt x="84" y="71"/>
                </a:cubicBezTo>
                <a:cubicBezTo>
                  <a:pt x="84" y="71"/>
                  <a:pt x="84" y="71"/>
                  <a:pt x="84" y="71"/>
                </a:cubicBezTo>
                <a:cubicBezTo>
                  <a:pt x="83" y="70"/>
                  <a:pt x="82" y="70"/>
                  <a:pt x="82" y="69"/>
                </a:cubicBezTo>
                <a:cubicBezTo>
                  <a:pt x="78" y="65"/>
                  <a:pt x="71" y="58"/>
                  <a:pt x="67" y="54"/>
                </a:cubicBezTo>
                <a:cubicBezTo>
                  <a:pt x="64" y="50"/>
                  <a:pt x="63" y="45"/>
                  <a:pt x="57" y="43"/>
                </a:cubicBezTo>
                <a:cubicBezTo>
                  <a:pt x="51" y="42"/>
                  <a:pt x="52" y="42"/>
                  <a:pt x="49" y="41"/>
                </a:cubicBezTo>
                <a:cubicBezTo>
                  <a:pt x="47" y="39"/>
                  <a:pt x="44" y="34"/>
                  <a:pt x="44" y="36"/>
                </a:cubicBezTo>
                <a:cubicBezTo>
                  <a:pt x="44" y="38"/>
                  <a:pt x="45" y="41"/>
                  <a:pt x="44" y="40"/>
                </a:cubicBezTo>
                <a:cubicBezTo>
                  <a:pt x="42" y="38"/>
                  <a:pt x="36" y="26"/>
                  <a:pt x="35" y="18"/>
                </a:cubicBezTo>
                <a:cubicBezTo>
                  <a:pt x="34" y="10"/>
                  <a:pt x="33" y="4"/>
                  <a:pt x="29" y="1"/>
                </a:cubicBezTo>
                <a:cubicBezTo>
                  <a:pt x="28" y="1"/>
                  <a:pt x="27" y="0"/>
                  <a:pt x="27" y="0"/>
                </a:cubicBezTo>
                <a:cubicBezTo>
                  <a:pt x="27" y="0"/>
                  <a:pt x="27" y="0"/>
                  <a:pt x="27" y="0"/>
                </a:cubicBezTo>
                <a:cubicBezTo>
                  <a:pt x="26" y="3"/>
                  <a:pt x="25" y="7"/>
                  <a:pt x="22" y="7"/>
                </a:cubicBezTo>
                <a:cubicBezTo>
                  <a:pt x="16" y="7"/>
                  <a:pt x="9" y="13"/>
                  <a:pt x="6" y="18"/>
                </a:cubicBezTo>
                <a:cubicBezTo>
                  <a:pt x="4" y="22"/>
                  <a:pt x="7" y="26"/>
                  <a:pt x="5" y="30"/>
                </a:cubicBezTo>
                <a:cubicBezTo>
                  <a:pt x="3" y="33"/>
                  <a:pt x="0" y="38"/>
                  <a:pt x="0" y="41"/>
                </a:cubicBezTo>
                <a:cubicBezTo>
                  <a:pt x="0" y="43"/>
                  <a:pt x="1" y="47"/>
                  <a:pt x="0" y="50"/>
                </a:cubicBezTo>
                <a:cubicBezTo>
                  <a:pt x="0" y="50"/>
                  <a:pt x="0" y="50"/>
                  <a:pt x="0" y="50"/>
                </a:cubicBezTo>
                <a:cubicBezTo>
                  <a:pt x="3" y="50"/>
                  <a:pt x="7" y="49"/>
                  <a:pt x="9" y="4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96" name="Freeform 378"/>
          <p:cNvSpPr>
            <a:spLocks/>
          </p:cNvSpPr>
          <p:nvPr/>
        </p:nvSpPr>
        <p:spPr bwMode="auto">
          <a:xfrm>
            <a:off x="1584325" y="3686175"/>
            <a:ext cx="371475" cy="290513"/>
          </a:xfrm>
          <a:custGeom>
            <a:avLst/>
            <a:gdLst/>
            <a:ahLst/>
            <a:cxnLst>
              <a:cxn ang="0">
                <a:pos x="183" y="92"/>
              </a:cxn>
              <a:cxn ang="0">
                <a:pos x="137" y="74"/>
              </a:cxn>
              <a:cxn ang="0">
                <a:pos x="127" y="56"/>
              </a:cxn>
              <a:cxn ang="0">
                <a:pos x="135" y="46"/>
              </a:cxn>
              <a:cxn ang="0">
                <a:pos x="135" y="46"/>
              </a:cxn>
              <a:cxn ang="0">
                <a:pos x="114" y="52"/>
              </a:cxn>
              <a:cxn ang="0">
                <a:pos x="114" y="41"/>
              </a:cxn>
              <a:cxn ang="0">
                <a:pos x="122" y="33"/>
              </a:cxn>
              <a:cxn ang="0">
                <a:pos x="122" y="33"/>
              </a:cxn>
              <a:cxn ang="0">
                <a:pos x="122" y="33"/>
              </a:cxn>
              <a:cxn ang="0">
                <a:pos x="102" y="10"/>
              </a:cxn>
              <a:cxn ang="0">
                <a:pos x="82" y="5"/>
              </a:cxn>
              <a:cxn ang="0">
                <a:pos x="77" y="2"/>
              </a:cxn>
              <a:cxn ang="0">
                <a:pos x="72" y="6"/>
              </a:cxn>
              <a:cxn ang="0">
                <a:pos x="63" y="0"/>
              </a:cxn>
              <a:cxn ang="0">
                <a:pos x="61" y="9"/>
              </a:cxn>
              <a:cxn ang="0">
                <a:pos x="53" y="6"/>
              </a:cxn>
              <a:cxn ang="0">
                <a:pos x="44" y="7"/>
              </a:cxn>
              <a:cxn ang="0">
                <a:pos x="44" y="7"/>
              </a:cxn>
              <a:cxn ang="0">
                <a:pos x="43" y="16"/>
              </a:cxn>
              <a:cxn ang="0">
                <a:pos x="39" y="28"/>
              </a:cxn>
              <a:cxn ang="0">
                <a:pos x="31" y="30"/>
              </a:cxn>
              <a:cxn ang="0">
                <a:pos x="26" y="43"/>
              </a:cxn>
              <a:cxn ang="0">
                <a:pos x="25" y="53"/>
              </a:cxn>
              <a:cxn ang="0">
                <a:pos x="18" y="57"/>
              </a:cxn>
              <a:cxn ang="0">
                <a:pos x="13" y="75"/>
              </a:cxn>
              <a:cxn ang="0">
                <a:pos x="8" y="85"/>
              </a:cxn>
              <a:cxn ang="0">
                <a:pos x="1" y="88"/>
              </a:cxn>
              <a:cxn ang="0">
                <a:pos x="4" y="94"/>
              </a:cxn>
              <a:cxn ang="0">
                <a:pos x="15" y="103"/>
              </a:cxn>
              <a:cxn ang="0">
                <a:pos x="20" y="109"/>
              </a:cxn>
              <a:cxn ang="0">
                <a:pos x="28" y="123"/>
              </a:cxn>
              <a:cxn ang="0">
                <a:pos x="35" y="126"/>
              </a:cxn>
              <a:cxn ang="0">
                <a:pos x="35" y="134"/>
              </a:cxn>
              <a:cxn ang="0">
                <a:pos x="39" y="138"/>
              </a:cxn>
              <a:cxn ang="0">
                <a:pos x="52" y="138"/>
              </a:cxn>
              <a:cxn ang="0">
                <a:pos x="65" y="148"/>
              </a:cxn>
              <a:cxn ang="0">
                <a:pos x="85" y="152"/>
              </a:cxn>
              <a:cxn ang="0">
                <a:pos x="97" y="142"/>
              </a:cxn>
              <a:cxn ang="0">
                <a:pos x="109" y="144"/>
              </a:cxn>
              <a:cxn ang="0">
                <a:pos x="121" y="140"/>
              </a:cxn>
              <a:cxn ang="0">
                <a:pos x="139" y="132"/>
              </a:cxn>
              <a:cxn ang="0">
                <a:pos x="156" y="132"/>
              </a:cxn>
              <a:cxn ang="0">
                <a:pos x="195" y="93"/>
              </a:cxn>
              <a:cxn ang="0">
                <a:pos x="183" y="92"/>
              </a:cxn>
            </a:cxnLst>
            <a:rect l="0" t="0" r="r" b="b"/>
            <a:pathLst>
              <a:path w="195" h="152">
                <a:moveTo>
                  <a:pt x="183" y="92"/>
                </a:moveTo>
                <a:cubicBezTo>
                  <a:pt x="183" y="92"/>
                  <a:pt x="142" y="78"/>
                  <a:pt x="137" y="74"/>
                </a:cubicBezTo>
                <a:cubicBezTo>
                  <a:pt x="133" y="69"/>
                  <a:pt x="127" y="58"/>
                  <a:pt x="127" y="56"/>
                </a:cubicBezTo>
                <a:cubicBezTo>
                  <a:pt x="127" y="55"/>
                  <a:pt x="132" y="50"/>
                  <a:pt x="135" y="46"/>
                </a:cubicBezTo>
                <a:cubicBezTo>
                  <a:pt x="135" y="46"/>
                  <a:pt x="135" y="46"/>
                  <a:pt x="135" y="46"/>
                </a:cubicBezTo>
                <a:cubicBezTo>
                  <a:pt x="135" y="46"/>
                  <a:pt x="114" y="55"/>
                  <a:pt x="114" y="52"/>
                </a:cubicBezTo>
                <a:cubicBezTo>
                  <a:pt x="114" y="49"/>
                  <a:pt x="114" y="41"/>
                  <a:pt x="114" y="41"/>
                </a:cubicBezTo>
                <a:cubicBezTo>
                  <a:pt x="122" y="33"/>
                  <a:pt x="122" y="33"/>
                  <a:pt x="122" y="33"/>
                </a:cubicBezTo>
                <a:cubicBezTo>
                  <a:pt x="122" y="33"/>
                  <a:pt x="122" y="33"/>
                  <a:pt x="122" y="33"/>
                </a:cubicBezTo>
                <a:cubicBezTo>
                  <a:pt x="122" y="33"/>
                  <a:pt x="122" y="33"/>
                  <a:pt x="122" y="33"/>
                </a:cubicBezTo>
                <a:cubicBezTo>
                  <a:pt x="118" y="28"/>
                  <a:pt x="105" y="13"/>
                  <a:pt x="102" y="10"/>
                </a:cubicBezTo>
                <a:cubicBezTo>
                  <a:pt x="99" y="7"/>
                  <a:pt x="85" y="5"/>
                  <a:pt x="82" y="5"/>
                </a:cubicBezTo>
                <a:cubicBezTo>
                  <a:pt x="79" y="5"/>
                  <a:pt x="79" y="2"/>
                  <a:pt x="77" y="2"/>
                </a:cubicBezTo>
                <a:cubicBezTo>
                  <a:pt x="76" y="2"/>
                  <a:pt x="74" y="6"/>
                  <a:pt x="72" y="6"/>
                </a:cubicBezTo>
                <a:cubicBezTo>
                  <a:pt x="70" y="6"/>
                  <a:pt x="66" y="0"/>
                  <a:pt x="63" y="0"/>
                </a:cubicBezTo>
                <a:cubicBezTo>
                  <a:pt x="61" y="0"/>
                  <a:pt x="65" y="9"/>
                  <a:pt x="61" y="9"/>
                </a:cubicBezTo>
                <a:cubicBezTo>
                  <a:pt x="56" y="9"/>
                  <a:pt x="56" y="6"/>
                  <a:pt x="53" y="6"/>
                </a:cubicBezTo>
                <a:cubicBezTo>
                  <a:pt x="51" y="6"/>
                  <a:pt x="47" y="7"/>
                  <a:pt x="44" y="7"/>
                </a:cubicBezTo>
                <a:cubicBezTo>
                  <a:pt x="44" y="7"/>
                  <a:pt x="44" y="7"/>
                  <a:pt x="44" y="7"/>
                </a:cubicBezTo>
                <a:cubicBezTo>
                  <a:pt x="44" y="11"/>
                  <a:pt x="44" y="14"/>
                  <a:pt x="43" y="16"/>
                </a:cubicBezTo>
                <a:cubicBezTo>
                  <a:pt x="42" y="20"/>
                  <a:pt x="41" y="27"/>
                  <a:pt x="39" y="28"/>
                </a:cubicBezTo>
                <a:cubicBezTo>
                  <a:pt x="38" y="29"/>
                  <a:pt x="31" y="28"/>
                  <a:pt x="31" y="30"/>
                </a:cubicBezTo>
                <a:cubicBezTo>
                  <a:pt x="31" y="33"/>
                  <a:pt x="26" y="39"/>
                  <a:pt x="26" y="43"/>
                </a:cubicBezTo>
                <a:cubicBezTo>
                  <a:pt x="26" y="47"/>
                  <a:pt x="28" y="52"/>
                  <a:pt x="25" y="53"/>
                </a:cubicBezTo>
                <a:cubicBezTo>
                  <a:pt x="22" y="54"/>
                  <a:pt x="19" y="53"/>
                  <a:pt x="18" y="57"/>
                </a:cubicBezTo>
                <a:cubicBezTo>
                  <a:pt x="16" y="60"/>
                  <a:pt x="13" y="67"/>
                  <a:pt x="13" y="75"/>
                </a:cubicBezTo>
                <a:cubicBezTo>
                  <a:pt x="13" y="82"/>
                  <a:pt x="12" y="85"/>
                  <a:pt x="8" y="85"/>
                </a:cubicBezTo>
                <a:cubicBezTo>
                  <a:pt x="4" y="85"/>
                  <a:pt x="2" y="85"/>
                  <a:pt x="1" y="88"/>
                </a:cubicBezTo>
                <a:cubicBezTo>
                  <a:pt x="0" y="90"/>
                  <a:pt x="0" y="93"/>
                  <a:pt x="4" y="94"/>
                </a:cubicBezTo>
                <a:cubicBezTo>
                  <a:pt x="8" y="95"/>
                  <a:pt x="14" y="101"/>
                  <a:pt x="15" y="103"/>
                </a:cubicBezTo>
                <a:cubicBezTo>
                  <a:pt x="15" y="106"/>
                  <a:pt x="19" y="107"/>
                  <a:pt x="20" y="109"/>
                </a:cubicBezTo>
                <a:cubicBezTo>
                  <a:pt x="21" y="111"/>
                  <a:pt x="25" y="120"/>
                  <a:pt x="28" y="123"/>
                </a:cubicBezTo>
                <a:cubicBezTo>
                  <a:pt x="32" y="126"/>
                  <a:pt x="35" y="124"/>
                  <a:pt x="35" y="126"/>
                </a:cubicBezTo>
                <a:cubicBezTo>
                  <a:pt x="35" y="129"/>
                  <a:pt x="35" y="132"/>
                  <a:pt x="35" y="134"/>
                </a:cubicBezTo>
                <a:cubicBezTo>
                  <a:pt x="39" y="138"/>
                  <a:pt x="39" y="138"/>
                  <a:pt x="39" y="138"/>
                </a:cubicBezTo>
                <a:cubicBezTo>
                  <a:pt x="52" y="138"/>
                  <a:pt x="52" y="138"/>
                  <a:pt x="52" y="138"/>
                </a:cubicBezTo>
                <a:cubicBezTo>
                  <a:pt x="65" y="148"/>
                  <a:pt x="65" y="148"/>
                  <a:pt x="65" y="148"/>
                </a:cubicBezTo>
                <a:cubicBezTo>
                  <a:pt x="65" y="148"/>
                  <a:pt x="82" y="152"/>
                  <a:pt x="85" y="152"/>
                </a:cubicBezTo>
                <a:cubicBezTo>
                  <a:pt x="87" y="152"/>
                  <a:pt x="93" y="142"/>
                  <a:pt x="97" y="142"/>
                </a:cubicBezTo>
                <a:cubicBezTo>
                  <a:pt x="102" y="142"/>
                  <a:pt x="104" y="144"/>
                  <a:pt x="109" y="144"/>
                </a:cubicBezTo>
                <a:cubicBezTo>
                  <a:pt x="114" y="144"/>
                  <a:pt x="119" y="140"/>
                  <a:pt x="121" y="140"/>
                </a:cubicBezTo>
                <a:cubicBezTo>
                  <a:pt x="123" y="140"/>
                  <a:pt x="134" y="132"/>
                  <a:pt x="139" y="132"/>
                </a:cubicBezTo>
                <a:cubicBezTo>
                  <a:pt x="145" y="132"/>
                  <a:pt x="156" y="132"/>
                  <a:pt x="156" y="132"/>
                </a:cubicBezTo>
                <a:cubicBezTo>
                  <a:pt x="195" y="93"/>
                  <a:pt x="195" y="93"/>
                  <a:pt x="195" y="93"/>
                </a:cubicBezTo>
                <a:lnTo>
                  <a:pt x="183" y="92"/>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97" name="Freeform 379"/>
          <p:cNvSpPr>
            <a:spLocks/>
          </p:cNvSpPr>
          <p:nvPr/>
        </p:nvSpPr>
        <p:spPr bwMode="auto">
          <a:xfrm>
            <a:off x="1781175" y="3762375"/>
            <a:ext cx="258763" cy="338138"/>
          </a:xfrm>
          <a:custGeom>
            <a:avLst/>
            <a:gdLst/>
            <a:ahLst/>
            <a:cxnLst>
              <a:cxn ang="0">
                <a:pos x="133" y="3"/>
              </a:cxn>
              <a:cxn ang="0">
                <a:pos x="132" y="1"/>
              </a:cxn>
              <a:cxn ang="0">
                <a:pos x="124" y="3"/>
              </a:cxn>
              <a:cxn ang="0">
                <a:pos x="107" y="8"/>
              </a:cxn>
              <a:cxn ang="0">
                <a:pos x="89" y="10"/>
              </a:cxn>
              <a:cxn ang="0">
                <a:pos x="83" y="9"/>
              </a:cxn>
              <a:cxn ang="0">
                <a:pos x="72" y="16"/>
              </a:cxn>
              <a:cxn ang="0">
                <a:pos x="61" y="15"/>
              </a:cxn>
              <a:cxn ang="0">
                <a:pos x="47" y="20"/>
              </a:cxn>
              <a:cxn ang="0">
                <a:pos x="35" y="12"/>
              </a:cxn>
              <a:cxn ang="0">
                <a:pos x="32" y="6"/>
              </a:cxn>
              <a:cxn ang="0">
                <a:pos x="24" y="16"/>
              </a:cxn>
              <a:cxn ang="0">
                <a:pos x="34" y="34"/>
              </a:cxn>
              <a:cxn ang="0">
                <a:pos x="80" y="52"/>
              </a:cxn>
              <a:cxn ang="0">
                <a:pos x="92" y="53"/>
              </a:cxn>
              <a:cxn ang="0">
                <a:pos x="53" y="92"/>
              </a:cxn>
              <a:cxn ang="0">
                <a:pos x="36" y="92"/>
              </a:cxn>
              <a:cxn ang="0">
                <a:pos x="18" y="100"/>
              </a:cxn>
              <a:cxn ang="0">
                <a:pos x="11" y="103"/>
              </a:cxn>
              <a:cxn ang="0">
                <a:pos x="3" y="114"/>
              </a:cxn>
              <a:cxn ang="0">
                <a:pos x="0" y="117"/>
              </a:cxn>
              <a:cxn ang="0">
                <a:pos x="1" y="166"/>
              </a:cxn>
              <a:cxn ang="0">
                <a:pos x="7" y="177"/>
              </a:cxn>
              <a:cxn ang="0">
                <a:pos x="19" y="160"/>
              </a:cxn>
              <a:cxn ang="0">
                <a:pos x="50" y="133"/>
              </a:cxn>
              <a:cxn ang="0">
                <a:pos x="88" y="101"/>
              </a:cxn>
              <a:cxn ang="0">
                <a:pos x="111" y="63"/>
              </a:cxn>
              <a:cxn ang="0">
                <a:pos x="128" y="38"/>
              </a:cxn>
              <a:cxn ang="0">
                <a:pos x="134" y="16"/>
              </a:cxn>
              <a:cxn ang="0">
                <a:pos x="133" y="3"/>
              </a:cxn>
            </a:cxnLst>
            <a:rect l="0" t="0" r="r" b="b"/>
            <a:pathLst>
              <a:path w="136" h="177">
                <a:moveTo>
                  <a:pt x="133" y="3"/>
                </a:moveTo>
                <a:cubicBezTo>
                  <a:pt x="134" y="2"/>
                  <a:pt x="136" y="1"/>
                  <a:pt x="132" y="1"/>
                </a:cubicBezTo>
                <a:cubicBezTo>
                  <a:pt x="128" y="1"/>
                  <a:pt x="126" y="0"/>
                  <a:pt x="124" y="3"/>
                </a:cubicBezTo>
                <a:cubicBezTo>
                  <a:pt x="121" y="6"/>
                  <a:pt x="118" y="8"/>
                  <a:pt x="107" y="8"/>
                </a:cubicBezTo>
                <a:cubicBezTo>
                  <a:pt x="96" y="9"/>
                  <a:pt x="92" y="11"/>
                  <a:pt x="89" y="10"/>
                </a:cubicBezTo>
                <a:cubicBezTo>
                  <a:pt x="86" y="10"/>
                  <a:pt x="89" y="7"/>
                  <a:pt x="83" y="9"/>
                </a:cubicBezTo>
                <a:cubicBezTo>
                  <a:pt x="76" y="12"/>
                  <a:pt x="77" y="16"/>
                  <a:pt x="72" y="16"/>
                </a:cubicBezTo>
                <a:cubicBezTo>
                  <a:pt x="66" y="16"/>
                  <a:pt x="69" y="11"/>
                  <a:pt x="61" y="15"/>
                </a:cubicBezTo>
                <a:cubicBezTo>
                  <a:pt x="52" y="18"/>
                  <a:pt x="50" y="21"/>
                  <a:pt x="47" y="20"/>
                </a:cubicBezTo>
                <a:cubicBezTo>
                  <a:pt x="43" y="19"/>
                  <a:pt x="37" y="17"/>
                  <a:pt x="35" y="12"/>
                </a:cubicBezTo>
                <a:cubicBezTo>
                  <a:pt x="34" y="10"/>
                  <a:pt x="33" y="8"/>
                  <a:pt x="32" y="6"/>
                </a:cubicBezTo>
                <a:cubicBezTo>
                  <a:pt x="29" y="10"/>
                  <a:pt x="24" y="15"/>
                  <a:pt x="24" y="16"/>
                </a:cubicBezTo>
                <a:cubicBezTo>
                  <a:pt x="24" y="18"/>
                  <a:pt x="30" y="29"/>
                  <a:pt x="34" y="34"/>
                </a:cubicBezTo>
                <a:cubicBezTo>
                  <a:pt x="39" y="38"/>
                  <a:pt x="80" y="52"/>
                  <a:pt x="80" y="52"/>
                </a:cubicBezTo>
                <a:cubicBezTo>
                  <a:pt x="92" y="53"/>
                  <a:pt x="92" y="53"/>
                  <a:pt x="92" y="53"/>
                </a:cubicBezTo>
                <a:cubicBezTo>
                  <a:pt x="53" y="92"/>
                  <a:pt x="53" y="92"/>
                  <a:pt x="53" y="92"/>
                </a:cubicBezTo>
                <a:cubicBezTo>
                  <a:pt x="53" y="92"/>
                  <a:pt x="42" y="92"/>
                  <a:pt x="36" y="92"/>
                </a:cubicBezTo>
                <a:cubicBezTo>
                  <a:pt x="31" y="92"/>
                  <a:pt x="20" y="100"/>
                  <a:pt x="18" y="100"/>
                </a:cubicBezTo>
                <a:cubicBezTo>
                  <a:pt x="17" y="100"/>
                  <a:pt x="14" y="102"/>
                  <a:pt x="11" y="103"/>
                </a:cubicBezTo>
                <a:cubicBezTo>
                  <a:pt x="7" y="108"/>
                  <a:pt x="3" y="113"/>
                  <a:pt x="3" y="114"/>
                </a:cubicBezTo>
                <a:cubicBezTo>
                  <a:pt x="2" y="115"/>
                  <a:pt x="0" y="117"/>
                  <a:pt x="0" y="117"/>
                </a:cubicBezTo>
                <a:cubicBezTo>
                  <a:pt x="1" y="166"/>
                  <a:pt x="1" y="166"/>
                  <a:pt x="1" y="166"/>
                </a:cubicBezTo>
                <a:cubicBezTo>
                  <a:pt x="7" y="177"/>
                  <a:pt x="7" y="177"/>
                  <a:pt x="7" y="177"/>
                </a:cubicBezTo>
                <a:cubicBezTo>
                  <a:pt x="12" y="172"/>
                  <a:pt x="16" y="164"/>
                  <a:pt x="19" y="160"/>
                </a:cubicBezTo>
                <a:cubicBezTo>
                  <a:pt x="25" y="155"/>
                  <a:pt x="39" y="140"/>
                  <a:pt x="50" y="133"/>
                </a:cubicBezTo>
                <a:cubicBezTo>
                  <a:pt x="61" y="127"/>
                  <a:pt x="76" y="118"/>
                  <a:pt x="88" y="101"/>
                </a:cubicBezTo>
                <a:cubicBezTo>
                  <a:pt x="100" y="84"/>
                  <a:pt x="108" y="69"/>
                  <a:pt x="111" y="63"/>
                </a:cubicBezTo>
                <a:cubicBezTo>
                  <a:pt x="114" y="57"/>
                  <a:pt x="126" y="43"/>
                  <a:pt x="128" y="38"/>
                </a:cubicBezTo>
                <a:cubicBezTo>
                  <a:pt x="130" y="32"/>
                  <a:pt x="132" y="23"/>
                  <a:pt x="134" y="16"/>
                </a:cubicBezTo>
                <a:cubicBezTo>
                  <a:pt x="135" y="9"/>
                  <a:pt x="133" y="4"/>
                  <a:pt x="133" y="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98" name="Freeform 380"/>
          <p:cNvSpPr>
            <a:spLocks/>
          </p:cNvSpPr>
          <p:nvPr/>
        </p:nvSpPr>
        <p:spPr bwMode="auto">
          <a:xfrm>
            <a:off x="1604963" y="3933825"/>
            <a:ext cx="196850" cy="244475"/>
          </a:xfrm>
          <a:custGeom>
            <a:avLst/>
            <a:gdLst/>
            <a:ahLst/>
            <a:cxnLst>
              <a:cxn ang="0">
                <a:pos x="92" y="27"/>
              </a:cxn>
              <a:cxn ang="0">
                <a:pos x="95" y="24"/>
              </a:cxn>
              <a:cxn ang="0">
                <a:pos x="103" y="13"/>
              </a:cxn>
              <a:cxn ang="0">
                <a:pos x="98" y="14"/>
              </a:cxn>
              <a:cxn ang="0">
                <a:pos x="86" y="12"/>
              </a:cxn>
              <a:cxn ang="0">
                <a:pos x="74" y="22"/>
              </a:cxn>
              <a:cxn ang="0">
                <a:pos x="54" y="18"/>
              </a:cxn>
              <a:cxn ang="0">
                <a:pos x="41" y="8"/>
              </a:cxn>
              <a:cxn ang="0">
                <a:pos x="28" y="8"/>
              </a:cxn>
              <a:cxn ang="0">
                <a:pos x="24" y="4"/>
              </a:cxn>
              <a:cxn ang="0">
                <a:pos x="24" y="4"/>
              </a:cxn>
              <a:cxn ang="0">
                <a:pos x="18" y="0"/>
              </a:cxn>
              <a:cxn ang="0">
                <a:pos x="3" y="6"/>
              </a:cxn>
              <a:cxn ang="0">
                <a:pos x="0" y="12"/>
              </a:cxn>
              <a:cxn ang="0">
                <a:pos x="0" y="12"/>
              </a:cxn>
              <a:cxn ang="0">
                <a:pos x="6" y="18"/>
              </a:cxn>
              <a:cxn ang="0">
                <a:pos x="10" y="29"/>
              </a:cxn>
              <a:cxn ang="0">
                <a:pos x="11" y="48"/>
              </a:cxn>
              <a:cxn ang="0">
                <a:pos x="1" y="60"/>
              </a:cxn>
              <a:cxn ang="0">
                <a:pos x="0" y="65"/>
              </a:cxn>
              <a:cxn ang="0">
                <a:pos x="0" y="65"/>
              </a:cxn>
              <a:cxn ang="0">
                <a:pos x="3" y="68"/>
              </a:cxn>
              <a:cxn ang="0">
                <a:pos x="5" y="70"/>
              </a:cxn>
              <a:cxn ang="0">
                <a:pos x="2" y="79"/>
              </a:cxn>
              <a:cxn ang="0">
                <a:pos x="1" y="80"/>
              </a:cxn>
              <a:cxn ang="0">
                <a:pos x="50" y="107"/>
              </a:cxn>
              <a:cxn ang="0">
                <a:pos x="50" y="115"/>
              </a:cxn>
              <a:cxn ang="0">
                <a:pos x="68" y="128"/>
              </a:cxn>
              <a:cxn ang="0">
                <a:pos x="72" y="122"/>
              </a:cxn>
              <a:cxn ang="0">
                <a:pos x="82" y="101"/>
              </a:cxn>
              <a:cxn ang="0">
                <a:pos x="88" y="97"/>
              </a:cxn>
              <a:cxn ang="0">
                <a:pos x="94" y="91"/>
              </a:cxn>
              <a:cxn ang="0">
                <a:pos x="99" y="87"/>
              </a:cxn>
              <a:cxn ang="0">
                <a:pos x="93" y="76"/>
              </a:cxn>
              <a:cxn ang="0">
                <a:pos x="92" y="27"/>
              </a:cxn>
            </a:cxnLst>
            <a:rect l="0" t="0" r="r" b="b"/>
            <a:pathLst>
              <a:path w="103" h="128">
                <a:moveTo>
                  <a:pt x="92" y="27"/>
                </a:moveTo>
                <a:cubicBezTo>
                  <a:pt x="92" y="27"/>
                  <a:pt x="94" y="25"/>
                  <a:pt x="95" y="24"/>
                </a:cubicBezTo>
                <a:cubicBezTo>
                  <a:pt x="95" y="23"/>
                  <a:pt x="99" y="18"/>
                  <a:pt x="103" y="13"/>
                </a:cubicBezTo>
                <a:cubicBezTo>
                  <a:pt x="101" y="14"/>
                  <a:pt x="99" y="14"/>
                  <a:pt x="98" y="14"/>
                </a:cubicBezTo>
                <a:cubicBezTo>
                  <a:pt x="93" y="14"/>
                  <a:pt x="91" y="12"/>
                  <a:pt x="86" y="12"/>
                </a:cubicBezTo>
                <a:cubicBezTo>
                  <a:pt x="82" y="12"/>
                  <a:pt x="76" y="22"/>
                  <a:pt x="74" y="22"/>
                </a:cubicBezTo>
                <a:cubicBezTo>
                  <a:pt x="71" y="22"/>
                  <a:pt x="54" y="18"/>
                  <a:pt x="54" y="18"/>
                </a:cubicBezTo>
                <a:cubicBezTo>
                  <a:pt x="41" y="8"/>
                  <a:pt x="41" y="8"/>
                  <a:pt x="41" y="8"/>
                </a:cubicBezTo>
                <a:cubicBezTo>
                  <a:pt x="28" y="8"/>
                  <a:pt x="28" y="8"/>
                  <a:pt x="28" y="8"/>
                </a:cubicBezTo>
                <a:cubicBezTo>
                  <a:pt x="24" y="4"/>
                  <a:pt x="24" y="4"/>
                  <a:pt x="24" y="4"/>
                </a:cubicBezTo>
                <a:cubicBezTo>
                  <a:pt x="24" y="4"/>
                  <a:pt x="24" y="4"/>
                  <a:pt x="24" y="4"/>
                </a:cubicBezTo>
                <a:cubicBezTo>
                  <a:pt x="24" y="4"/>
                  <a:pt x="20" y="0"/>
                  <a:pt x="18" y="0"/>
                </a:cubicBezTo>
                <a:cubicBezTo>
                  <a:pt x="16" y="1"/>
                  <a:pt x="6" y="2"/>
                  <a:pt x="3" y="6"/>
                </a:cubicBezTo>
                <a:cubicBezTo>
                  <a:pt x="2" y="8"/>
                  <a:pt x="1" y="10"/>
                  <a:pt x="0" y="12"/>
                </a:cubicBezTo>
                <a:cubicBezTo>
                  <a:pt x="0" y="12"/>
                  <a:pt x="0" y="12"/>
                  <a:pt x="0" y="12"/>
                </a:cubicBezTo>
                <a:cubicBezTo>
                  <a:pt x="2" y="14"/>
                  <a:pt x="5" y="17"/>
                  <a:pt x="6" y="18"/>
                </a:cubicBezTo>
                <a:cubicBezTo>
                  <a:pt x="9" y="19"/>
                  <a:pt x="5" y="22"/>
                  <a:pt x="10" y="29"/>
                </a:cubicBezTo>
                <a:cubicBezTo>
                  <a:pt x="14" y="36"/>
                  <a:pt x="11" y="44"/>
                  <a:pt x="11" y="48"/>
                </a:cubicBezTo>
                <a:cubicBezTo>
                  <a:pt x="11" y="52"/>
                  <a:pt x="3" y="56"/>
                  <a:pt x="1" y="60"/>
                </a:cubicBezTo>
                <a:cubicBezTo>
                  <a:pt x="0" y="61"/>
                  <a:pt x="0" y="64"/>
                  <a:pt x="0" y="65"/>
                </a:cubicBezTo>
                <a:cubicBezTo>
                  <a:pt x="0" y="65"/>
                  <a:pt x="0" y="65"/>
                  <a:pt x="0" y="65"/>
                </a:cubicBezTo>
                <a:cubicBezTo>
                  <a:pt x="1" y="67"/>
                  <a:pt x="1" y="68"/>
                  <a:pt x="3" y="68"/>
                </a:cubicBezTo>
                <a:cubicBezTo>
                  <a:pt x="5" y="68"/>
                  <a:pt x="8" y="69"/>
                  <a:pt x="5" y="70"/>
                </a:cubicBezTo>
                <a:cubicBezTo>
                  <a:pt x="2" y="72"/>
                  <a:pt x="3" y="76"/>
                  <a:pt x="2" y="79"/>
                </a:cubicBezTo>
                <a:cubicBezTo>
                  <a:pt x="2" y="79"/>
                  <a:pt x="1" y="80"/>
                  <a:pt x="1" y="80"/>
                </a:cubicBezTo>
                <a:cubicBezTo>
                  <a:pt x="50" y="107"/>
                  <a:pt x="50" y="107"/>
                  <a:pt x="50" y="107"/>
                </a:cubicBezTo>
                <a:cubicBezTo>
                  <a:pt x="50" y="115"/>
                  <a:pt x="50" y="115"/>
                  <a:pt x="50" y="115"/>
                </a:cubicBezTo>
                <a:cubicBezTo>
                  <a:pt x="68" y="128"/>
                  <a:pt x="68" y="128"/>
                  <a:pt x="68" y="128"/>
                </a:cubicBezTo>
                <a:cubicBezTo>
                  <a:pt x="69" y="126"/>
                  <a:pt x="71" y="124"/>
                  <a:pt x="72" y="122"/>
                </a:cubicBezTo>
                <a:cubicBezTo>
                  <a:pt x="78" y="113"/>
                  <a:pt x="78" y="105"/>
                  <a:pt x="82" y="101"/>
                </a:cubicBezTo>
                <a:cubicBezTo>
                  <a:pt x="85" y="98"/>
                  <a:pt x="86" y="100"/>
                  <a:pt x="88" y="97"/>
                </a:cubicBezTo>
                <a:cubicBezTo>
                  <a:pt x="90" y="94"/>
                  <a:pt x="88" y="93"/>
                  <a:pt x="94" y="91"/>
                </a:cubicBezTo>
                <a:cubicBezTo>
                  <a:pt x="96" y="90"/>
                  <a:pt x="98" y="89"/>
                  <a:pt x="99" y="87"/>
                </a:cubicBezTo>
                <a:cubicBezTo>
                  <a:pt x="93" y="76"/>
                  <a:pt x="93" y="76"/>
                  <a:pt x="93" y="76"/>
                </a:cubicBezTo>
                <a:lnTo>
                  <a:pt x="92" y="27"/>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999" name="Freeform 381"/>
          <p:cNvSpPr>
            <a:spLocks/>
          </p:cNvSpPr>
          <p:nvPr/>
        </p:nvSpPr>
        <p:spPr bwMode="auto">
          <a:xfrm>
            <a:off x="1801813" y="3740150"/>
            <a:ext cx="42862" cy="50800"/>
          </a:xfrm>
          <a:custGeom>
            <a:avLst/>
            <a:gdLst/>
            <a:ahLst/>
            <a:cxnLst>
              <a:cxn ang="0">
                <a:pos x="8" y="5"/>
              </a:cxn>
              <a:cxn ang="0">
                <a:pos x="0" y="13"/>
              </a:cxn>
              <a:cxn ang="0">
                <a:pos x="0" y="24"/>
              </a:cxn>
              <a:cxn ang="0">
                <a:pos x="21" y="18"/>
              </a:cxn>
              <a:cxn ang="0">
                <a:pos x="16" y="15"/>
              </a:cxn>
              <a:cxn ang="0">
                <a:pos x="11" y="14"/>
              </a:cxn>
              <a:cxn ang="0">
                <a:pos x="21" y="7"/>
              </a:cxn>
              <a:cxn ang="0">
                <a:pos x="14" y="0"/>
              </a:cxn>
              <a:cxn ang="0">
                <a:pos x="14" y="0"/>
              </a:cxn>
              <a:cxn ang="0">
                <a:pos x="8" y="5"/>
              </a:cxn>
            </a:cxnLst>
            <a:rect l="0" t="0" r="r" b="b"/>
            <a:pathLst>
              <a:path w="23" h="27">
                <a:moveTo>
                  <a:pt x="8" y="5"/>
                </a:moveTo>
                <a:cubicBezTo>
                  <a:pt x="0" y="13"/>
                  <a:pt x="0" y="13"/>
                  <a:pt x="0" y="13"/>
                </a:cubicBezTo>
                <a:cubicBezTo>
                  <a:pt x="0" y="13"/>
                  <a:pt x="0" y="21"/>
                  <a:pt x="0" y="24"/>
                </a:cubicBezTo>
                <a:cubicBezTo>
                  <a:pt x="0" y="27"/>
                  <a:pt x="21" y="18"/>
                  <a:pt x="21" y="18"/>
                </a:cubicBezTo>
                <a:cubicBezTo>
                  <a:pt x="20" y="17"/>
                  <a:pt x="18" y="16"/>
                  <a:pt x="16" y="15"/>
                </a:cubicBezTo>
                <a:cubicBezTo>
                  <a:pt x="11" y="15"/>
                  <a:pt x="6" y="17"/>
                  <a:pt x="11" y="14"/>
                </a:cubicBezTo>
                <a:cubicBezTo>
                  <a:pt x="16" y="12"/>
                  <a:pt x="23" y="9"/>
                  <a:pt x="21" y="7"/>
                </a:cubicBezTo>
                <a:cubicBezTo>
                  <a:pt x="20" y="5"/>
                  <a:pt x="17" y="3"/>
                  <a:pt x="14" y="0"/>
                </a:cubicBezTo>
                <a:cubicBezTo>
                  <a:pt x="14" y="0"/>
                  <a:pt x="14" y="0"/>
                  <a:pt x="14" y="0"/>
                </a:cubicBezTo>
                <a:cubicBezTo>
                  <a:pt x="11" y="2"/>
                  <a:pt x="8" y="5"/>
                  <a:pt x="8" y="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00" name="Freeform 382"/>
          <p:cNvSpPr>
            <a:spLocks/>
          </p:cNvSpPr>
          <p:nvPr/>
        </p:nvSpPr>
        <p:spPr bwMode="auto">
          <a:xfrm>
            <a:off x="1497013" y="3957638"/>
            <a:ext cx="134937" cy="139700"/>
          </a:xfrm>
          <a:custGeom>
            <a:avLst/>
            <a:gdLst/>
            <a:ahLst/>
            <a:cxnLst>
              <a:cxn ang="0">
                <a:pos x="58" y="48"/>
              </a:cxn>
              <a:cxn ang="0">
                <a:pos x="68" y="36"/>
              </a:cxn>
              <a:cxn ang="0">
                <a:pos x="67" y="17"/>
              </a:cxn>
              <a:cxn ang="0">
                <a:pos x="63" y="6"/>
              </a:cxn>
              <a:cxn ang="0">
                <a:pos x="57" y="0"/>
              </a:cxn>
              <a:cxn ang="0">
                <a:pos x="54" y="2"/>
              </a:cxn>
              <a:cxn ang="0">
                <a:pos x="45" y="3"/>
              </a:cxn>
              <a:cxn ang="0">
                <a:pos x="36" y="8"/>
              </a:cxn>
              <a:cxn ang="0">
                <a:pos x="29" y="6"/>
              </a:cxn>
              <a:cxn ang="0">
                <a:pos x="20" y="4"/>
              </a:cxn>
              <a:cxn ang="0">
                <a:pos x="16" y="12"/>
              </a:cxn>
              <a:cxn ang="0">
                <a:pos x="19" y="23"/>
              </a:cxn>
              <a:cxn ang="0">
                <a:pos x="21" y="27"/>
              </a:cxn>
              <a:cxn ang="0">
                <a:pos x="10" y="39"/>
              </a:cxn>
              <a:cxn ang="0">
                <a:pos x="2" y="54"/>
              </a:cxn>
              <a:cxn ang="0">
                <a:pos x="0" y="70"/>
              </a:cxn>
              <a:cxn ang="0">
                <a:pos x="0" y="71"/>
              </a:cxn>
              <a:cxn ang="0">
                <a:pos x="7" y="72"/>
              </a:cxn>
              <a:cxn ang="0">
                <a:pos x="11" y="69"/>
              </a:cxn>
              <a:cxn ang="0">
                <a:pos x="23" y="66"/>
              </a:cxn>
              <a:cxn ang="0">
                <a:pos x="30" y="67"/>
              </a:cxn>
              <a:cxn ang="0">
                <a:pos x="29" y="62"/>
              </a:cxn>
              <a:cxn ang="0">
                <a:pos x="33" y="55"/>
              </a:cxn>
              <a:cxn ang="0">
                <a:pos x="41" y="52"/>
              </a:cxn>
              <a:cxn ang="0">
                <a:pos x="48" y="50"/>
              </a:cxn>
              <a:cxn ang="0">
                <a:pos x="55" y="51"/>
              </a:cxn>
              <a:cxn ang="0">
                <a:pos x="57" y="53"/>
              </a:cxn>
              <a:cxn ang="0">
                <a:pos x="57" y="53"/>
              </a:cxn>
              <a:cxn ang="0">
                <a:pos x="58" y="48"/>
              </a:cxn>
            </a:cxnLst>
            <a:rect l="0" t="0" r="r" b="b"/>
            <a:pathLst>
              <a:path w="71" h="73">
                <a:moveTo>
                  <a:pt x="58" y="48"/>
                </a:moveTo>
                <a:cubicBezTo>
                  <a:pt x="60" y="44"/>
                  <a:pt x="68" y="40"/>
                  <a:pt x="68" y="36"/>
                </a:cubicBezTo>
                <a:cubicBezTo>
                  <a:pt x="68" y="32"/>
                  <a:pt x="71" y="24"/>
                  <a:pt x="67" y="17"/>
                </a:cubicBezTo>
                <a:cubicBezTo>
                  <a:pt x="62" y="10"/>
                  <a:pt x="66" y="7"/>
                  <a:pt x="63" y="6"/>
                </a:cubicBezTo>
                <a:cubicBezTo>
                  <a:pt x="62" y="5"/>
                  <a:pt x="59" y="2"/>
                  <a:pt x="57" y="0"/>
                </a:cubicBezTo>
                <a:cubicBezTo>
                  <a:pt x="56" y="1"/>
                  <a:pt x="55" y="2"/>
                  <a:pt x="54" y="2"/>
                </a:cubicBezTo>
                <a:cubicBezTo>
                  <a:pt x="51" y="2"/>
                  <a:pt x="46" y="3"/>
                  <a:pt x="45" y="3"/>
                </a:cubicBezTo>
                <a:cubicBezTo>
                  <a:pt x="43" y="3"/>
                  <a:pt x="39" y="7"/>
                  <a:pt x="36" y="8"/>
                </a:cubicBezTo>
                <a:cubicBezTo>
                  <a:pt x="33" y="10"/>
                  <a:pt x="33" y="8"/>
                  <a:pt x="29" y="6"/>
                </a:cubicBezTo>
                <a:cubicBezTo>
                  <a:pt x="25" y="4"/>
                  <a:pt x="24" y="2"/>
                  <a:pt x="20" y="4"/>
                </a:cubicBezTo>
                <a:cubicBezTo>
                  <a:pt x="15" y="7"/>
                  <a:pt x="16" y="9"/>
                  <a:pt x="16" y="12"/>
                </a:cubicBezTo>
                <a:cubicBezTo>
                  <a:pt x="16" y="16"/>
                  <a:pt x="16" y="21"/>
                  <a:pt x="19" y="23"/>
                </a:cubicBezTo>
                <a:cubicBezTo>
                  <a:pt x="21" y="25"/>
                  <a:pt x="23" y="26"/>
                  <a:pt x="21" y="27"/>
                </a:cubicBezTo>
                <a:cubicBezTo>
                  <a:pt x="19" y="29"/>
                  <a:pt x="13" y="38"/>
                  <a:pt x="10" y="39"/>
                </a:cubicBezTo>
                <a:cubicBezTo>
                  <a:pt x="7" y="40"/>
                  <a:pt x="2" y="49"/>
                  <a:pt x="2" y="54"/>
                </a:cubicBezTo>
                <a:cubicBezTo>
                  <a:pt x="2" y="58"/>
                  <a:pt x="2" y="69"/>
                  <a:pt x="0" y="70"/>
                </a:cubicBezTo>
                <a:cubicBezTo>
                  <a:pt x="0" y="71"/>
                  <a:pt x="0" y="71"/>
                  <a:pt x="0" y="71"/>
                </a:cubicBezTo>
                <a:cubicBezTo>
                  <a:pt x="2" y="72"/>
                  <a:pt x="5" y="73"/>
                  <a:pt x="7" y="72"/>
                </a:cubicBezTo>
                <a:cubicBezTo>
                  <a:pt x="8" y="71"/>
                  <a:pt x="9" y="70"/>
                  <a:pt x="11" y="69"/>
                </a:cubicBezTo>
                <a:cubicBezTo>
                  <a:pt x="14" y="68"/>
                  <a:pt x="18" y="66"/>
                  <a:pt x="23" y="66"/>
                </a:cubicBezTo>
                <a:cubicBezTo>
                  <a:pt x="25" y="66"/>
                  <a:pt x="28" y="67"/>
                  <a:pt x="30" y="67"/>
                </a:cubicBezTo>
                <a:cubicBezTo>
                  <a:pt x="29" y="64"/>
                  <a:pt x="28" y="65"/>
                  <a:pt x="29" y="62"/>
                </a:cubicBezTo>
                <a:cubicBezTo>
                  <a:pt x="30" y="60"/>
                  <a:pt x="31" y="56"/>
                  <a:pt x="33" y="55"/>
                </a:cubicBezTo>
                <a:cubicBezTo>
                  <a:pt x="34" y="54"/>
                  <a:pt x="39" y="54"/>
                  <a:pt x="41" y="52"/>
                </a:cubicBezTo>
                <a:cubicBezTo>
                  <a:pt x="44" y="50"/>
                  <a:pt x="45" y="49"/>
                  <a:pt x="48" y="50"/>
                </a:cubicBezTo>
                <a:cubicBezTo>
                  <a:pt x="51" y="50"/>
                  <a:pt x="53" y="48"/>
                  <a:pt x="55" y="51"/>
                </a:cubicBezTo>
                <a:cubicBezTo>
                  <a:pt x="56" y="52"/>
                  <a:pt x="56" y="53"/>
                  <a:pt x="57" y="53"/>
                </a:cubicBezTo>
                <a:cubicBezTo>
                  <a:pt x="57" y="53"/>
                  <a:pt x="57" y="53"/>
                  <a:pt x="57" y="53"/>
                </a:cubicBezTo>
                <a:cubicBezTo>
                  <a:pt x="57" y="52"/>
                  <a:pt x="57" y="49"/>
                  <a:pt x="58" y="4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01" name="Freeform 383"/>
          <p:cNvSpPr>
            <a:spLocks/>
          </p:cNvSpPr>
          <p:nvPr/>
        </p:nvSpPr>
        <p:spPr bwMode="auto">
          <a:xfrm>
            <a:off x="1482725" y="4121150"/>
            <a:ext cx="47625" cy="49213"/>
          </a:xfrm>
          <a:custGeom>
            <a:avLst/>
            <a:gdLst/>
            <a:ahLst/>
            <a:cxnLst>
              <a:cxn ang="0">
                <a:pos x="2" y="15"/>
              </a:cxn>
              <a:cxn ang="0">
                <a:pos x="2" y="15"/>
              </a:cxn>
              <a:cxn ang="0">
                <a:pos x="7" y="26"/>
              </a:cxn>
              <a:cxn ang="0">
                <a:pos x="24" y="11"/>
              </a:cxn>
              <a:cxn ang="0">
                <a:pos x="18" y="5"/>
              </a:cxn>
              <a:cxn ang="0">
                <a:pos x="20" y="0"/>
              </a:cxn>
              <a:cxn ang="0">
                <a:pos x="20" y="0"/>
              </a:cxn>
              <a:cxn ang="0">
                <a:pos x="12" y="0"/>
              </a:cxn>
              <a:cxn ang="0">
                <a:pos x="10" y="5"/>
              </a:cxn>
              <a:cxn ang="0">
                <a:pos x="0" y="3"/>
              </a:cxn>
              <a:cxn ang="0">
                <a:pos x="0" y="5"/>
              </a:cxn>
              <a:cxn ang="0">
                <a:pos x="2" y="15"/>
              </a:cxn>
            </a:cxnLst>
            <a:rect l="0" t="0" r="r" b="b"/>
            <a:pathLst>
              <a:path w="25" h="26">
                <a:moveTo>
                  <a:pt x="2" y="15"/>
                </a:moveTo>
                <a:cubicBezTo>
                  <a:pt x="2" y="15"/>
                  <a:pt x="2" y="15"/>
                  <a:pt x="2" y="15"/>
                </a:cubicBezTo>
                <a:cubicBezTo>
                  <a:pt x="4" y="17"/>
                  <a:pt x="6" y="21"/>
                  <a:pt x="7" y="26"/>
                </a:cubicBezTo>
                <a:cubicBezTo>
                  <a:pt x="13" y="22"/>
                  <a:pt x="25" y="14"/>
                  <a:pt x="24" y="11"/>
                </a:cubicBezTo>
                <a:cubicBezTo>
                  <a:pt x="22" y="5"/>
                  <a:pt x="18" y="10"/>
                  <a:pt x="18" y="5"/>
                </a:cubicBezTo>
                <a:cubicBezTo>
                  <a:pt x="18" y="4"/>
                  <a:pt x="19" y="2"/>
                  <a:pt x="20" y="0"/>
                </a:cubicBezTo>
                <a:cubicBezTo>
                  <a:pt x="20" y="0"/>
                  <a:pt x="20" y="0"/>
                  <a:pt x="20" y="0"/>
                </a:cubicBezTo>
                <a:cubicBezTo>
                  <a:pt x="18" y="0"/>
                  <a:pt x="15" y="0"/>
                  <a:pt x="12" y="0"/>
                </a:cubicBezTo>
                <a:cubicBezTo>
                  <a:pt x="7" y="0"/>
                  <a:pt x="14" y="5"/>
                  <a:pt x="10" y="5"/>
                </a:cubicBezTo>
                <a:cubicBezTo>
                  <a:pt x="7" y="5"/>
                  <a:pt x="3" y="4"/>
                  <a:pt x="0" y="3"/>
                </a:cubicBezTo>
                <a:cubicBezTo>
                  <a:pt x="0" y="4"/>
                  <a:pt x="0" y="4"/>
                  <a:pt x="0" y="5"/>
                </a:cubicBezTo>
                <a:cubicBezTo>
                  <a:pt x="0" y="6"/>
                  <a:pt x="2" y="10"/>
                  <a:pt x="2" y="15"/>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02" name="Freeform 384"/>
          <p:cNvSpPr>
            <a:spLocks/>
          </p:cNvSpPr>
          <p:nvPr/>
        </p:nvSpPr>
        <p:spPr bwMode="auto">
          <a:xfrm>
            <a:off x="1482725" y="4089400"/>
            <a:ext cx="46038" cy="41275"/>
          </a:xfrm>
          <a:custGeom>
            <a:avLst/>
            <a:gdLst/>
            <a:ahLst/>
            <a:cxnLst>
              <a:cxn ang="0">
                <a:pos x="7" y="2"/>
              </a:cxn>
              <a:cxn ang="0">
                <a:pos x="1" y="13"/>
              </a:cxn>
              <a:cxn ang="0">
                <a:pos x="0" y="20"/>
              </a:cxn>
              <a:cxn ang="0">
                <a:pos x="10" y="22"/>
              </a:cxn>
              <a:cxn ang="0">
                <a:pos x="12" y="17"/>
              </a:cxn>
              <a:cxn ang="0">
                <a:pos x="20" y="17"/>
              </a:cxn>
              <a:cxn ang="0">
                <a:pos x="20" y="17"/>
              </a:cxn>
              <a:cxn ang="0">
                <a:pos x="24" y="12"/>
              </a:cxn>
              <a:cxn ang="0">
                <a:pos x="18" y="0"/>
              </a:cxn>
              <a:cxn ang="0">
                <a:pos x="14" y="3"/>
              </a:cxn>
              <a:cxn ang="0">
                <a:pos x="7" y="2"/>
              </a:cxn>
            </a:cxnLst>
            <a:rect l="0" t="0" r="r" b="b"/>
            <a:pathLst>
              <a:path w="24" h="22">
                <a:moveTo>
                  <a:pt x="7" y="2"/>
                </a:moveTo>
                <a:cubicBezTo>
                  <a:pt x="5" y="4"/>
                  <a:pt x="2" y="10"/>
                  <a:pt x="1" y="13"/>
                </a:cubicBezTo>
                <a:cubicBezTo>
                  <a:pt x="1" y="16"/>
                  <a:pt x="0" y="18"/>
                  <a:pt x="0" y="20"/>
                </a:cubicBezTo>
                <a:cubicBezTo>
                  <a:pt x="3" y="21"/>
                  <a:pt x="7" y="22"/>
                  <a:pt x="10" y="22"/>
                </a:cubicBezTo>
                <a:cubicBezTo>
                  <a:pt x="14" y="22"/>
                  <a:pt x="7" y="17"/>
                  <a:pt x="12" y="17"/>
                </a:cubicBezTo>
                <a:cubicBezTo>
                  <a:pt x="15" y="17"/>
                  <a:pt x="18" y="17"/>
                  <a:pt x="20" y="17"/>
                </a:cubicBezTo>
                <a:cubicBezTo>
                  <a:pt x="20" y="17"/>
                  <a:pt x="20" y="17"/>
                  <a:pt x="20" y="17"/>
                </a:cubicBezTo>
                <a:cubicBezTo>
                  <a:pt x="22" y="15"/>
                  <a:pt x="24" y="14"/>
                  <a:pt x="24" y="12"/>
                </a:cubicBezTo>
                <a:cubicBezTo>
                  <a:pt x="24" y="10"/>
                  <a:pt x="20" y="3"/>
                  <a:pt x="18" y="0"/>
                </a:cubicBezTo>
                <a:cubicBezTo>
                  <a:pt x="16" y="1"/>
                  <a:pt x="15" y="2"/>
                  <a:pt x="14" y="3"/>
                </a:cubicBezTo>
                <a:cubicBezTo>
                  <a:pt x="12" y="4"/>
                  <a:pt x="9" y="3"/>
                  <a:pt x="7"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03" name="Freeform 385"/>
          <p:cNvSpPr>
            <a:spLocks/>
          </p:cNvSpPr>
          <p:nvPr/>
        </p:nvSpPr>
        <p:spPr bwMode="auto">
          <a:xfrm>
            <a:off x="1497013" y="4083050"/>
            <a:ext cx="265112" cy="274638"/>
          </a:xfrm>
          <a:custGeom>
            <a:avLst/>
            <a:gdLst/>
            <a:ahLst/>
            <a:cxnLst>
              <a:cxn ang="0">
                <a:pos x="107" y="29"/>
              </a:cxn>
              <a:cxn ang="0">
                <a:pos x="58" y="2"/>
              </a:cxn>
              <a:cxn ang="0">
                <a:pos x="54" y="9"/>
              </a:cxn>
              <a:cxn ang="0">
                <a:pos x="45" y="15"/>
              </a:cxn>
              <a:cxn ang="0">
                <a:pos x="43" y="15"/>
              </a:cxn>
              <a:cxn ang="0">
                <a:pos x="52" y="17"/>
              </a:cxn>
              <a:cxn ang="0">
                <a:pos x="50" y="21"/>
              </a:cxn>
              <a:cxn ang="0">
                <a:pos x="38" y="18"/>
              </a:cxn>
              <a:cxn ang="0">
                <a:pos x="32" y="20"/>
              </a:cxn>
              <a:cxn ang="0">
                <a:pos x="27" y="13"/>
              </a:cxn>
              <a:cxn ang="0">
                <a:pos x="30" y="1"/>
              </a:cxn>
              <a:cxn ang="0">
                <a:pos x="30" y="1"/>
              </a:cxn>
              <a:cxn ang="0">
                <a:pos x="23" y="0"/>
              </a:cxn>
              <a:cxn ang="0">
                <a:pos x="11" y="3"/>
              </a:cxn>
              <a:cxn ang="0">
                <a:pos x="17" y="15"/>
              </a:cxn>
              <a:cxn ang="0">
                <a:pos x="11" y="25"/>
              </a:cxn>
              <a:cxn ang="0">
                <a:pos x="17" y="31"/>
              </a:cxn>
              <a:cxn ang="0">
                <a:pos x="0" y="46"/>
              </a:cxn>
              <a:cxn ang="0">
                <a:pos x="0" y="46"/>
              </a:cxn>
              <a:cxn ang="0">
                <a:pos x="2" y="54"/>
              </a:cxn>
              <a:cxn ang="0">
                <a:pos x="6" y="70"/>
              </a:cxn>
              <a:cxn ang="0">
                <a:pos x="10" y="75"/>
              </a:cxn>
              <a:cxn ang="0">
                <a:pos x="11" y="85"/>
              </a:cxn>
              <a:cxn ang="0">
                <a:pos x="16" y="96"/>
              </a:cxn>
              <a:cxn ang="0">
                <a:pos x="22" y="101"/>
              </a:cxn>
              <a:cxn ang="0">
                <a:pos x="29" y="106"/>
              </a:cxn>
              <a:cxn ang="0">
                <a:pos x="38" y="109"/>
              </a:cxn>
              <a:cxn ang="0">
                <a:pos x="43" y="113"/>
              </a:cxn>
              <a:cxn ang="0">
                <a:pos x="56" y="115"/>
              </a:cxn>
              <a:cxn ang="0">
                <a:pos x="59" y="118"/>
              </a:cxn>
              <a:cxn ang="0">
                <a:pos x="61" y="119"/>
              </a:cxn>
              <a:cxn ang="0">
                <a:pos x="64" y="132"/>
              </a:cxn>
              <a:cxn ang="0">
                <a:pos x="65" y="138"/>
              </a:cxn>
              <a:cxn ang="0">
                <a:pos x="66" y="140"/>
              </a:cxn>
              <a:cxn ang="0">
                <a:pos x="66" y="140"/>
              </a:cxn>
              <a:cxn ang="0">
                <a:pos x="71" y="140"/>
              </a:cxn>
              <a:cxn ang="0">
                <a:pos x="80" y="140"/>
              </a:cxn>
              <a:cxn ang="0">
                <a:pos x="88" y="143"/>
              </a:cxn>
              <a:cxn ang="0">
                <a:pos x="96" y="141"/>
              </a:cxn>
              <a:cxn ang="0">
                <a:pos x="107" y="141"/>
              </a:cxn>
              <a:cxn ang="0">
                <a:pos x="112" y="136"/>
              </a:cxn>
              <a:cxn ang="0">
                <a:pos x="123" y="136"/>
              </a:cxn>
              <a:cxn ang="0">
                <a:pos x="139" y="125"/>
              </a:cxn>
              <a:cxn ang="0">
                <a:pos x="139" y="125"/>
              </a:cxn>
              <a:cxn ang="0">
                <a:pos x="137" y="124"/>
              </a:cxn>
              <a:cxn ang="0">
                <a:pos x="130" y="113"/>
              </a:cxn>
              <a:cxn ang="0">
                <a:pos x="127" y="102"/>
              </a:cxn>
              <a:cxn ang="0">
                <a:pos x="126" y="90"/>
              </a:cxn>
              <a:cxn ang="0">
                <a:pos x="126" y="85"/>
              </a:cxn>
              <a:cxn ang="0">
                <a:pos x="127" y="80"/>
              </a:cxn>
              <a:cxn ang="0">
                <a:pos x="119" y="66"/>
              </a:cxn>
              <a:cxn ang="0">
                <a:pos x="125" y="50"/>
              </a:cxn>
              <a:cxn ang="0">
                <a:pos x="107" y="37"/>
              </a:cxn>
              <a:cxn ang="0">
                <a:pos x="107" y="29"/>
              </a:cxn>
            </a:cxnLst>
            <a:rect l="0" t="0" r="r" b="b"/>
            <a:pathLst>
              <a:path w="139" h="144">
                <a:moveTo>
                  <a:pt x="107" y="29"/>
                </a:moveTo>
                <a:cubicBezTo>
                  <a:pt x="58" y="2"/>
                  <a:pt x="58" y="2"/>
                  <a:pt x="58" y="2"/>
                </a:cubicBezTo>
                <a:cubicBezTo>
                  <a:pt x="57" y="5"/>
                  <a:pt x="55" y="7"/>
                  <a:pt x="54" y="9"/>
                </a:cubicBezTo>
                <a:cubicBezTo>
                  <a:pt x="52" y="11"/>
                  <a:pt x="48" y="15"/>
                  <a:pt x="45" y="15"/>
                </a:cubicBezTo>
                <a:cubicBezTo>
                  <a:pt x="44" y="15"/>
                  <a:pt x="42" y="14"/>
                  <a:pt x="43" y="15"/>
                </a:cubicBezTo>
                <a:cubicBezTo>
                  <a:pt x="43" y="16"/>
                  <a:pt x="50" y="17"/>
                  <a:pt x="52" y="17"/>
                </a:cubicBezTo>
                <a:cubicBezTo>
                  <a:pt x="54" y="17"/>
                  <a:pt x="53" y="21"/>
                  <a:pt x="50" y="21"/>
                </a:cubicBezTo>
                <a:cubicBezTo>
                  <a:pt x="46" y="21"/>
                  <a:pt x="42" y="18"/>
                  <a:pt x="38" y="18"/>
                </a:cubicBezTo>
                <a:cubicBezTo>
                  <a:pt x="34" y="19"/>
                  <a:pt x="34" y="22"/>
                  <a:pt x="32" y="20"/>
                </a:cubicBezTo>
                <a:cubicBezTo>
                  <a:pt x="29" y="19"/>
                  <a:pt x="26" y="18"/>
                  <a:pt x="27" y="13"/>
                </a:cubicBezTo>
                <a:cubicBezTo>
                  <a:pt x="28" y="8"/>
                  <a:pt x="31" y="4"/>
                  <a:pt x="30" y="1"/>
                </a:cubicBezTo>
                <a:cubicBezTo>
                  <a:pt x="30" y="1"/>
                  <a:pt x="30" y="1"/>
                  <a:pt x="30" y="1"/>
                </a:cubicBezTo>
                <a:cubicBezTo>
                  <a:pt x="28" y="1"/>
                  <a:pt x="25" y="0"/>
                  <a:pt x="23" y="0"/>
                </a:cubicBezTo>
                <a:cubicBezTo>
                  <a:pt x="18" y="0"/>
                  <a:pt x="14" y="2"/>
                  <a:pt x="11" y="3"/>
                </a:cubicBezTo>
                <a:cubicBezTo>
                  <a:pt x="13" y="6"/>
                  <a:pt x="17" y="13"/>
                  <a:pt x="17" y="15"/>
                </a:cubicBezTo>
                <a:cubicBezTo>
                  <a:pt x="17" y="18"/>
                  <a:pt x="11" y="21"/>
                  <a:pt x="11" y="25"/>
                </a:cubicBezTo>
                <a:cubicBezTo>
                  <a:pt x="11" y="30"/>
                  <a:pt x="15" y="25"/>
                  <a:pt x="17" y="31"/>
                </a:cubicBezTo>
                <a:cubicBezTo>
                  <a:pt x="18" y="34"/>
                  <a:pt x="6" y="42"/>
                  <a:pt x="0" y="46"/>
                </a:cubicBezTo>
                <a:cubicBezTo>
                  <a:pt x="0" y="46"/>
                  <a:pt x="0" y="46"/>
                  <a:pt x="0" y="46"/>
                </a:cubicBezTo>
                <a:cubicBezTo>
                  <a:pt x="1" y="49"/>
                  <a:pt x="2" y="52"/>
                  <a:pt x="2" y="54"/>
                </a:cubicBezTo>
                <a:cubicBezTo>
                  <a:pt x="2" y="58"/>
                  <a:pt x="6" y="67"/>
                  <a:pt x="6" y="70"/>
                </a:cubicBezTo>
                <a:cubicBezTo>
                  <a:pt x="6" y="72"/>
                  <a:pt x="9" y="74"/>
                  <a:pt x="10" y="75"/>
                </a:cubicBezTo>
                <a:cubicBezTo>
                  <a:pt x="10" y="77"/>
                  <a:pt x="10" y="83"/>
                  <a:pt x="11" y="85"/>
                </a:cubicBezTo>
                <a:cubicBezTo>
                  <a:pt x="11" y="87"/>
                  <a:pt x="17" y="94"/>
                  <a:pt x="16" y="96"/>
                </a:cubicBezTo>
                <a:cubicBezTo>
                  <a:pt x="18" y="98"/>
                  <a:pt x="20" y="100"/>
                  <a:pt x="22" y="101"/>
                </a:cubicBezTo>
                <a:cubicBezTo>
                  <a:pt x="24" y="102"/>
                  <a:pt x="27" y="104"/>
                  <a:pt x="29" y="106"/>
                </a:cubicBezTo>
                <a:cubicBezTo>
                  <a:pt x="31" y="108"/>
                  <a:pt x="34" y="109"/>
                  <a:pt x="38" y="109"/>
                </a:cubicBezTo>
                <a:cubicBezTo>
                  <a:pt x="42" y="110"/>
                  <a:pt x="38" y="111"/>
                  <a:pt x="43" y="113"/>
                </a:cubicBezTo>
                <a:cubicBezTo>
                  <a:pt x="48" y="115"/>
                  <a:pt x="51" y="114"/>
                  <a:pt x="56" y="115"/>
                </a:cubicBezTo>
                <a:cubicBezTo>
                  <a:pt x="58" y="116"/>
                  <a:pt x="58" y="117"/>
                  <a:pt x="59" y="118"/>
                </a:cubicBezTo>
                <a:cubicBezTo>
                  <a:pt x="60" y="118"/>
                  <a:pt x="60" y="119"/>
                  <a:pt x="61" y="119"/>
                </a:cubicBezTo>
                <a:cubicBezTo>
                  <a:pt x="62" y="121"/>
                  <a:pt x="63" y="129"/>
                  <a:pt x="64" y="132"/>
                </a:cubicBezTo>
                <a:cubicBezTo>
                  <a:pt x="64" y="134"/>
                  <a:pt x="65" y="135"/>
                  <a:pt x="65" y="138"/>
                </a:cubicBezTo>
                <a:cubicBezTo>
                  <a:pt x="66" y="139"/>
                  <a:pt x="66" y="140"/>
                  <a:pt x="66" y="140"/>
                </a:cubicBezTo>
                <a:cubicBezTo>
                  <a:pt x="66" y="140"/>
                  <a:pt x="66" y="140"/>
                  <a:pt x="66" y="140"/>
                </a:cubicBezTo>
                <a:cubicBezTo>
                  <a:pt x="68" y="140"/>
                  <a:pt x="70" y="140"/>
                  <a:pt x="71" y="140"/>
                </a:cubicBezTo>
                <a:cubicBezTo>
                  <a:pt x="73" y="142"/>
                  <a:pt x="76" y="139"/>
                  <a:pt x="80" y="140"/>
                </a:cubicBezTo>
                <a:cubicBezTo>
                  <a:pt x="84" y="141"/>
                  <a:pt x="85" y="144"/>
                  <a:pt x="88" y="143"/>
                </a:cubicBezTo>
                <a:cubicBezTo>
                  <a:pt x="91" y="142"/>
                  <a:pt x="94" y="139"/>
                  <a:pt x="96" y="141"/>
                </a:cubicBezTo>
                <a:cubicBezTo>
                  <a:pt x="98" y="143"/>
                  <a:pt x="104" y="144"/>
                  <a:pt x="107" y="141"/>
                </a:cubicBezTo>
                <a:cubicBezTo>
                  <a:pt x="109" y="137"/>
                  <a:pt x="107" y="136"/>
                  <a:pt x="112" y="136"/>
                </a:cubicBezTo>
                <a:cubicBezTo>
                  <a:pt x="116" y="137"/>
                  <a:pt x="119" y="138"/>
                  <a:pt x="123" y="136"/>
                </a:cubicBezTo>
                <a:cubicBezTo>
                  <a:pt x="126" y="134"/>
                  <a:pt x="133" y="129"/>
                  <a:pt x="139" y="125"/>
                </a:cubicBezTo>
                <a:cubicBezTo>
                  <a:pt x="139" y="125"/>
                  <a:pt x="139" y="125"/>
                  <a:pt x="139" y="125"/>
                </a:cubicBezTo>
                <a:cubicBezTo>
                  <a:pt x="139" y="125"/>
                  <a:pt x="138" y="124"/>
                  <a:pt x="137" y="124"/>
                </a:cubicBezTo>
                <a:cubicBezTo>
                  <a:pt x="133" y="120"/>
                  <a:pt x="131" y="118"/>
                  <a:pt x="130" y="113"/>
                </a:cubicBezTo>
                <a:cubicBezTo>
                  <a:pt x="129" y="109"/>
                  <a:pt x="127" y="107"/>
                  <a:pt x="127" y="102"/>
                </a:cubicBezTo>
                <a:cubicBezTo>
                  <a:pt x="127" y="98"/>
                  <a:pt x="126" y="91"/>
                  <a:pt x="126" y="90"/>
                </a:cubicBezTo>
                <a:cubicBezTo>
                  <a:pt x="125" y="89"/>
                  <a:pt x="125" y="87"/>
                  <a:pt x="126" y="85"/>
                </a:cubicBezTo>
                <a:cubicBezTo>
                  <a:pt x="128" y="83"/>
                  <a:pt x="130" y="83"/>
                  <a:pt x="127" y="80"/>
                </a:cubicBezTo>
                <a:cubicBezTo>
                  <a:pt x="124" y="76"/>
                  <a:pt x="118" y="74"/>
                  <a:pt x="119" y="66"/>
                </a:cubicBezTo>
                <a:cubicBezTo>
                  <a:pt x="120" y="60"/>
                  <a:pt x="122" y="55"/>
                  <a:pt x="125" y="50"/>
                </a:cubicBezTo>
                <a:cubicBezTo>
                  <a:pt x="107" y="37"/>
                  <a:pt x="107" y="37"/>
                  <a:pt x="107" y="37"/>
                </a:cubicBezTo>
                <a:lnTo>
                  <a:pt x="107" y="29"/>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04" name="Freeform 386"/>
          <p:cNvSpPr>
            <a:spLocks/>
          </p:cNvSpPr>
          <p:nvPr/>
        </p:nvSpPr>
        <p:spPr bwMode="auto">
          <a:xfrm>
            <a:off x="1001713" y="4003675"/>
            <a:ext cx="133350" cy="155575"/>
          </a:xfrm>
          <a:custGeom>
            <a:avLst/>
            <a:gdLst/>
            <a:ahLst/>
            <a:cxnLst>
              <a:cxn ang="0">
                <a:pos x="38" y="78"/>
              </a:cxn>
              <a:cxn ang="0">
                <a:pos x="36" y="65"/>
              </a:cxn>
              <a:cxn ang="0">
                <a:pos x="44" y="64"/>
              </a:cxn>
              <a:cxn ang="0">
                <a:pos x="49" y="57"/>
              </a:cxn>
              <a:cxn ang="0">
                <a:pos x="56" y="64"/>
              </a:cxn>
              <a:cxn ang="0">
                <a:pos x="61" y="61"/>
              </a:cxn>
              <a:cxn ang="0">
                <a:pos x="67" y="64"/>
              </a:cxn>
              <a:cxn ang="0">
                <a:pos x="70" y="41"/>
              </a:cxn>
              <a:cxn ang="0">
                <a:pos x="65" y="31"/>
              </a:cxn>
              <a:cxn ang="0">
                <a:pos x="69" y="21"/>
              </a:cxn>
              <a:cxn ang="0">
                <a:pos x="64" y="13"/>
              </a:cxn>
              <a:cxn ang="0">
                <a:pos x="57" y="15"/>
              </a:cxn>
              <a:cxn ang="0">
                <a:pos x="55" y="1"/>
              </a:cxn>
              <a:cxn ang="0">
                <a:pos x="55" y="1"/>
              </a:cxn>
              <a:cxn ang="0">
                <a:pos x="44" y="0"/>
              </a:cxn>
              <a:cxn ang="0">
                <a:pos x="32" y="1"/>
              </a:cxn>
              <a:cxn ang="0">
                <a:pos x="32" y="19"/>
              </a:cxn>
              <a:cxn ang="0">
                <a:pos x="10" y="19"/>
              </a:cxn>
              <a:cxn ang="0">
                <a:pos x="6" y="23"/>
              </a:cxn>
              <a:cxn ang="0">
                <a:pos x="8" y="26"/>
              </a:cxn>
              <a:cxn ang="0">
                <a:pos x="8" y="29"/>
              </a:cxn>
              <a:cxn ang="0">
                <a:pos x="6" y="35"/>
              </a:cxn>
              <a:cxn ang="0">
                <a:pos x="1" y="41"/>
              </a:cxn>
              <a:cxn ang="0">
                <a:pos x="5" y="52"/>
              </a:cxn>
              <a:cxn ang="0">
                <a:pos x="22" y="75"/>
              </a:cxn>
              <a:cxn ang="0">
                <a:pos x="29" y="82"/>
              </a:cxn>
              <a:cxn ang="0">
                <a:pos x="38" y="78"/>
              </a:cxn>
            </a:cxnLst>
            <a:rect l="0" t="0" r="r" b="b"/>
            <a:pathLst>
              <a:path w="70" h="82">
                <a:moveTo>
                  <a:pt x="38" y="78"/>
                </a:moveTo>
                <a:cubicBezTo>
                  <a:pt x="39" y="76"/>
                  <a:pt x="36" y="67"/>
                  <a:pt x="36" y="65"/>
                </a:cubicBezTo>
                <a:cubicBezTo>
                  <a:pt x="36" y="62"/>
                  <a:pt x="41" y="64"/>
                  <a:pt x="44" y="64"/>
                </a:cubicBezTo>
                <a:cubicBezTo>
                  <a:pt x="47" y="64"/>
                  <a:pt x="46" y="58"/>
                  <a:pt x="49" y="57"/>
                </a:cubicBezTo>
                <a:cubicBezTo>
                  <a:pt x="52" y="56"/>
                  <a:pt x="55" y="64"/>
                  <a:pt x="56" y="64"/>
                </a:cubicBezTo>
                <a:cubicBezTo>
                  <a:pt x="57" y="64"/>
                  <a:pt x="59" y="61"/>
                  <a:pt x="61" y="61"/>
                </a:cubicBezTo>
                <a:cubicBezTo>
                  <a:pt x="63" y="61"/>
                  <a:pt x="66" y="65"/>
                  <a:pt x="67" y="64"/>
                </a:cubicBezTo>
                <a:cubicBezTo>
                  <a:pt x="69" y="64"/>
                  <a:pt x="70" y="46"/>
                  <a:pt x="70" y="41"/>
                </a:cubicBezTo>
                <a:cubicBezTo>
                  <a:pt x="70" y="37"/>
                  <a:pt x="65" y="34"/>
                  <a:pt x="65" y="31"/>
                </a:cubicBezTo>
                <a:cubicBezTo>
                  <a:pt x="64" y="28"/>
                  <a:pt x="67" y="23"/>
                  <a:pt x="69" y="21"/>
                </a:cubicBezTo>
                <a:cubicBezTo>
                  <a:pt x="70" y="18"/>
                  <a:pt x="67" y="13"/>
                  <a:pt x="64" y="13"/>
                </a:cubicBezTo>
                <a:cubicBezTo>
                  <a:pt x="61" y="13"/>
                  <a:pt x="60" y="15"/>
                  <a:pt x="57" y="15"/>
                </a:cubicBezTo>
                <a:cubicBezTo>
                  <a:pt x="55" y="15"/>
                  <a:pt x="55" y="7"/>
                  <a:pt x="55" y="1"/>
                </a:cubicBezTo>
                <a:cubicBezTo>
                  <a:pt x="55" y="1"/>
                  <a:pt x="55" y="1"/>
                  <a:pt x="55" y="1"/>
                </a:cubicBezTo>
                <a:cubicBezTo>
                  <a:pt x="51" y="0"/>
                  <a:pt x="47" y="0"/>
                  <a:pt x="44" y="0"/>
                </a:cubicBezTo>
                <a:cubicBezTo>
                  <a:pt x="41" y="0"/>
                  <a:pt x="37" y="0"/>
                  <a:pt x="32" y="1"/>
                </a:cubicBezTo>
                <a:cubicBezTo>
                  <a:pt x="32" y="19"/>
                  <a:pt x="32" y="19"/>
                  <a:pt x="32" y="19"/>
                </a:cubicBezTo>
                <a:cubicBezTo>
                  <a:pt x="10" y="19"/>
                  <a:pt x="10" y="19"/>
                  <a:pt x="10" y="19"/>
                </a:cubicBezTo>
                <a:cubicBezTo>
                  <a:pt x="10" y="20"/>
                  <a:pt x="7" y="21"/>
                  <a:pt x="6" y="23"/>
                </a:cubicBezTo>
                <a:cubicBezTo>
                  <a:pt x="6" y="24"/>
                  <a:pt x="7" y="25"/>
                  <a:pt x="8" y="26"/>
                </a:cubicBezTo>
                <a:cubicBezTo>
                  <a:pt x="9" y="27"/>
                  <a:pt x="9" y="28"/>
                  <a:pt x="8" y="29"/>
                </a:cubicBezTo>
                <a:cubicBezTo>
                  <a:pt x="6" y="29"/>
                  <a:pt x="7" y="34"/>
                  <a:pt x="6" y="35"/>
                </a:cubicBezTo>
                <a:cubicBezTo>
                  <a:pt x="4" y="37"/>
                  <a:pt x="2" y="40"/>
                  <a:pt x="1" y="41"/>
                </a:cubicBezTo>
                <a:cubicBezTo>
                  <a:pt x="0" y="43"/>
                  <a:pt x="2" y="48"/>
                  <a:pt x="5" y="52"/>
                </a:cubicBezTo>
                <a:cubicBezTo>
                  <a:pt x="8" y="57"/>
                  <a:pt x="20" y="71"/>
                  <a:pt x="22" y="75"/>
                </a:cubicBezTo>
                <a:cubicBezTo>
                  <a:pt x="23" y="76"/>
                  <a:pt x="26" y="79"/>
                  <a:pt x="29" y="82"/>
                </a:cubicBezTo>
                <a:cubicBezTo>
                  <a:pt x="34" y="79"/>
                  <a:pt x="37" y="79"/>
                  <a:pt x="38" y="7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05" name="Freeform 387"/>
          <p:cNvSpPr>
            <a:spLocks/>
          </p:cNvSpPr>
          <p:nvPr/>
        </p:nvSpPr>
        <p:spPr bwMode="auto">
          <a:xfrm>
            <a:off x="1009650" y="4005263"/>
            <a:ext cx="53975" cy="34925"/>
          </a:xfrm>
          <a:custGeom>
            <a:avLst/>
            <a:gdLst/>
            <a:ahLst/>
            <a:cxnLst>
              <a:cxn ang="0">
                <a:pos x="28" y="18"/>
              </a:cxn>
              <a:cxn ang="0">
                <a:pos x="28" y="0"/>
              </a:cxn>
              <a:cxn ang="0">
                <a:pos x="9" y="1"/>
              </a:cxn>
              <a:cxn ang="0">
                <a:pos x="8" y="5"/>
              </a:cxn>
              <a:cxn ang="0">
                <a:pos x="2" y="13"/>
              </a:cxn>
              <a:cxn ang="0">
                <a:pos x="6" y="17"/>
              </a:cxn>
              <a:cxn ang="0">
                <a:pos x="6" y="18"/>
              </a:cxn>
              <a:cxn ang="0">
                <a:pos x="6" y="18"/>
              </a:cxn>
              <a:cxn ang="0">
                <a:pos x="28" y="18"/>
              </a:cxn>
            </a:cxnLst>
            <a:rect l="0" t="0" r="r" b="b"/>
            <a:pathLst>
              <a:path w="28" h="18">
                <a:moveTo>
                  <a:pt x="28" y="18"/>
                </a:moveTo>
                <a:cubicBezTo>
                  <a:pt x="28" y="0"/>
                  <a:pt x="28" y="0"/>
                  <a:pt x="28" y="0"/>
                </a:cubicBezTo>
                <a:cubicBezTo>
                  <a:pt x="22" y="0"/>
                  <a:pt x="14" y="1"/>
                  <a:pt x="9" y="1"/>
                </a:cubicBezTo>
                <a:cubicBezTo>
                  <a:pt x="9" y="3"/>
                  <a:pt x="10" y="4"/>
                  <a:pt x="8" y="5"/>
                </a:cubicBezTo>
                <a:cubicBezTo>
                  <a:pt x="6" y="8"/>
                  <a:pt x="0" y="12"/>
                  <a:pt x="2" y="13"/>
                </a:cubicBezTo>
                <a:cubicBezTo>
                  <a:pt x="4" y="14"/>
                  <a:pt x="6" y="16"/>
                  <a:pt x="6" y="17"/>
                </a:cubicBezTo>
                <a:cubicBezTo>
                  <a:pt x="6" y="17"/>
                  <a:pt x="6" y="17"/>
                  <a:pt x="6" y="18"/>
                </a:cubicBezTo>
                <a:cubicBezTo>
                  <a:pt x="6" y="18"/>
                  <a:pt x="6" y="18"/>
                  <a:pt x="6" y="18"/>
                </a:cubicBezTo>
                <a:lnTo>
                  <a:pt x="28" y="18"/>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06" name="Freeform 388"/>
          <p:cNvSpPr>
            <a:spLocks/>
          </p:cNvSpPr>
          <p:nvPr/>
        </p:nvSpPr>
        <p:spPr bwMode="auto">
          <a:xfrm>
            <a:off x="993775" y="3730625"/>
            <a:ext cx="182563" cy="284163"/>
          </a:xfrm>
          <a:custGeom>
            <a:avLst/>
            <a:gdLst/>
            <a:ahLst/>
            <a:cxnLst>
              <a:cxn ang="0">
                <a:pos x="75" y="146"/>
              </a:cxn>
              <a:cxn ang="0">
                <a:pos x="90" y="149"/>
              </a:cxn>
              <a:cxn ang="0">
                <a:pos x="94" y="146"/>
              </a:cxn>
              <a:cxn ang="0">
                <a:pos x="95" y="140"/>
              </a:cxn>
              <a:cxn ang="0">
                <a:pos x="87" y="129"/>
              </a:cxn>
              <a:cxn ang="0">
                <a:pos x="83" y="124"/>
              </a:cxn>
              <a:cxn ang="0">
                <a:pos x="80" y="116"/>
              </a:cxn>
              <a:cxn ang="0">
                <a:pos x="75" y="103"/>
              </a:cxn>
              <a:cxn ang="0">
                <a:pos x="76" y="95"/>
              </a:cxn>
              <a:cxn ang="0">
                <a:pos x="82" y="86"/>
              </a:cxn>
              <a:cxn ang="0">
                <a:pos x="88" y="75"/>
              </a:cxn>
              <a:cxn ang="0">
                <a:pos x="83" y="60"/>
              </a:cxn>
              <a:cxn ang="0">
                <a:pos x="70" y="48"/>
              </a:cxn>
              <a:cxn ang="0">
                <a:pos x="75" y="43"/>
              </a:cxn>
              <a:cxn ang="0">
                <a:pos x="87" y="43"/>
              </a:cxn>
              <a:cxn ang="0">
                <a:pos x="83" y="34"/>
              </a:cxn>
              <a:cxn ang="0">
                <a:pos x="82" y="21"/>
              </a:cxn>
              <a:cxn ang="0">
                <a:pos x="80" y="8"/>
              </a:cxn>
              <a:cxn ang="0">
                <a:pos x="68" y="1"/>
              </a:cxn>
              <a:cxn ang="0">
                <a:pos x="73" y="11"/>
              </a:cxn>
              <a:cxn ang="0">
                <a:pos x="76" y="17"/>
              </a:cxn>
              <a:cxn ang="0">
                <a:pos x="70" y="26"/>
              </a:cxn>
              <a:cxn ang="0">
                <a:pos x="58" y="49"/>
              </a:cxn>
              <a:cxn ang="0">
                <a:pos x="54" y="60"/>
              </a:cxn>
              <a:cxn ang="0">
                <a:pos x="48" y="65"/>
              </a:cxn>
              <a:cxn ang="0">
                <a:pos x="37" y="88"/>
              </a:cxn>
              <a:cxn ang="0">
                <a:pos x="30" y="87"/>
              </a:cxn>
              <a:cxn ang="0">
                <a:pos x="25" y="84"/>
              </a:cxn>
              <a:cxn ang="0">
                <a:pos x="13" y="88"/>
              </a:cxn>
              <a:cxn ang="0">
                <a:pos x="5" y="99"/>
              </a:cxn>
              <a:cxn ang="0">
                <a:pos x="0" y="111"/>
              </a:cxn>
              <a:cxn ang="0">
                <a:pos x="0" y="111"/>
              </a:cxn>
              <a:cxn ang="0">
                <a:pos x="3" y="115"/>
              </a:cxn>
              <a:cxn ang="0">
                <a:pos x="8" y="120"/>
              </a:cxn>
              <a:cxn ang="0">
                <a:pos x="12" y="119"/>
              </a:cxn>
              <a:cxn ang="0">
                <a:pos x="16" y="126"/>
              </a:cxn>
              <a:cxn ang="0">
                <a:pos x="17" y="141"/>
              </a:cxn>
              <a:cxn ang="0">
                <a:pos x="17" y="145"/>
              </a:cxn>
              <a:cxn ang="0">
                <a:pos x="48" y="143"/>
              </a:cxn>
              <a:cxn ang="0">
                <a:pos x="75" y="146"/>
              </a:cxn>
            </a:cxnLst>
            <a:rect l="0" t="0" r="r" b="b"/>
            <a:pathLst>
              <a:path w="95" h="149">
                <a:moveTo>
                  <a:pt x="75" y="146"/>
                </a:moveTo>
                <a:cubicBezTo>
                  <a:pt x="80" y="146"/>
                  <a:pt x="88" y="149"/>
                  <a:pt x="90" y="149"/>
                </a:cubicBezTo>
                <a:cubicBezTo>
                  <a:pt x="92" y="149"/>
                  <a:pt x="93" y="147"/>
                  <a:pt x="94" y="146"/>
                </a:cubicBezTo>
                <a:cubicBezTo>
                  <a:pt x="94" y="144"/>
                  <a:pt x="95" y="142"/>
                  <a:pt x="95" y="140"/>
                </a:cubicBezTo>
                <a:cubicBezTo>
                  <a:pt x="95" y="137"/>
                  <a:pt x="90" y="131"/>
                  <a:pt x="87" y="129"/>
                </a:cubicBezTo>
                <a:cubicBezTo>
                  <a:pt x="85" y="127"/>
                  <a:pt x="84" y="126"/>
                  <a:pt x="83" y="124"/>
                </a:cubicBezTo>
                <a:cubicBezTo>
                  <a:pt x="83" y="121"/>
                  <a:pt x="83" y="118"/>
                  <a:pt x="80" y="116"/>
                </a:cubicBezTo>
                <a:cubicBezTo>
                  <a:pt x="78" y="113"/>
                  <a:pt x="75" y="106"/>
                  <a:pt x="75" y="103"/>
                </a:cubicBezTo>
                <a:cubicBezTo>
                  <a:pt x="75" y="101"/>
                  <a:pt x="75" y="99"/>
                  <a:pt x="76" y="95"/>
                </a:cubicBezTo>
                <a:cubicBezTo>
                  <a:pt x="77" y="91"/>
                  <a:pt x="81" y="90"/>
                  <a:pt x="82" y="86"/>
                </a:cubicBezTo>
                <a:cubicBezTo>
                  <a:pt x="83" y="82"/>
                  <a:pt x="88" y="75"/>
                  <a:pt x="88" y="75"/>
                </a:cubicBezTo>
                <a:cubicBezTo>
                  <a:pt x="88" y="75"/>
                  <a:pt x="84" y="62"/>
                  <a:pt x="83" y="60"/>
                </a:cubicBezTo>
                <a:cubicBezTo>
                  <a:pt x="82" y="57"/>
                  <a:pt x="72" y="51"/>
                  <a:pt x="70" y="48"/>
                </a:cubicBezTo>
                <a:cubicBezTo>
                  <a:pt x="69" y="45"/>
                  <a:pt x="72" y="43"/>
                  <a:pt x="75" y="43"/>
                </a:cubicBezTo>
                <a:cubicBezTo>
                  <a:pt x="77" y="43"/>
                  <a:pt x="87" y="43"/>
                  <a:pt x="87" y="43"/>
                </a:cubicBezTo>
                <a:cubicBezTo>
                  <a:pt x="87" y="43"/>
                  <a:pt x="84" y="37"/>
                  <a:pt x="83" y="34"/>
                </a:cubicBezTo>
                <a:cubicBezTo>
                  <a:pt x="81" y="31"/>
                  <a:pt x="82" y="24"/>
                  <a:pt x="82" y="21"/>
                </a:cubicBezTo>
                <a:cubicBezTo>
                  <a:pt x="82" y="18"/>
                  <a:pt x="82" y="11"/>
                  <a:pt x="80" y="8"/>
                </a:cubicBezTo>
                <a:cubicBezTo>
                  <a:pt x="79" y="6"/>
                  <a:pt x="68" y="0"/>
                  <a:pt x="68" y="1"/>
                </a:cubicBezTo>
                <a:cubicBezTo>
                  <a:pt x="68" y="6"/>
                  <a:pt x="73" y="8"/>
                  <a:pt x="73" y="11"/>
                </a:cubicBezTo>
                <a:cubicBezTo>
                  <a:pt x="73" y="13"/>
                  <a:pt x="76" y="11"/>
                  <a:pt x="76" y="17"/>
                </a:cubicBezTo>
                <a:cubicBezTo>
                  <a:pt x="76" y="22"/>
                  <a:pt x="74" y="26"/>
                  <a:pt x="70" y="26"/>
                </a:cubicBezTo>
                <a:cubicBezTo>
                  <a:pt x="65" y="26"/>
                  <a:pt x="60" y="45"/>
                  <a:pt x="58" y="49"/>
                </a:cubicBezTo>
                <a:cubicBezTo>
                  <a:pt x="55" y="52"/>
                  <a:pt x="57" y="58"/>
                  <a:pt x="54" y="60"/>
                </a:cubicBezTo>
                <a:cubicBezTo>
                  <a:pt x="52" y="62"/>
                  <a:pt x="49" y="59"/>
                  <a:pt x="48" y="65"/>
                </a:cubicBezTo>
                <a:cubicBezTo>
                  <a:pt x="47" y="71"/>
                  <a:pt x="40" y="86"/>
                  <a:pt x="37" y="88"/>
                </a:cubicBezTo>
                <a:cubicBezTo>
                  <a:pt x="35" y="90"/>
                  <a:pt x="33" y="91"/>
                  <a:pt x="30" y="87"/>
                </a:cubicBezTo>
                <a:cubicBezTo>
                  <a:pt x="27" y="84"/>
                  <a:pt x="28" y="83"/>
                  <a:pt x="25" y="84"/>
                </a:cubicBezTo>
                <a:cubicBezTo>
                  <a:pt x="23" y="84"/>
                  <a:pt x="16" y="85"/>
                  <a:pt x="13" y="88"/>
                </a:cubicBezTo>
                <a:cubicBezTo>
                  <a:pt x="11" y="91"/>
                  <a:pt x="5" y="96"/>
                  <a:pt x="5" y="99"/>
                </a:cubicBezTo>
                <a:cubicBezTo>
                  <a:pt x="4" y="102"/>
                  <a:pt x="2" y="108"/>
                  <a:pt x="0" y="111"/>
                </a:cubicBezTo>
                <a:cubicBezTo>
                  <a:pt x="0" y="111"/>
                  <a:pt x="0" y="111"/>
                  <a:pt x="0" y="111"/>
                </a:cubicBezTo>
                <a:cubicBezTo>
                  <a:pt x="1" y="113"/>
                  <a:pt x="2" y="114"/>
                  <a:pt x="3" y="115"/>
                </a:cubicBezTo>
                <a:cubicBezTo>
                  <a:pt x="4" y="115"/>
                  <a:pt x="8" y="119"/>
                  <a:pt x="8" y="120"/>
                </a:cubicBezTo>
                <a:cubicBezTo>
                  <a:pt x="9" y="121"/>
                  <a:pt x="10" y="117"/>
                  <a:pt x="12" y="119"/>
                </a:cubicBezTo>
                <a:cubicBezTo>
                  <a:pt x="14" y="121"/>
                  <a:pt x="13" y="123"/>
                  <a:pt x="16" y="126"/>
                </a:cubicBezTo>
                <a:cubicBezTo>
                  <a:pt x="18" y="129"/>
                  <a:pt x="18" y="137"/>
                  <a:pt x="17" y="141"/>
                </a:cubicBezTo>
                <a:cubicBezTo>
                  <a:pt x="17" y="143"/>
                  <a:pt x="17" y="144"/>
                  <a:pt x="17" y="145"/>
                </a:cubicBezTo>
                <a:cubicBezTo>
                  <a:pt x="26" y="145"/>
                  <a:pt x="42" y="143"/>
                  <a:pt x="48" y="143"/>
                </a:cubicBezTo>
                <a:cubicBezTo>
                  <a:pt x="55" y="143"/>
                  <a:pt x="71" y="146"/>
                  <a:pt x="75" y="14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07" name="Freeform 389"/>
          <p:cNvSpPr>
            <a:spLocks/>
          </p:cNvSpPr>
          <p:nvPr/>
        </p:nvSpPr>
        <p:spPr bwMode="auto">
          <a:xfrm>
            <a:off x="798513" y="3746500"/>
            <a:ext cx="73025" cy="158750"/>
          </a:xfrm>
          <a:custGeom>
            <a:avLst/>
            <a:gdLst/>
            <a:ahLst/>
            <a:cxnLst>
              <a:cxn ang="0">
                <a:pos x="27" y="2"/>
              </a:cxn>
              <a:cxn ang="0">
                <a:pos x="23" y="7"/>
              </a:cxn>
              <a:cxn ang="0">
                <a:pos x="24" y="8"/>
              </a:cxn>
              <a:cxn ang="0">
                <a:pos x="16" y="15"/>
              </a:cxn>
              <a:cxn ang="0">
                <a:pos x="7" y="16"/>
              </a:cxn>
              <a:cxn ang="0">
                <a:pos x="2" y="21"/>
              </a:cxn>
              <a:cxn ang="0">
                <a:pos x="1" y="25"/>
              </a:cxn>
              <a:cxn ang="0">
                <a:pos x="9" y="38"/>
              </a:cxn>
              <a:cxn ang="0">
                <a:pos x="11" y="50"/>
              </a:cxn>
              <a:cxn ang="0">
                <a:pos x="13" y="84"/>
              </a:cxn>
              <a:cxn ang="0">
                <a:pos x="13" y="84"/>
              </a:cxn>
              <a:cxn ang="0">
                <a:pos x="22" y="82"/>
              </a:cxn>
              <a:cxn ang="0">
                <a:pos x="29" y="81"/>
              </a:cxn>
              <a:cxn ang="0">
                <a:pos x="27" y="47"/>
              </a:cxn>
              <a:cxn ang="0">
                <a:pos x="36" y="29"/>
              </a:cxn>
              <a:cxn ang="0">
                <a:pos x="39" y="16"/>
              </a:cxn>
              <a:cxn ang="0">
                <a:pos x="27" y="2"/>
              </a:cxn>
            </a:cxnLst>
            <a:rect l="0" t="0" r="r" b="b"/>
            <a:pathLst>
              <a:path w="39" h="84">
                <a:moveTo>
                  <a:pt x="27" y="2"/>
                </a:moveTo>
                <a:cubicBezTo>
                  <a:pt x="25" y="3"/>
                  <a:pt x="24" y="5"/>
                  <a:pt x="23" y="7"/>
                </a:cubicBezTo>
                <a:cubicBezTo>
                  <a:pt x="23" y="7"/>
                  <a:pt x="24" y="7"/>
                  <a:pt x="24" y="8"/>
                </a:cubicBezTo>
                <a:cubicBezTo>
                  <a:pt x="24" y="10"/>
                  <a:pt x="21" y="15"/>
                  <a:pt x="16" y="15"/>
                </a:cubicBezTo>
                <a:cubicBezTo>
                  <a:pt x="11" y="15"/>
                  <a:pt x="10" y="13"/>
                  <a:pt x="7" y="16"/>
                </a:cubicBezTo>
                <a:cubicBezTo>
                  <a:pt x="6" y="18"/>
                  <a:pt x="3" y="20"/>
                  <a:pt x="2" y="21"/>
                </a:cubicBezTo>
                <a:cubicBezTo>
                  <a:pt x="1" y="22"/>
                  <a:pt x="0" y="24"/>
                  <a:pt x="1" y="25"/>
                </a:cubicBezTo>
                <a:cubicBezTo>
                  <a:pt x="2" y="30"/>
                  <a:pt x="7" y="36"/>
                  <a:pt x="9" y="38"/>
                </a:cubicBezTo>
                <a:cubicBezTo>
                  <a:pt x="10" y="39"/>
                  <a:pt x="11" y="42"/>
                  <a:pt x="11" y="50"/>
                </a:cubicBezTo>
                <a:cubicBezTo>
                  <a:pt x="12" y="57"/>
                  <a:pt x="11" y="76"/>
                  <a:pt x="13" y="84"/>
                </a:cubicBezTo>
                <a:cubicBezTo>
                  <a:pt x="13" y="84"/>
                  <a:pt x="13" y="84"/>
                  <a:pt x="13" y="84"/>
                </a:cubicBezTo>
                <a:cubicBezTo>
                  <a:pt x="17" y="83"/>
                  <a:pt x="20" y="83"/>
                  <a:pt x="22" y="82"/>
                </a:cubicBezTo>
                <a:cubicBezTo>
                  <a:pt x="25" y="82"/>
                  <a:pt x="27" y="81"/>
                  <a:pt x="29" y="81"/>
                </a:cubicBezTo>
                <a:cubicBezTo>
                  <a:pt x="29" y="74"/>
                  <a:pt x="27" y="52"/>
                  <a:pt x="27" y="47"/>
                </a:cubicBezTo>
                <a:cubicBezTo>
                  <a:pt x="27" y="42"/>
                  <a:pt x="33" y="35"/>
                  <a:pt x="36" y="29"/>
                </a:cubicBezTo>
                <a:cubicBezTo>
                  <a:pt x="38" y="26"/>
                  <a:pt x="39" y="20"/>
                  <a:pt x="39" y="16"/>
                </a:cubicBezTo>
                <a:cubicBezTo>
                  <a:pt x="34" y="9"/>
                  <a:pt x="28" y="0"/>
                  <a:pt x="27" y="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08" name="Freeform 390"/>
          <p:cNvSpPr>
            <a:spLocks/>
          </p:cNvSpPr>
          <p:nvPr/>
        </p:nvSpPr>
        <p:spPr bwMode="auto">
          <a:xfrm>
            <a:off x="849313" y="3711575"/>
            <a:ext cx="290512" cy="246063"/>
          </a:xfrm>
          <a:custGeom>
            <a:avLst/>
            <a:gdLst/>
            <a:ahLst/>
            <a:cxnLst>
              <a:cxn ang="0">
                <a:pos x="81" y="109"/>
              </a:cxn>
              <a:cxn ang="0">
                <a:pos x="89" y="98"/>
              </a:cxn>
              <a:cxn ang="0">
                <a:pos x="101" y="94"/>
              </a:cxn>
              <a:cxn ang="0">
                <a:pos x="106" y="97"/>
              </a:cxn>
              <a:cxn ang="0">
                <a:pos x="113" y="98"/>
              </a:cxn>
              <a:cxn ang="0">
                <a:pos x="124" y="75"/>
              </a:cxn>
              <a:cxn ang="0">
                <a:pos x="130" y="70"/>
              </a:cxn>
              <a:cxn ang="0">
                <a:pos x="134" y="59"/>
              </a:cxn>
              <a:cxn ang="0">
                <a:pos x="146" y="36"/>
              </a:cxn>
              <a:cxn ang="0">
                <a:pos x="152" y="27"/>
              </a:cxn>
              <a:cxn ang="0">
                <a:pos x="149" y="21"/>
              </a:cxn>
              <a:cxn ang="0">
                <a:pos x="144" y="11"/>
              </a:cxn>
              <a:cxn ang="0">
                <a:pos x="141" y="1"/>
              </a:cxn>
              <a:cxn ang="0">
                <a:pos x="127" y="10"/>
              </a:cxn>
              <a:cxn ang="0">
                <a:pos x="114" y="8"/>
              </a:cxn>
              <a:cxn ang="0">
                <a:pos x="94" y="11"/>
              </a:cxn>
              <a:cxn ang="0">
                <a:pos x="80" y="14"/>
              </a:cxn>
              <a:cxn ang="0">
                <a:pos x="67" y="9"/>
              </a:cxn>
              <a:cxn ang="0">
                <a:pos x="54" y="11"/>
              </a:cxn>
              <a:cxn ang="0">
                <a:pos x="44" y="3"/>
              </a:cxn>
              <a:cxn ang="0">
                <a:pos x="35" y="0"/>
              </a:cxn>
              <a:cxn ang="0">
                <a:pos x="19" y="6"/>
              </a:cxn>
              <a:cxn ang="0">
                <a:pos x="16" y="17"/>
              </a:cxn>
              <a:cxn ang="0">
                <a:pos x="13" y="25"/>
              </a:cxn>
              <a:cxn ang="0">
                <a:pos x="9" y="47"/>
              </a:cxn>
              <a:cxn ang="0">
                <a:pos x="0" y="65"/>
              </a:cxn>
              <a:cxn ang="0">
                <a:pos x="2" y="99"/>
              </a:cxn>
              <a:cxn ang="0">
                <a:pos x="8" y="99"/>
              </a:cxn>
              <a:cxn ang="0">
                <a:pos x="21" y="102"/>
              </a:cxn>
              <a:cxn ang="0">
                <a:pos x="36" y="112"/>
              </a:cxn>
              <a:cxn ang="0">
                <a:pos x="37" y="120"/>
              </a:cxn>
              <a:cxn ang="0">
                <a:pos x="46" y="127"/>
              </a:cxn>
              <a:cxn ang="0">
                <a:pos x="58" y="122"/>
              </a:cxn>
              <a:cxn ang="0">
                <a:pos x="56" y="125"/>
              </a:cxn>
              <a:cxn ang="0">
                <a:pos x="65" y="123"/>
              </a:cxn>
              <a:cxn ang="0">
                <a:pos x="72" y="121"/>
              </a:cxn>
              <a:cxn ang="0">
                <a:pos x="75" y="119"/>
              </a:cxn>
              <a:cxn ang="0">
                <a:pos x="76" y="121"/>
              </a:cxn>
              <a:cxn ang="0">
                <a:pos x="76" y="121"/>
              </a:cxn>
              <a:cxn ang="0">
                <a:pos x="81" y="109"/>
              </a:cxn>
            </a:cxnLst>
            <a:rect l="0" t="0" r="r" b="b"/>
            <a:pathLst>
              <a:path w="152" h="129">
                <a:moveTo>
                  <a:pt x="81" y="109"/>
                </a:moveTo>
                <a:cubicBezTo>
                  <a:pt x="81" y="106"/>
                  <a:pt x="87" y="101"/>
                  <a:pt x="89" y="98"/>
                </a:cubicBezTo>
                <a:cubicBezTo>
                  <a:pt x="92" y="95"/>
                  <a:pt x="99" y="94"/>
                  <a:pt x="101" y="94"/>
                </a:cubicBezTo>
                <a:cubicBezTo>
                  <a:pt x="104" y="93"/>
                  <a:pt x="103" y="94"/>
                  <a:pt x="106" y="97"/>
                </a:cubicBezTo>
                <a:cubicBezTo>
                  <a:pt x="109" y="101"/>
                  <a:pt x="111" y="100"/>
                  <a:pt x="113" y="98"/>
                </a:cubicBezTo>
                <a:cubicBezTo>
                  <a:pt x="116" y="96"/>
                  <a:pt x="123" y="81"/>
                  <a:pt x="124" y="75"/>
                </a:cubicBezTo>
                <a:cubicBezTo>
                  <a:pt x="125" y="69"/>
                  <a:pt x="128" y="72"/>
                  <a:pt x="130" y="70"/>
                </a:cubicBezTo>
                <a:cubicBezTo>
                  <a:pt x="133" y="68"/>
                  <a:pt x="131" y="62"/>
                  <a:pt x="134" y="59"/>
                </a:cubicBezTo>
                <a:cubicBezTo>
                  <a:pt x="136" y="55"/>
                  <a:pt x="141" y="36"/>
                  <a:pt x="146" y="36"/>
                </a:cubicBezTo>
                <a:cubicBezTo>
                  <a:pt x="150" y="36"/>
                  <a:pt x="152" y="32"/>
                  <a:pt x="152" y="27"/>
                </a:cubicBezTo>
                <a:cubicBezTo>
                  <a:pt x="152" y="21"/>
                  <a:pt x="149" y="23"/>
                  <a:pt x="149" y="21"/>
                </a:cubicBezTo>
                <a:cubicBezTo>
                  <a:pt x="149" y="18"/>
                  <a:pt x="144" y="16"/>
                  <a:pt x="144" y="11"/>
                </a:cubicBezTo>
                <a:cubicBezTo>
                  <a:pt x="144" y="7"/>
                  <a:pt x="142" y="4"/>
                  <a:pt x="141" y="1"/>
                </a:cubicBezTo>
                <a:cubicBezTo>
                  <a:pt x="137" y="3"/>
                  <a:pt x="130" y="9"/>
                  <a:pt x="127" y="10"/>
                </a:cubicBezTo>
                <a:cubicBezTo>
                  <a:pt x="122" y="11"/>
                  <a:pt x="118" y="8"/>
                  <a:pt x="114" y="8"/>
                </a:cubicBezTo>
                <a:cubicBezTo>
                  <a:pt x="110" y="8"/>
                  <a:pt x="98" y="9"/>
                  <a:pt x="94" y="11"/>
                </a:cubicBezTo>
                <a:cubicBezTo>
                  <a:pt x="91" y="13"/>
                  <a:pt x="84" y="14"/>
                  <a:pt x="80" y="14"/>
                </a:cubicBezTo>
                <a:cubicBezTo>
                  <a:pt x="75" y="14"/>
                  <a:pt x="69" y="8"/>
                  <a:pt x="67" y="9"/>
                </a:cubicBezTo>
                <a:cubicBezTo>
                  <a:pt x="65" y="10"/>
                  <a:pt x="57" y="13"/>
                  <a:pt x="54" y="11"/>
                </a:cubicBezTo>
                <a:cubicBezTo>
                  <a:pt x="50" y="9"/>
                  <a:pt x="47" y="3"/>
                  <a:pt x="44" y="3"/>
                </a:cubicBezTo>
                <a:cubicBezTo>
                  <a:pt x="40" y="3"/>
                  <a:pt x="37" y="0"/>
                  <a:pt x="35" y="0"/>
                </a:cubicBezTo>
                <a:cubicBezTo>
                  <a:pt x="32" y="0"/>
                  <a:pt x="21" y="4"/>
                  <a:pt x="19" y="6"/>
                </a:cubicBezTo>
                <a:cubicBezTo>
                  <a:pt x="17" y="8"/>
                  <a:pt x="18" y="15"/>
                  <a:pt x="16" y="17"/>
                </a:cubicBezTo>
                <a:cubicBezTo>
                  <a:pt x="13" y="19"/>
                  <a:pt x="14" y="22"/>
                  <a:pt x="13" y="25"/>
                </a:cubicBezTo>
                <a:cubicBezTo>
                  <a:pt x="12" y="27"/>
                  <a:pt x="12" y="41"/>
                  <a:pt x="9" y="47"/>
                </a:cubicBezTo>
                <a:cubicBezTo>
                  <a:pt x="6" y="53"/>
                  <a:pt x="0" y="60"/>
                  <a:pt x="0" y="65"/>
                </a:cubicBezTo>
                <a:cubicBezTo>
                  <a:pt x="0" y="70"/>
                  <a:pt x="2" y="92"/>
                  <a:pt x="2" y="99"/>
                </a:cubicBezTo>
                <a:cubicBezTo>
                  <a:pt x="4" y="99"/>
                  <a:pt x="6" y="99"/>
                  <a:pt x="8" y="99"/>
                </a:cubicBezTo>
                <a:cubicBezTo>
                  <a:pt x="12" y="99"/>
                  <a:pt x="16" y="99"/>
                  <a:pt x="21" y="102"/>
                </a:cubicBezTo>
                <a:cubicBezTo>
                  <a:pt x="26" y="105"/>
                  <a:pt x="35" y="110"/>
                  <a:pt x="36" y="112"/>
                </a:cubicBezTo>
                <a:cubicBezTo>
                  <a:pt x="36" y="114"/>
                  <a:pt x="32" y="115"/>
                  <a:pt x="37" y="120"/>
                </a:cubicBezTo>
                <a:cubicBezTo>
                  <a:pt x="41" y="125"/>
                  <a:pt x="41" y="129"/>
                  <a:pt x="46" y="127"/>
                </a:cubicBezTo>
                <a:cubicBezTo>
                  <a:pt x="52" y="124"/>
                  <a:pt x="57" y="122"/>
                  <a:pt x="58" y="122"/>
                </a:cubicBezTo>
                <a:cubicBezTo>
                  <a:pt x="58" y="123"/>
                  <a:pt x="54" y="125"/>
                  <a:pt x="56" y="125"/>
                </a:cubicBezTo>
                <a:cubicBezTo>
                  <a:pt x="59" y="125"/>
                  <a:pt x="61" y="123"/>
                  <a:pt x="65" y="123"/>
                </a:cubicBezTo>
                <a:cubicBezTo>
                  <a:pt x="68" y="123"/>
                  <a:pt x="73" y="121"/>
                  <a:pt x="72" y="121"/>
                </a:cubicBezTo>
                <a:cubicBezTo>
                  <a:pt x="71" y="120"/>
                  <a:pt x="74" y="119"/>
                  <a:pt x="75" y="119"/>
                </a:cubicBezTo>
                <a:cubicBezTo>
                  <a:pt x="75" y="119"/>
                  <a:pt x="76" y="120"/>
                  <a:pt x="76" y="121"/>
                </a:cubicBezTo>
                <a:cubicBezTo>
                  <a:pt x="76" y="121"/>
                  <a:pt x="76" y="121"/>
                  <a:pt x="76" y="121"/>
                </a:cubicBezTo>
                <a:cubicBezTo>
                  <a:pt x="78" y="118"/>
                  <a:pt x="80" y="112"/>
                  <a:pt x="81" y="10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09" name="Freeform 391"/>
          <p:cNvSpPr>
            <a:spLocks/>
          </p:cNvSpPr>
          <p:nvPr/>
        </p:nvSpPr>
        <p:spPr bwMode="auto">
          <a:xfrm>
            <a:off x="638175" y="3676650"/>
            <a:ext cx="204788" cy="150813"/>
          </a:xfrm>
          <a:custGeom>
            <a:avLst/>
            <a:gdLst/>
            <a:ahLst/>
            <a:cxnLst>
              <a:cxn ang="0">
                <a:pos x="91" y="52"/>
              </a:cxn>
              <a:cxn ang="0">
                <a:pos x="100" y="51"/>
              </a:cxn>
              <a:cxn ang="0">
                <a:pos x="108" y="44"/>
              </a:cxn>
              <a:cxn ang="0">
                <a:pos x="102" y="38"/>
              </a:cxn>
              <a:cxn ang="0">
                <a:pos x="99" y="36"/>
              </a:cxn>
              <a:cxn ang="0">
                <a:pos x="91" y="33"/>
              </a:cxn>
              <a:cxn ang="0">
                <a:pos x="86" y="25"/>
              </a:cxn>
              <a:cxn ang="0">
                <a:pos x="80" y="15"/>
              </a:cxn>
              <a:cxn ang="0">
                <a:pos x="78" y="4"/>
              </a:cxn>
              <a:cxn ang="0">
                <a:pos x="67" y="2"/>
              </a:cxn>
              <a:cxn ang="0">
                <a:pos x="55" y="9"/>
              </a:cxn>
              <a:cxn ang="0">
                <a:pos x="48" y="14"/>
              </a:cxn>
              <a:cxn ang="0">
                <a:pos x="44" y="13"/>
              </a:cxn>
              <a:cxn ang="0">
                <a:pos x="36" y="21"/>
              </a:cxn>
              <a:cxn ang="0">
                <a:pos x="29" y="26"/>
              </a:cxn>
              <a:cxn ang="0">
                <a:pos x="23" y="24"/>
              </a:cxn>
              <a:cxn ang="0">
                <a:pos x="19" y="32"/>
              </a:cxn>
              <a:cxn ang="0">
                <a:pos x="16" y="41"/>
              </a:cxn>
              <a:cxn ang="0">
                <a:pos x="5" y="45"/>
              </a:cxn>
              <a:cxn ang="0">
                <a:pos x="6" y="49"/>
              </a:cxn>
              <a:cxn ang="0">
                <a:pos x="2" y="60"/>
              </a:cxn>
              <a:cxn ang="0">
                <a:pos x="0" y="63"/>
              </a:cxn>
              <a:cxn ang="0">
                <a:pos x="15" y="76"/>
              </a:cxn>
              <a:cxn ang="0">
                <a:pos x="27" y="71"/>
              </a:cxn>
              <a:cxn ang="0">
                <a:pos x="39" y="79"/>
              </a:cxn>
              <a:cxn ang="0">
                <a:pos x="38" y="57"/>
              </a:cxn>
              <a:cxn ang="0">
                <a:pos x="75" y="57"/>
              </a:cxn>
              <a:cxn ang="0">
                <a:pos x="86" y="57"/>
              </a:cxn>
              <a:cxn ang="0">
                <a:pos x="91" y="52"/>
              </a:cxn>
            </a:cxnLst>
            <a:rect l="0" t="0" r="r" b="b"/>
            <a:pathLst>
              <a:path w="108" h="79">
                <a:moveTo>
                  <a:pt x="91" y="52"/>
                </a:moveTo>
                <a:cubicBezTo>
                  <a:pt x="94" y="49"/>
                  <a:pt x="95" y="51"/>
                  <a:pt x="100" y="51"/>
                </a:cubicBezTo>
                <a:cubicBezTo>
                  <a:pt x="105" y="51"/>
                  <a:pt x="108" y="46"/>
                  <a:pt x="108" y="44"/>
                </a:cubicBezTo>
                <a:cubicBezTo>
                  <a:pt x="108" y="42"/>
                  <a:pt x="102" y="41"/>
                  <a:pt x="102" y="38"/>
                </a:cubicBezTo>
                <a:cubicBezTo>
                  <a:pt x="101" y="34"/>
                  <a:pt x="101" y="35"/>
                  <a:pt x="99" y="36"/>
                </a:cubicBezTo>
                <a:cubicBezTo>
                  <a:pt x="98" y="37"/>
                  <a:pt x="96" y="36"/>
                  <a:pt x="91" y="33"/>
                </a:cubicBezTo>
                <a:cubicBezTo>
                  <a:pt x="87" y="29"/>
                  <a:pt x="87" y="30"/>
                  <a:pt x="86" y="25"/>
                </a:cubicBezTo>
                <a:cubicBezTo>
                  <a:pt x="86" y="21"/>
                  <a:pt x="83" y="19"/>
                  <a:pt x="80" y="15"/>
                </a:cubicBezTo>
                <a:cubicBezTo>
                  <a:pt x="77" y="13"/>
                  <a:pt x="77" y="8"/>
                  <a:pt x="78" y="4"/>
                </a:cubicBezTo>
                <a:cubicBezTo>
                  <a:pt x="74" y="4"/>
                  <a:pt x="71" y="3"/>
                  <a:pt x="67" y="2"/>
                </a:cubicBezTo>
                <a:cubicBezTo>
                  <a:pt x="64" y="0"/>
                  <a:pt x="56" y="8"/>
                  <a:pt x="55" y="9"/>
                </a:cubicBezTo>
                <a:cubicBezTo>
                  <a:pt x="53" y="10"/>
                  <a:pt x="48" y="11"/>
                  <a:pt x="48" y="14"/>
                </a:cubicBezTo>
                <a:cubicBezTo>
                  <a:pt x="47" y="16"/>
                  <a:pt x="46" y="13"/>
                  <a:pt x="44" y="13"/>
                </a:cubicBezTo>
                <a:cubicBezTo>
                  <a:pt x="42" y="13"/>
                  <a:pt x="38" y="19"/>
                  <a:pt x="36" y="21"/>
                </a:cubicBezTo>
                <a:cubicBezTo>
                  <a:pt x="34" y="23"/>
                  <a:pt x="31" y="24"/>
                  <a:pt x="29" y="26"/>
                </a:cubicBezTo>
                <a:cubicBezTo>
                  <a:pt x="27" y="28"/>
                  <a:pt x="24" y="25"/>
                  <a:pt x="23" y="24"/>
                </a:cubicBezTo>
                <a:cubicBezTo>
                  <a:pt x="21" y="22"/>
                  <a:pt x="20" y="29"/>
                  <a:pt x="19" y="32"/>
                </a:cubicBezTo>
                <a:cubicBezTo>
                  <a:pt x="18" y="35"/>
                  <a:pt x="17" y="37"/>
                  <a:pt x="16" y="41"/>
                </a:cubicBezTo>
                <a:cubicBezTo>
                  <a:pt x="15" y="45"/>
                  <a:pt x="9" y="43"/>
                  <a:pt x="5" y="45"/>
                </a:cubicBezTo>
                <a:cubicBezTo>
                  <a:pt x="1" y="47"/>
                  <a:pt x="4" y="47"/>
                  <a:pt x="6" y="49"/>
                </a:cubicBezTo>
                <a:cubicBezTo>
                  <a:pt x="7" y="51"/>
                  <a:pt x="4" y="58"/>
                  <a:pt x="2" y="60"/>
                </a:cubicBezTo>
                <a:cubicBezTo>
                  <a:pt x="1" y="61"/>
                  <a:pt x="0" y="62"/>
                  <a:pt x="0" y="63"/>
                </a:cubicBezTo>
                <a:cubicBezTo>
                  <a:pt x="4" y="65"/>
                  <a:pt x="11" y="76"/>
                  <a:pt x="15" y="76"/>
                </a:cubicBezTo>
                <a:cubicBezTo>
                  <a:pt x="20" y="76"/>
                  <a:pt x="20" y="71"/>
                  <a:pt x="27" y="71"/>
                </a:cubicBezTo>
                <a:cubicBezTo>
                  <a:pt x="32" y="71"/>
                  <a:pt x="37" y="75"/>
                  <a:pt x="39" y="79"/>
                </a:cubicBezTo>
                <a:cubicBezTo>
                  <a:pt x="39" y="69"/>
                  <a:pt x="38" y="57"/>
                  <a:pt x="38" y="57"/>
                </a:cubicBezTo>
                <a:cubicBezTo>
                  <a:pt x="75" y="57"/>
                  <a:pt x="75" y="57"/>
                  <a:pt x="75" y="57"/>
                </a:cubicBezTo>
                <a:cubicBezTo>
                  <a:pt x="86" y="57"/>
                  <a:pt x="86" y="57"/>
                  <a:pt x="86" y="57"/>
                </a:cubicBezTo>
                <a:cubicBezTo>
                  <a:pt x="87" y="56"/>
                  <a:pt x="90" y="54"/>
                  <a:pt x="91" y="5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10" name="Freeform 392"/>
          <p:cNvSpPr>
            <a:spLocks/>
          </p:cNvSpPr>
          <p:nvPr/>
        </p:nvSpPr>
        <p:spPr bwMode="auto">
          <a:xfrm>
            <a:off x="779463" y="3786188"/>
            <a:ext cx="42862" cy="123825"/>
          </a:xfrm>
          <a:custGeom>
            <a:avLst/>
            <a:gdLst/>
            <a:ahLst/>
            <a:cxnLst>
              <a:cxn ang="0">
                <a:pos x="21" y="29"/>
              </a:cxn>
              <a:cxn ang="0">
                <a:pos x="19" y="17"/>
              </a:cxn>
              <a:cxn ang="0">
                <a:pos x="11" y="4"/>
              </a:cxn>
              <a:cxn ang="0">
                <a:pos x="12" y="0"/>
              </a:cxn>
              <a:cxn ang="0">
                <a:pos x="1" y="0"/>
              </a:cxn>
              <a:cxn ang="0">
                <a:pos x="1" y="5"/>
              </a:cxn>
              <a:cxn ang="0">
                <a:pos x="5" y="15"/>
              </a:cxn>
              <a:cxn ang="0">
                <a:pos x="5" y="36"/>
              </a:cxn>
              <a:cxn ang="0">
                <a:pos x="8" y="53"/>
              </a:cxn>
              <a:cxn ang="0">
                <a:pos x="16" y="65"/>
              </a:cxn>
              <a:cxn ang="0">
                <a:pos x="23" y="63"/>
              </a:cxn>
              <a:cxn ang="0">
                <a:pos x="23" y="63"/>
              </a:cxn>
              <a:cxn ang="0">
                <a:pos x="21" y="29"/>
              </a:cxn>
            </a:cxnLst>
            <a:rect l="0" t="0" r="r" b="b"/>
            <a:pathLst>
              <a:path w="23" h="65">
                <a:moveTo>
                  <a:pt x="21" y="29"/>
                </a:moveTo>
                <a:cubicBezTo>
                  <a:pt x="21" y="21"/>
                  <a:pt x="20" y="18"/>
                  <a:pt x="19" y="17"/>
                </a:cubicBezTo>
                <a:cubicBezTo>
                  <a:pt x="17" y="15"/>
                  <a:pt x="12" y="9"/>
                  <a:pt x="11" y="4"/>
                </a:cubicBezTo>
                <a:cubicBezTo>
                  <a:pt x="10" y="3"/>
                  <a:pt x="11" y="1"/>
                  <a:pt x="12" y="0"/>
                </a:cubicBezTo>
                <a:cubicBezTo>
                  <a:pt x="1" y="0"/>
                  <a:pt x="1" y="0"/>
                  <a:pt x="1" y="0"/>
                </a:cubicBezTo>
                <a:cubicBezTo>
                  <a:pt x="0" y="2"/>
                  <a:pt x="0" y="4"/>
                  <a:pt x="1" y="5"/>
                </a:cubicBezTo>
                <a:cubicBezTo>
                  <a:pt x="2" y="7"/>
                  <a:pt x="5" y="10"/>
                  <a:pt x="5" y="15"/>
                </a:cubicBezTo>
                <a:cubicBezTo>
                  <a:pt x="5" y="21"/>
                  <a:pt x="0" y="32"/>
                  <a:pt x="5" y="36"/>
                </a:cubicBezTo>
                <a:cubicBezTo>
                  <a:pt x="9" y="41"/>
                  <a:pt x="8" y="49"/>
                  <a:pt x="8" y="53"/>
                </a:cubicBezTo>
                <a:cubicBezTo>
                  <a:pt x="8" y="57"/>
                  <a:pt x="13" y="62"/>
                  <a:pt x="16" y="65"/>
                </a:cubicBezTo>
                <a:cubicBezTo>
                  <a:pt x="18" y="65"/>
                  <a:pt x="21" y="64"/>
                  <a:pt x="23" y="63"/>
                </a:cubicBezTo>
                <a:cubicBezTo>
                  <a:pt x="23" y="63"/>
                  <a:pt x="23" y="63"/>
                  <a:pt x="23" y="63"/>
                </a:cubicBezTo>
                <a:cubicBezTo>
                  <a:pt x="21" y="55"/>
                  <a:pt x="22" y="36"/>
                  <a:pt x="21" y="2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11" name="Freeform 393"/>
          <p:cNvSpPr>
            <a:spLocks/>
          </p:cNvSpPr>
          <p:nvPr/>
        </p:nvSpPr>
        <p:spPr bwMode="auto">
          <a:xfrm>
            <a:off x="558800" y="3795713"/>
            <a:ext cx="157163" cy="153987"/>
          </a:xfrm>
          <a:custGeom>
            <a:avLst/>
            <a:gdLst/>
            <a:ahLst/>
            <a:cxnLst>
              <a:cxn ang="0">
                <a:pos x="68" y="9"/>
              </a:cxn>
              <a:cxn ang="0">
                <a:pos x="56" y="14"/>
              </a:cxn>
              <a:cxn ang="0">
                <a:pos x="41" y="1"/>
              </a:cxn>
              <a:cxn ang="0">
                <a:pos x="37" y="3"/>
              </a:cxn>
              <a:cxn ang="0">
                <a:pos x="32" y="2"/>
              </a:cxn>
              <a:cxn ang="0">
                <a:pos x="23" y="6"/>
              </a:cxn>
              <a:cxn ang="0">
                <a:pos x="15" y="3"/>
              </a:cxn>
              <a:cxn ang="0">
                <a:pos x="10" y="6"/>
              </a:cxn>
              <a:cxn ang="0">
                <a:pos x="9" y="6"/>
              </a:cxn>
              <a:cxn ang="0">
                <a:pos x="9" y="6"/>
              </a:cxn>
              <a:cxn ang="0">
                <a:pos x="7" y="14"/>
              </a:cxn>
              <a:cxn ang="0">
                <a:pos x="12" y="20"/>
              </a:cxn>
              <a:cxn ang="0">
                <a:pos x="9" y="25"/>
              </a:cxn>
              <a:cxn ang="0">
                <a:pos x="12" y="30"/>
              </a:cxn>
              <a:cxn ang="0">
                <a:pos x="8" y="32"/>
              </a:cxn>
              <a:cxn ang="0">
                <a:pos x="8" y="40"/>
              </a:cxn>
              <a:cxn ang="0">
                <a:pos x="6" y="40"/>
              </a:cxn>
              <a:cxn ang="0">
                <a:pos x="6" y="40"/>
              </a:cxn>
              <a:cxn ang="0">
                <a:pos x="4" y="53"/>
              </a:cxn>
              <a:cxn ang="0">
                <a:pos x="8" y="58"/>
              </a:cxn>
              <a:cxn ang="0">
                <a:pos x="19" y="70"/>
              </a:cxn>
              <a:cxn ang="0">
                <a:pos x="18" y="81"/>
              </a:cxn>
              <a:cxn ang="0">
                <a:pos x="56" y="72"/>
              </a:cxn>
              <a:cxn ang="0">
                <a:pos x="78" y="74"/>
              </a:cxn>
              <a:cxn ang="0">
                <a:pos x="78" y="74"/>
              </a:cxn>
              <a:cxn ang="0">
                <a:pos x="80" y="69"/>
              </a:cxn>
              <a:cxn ang="0">
                <a:pos x="74" y="52"/>
              </a:cxn>
              <a:cxn ang="0">
                <a:pos x="77" y="40"/>
              </a:cxn>
              <a:cxn ang="0">
                <a:pos x="81" y="26"/>
              </a:cxn>
              <a:cxn ang="0">
                <a:pos x="80" y="17"/>
              </a:cxn>
              <a:cxn ang="0">
                <a:pos x="68" y="9"/>
              </a:cxn>
            </a:cxnLst>
            <a:rect l="0" t="0" r="r" b="b"/>
            <a:pathLst>
              <a:path w="82" h="81">
                <a:moveTo>
                  <a:pt x="68" y="9"/>
                </a:moveTo>
                <a:cubicBezTo>
                  <a:pt x="61" y="9"/>
                  <a:pt x="61" y="14"/>
                  <a:pt x="56" y="14"/>
                </a:cubicBezTo>
                <a:cubicBezTo>
                  <a:pt x="52" y="14"/>
                  <a:pt x="45" y="3"/>
                  <a:pt x="41" y="1"/>
                </a:cubicBezTo>
                <a:cubicBezTo>
                  <a:pt x="40" y="2"/>
                  <a:pt x="39" y="3"/>
                  <a:pt x="37" y="3"/>
                </a:cubicBezTo>
                <a:cubicBezTo>
                  <a:pt x="33" y="5"/>
                  <a:pt x="35" y="3"/>
                  <a:pt x="32" y="2"/>
                </a:cubicBezTo>
                <a:cubicBezTo>
                  <a:pt x="29" y="0"/>
                  <a:pt x="26" y="5"/>
                  <a:pt x="23" y="6"/>
                </a:cubicBezTo>
                <a:cubicBezTo>
                  <a:pt x="20" y="6"/>
                  <a:pt x="18" y="5"/>
                  <a:pt x="15" y="3"/>
                </a:cubicBezTo>
                <a:cubicBezTo>
                  <a:pt x="12" y="1"/>
                  <a:pt x="12" y="5"/>
                  <a:pt x="10" y="6"/>
                </a:cubicBezTo>
                <a:cubicBezTo>
                  <a:pt x="10" y="6"/>
                  <a:pt x="9" y="6"/>
                  <a:pt x="9" y="6"/>
                </a:cubicBezTo>
                <a:cubicBezTo>
                  <a:pt x="9" y="6"/>
                  <a:pt x="9" y="6"/>
                  <a:pt x="9" y="6"/>
                </a:cubicBezTo>
                <a:cubicBezTo>
                  <a:pt x="8" y="9"/>
                  <a:pt x="6" y="13"/>
                  <a:pt x="7" y="14"/>
                </a:cubicBezTo>
                <a:cubicBezTo>
                  <a:pt x="8" y="17"/>
                  <a:pt x="14" y="17"/>
                  <a:pt x="12" y="20"/>
                </a:cubicBezTo>
                <a:cubicBezTo>
                  <a:pt x="10" y="23"/>
                  <a:pt x="7" y="23"/>
                  <a:pt x="9" y="25"/>
                </a:cubicBezTo>
                <a:cubicBezTo>
                  <a:pt x="11" y="28"/>
                  <a:pt x="15" y="30"/>
                  <a:pt x="12" y="30"/>
                </a:cubicBezTo>
                <a:cubicBezTo>
                  <a:pt x="10" y="30"/>
                  <a:pt x="7" y="30"/>
                  <a:pt x="8" y="32"/>
                </a:cubicBezTo>
                <a:cubicBezTo>
                  <a:pt x="8" y="34"/>
                  <a:pt x="10" y="39"/>
                  <a:pt x="8" y="40"/>
                </a:cubicBezTo>
                <a:cubicBezTo>
                  <a:pt x="7" y="40"/>
                  <a:pt x="7" y="40"/>
                  <a:pt x="6" y="40"/>
                </a:cubicBezTo>
                <a:cubicBezTo>
                  <a:pt x="6" y="40"/>
                  <a:pt x="6" y="40"/>
                  <a:pt x="6" y="40"/>
                </a:cubicBezTo>
                <a:cubicBezTo>
                  <a:pt x="6" y="43"/>
                  <a:pt x="7" y="51"/>
                  <a:pt x="4" y="53"/>
                </a:cubicBezTo>
                <a:cubicBezTo>
                  <a:pt x="0" y="56"/>
                  <a:pt x="3" y="57"/>
                  <a:pt x="8" y="58"/>
                </a:cubicBezTo>
                <a:cubicBezTo>
                  <a:pt x="12" y="60"/>
                  <a:pt x="21" y="65"/>
                  <a:pt x="19" y="70"/>
                </a:cubicBezTo>
                <a:cubicBezTo>
                  <a:pt x="17" y="74"/>
                  <a:pt x="17" y="77"/>
                  <a:pt x="18" y="81"/>
                </a:cubicBezTo>
                <a:cubicBezTo>
                  <a:pt x="26" y="78"/>
                  <a:pt x="39" y="71"/>
                  <a:pt x="56" y="72"/>
                </a:cubicBezTo>
                <a:cubicBezTo>
                  <a:pt x="66" y="72"/>
                  <a:pt x="73" y="73"/>
                  <a:pt x="78" y="74"/>
                </a:cubicBezTo>
                <a:cubicBezTo>
                  <a:pt x="78" y="74"/>
                  <a:pt x="78" y="74"/>
                  <a:pt x="78" y="74"/>
                </a:cubicBezTo>
                <a:cubicBezTo>
                  <a:pt x="79" y="72"/>
                  <a:pt x="80" y="70"/>
                  <a:pt x="80" y="69"/>
                </a:cubicBezTo>
                <a:cubicBezTo>
                  <a:pt x="80" y="66"/>
                  <a:pt x="73" y="56"/>
                  <a:pt x="74" y="52"/>
                </a:cubicBezTo>
                <a:cubicBezTo>
                  <a:pt x="74" y="47"/>
                  <a:pt x="76" y="44"/>
                  <a:pt x="77" y="40"/>
                </a:cubicBezTo>
                <a:cubicBezTo>
                  <a:pt x="78" y="37"/>
                  <a:pt x="82" y="31"/>
                  <a:pt x="81" y="26"/>
                </a:cubicBezTo>
                <a:cubicBezTo>
                  <a:pt x="81" y="25"/>
                  <a:pt x="81" y="21"/>
                  <a:pt x="80" y="17"/>
                </a:cubicBezTo>
                <a:cubicBezTo>
                  <a:pt x="78" y="13"/>
                  <a:pt x="73" y="9"/>
                  <a:pt x="68" y="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12" name="Freeform 394"/>
          <p:cNvSpPr>
            <a:spLocks/>
          </p:cNvSpPr>
          <p:nvPr/>
        </p:nvSpPr>
        <p:spPr bwMode="auto">
          <a:xfrm>
            <a:off x="698500" y="3786188"/>
            <a:ext cx="111125" cy="155575"/>
          </a:xfrm>
          <a:custGeom>
            <a:avLst/>
            <a:gdLst/>
            <a:ahLst/>
            <a:cxnLst>
              <a:cxn ang="0">
                <a:pos x="47" y="36"/>
              </a:cxn>
              <a:cxn ang="0">
                <a:pos x="47" y="15"/>
              </a:cxn>
              <a:cxn ang="0">
                <a:pos x="43" y="5"/>
              </a:cxn>
              <a:cxn ang="0">
                <a:pos x="43" y="0"/>
              </a:cxn>
              <a:cxn ang="0">
                <a:pos x="6" y="0"/>
              </a:cxn>
              <a:cxn ang="0">
                <a:pos x="8" y="31"/>
              </a:cxn>
              <a:cxn ang="0">
                <a:pos x="4" y="45"/>
              </a:cxn>
              <a:cxn ang="0">
                <a:pos x="1" y="57"/>
              </a:cxn>
              <a:cxn ang="0">
                <a:pos x="7" y="74"/>
              </a:cxn>
              <a:cxn ang="0">
                <a:pos x="5" y="79"/>
              </a:cxn>
              <a:cxn ang="0">
                <a:pos x="5" y="79"/>
              </a:cxn>
              <a:cxn ang="0">
                <a:pos x="13" y="81"/>
              </a:cxn>
              <a:cxn ang="0">
                <a:pos x="43" y="71"/>
              </a:cxn>
              <a:cxn ang="0">
                <a:pos x="58" y="65"/>
              </a:cxn>
              <a:cxn ang="0">
                <a:pos x="50" y="53"/>
              </a:cxn>
              <a:cxn ang="0">
                <a:pos x="47" y="36"/>
              </a:cxn>
            </a:cxnLst>
            <a:rect l="0" t="0" r="r" b="b"/>
            <a:pathLst>
              <a:path w="58" h="82">
                <a:moveTo>
                  <a:pt x="47" y="36"/>
                </a:moveTo>
                <a:cubicBezTo>
                  <a:pt x="42" y="32"/>
                  <a:pt x="47" y="21"/>
                  <a:pt x="47" y="15"/>
                </a:cubicBezTo>
                <a:cubicBezTo>
                  <a:pt x="47" y="10"/>
                  <a:pt x="44" y="7"/>
                  <a:pt x="43" y="5"/>
                </a:cubicBezTo>
                <a:cubicBezTo>
                  <a:pt x="42" y="4"/>
                  <a:pt x="42" y="2"/>
                  <a:pt x="43" y="0"/>
                </a:cubicBezTo>
                <a:cubicBezTo>
                  <a:pt x="6" y="0"/>
                  <a:pt x="6" y="0"/>
                  <a:pt x="6" y="0"/>
                </a:cubicBezTo>
                <a:cubicBezTo>
                  <a:pt x="6" y="0"/>
                  <a:pt x="8" y="27"/>
                  <a:pt x="8" y="31"/>
                </a:cubicBezTo>
                <a:cubicBezTo>
                  <a:pt x="9" y="36"/>
                  <a:pt x="5" y="42"/>
                  <a:pt x="4" y="45"/>
                </a:cubicBezTo>
                <a:cubicBezTo>
                  <a:pt x="3" y="49"/>
                  <a:pt x="1" y="52"/>
                  <a:pt x="1" y="57"/>
                </a:cubicBezTo>
                <a:cubicBezTo>
                  <a:pt x="0" y="61"/>
                  <a:pt x="7" y="71"/>
                  <a:pt x="7" y="74"/>
                </a:cubicBezTo>
                <a:cubicBezTo>
                  <a:pt x="7" y="75"/>
                  <a:pt x="6" y="77"/>
                  <a:pt x="5" y="79"/>
                </a:cubicBezTo>
                <a:cubicBezTo>
                  <a:pt x="5" y="79"/>
                  <a:pt x="5" y="79"/>
                  <a:pt x="5" y="79"/>
                </a:cubicBezTo>
                <a:cubicBezTo>
                  <a:pt x="9" y="80"/>
                  <a:pt x="11" y="81"/>
                  <a:pt x="13" y="81"/>
                </a:cubicBezTo>
                <a:cubicBezTo>
                  <a:pt x="17" y="82"/>
                  <a:pt x="32" y="76"/>
                  <a:pt x="43" y="71"/>
                </a:cubicBezTo>
                <a:cubicBezTo>
                  <a:pt x="48" y="69"/>
                  <a:pt x="53" y="67"/>
                  <a:pt x="58" y="65"/>
                </a:cubicBezTo>
                <a:cubicBezTo>
                  <a:pt x="55" y="62"/>
                  <a:pt x="50" y="57"/>
                  <a:pt x="50" y="53"/>
                </a:cubicBezTo>
                <a:cubicBezTo>
                  <a:pt x="50" y="49"/>
                  <a:pt x="51" y="41"/>
                  <a:pt x="47" y="3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13" name="Freeform 395"/>
          <p:cNvSpPr>
            <a:spLocks/>
          </p:cNvSpPr>
          <p:nvPr/>
        </p:nvSpPr>
        <p:spPr bwMode="auto">
          <a:xfrm>
            <a:off x="446088" y="3813175"/>
            <a:ext cx="71437" cy="76200"/>
          </a:xfrm>
          <a:custGeom>
            <a:avLst/>
            <a:gdLst/>
            <a:ahLst/>
            <a:cxnLst>
              <a:cxn ang="0">
                <a:pos x="31" y="32"/>
              </a:cxn>
              <a:cxn ang="0">
                <a:pos x="37" y="25"/>
              </a:cxn>
              <a:cxn ang="0">
                <a:pos x="37" y="25"/>
              </a:cxn>
              <a:cxn ang="0">
                <a:pos x="36" y="24"/>
              </a:cxn>
              <a:cxn ang="0">
                <a:pos x="36" y="12"/>
              </a:cxn>
              <a:cxn ang="0">
                <a:pos x="25" y="0"/>
              </a:cxn>
              <a:cxn ang="0">
                <a:pos x="15" y="2"/>
              </a:cxn>
              <a:cxn ang="0">
                <a:pos x="7" y="7"/>
              </a:cxn>
              <a:cxn ang="0">
                <a:pos x="0" y="13"/>
              </a:cxn>
              <a:cxn ang="0">
                <a:pos x="2" y="18"/>
              </a:cxn>
              <a:cxn ang="0">
                <a:pos x="8" y="27"/>
              </a:cxn>
              <a:cxn ang="0">
                <a:pos x="14" y="36"/>
              </a:cxn>
              <a:cxn ang="0">
                <a:pos x="22" y="40"/>
              </a:cxn>
              <a:cxn ang="0">
                <a:pos x="31" y="32"/>
              </a:cxn>
            </a:cxnLst>
            <a:rect l="0" t="0" r="r" b="b"/>
            <a:pathLst>
              <a:path w="37" h="40">
                <a:moveTo>
                  <a:pt x="31" y="32"/>
                </a:moveTo>
                <a:cubicBezTo>
                  <a:pt x="34" y="31"/>
                  <a:pt x="36" y="28"/>
                  <a:pt x="37" y="25"/>
                </a:cubicBezTo>
                <a:cubicBezTo>
                  <a:pt x="37" y="25"/>
                  <a:pt x="37" y="25"/>
                  <a:pt x="37" y="25"/>
                </a:cubicBezTo>
                <a:cubicBezTo>
                  <a:pt x="37" y="25"/>
                  <a:pt x="36" y="25"/>
                  <a:pt x="36" y="24"/>
                </a:cubicBezTo>
                <a:cubicBezTo>
                  <a:pt x="36" y="22"/>
                  <a:pt x="37" y="15"/>
                  <a:pt x="36" y="12"/>
                </a:cubicBezTo>
                <a:cubicBezTo>
                  <a:pt x="34" y="9"/>
                  <a:pt x="30" y="1"/>
                  <a:pt x="25" y="0"/>
                </a:cubicBezTo>
                <a:cubicBezTo>
                  <a:pt x="21" y="0"/>
                  <a:pt x="18" y="2"/>
                  <a:pt x="15" y="2"/>
                </a:cubicBezTo>
                <a:cubicBezTo>
                  <a:pt x="12" y="2"/>
                  <a:pt x="9" y="5"/>
                  <a:pt x="7" y="7"/>
                </a:cubicBezTo>
                <a:cubicBezTo>
                  <a:pt x="5" y="8"/>
                  <a:pt x="2" y="11"/>
                  <a:pt x="0" y="13"/>
                </a:cubicBezTo>
                <a:cubicBezTo>
                  <a:pt x="1" y="15"/>
                  <a:pt x="2" y="17"/>
                  <a:pt x="2" y="18"/>
                </a:cubicBezTo>
                <a:cubicBezTo>
                  <a:pt x="3" y="24"/>
                  <a:pt x="4" y="23"/>
                  <a:pt x="8" y="27"/>
                </a:cubicBezTo>
                <a:cubicBezTo>
                  <a:pt x="12" y="32"/>
                  <a:pt x="9" y="33"/>
                  <a:pt x="14" y="36"/>
                </a:cubicBezTo>
                <a:cubicBezTo>
                  <a:pt x="16" y="37"/>
                  <a:pt x="19" y="39"/>
                  <a:pt x="22" y="40"/>
                </a:cubicBezTo>
                <a:cubicBezTo>
                  <a:pt x="24" y="38"/>
                  <a:pt x="27" y="34"/>
                  <a:pt x="31" y="3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14" name="Freeform 396"/>
          <p:cNvSpPr>
            <a:spLocks/>
          </p:cNvSpPr>
          <p:nvPr/>
        </p:nvSpPr>
        <p:spPr bwMode="auto">
          <a:xfrm>
            <a:off x="488950" y="3846513"/>
            <a:ext cx="111125" cy="107950"/>
          </a:xfrm>
          <a:custGeom>
            <a:avLst/>
            <a:gdLst/>
            <a:ahLst/>
            <a:cxnLst>
              <a:cxn ang="0">
                <a:pos x="56" y="43"/>
              </a:cxn>
              <a:cxn ang="0">
                <a:pos x="45" y="31"/>
              </a:cxn>
              <a:cxn ang="0">
                <a:pos x="41" y="26"/>
              </a:cxn>
              <a:cxn ang="0">
                <a:pos x="43" y="13"/>
              </a:cxn>
              <a:cxn ang="0">
                <a:pos x="43" y="13"/>
              </a:cxn>
              <a:cxn ang="0">
                <a:pos x="39" y="13"/>
              </a:cxn>
              <a:cxn ang="0">
                <a:pos x="31" y="18"/>
              </a:cxn>
              <a:cxn ang="0">
                <a:pos x="24" y="1"/>
              </a:cxn>
              <a:cxn ang="0">
                <a:pos x="15" y="7"/>
              </a:cxn>
              <a:cxn ang="0">
                <a:pos x="15" y="7"/>
              </a:cxn>
              <a:cxn ang="0">
                <a:pos x="9" y="14"/>
              </a:cxn>
              <a:cxn ang="0">
                <a:pos x="0" y="22"/>
              </a:cxn>
              <a:cxn ang="0">
                <a:pos x="12" y="29"/>
              </a:cxn>
              <a:cxn ang="0">
                <a:pos x="30" y="45"/>
              </a:cxn>
              <a:cxn ang="0">
                <a:pos x="52" y="54"/>
              </a:cxn>
              <a:cxn ang="0">
                <a:pos x="55" y="54"/>
              </a:cxn>
              <a:cxn ang="0">
                <a:pos x="56" y="43"/>
              </a:cxn>
            </a:cxnLst>
            <a:rect l="0" t="0" r="r" b="b"/>
            <a:pathLst>
              <a:path w="58" h="56">
                <a:moveTo>
                  <a:pt x="56" y="43"/>
                </a:moveTo>
                <a:cubicBezTo>
                  <a:pt x="58" y="38"/>
                  <a:pt x="49" y="33"/>
                  <a:pt x="45" y="31"/>
                </a:cubicBezTo>
                <a:cubicBezTo>
                  <a:pt x="40" y="30"/>
                  <a:pt x="37" y="29"/>
                  <a:pt x="41" y="26"/>
                </a:cubicBezTo>
                <a:cubicBezTo>
                  <a:pt x="44" y="24"/>
                  <a:pt x="43" y="16"/>
                  <a:pt x="43" y="13"/>
                </a:cubicBezTo>
                <a:cubicBezTo>
                  <a:pt x="43" y="13"/>
                  <a:pt x="43" y="13"/>
                  <a:pt x="43" y="13"/>
                </a:cubicBezTo>
                <a:cubicBezTo>
                  <a:pt x="42" y="13"/>
                  <a:pt x="40" y="13"/>
                  <a:pt x="39" y="13"/>
                </a:cubicBezTo>
                <a:cubicBezTo>
                  <a:pt x="38" y="13"/>
                  <a:pt x="34" y="20"/>
                  <a:pt x="31" y="18"/>
                </a:cubicBezTo>
                <a:cubicBezTo>
                  <a:pt x="29" y="15"/>
                  <a:pt x="28" y="0"/>
                  <a:pt x="24" y="1"/>
                </a:cubicBezTo>
                <a:cubicBezTo>
                  <a:pt x="22" y="1"/>
                  <a:pt x="17" y="7"/>
                  <a:pt x="15" y="7"/>
                </a:cubicBezTo>
                <a:cubicBezTo>
                  <a:pt x="15" y="7"/>
                  <a:pt x="15" y="7"/>
                  <a:pt x="15" y="7"/>
                </a:cubicBezTo>
                <a:cubicBezTo>
                  <a:pt x="14" y="10"/>
                  <a:pt x="12" y="13"/>
                  <a:pt x="9" y="14"/>
                </a:cubicBezTo>
                <a:cubicBezTo>
                  <a:pt x="5" y="16"/>
                  <a:pt x="2" y="20"/>
                  <a:pt x="0" y="22"/>
                </a:cubicBezTo>
                <a:cubicBezTo>
                  <a:pt x="4" y="24"/>
                  <a:pt x="8" y="27"/>
                  <a:pt x="12" y="29"/>
                </a:cubicBezTo>
                <a:cubicBezTo>
                  <a:pt x="18" y="34"/>
                  <a:pt x="24" y="40"/>
                  <a:pt x="30" y="45"/>
                </a:cubicBezTo>
                <a:cubicBezTo>
                  <a:pt x="36" y="49"/>
                  <a:pt x="43" y="56"/>
                  <a:pt x="52" y="54"/>
                </a:cubicBezTo>
                <a:cubicBezTo>
                  <a:pt x="53" y="54"/>
                  <a:pt x="54" y="54"/>
                  <a:pt x="55" y="54"/>
                </a:cubicBezTo>
                <a:cubicBezTo>
                  <a:pt x="54" y="50"/>
                  <a:pt x="54" y="47"/>
                  <a:pt x="56" y="43"/>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15" name="Freeform 397"/>
          <p:cNvSpPr>
            <a:spLocks/>
          </p:cNvSpPr>
          <p:nvPr/>
        </p:nvSpPr>
        <p:spPr bwMode="auto">
          <a:xfrm>
            <a:off x="406400" y="3746500"/>
            <a:ext cx="180975" cy="138113"/>
          </a:xfrm>
          <a:custGeom>
            <a:avLst/>
            <a:gdLst/>
            <a:ahLst/>
            <a:cxnLst>
              <a:cxn ang="0">
                <a:pos x="28" y="42"/>
              </a:cxn>
              <a:cxn ang="0">
                <a:pos x="36" y="37"/>
              </a:cxn>
              <a:cxn ang="0">
                <a:pos x="46" y="35"/>
              </a:cxn>
              <a:cxn ang="0">
                <a:pos x="57" y="47"/>
              </a:cxn>
              <a:cxn ang="0">
                <a:pos x="57" y="59"/>
              </a:cxn>
              <a:cxn ang="0">
                <a:pos x="67" y="54"/>
              </a:cxn>
              <a:cxn ang="0">
                <a:pos x="74" y="71"/>
              </a:cxn>
              <a:cxn ang="0">
                <a:pos x="82" y="66"/>
              </a:cxn>
              <a:cxn ang="0">
                <a:pos x="88" y="66"/>
              </a:cxn>
              <a:cxn ang="0">
                <a:pos x="88" y="58"/>
              </a:cxn>
              <a:cxn ang="0">
                <a:pos x="92" y="56"/>
              </a:cxn>
              <a:cxn ang="0">
                <a:pos x="89" y="51"/>
              </a:cxn>
              <a:cxn ang="0">
                <a:pos x="92" y="46"/>
              </a:cxn>
              <a:cxn ang="0">
                <a:pos x="87" y="40"/>
              </a:cxn>
              <a:cxn ang="0">
                <a:pos x="89" y="32"/>
              </a:cxn>
              <a:cxn ang="0">
                <a:pos x="89" y="32"/>
              </a:cxn>
              <a:cxn ang="0">
                <a:pos x="87" y="25"/>
              </a:cxn>
              <a:cxn ang="0">
                <a:pos x="83" y="19"/>
              </a:cxn>
              <a:cxn ang="0">
                <a:pos x="80" y="13"/>
              </a:cxn>
              <a:cxn ang="0">
                <a:pos x="74" y="2"/>
              </a:cxn>
              <a:cxn ang="0">
                <a:pos x="66" y="7"/>
              </a:cxn>
              <a:cxn ang="0">
                <a:pos x="59" y="7"/>
              </a:cxn>
              <a:cxn ang="0">
                <a:pos x="53" y="8"/>
              </a:cxn>
              <a:cxn ang="0">
                <a:pos x="49" y="8"/>
              </a:cxn>
              <a:cxn ang="0">
                <a:pos x="45" y="4"/>
              </a:cxn>
              <a:cxn ang="0">
                <a:pos x="45" y="3"/>
              </a:cxn>
              <a:cxn ang="0">
                <a:pos x="33" y="4"/>
              </a:cxn>
              <a:cxn ang="0">
                <a:pos x="22" y="0"/>
              </a:cxn>
              <a:cxn ang="0">
                <a:pos x="15" y="0"/>
              </a:cxn>
              <a:cxn ang="0">
                <a:pos x="11" y="7"/>
              </a:cxn>
              <a:cxn ang="0">
                <a:pos x="14" y="12"/>
              </a:cxn>
              <a:cxn ang="0">
                <a:pos x="5" y="14"/>
              </a:cxn>
              <a:cxn ang="0">
                <a:pos x="0" y="21"/>
              </a:cxn>
              <a:cxn ang="0">
                <a:pos x="1" y="23"/>
              </a:cxn>
              <a:cxn ang="0">
                <a:pos x="11" y="35"/>
              </a:cxn>
              <a:cxn ang="0">
                <a:pos x="21" y="48"/>
              </a:cxn>
              <a:cxn ang="0">
                <a:pos x="21" y="48"/>
              </a:cxn>
              <a:cxn ang="0">
                <a:pos x="28" y="42"/>
              </a:cxn>
            </a:cxnLst>
            <a:rect l="0" t="0" r="r" b="b"/>
            <a:pathLst>
              <a:path w="95" h="73">
                <a:moveTo>
                  <a:pt x="28" y="42"/>
                </a:moveTo>
                <a:cubicBezTo>
                  <a:pt x="30" y="40"/>
                  <a:pt x="33" y="37"/>
                  <a:pt x="36" y="37"/>
                </a:cubicBezTo>
                <a:cubicBezTo>
                  <a:pt x="39" y="37"/>
                  <a:pt x="42" y="35"/>
                  <a:pt x="46" y="35"/>
                </a:cubicBezTo>
                <a:cubicBezTo>
                  <a:pt x="51" y="36"/>
                  <a:pt x="55" y="44"/>
                  <a:pt x="57" y="47"/>
                </a:cubicBezTo>
                <a:cubicBezTo>
                  <a:pt x="58" y="50"/>
                  <a:pt x="57" y="57"/>
                  <a:pt x="57" y="59"/>
                </a:cubicBezTo>
                <a:cubicBezTo>
                  <a:pt x="58" y="62"/>
                  <a:pt x="64" y="54"/>
                  <a:pt x="67" y="54"/>
                </a:cubicBezTo>
                <a:cubicBezTo>
                  <a:pt x="71" y="53"/>
                  <a:pt x="72" y="68"/>
                  <a:pt x="74" y="71"/>
                </a:cubicBezTo>
                <a:cubicBezTo>
                  <a:pt x="77" y="73"/>
                  <a:pt x="81" y="66"/>
                  <a:pt x="82" y="66"/>
                </a:cubicBezTo>
                <a:cubicBezTo>
                  <a:pt x="84" y="66"/>
                  <a:pt x="86" y="66"/>
                  <a:pt x="88" y="66"/>
                </a:cubicBezTo>
                <a:cubicBezTo>
                  <a:pt x="90" y="65"/>
                  <a:pt x="88" y="60"/>
                  <a:pt x="88" y="58"/>
                </a:cubicBezTo>
                <a:cubicBezTo>
                  <a:pt x="87" y="56"/>
                  <a:pt x="90" y="56"/>
                  <a:pt x="92" y="56"/>
                </a:cubicBezTo>
                <a:cubicBezTo>
                  <a:pt x="95" y="56"/>
                  <a:pt x="91" y="54"/>
                  <a:pt x="89" y="51"/>
                </a:cubicBezTo>
                <a:cubicBezTo>
                  <a:pt x="87" y="49"/>
                  <a:pt x="90" y="49"/>
                  <a:pt x="92" y="46"/>
                </a:cubicBezTo>
                <a:cubicBezTo>
                  <a:pt x="94" y="43"/>
                  <a:pt x="88" y="43"/>
                  <a:pt x="87" y="40"/>
                </a:cubicBezTo>
                <a:cubicBezTo>
                  <a:pt x="86" y="39"/>
                  <a:pt x="88" y="35"/>
                  <a:pt x="89" y="32"/>
                </a:cubicBezTo>
                <a:cubicBezTo>
                  <a:pt x="89" y="32"/>
                  <a:pt x="89" y="32"/>
                  <a:pt x="89" y="32"/>
                </a:cubicBezTo>
                <a:cubicBezTo>
                  <a:pt x="87" y="32"/>
                  <a:pt x="87" y="27"/>
                  <a:pt x="87" y="25"/>
                </a:cubicBezTo>
                <a:cubicBezTo>
                  <a:pt x="87" y="24"/>
                  <a:pt x="84" y="22"/>
                  <a:pt x="83" y="19"/>
                </a:cubicBezTo>
                <a:cubicBezTo>
                  <a:pt x="83" y="17"/>
                  <a:pt x="82" y="16"/>
                  <a:pt x="80" y="13"/>
                </a:cubicBezTo>
                <a:cubicBezTo>
                  <a:pt x="78" y="10"/>
                  <a:pt x="77" y="4"/>
                  <a:pt x="74" y="2"/>
                </a:cubicBezTo>
                <a:cubicBezTo>
                  <a:pt x="71" y="1"/>
                  <a:pt x="70" y="5"/>
                  <a:pt x="66" y="7"/>
                </a:cubicBezTo>
                <a:cubicBezTo>
                  <a:pt x="63" y="8"/>
                  <a:pt x="61" y="5"/>
                  <a:pt x="59" y="7"/>
                </a:cubicBezTo>
                <a:cubicBezTo>
                  <a:pt x="57" y="8"/>
                  <a:pt x="55" y="9"/>
                  <a:pt x="53" y="8"/>
                </a:cubicBezTo>
                <a:cubicBezTo>
                  <a:pt x="52" y="6"/>
                  <a:pt x="50" y="6"/>
                  <a:pt x="49" y="8"/>
                </a:cubicBezTo>
                <a:cubicBezTo>
                  <a:pt x="48" y="9"/>
                  <a:pt x="45" y="5"/>
                  <a:pt x="45" y="4"/>
                </a:cubicBezTo>
                <a:cubicBezTo>
                  <a:pt x="45" y="4"/>
                  <a:pt x="45" y="4"/>
                  <a:pt x="45" y="3"/>
                </a:cubicBezTo>
                <a:cubicBezTo>
                  <a:pt x="40" y="5"/>
                  <a:pt x="35" y="6"/>
                  <a:pt x="33" y="4"/>
                </a:cubicBezTo>
                <a:cubicBezTo>
                  <a:pt x="30" y="2"/>
                  <a:pt x="24" y="0"/>
                  <a:pt x="22" y="0"/>
                </a:cubicBezTo>
                <a:cubicBezTo>
                  <a:pt x="21" y="0"/>
                  <a:pt x="18" y="0"/>
                  <a:pt x="15" y="0"/>
                </a:cubicBezTo>
                <a:cubicBezTo>
                  <a:pt x="15" y="5"/>
                  <a:pt x="11" y="5"/>
                  <a:pt x="11" y="7"/>
                </a:cubicBezTo>
                <a:cubicBezTo>
                  <a:pt x="11" y="9"/>
                  <a:pt x="14" y="8"/>
                  <a:pt x="14" y="12"/>
                </a:cubicBezTo>
                <a:cubicBezTo>
                  <a:pt x="14" y="16"/>
                  <a:pt x="8" y="14"/>
                  <a:pt x="5" y="14"/>
                </a:cubicBezTo>
                <a:cubicBezTo>
                  <a:pt x="2" y="14"/>
                  <a:pt x="0" y="17"/>
                  <a:pt x="0" y="21"/>
                </a:cubicBezTo>
                <a:cubicBezTo>
                  <a:pt x="0" y="22"/>
                  <a:pt x="1" y="22"/>
                  <a:pt x="1" y="23"/>
                </a:cubicBezTo>
                <a:cubicBezTo>
                  <a:pt x="6" y="26"/>
                  <a:pt x="5" y="30"/>
                  <a:pt x="11" y="35"/>
                </a:cubicBezTo>
                <a:cubicBezTo>
                  <a:pt x="15" y="39"/>
                  <a:pt x="19" y="43"/>
                  <a:pt x="21" y="48"/>
                </a:cubicBezTo>
                <a:cubicBezTo>
                  <a:pt x="21" y="48"/>
                  <a:pt x="21" y="48"/>
                  <a:pt x="21" y="48"/>
                </a:cubicBezTo>
                <a:cubicBezTo>
                  <a:pt x="23" y="46"/>
                  <a:pt x="26" y="43"/>
                  <a:pt x="28" y="4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16" name="Freeform 398"/>
          <p:cNvSpPr>
            <a:spLocks/>
          </p:cNvSpPr>
          <p:nvPr/>
        </p:nvSpPr>
        <p:spPr bwMode="auto">
          <a:xfrm>
            <a:off x="365125" y="3746500"/>
            <a:ext cx="69850" cy="39688"/>
          </a:xfrm>
          <a:custGeom>
            <a:avLst/>
            <a:gdLst/>
            <a:ahLst/>
            <a:cxnLst>
              <a:cxn ang="0">
                <a:pos x="27" y="14"/>
              </a:cxn>
              <a:cxn ang="0">
                <a:pos x="36" y="12"/>
              </a:cxn>
              <a:cxn ang="0">
                <a:pos x="33" y="7"/>
              </a:cxn>
              <a:cxn ang="0">
                <a:pos x="37" y="0"/>
              </a:cxn>
              <a:cxn ang="0">
                <a:pos x="17" y="0"/>
              </a:cxn>
              <a:cxn ang="0">
                <a:pos x="11" y="3"/>
              </a:cxn>
              <a:cxn ang="0">
                <a:pos x="6" y="1"/>
              </a:cxn>
              <a:cxn ang="0">
                <a:pos x="0" y="3"/>
              </a:cxn>
              <a:cxn ang="0">
                <a:pos x="5" y="10"/>
              </a:cxn>
              <a:cxn ang="0">
                <a:pos x="18" y="10"/>
              </a:cxn>
              <a:cxn ang="0">
                <a:pos x="15" y="13"/>
              </a:cxn>
              <a:cxn ang="0">
                <a:pos x="22" y="21"/>
              </a:cxn>
              <a:cxn ang="0">
                <a:pos x="27" y="14"/>
              </a:cxn>
            </a:cxnLst>
            <a:rect l="0" t="0" r="r" b="b"/>
            <a:pathLst>
              <a:path w="37" h="21">
                <a:moveTo>
                  <a:pt x="27" y="14"/>
                </a:moveTo>
                <a:cubicBezTo>
                  <a:pt x="30" y="14"/>
                  <a:pt x="36" y="16"/>
                  <a:pt x="36" y="12"/>
                </a:cubicBezTo>
                <a:cubicBezTo>
                  <a:pt x="36" y="8"/>
                  <a:pt x="33" y="9"/>
                  <a:pt x="33" y="7"/>
                </a:cubicBezTo>
                <a:cubicBezTo>
                  <a:pt x="33" y="5"/>
                  <a:pt x="37" y="5"/>
                  <a:pt x="37" y="0"/>
                </a:cubicBezTo>
                <a:cubicBezTo>
                  <a:pt x="29" y="0"/>
                  <a:pt x="18" y="0"/>
                  <a:pt x="17" y="0"/>
                </a:cubicBezTo>
                <a:cubicBezTo>
                  <a:pt x="14" y="0"/>
                  <a:pt x="14" y="3"/>
                  <a:pt x="11" y="3"/>
                </a:cubicBezTo>
                <a:cubicBezTo>
                  <a:pt x="8" y="3"/>
                  <a:pt x="6" y="1"/>
                  <a:pt x="6" y="1"/>
                </a:cubicBezTo>
                <a:cubicBezTo>
                  <a:pt x="6" y="1"/>
                  <a:pt x="3" y="2"/>
                  <a:pt x="0" y="3"/>
                </a:cubicBezTo>
                <a:cubicBezTo>
                  <a:pt x="1" y="6"/>
                  <a:pt x="3" y="10"/>
                  <a:pt x="5" y="10"/>
                </a:cubicBezTo>
                <a:cubicBezTo>
                  <a:pt x="8" y="10"/>
                  <a:pt x="16" y="9"/>
                  <a:pt x="18" y="10"/>
                </a:cubicBezTo>
                <a:cubicBezTo>
                  <a:pt x="19" y="10"/>
                  <a:pt x="15" y="10"/>
                  <a:pt x="15" y="13"/>
                </a:cubicBezTo>
                <a:cubicBezTo>
                  <a:pt x="15" y="15"/>
                  <a:pt x="18" y="18"/>
                  <a:pt x="22" y="21"/>
                </a:cubicBezTo>
                <a:cubicBezTo>
                  <a:pt x="22" y="17"/>
                  <a:pt x="24" y="14"/>
                  <a:pt x="27" y="1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17" name="Freeform 399"/>
          <p:cNvSpPr>
            <a:spLocks/>
          </p:cNvSpPr>
          <p:nvPr/>
        </p:nvSpPr>
        <p:spPr bwMode="auto">
          <a:xfrm>
            <a:off x="360363" y="3713163"/>
            <a:ext cx="74612" cy="19050"/>
          </a:xfrm>
          <a:custGeom>
            <a:avLst/>
            <a:gdLst/>
            <a:ahLst/>
            <a:cxnLst>
              <a:cxn ang="0">
                <a:pos x="10" y="10"/>
              </a:cxn>
              <a:cxn ang="0">
                <a:pos x="20" y="6"/>
              </a:cxn>
              <a:cxn ang="0">
                <a:pos x="31" y="9"/>
              </a:cxn>
              <a:cxn ang="0">
                <a:pos x="37" y="5"/>
              </a:cxn>
              <a:cxn ang="0">
                <a:pos x="28" y="4"/>
              </a:cxn>
              <a:cxn ang="0">
                <a:pos x="20" y="0"/>
              </a:cxn>
              <a:cxn ang="0">
                <a:pos x="3" y="5"/>
              </a:cxn>
              <a:cxn ang="0">
                <a:pos x="0" y="9"/>
              </a:cxn>
              <a:cxn ang="0">
                <a:pos x="0" y="10"/>
              </a:cxn>
              <a:cxn ang="0">
                <a:pos x="10" y="10"/>
              </a:cxn>
            </a:cxnLst>
            <a:rect l="0" t="0" r="r" b="b"/>
            <a:pathLst>
              <a:path w="39" h="10">
                <a:moveTo>
                  <a:pt x="10" y="10"/>
                </a:moveTo>
                <a:cubicBezTo>
                  <a:pt x="12" y="9"/>
                  <a:pt x="17" y="5"/>
                  <a:pt x="20" y="6"/>
                </a:cubicBezTo>
                <a:cubicBezTo>
                  <a:pt x="24" y="7"/>
                  <a:pt x="27" y="9"/>
                  <a:pt x="31" y="9"/>
                </a:cubicBezTo>
                <a:cubicBezTo>
                  <a:pt x="35" y="9"/>
                  <a:pt x="39" y="7"/>
                  <a:pt x="37" y="5"/>
                </a:cubicBezTo>
                <a:cubicBezTo>
                  <a:pt x="35" y="4"/>
                  <a:pt x="31" y="6"/>
                  <a:pt x="28" y="4"/>
                </a:cubicBezTo>
                <a:cubicBezTo>
                  <a:pt x="25" y="2"/>
                  <a:pt x="22" y="0"/>
                  <a:pt x="20" y="0"/>
                </a:cubicBezTo>
                <a:cubicBezTo>
                  <a:pt x="19" y="1"/>
                  <a:pt x="19" y="4"/>
                  <a:pt x="3" y="5"/>
                </a:cubicBezTo>
                <a:cubicBezTo>
                  <a:pt x="3" y="6"/>
                  <a:pt x="0" y="8"/>
                  <a:pt x="0" y="9"/>
                </a:cubicBezTo>
                <a:cubicBezTo>
                  <a:pt x="0" y="10"/>
                  <a:pt x="0" y="10"/>
                  <a:pt x="0" y="10"/>
                </a:cubicBezTo>
                <a:cubicBezTo>
                  <a:pt x="3" y="10"/>
                  <a:pt x="8" y="10"/>
                  <a:pt x="10" y="1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18" name="Freeform 400"/>
          <p:cNvSpPr>
            <a:spLocks/>
          </p:cNvSpPr>
          <p:nvPr/>
        </p:nvSpPr>
        <p:spPr bwMode="auto">
          <a:xfrm>
            <a:off x="350838" y="3362325"/>
            <a:ext cx="300037" cy="331788"/>
          </a:xfrm>
          <a:custGeom>
            <a:avLst/>
            <a:gdLst/>
            <a:ahLst/>
            <a:cxnLst>
              <a:cxn ang="0">
                <a:pos x="10" y="149"/>
              </a:cxn>
              <a:cxn ang="0">
                <a:pos x="19" y="149"/>
              </a:cxn>
              <a:cxn ang="0">
                <a:pos x="31" y="148"/>
              </a:cxn>
              <a:cxn ang="0">
                <a:pos x="38" y="151"/>
              </a:cxn>
              <a:cxn ang="0">
                <a:pos x="44" y="154"/>
              </a:cxn>
              <a:cxn ang="0">
                <a:pos x="51" y="162"/>
              </a:cxn>
              <a:cxn ang="0">
                <a:pos x="64" y="173"/>
              </a:cxn>
              <a:cxn ang="0">
                <a:pos x="68" y="170"/>
              </a:cxn>
              <a:cxn ang="0">
                <a:pos x="72" y="161"/>
              </a:cxn>
              <a:cxn ang="0">
                <a:pos x="80" y="167"/>
              </a:cxn>
              <a:cxn ang="0">
                <a:pos x="86" y="163"/>
              </a:cxn>
              <a:cxn ang="0">
                <a:pos x="97" y="164"/>
              </a:cxn>
              <a:cxn ang="0">
                <a:pos x="103" y="161"/>
              </a:cxn>
              <a:cxn ang="0">
                <a:pos x="151" y="161"/>
              </a:cxn>
              <a:cxn ang="0">
                <a:pos x="151" y="150"/>
              </a:cxn>
              <a:cxn ang="0">
                <a:pos x="136" y="31"/>
              </a:cxn>
              <a:cxn ang="0">
                <a:pos x="157" y="31"/>
              </a:cxn>
              <a:cxn ang="0">
                <a:pos x="110" y="0"/>
              </a:cxn>
              <a:cxn ang="0">
                <a:pos x="110" y="18"/>
              </a:cxn>
              <a:cxn ang="0">
                <a:pos x="65" y="18"/>
              </a:cxn>
              <a:cxn ang="0">
                <a:pos x="65" y="53"/>
              </a:cxn>
              <a:cxn ang="0">
                <a:pos x="51" y="62"/>
              </a:cxn>
              <a:cxn ang="0">
                <a:pos x="51" y="83"/>
              </a:cxn>
              <a:cxn ang="0">
                <a:pos x="2" y="83"/>
              </a:cxn>
              <a:cxn ang="0">
                <a:pos x="0" y="83"/>
              </a:cxn>
              <a:cxn ang="0">
                <a:pos x="0" y="83"/>
              </a:cxn>
              <a:cxn ang="0">
                <a:pos x="5" y="91"/>
              </a:cxn>
              <a:cxn ang="0">
                <a:pos x="9" y="100"/>
              </a:cxn>
              <a:cxn ang="0">
                <a:pos x="7" y="112"/>
              </a:cxn>
              <a:cxn ang="0">
                <a:pos x="14" y="130"/>
              </a:cxn>
              <a:cxn ang="0">
                <a:pos x="8" y="148"/>
              </a:cxn>
              <a:cxn ang="0">
                <a:pos x="7" y="153"/>
              </a:cxn>
              <a:cxn ang="0">
                <a:pos x="10" y="149"/>
              </a:cxn>
            </a:cxnLst>
            <a:rect l="0" t="0" r="r" b="b"/>
            <a:pathLst>
              <a:path w="157" h="174">
                <a:moveTo>
                  <a:pt x="10" y="149"/>
                </a:moveTo>
                <a:cubicBezTo>
                  <a:pt x="10" y="149"/>
                  <a:pt x="15" y="149"/>
                  <a:pt x="19" y="149"/>
                </a:cubicBezTo>
                <a:cubicBezTo>
                  <a:pt x="22" y="149"/>
                  <a:pt x="26" y="148"/>
                  <a:pt x="31" y="148"/>
                </a:cubicBezTo>
                <a:cubicBezTo>
                  <a:pt x="35" y="148"/>
                  <a:pt x="37" y="150"/>
                  <a:pt x="38" y="151"/>
                </a:cubicBezTo>
                <a:cubicBezTo>
                  <a:pt x="40" y="153"/>
                  <a:pt x="43" y="153"/>
                  <a:pt x="44" y="154"/>
                </a:cubicBezTo>
                <a:cubicBezTo>
                  <a:pt x="46" y="155"/>
                  <a:pt x="50" y="159"/>
                  <a:pt x="51" y="162"/>
                </a:cubicBezTo>
                <a:cubicBezTo>
                  <a:pt x="53" y="164"/>
                  <a:pt x="64" y="174"/>
                  <a:pt x="64" y="173"/>
                </a:cubicBezTo>
                <a:cubicBezTo>
                  <a:pt x="65" y="173"/>
                  <a:pt x="68" y="172"/>
                  <a:pt x="68" y="170"/>
                </a:cubicBezTo>
                <a:cubicBezTo>
                  <a:pt x="69" y="169"/>
                  <a:pt x="70" y="161"/>
                  <a:pt x="72" y="161"/>
                </a:cubicBezTo>
                <a:cubicBezTo>
                  <a:pt x="74" y="161"/>
                  <a:pt x="79" y="167"/>
                  <a:pt x="80" y="167"/>
                </a:cubicBezTo>
                <a:cubicBezTo>
                  <a:pt x="81" y="168"/>
                  <a:pt x="84" y="163"/>
                  <a:pt x="86" y="163"/>
                </a:cubicBezTo>
                <a:cubicBezTo>
                  <a:pt x="89" y="163"/>
                  <a:pt x="95" y="164"/>
                  <a:pt x="97" y="164"/>
                </a:cubicBezTo>
                <a:cubicBezTo>
                  <a:pt x="99" y="163"/>
                  <a:pt x="103" y="161"/>
                  <a:pt x="103" y="161"/>
                </a:cubicBezTo>
                <a:cubicBezTo>
                  <a:pt x="151" y="161"/>
                  <a:pt x="151" y="161"/>
                  <a:pt x="151" y="161"/>
                </a:cubicBezTo>
                <a:cubicBezTo>
                  <a:pt x="155" y="159"/>
                  <a:pt x="151" y="150"/>
                  <a:pt x="151" y="150"/>
                </a:cubicBezTo>
                <a:cubicBezTo>
                  <a:pt x="136" y="31"/>
                  <a:pt x="136" y="31"/>
                  <a:pt x="136" y="31"/>
                </a:cubicBezTo>
                <a:cubicBezTo>
                  <a:pt x="157" y="31"/>
                  <a:pt x="157" y="31"/>
                  <a:pt x="157" y="31"/>
                </a:cubicBezTo>
                <a:cubicBezTo>
                  <a:pt x="110" y="0"/>
                  <a:pt x="110" y="0"/>
                  <a:pt x="110" y="0"/>
                </a:cubicBezTo>
                <a:cubicBezTo>
                  <a:pt x="110" y="9"/>
                  <a:pt x="110" y="18"/>
                  <a:pt x="110" y="18"/>
                </a:cubicBezTo>
                <a:cubicBezTo>
                  <a:pt x="65" y="18"/>
                  <a:pt x="65" y="18"/>
                  <a:pt x="65" y="18"/>
                </a:cubicBezTo>
                <a:cubicBezTo>
                  <a:pt x="65" y="53"/>
                  <a:pt x="65" y="53"/>
                  <a:pt x="65" y="53"/>
                </a:cubicBezTo>
                <a:cubicBezTo>
                  <a:pt x="65" y="53"/>
                  <a:pt x="51" y="59"/>
                  <a:pt x="51" y="62"/>
                </a:cubicBezTo>
                <a:cubicBezTo>
                  <a:pt x="51" y="66"/>
                  <a:pt x="51" y="83"/>
                  <a:pt x="51" y="83"/>
                </a:cubicBezTo>
                <a:cubicBezTo>
                  <a:pt x="2" y="83"/>
                  <a:pt x="2" y="83"/>
                  <a:pt x="2" y="83"/>
                </a:cubicBezTo>
                <a:cubicBezTo>
                  <a:pt x="0" y="83"/>
                  <a:pt x="0" y="83"/>
                  <a:pt x="0" y="83"/>
                </a:cubicBezTo>
                <a:cubicBezTo>
                  <a:pt x="0" y="83"/>
                  <a:pt x="0" y="83"/>
                  <a:pt x="0" y="83"/>
                </a:cubicBezTo>
                <a:cubicBezTo>
                  <a:pt x="0" y="88"/>
                  <a:pt x="2" y="88"/>
                  <a:pt x="5" y="91"/>
                </a:cubicBezTo>
                <a:cubicBezTo>
                  <a:pt x="7" y="94"/>
                  <a:pt x="10" y="95"/>
                  <a:pt x="9" y="100"/>
                </a:cubicBezTo>
                <a:cubicBezTo>
                  <a:pt x="9" y="104"/>
                  <a:pt x="6" y="109"/>
                  <a:pt x="7" y="112"/>
                </a:cubicBezTo>
                <a:cubicBezTo>
                  <a:pt x="7" y="114"/>
                  <a:pt x="17" y="123"/>
                  <a:pt x="14" y="130"/>
                </a:cubicBezTo>
                <a:cubicBezTo>
                  <a:pt x="11" y="138"/>
                  <a:pt x="8" y="144"/>
                  <a:pt x="8" y="148"/>
                </a:cubicBezTo>
                <a:cubicBezTo>
                  <a:pt x="7" y="149"/>
                  <a:pt x="7" y="151"/>
                  <a:pt x="7" y="153"/>
                </a:cubicBezTo>
                <a:cubicBezTo>
                  <a:pt x="9" y="153"/>
                  <a:pt x="10" y="149"/>
                  <a:pt x="10" y="149"/>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19" name="Freeform 401"/>
          <p:cNvSpPr>
            <a:spLocks/>
          </p:cNvSpPr>
          <p:nvPr/>
        </p:nvSpPr>
        <p:spPr bwMode="auto">
          <a:xfrm>
            <a:off x="347663" y="3644900"/>
            <a:ext cx="144462" cy="112713"/>
          </a:xfrm>
          <a:custGeom>
            <a:avLst/>
            <a:gdLst/>
            <a:ahLst/>
            <a:cxnLst>
              <a:cxn ang="0">
                <a:pos x="20" y="56"/>
              </a:cxn>
              <a:cxn ang="0">
                <a:pos x="26" y="53"/>
              </a:cxn>
              <a:cxn ang="0">
                <a:pos x="53" y="53"/>
              </a:cxn>
              <a:cxn ang="0">
                <a:pos x="64" y="57"/>
              </a:cxn>
              <a:cxn ang="0">
                <a:pos x="76" y="56"/>
              </a:cxn>
              <a:cxn ang="0">
                <a:pos x="76" y="56"/>
              </a:cxn>
              <a:cxn ang="0">
                <a:pos x="75" y="48"/>
              </a:cxn>
              <a:cxn ang="0">
                <a:pos x="68" y="41"/>
              </a:cxn>
              <a:cxn ang="0">
                <a:pos x="66" y="33"/>
              </a:cxn>
              <a:cxn ang="0">
                <a:pos x="66" y="25"/>
              </a:cxn>
              <a:cxn ang="0">
                <a:pos x="66" y="25"/>
              </a:cxn>
              <a:cxn ang="0">
                <a:pos x="53" y="14"/>
              </a:cxn>
              <a:cxn ang="0">
                <a:pos x="46" y="6"/>
              </a:cxn>
              <a:cxn ang="0">
                <a:pos x="40" y="3"/>
              </a:cxn>
              <a:cxn ang="0">
                <a:pos x="33" y="0"/>
              </a:cxn>
              <a:cxn ang="0">
                <a:pos x="21" y="1"/>
              </a:cxn>
              <a:cxn ang="0">
                <a:pos x="12" y="1"/>
              </a:cxn>
              <a:cxn ang="0">
                <a:pos x="9" y="5"/>
              </a:cxn>
              <a:cxn ang="0">
                <a:pos x="6" y="13"/>
              </a:cxn>
              <a:cxn ang="0">
                <a:pos x="8" y="19"/>
              </a:cxn>
              <a:cxn ang="0">
                <a:pos x="5" y="24"/>
              </a:cxn>
              <a:cxn ang="0">
                <a:pos x="3" y="28"/>
              </a:cxn>
              <a:cxn ang="0">
                <a:pos x="8" y="33"/>
              </a:cxn>
              <a:cxn ang="0">
                <a:pos x="6" y="36"/>
              </a:cxn>
              <a:cxn ang="0">
                <a:pos x="9" y="39"/>
              </a:cxn>
              <a:cxn ang="0">
                <a:pos x="10" y="41"/>
              </a:cxn>
              <a:cxn ang="0">
                <a:pos x="27" y="36"/>
              </a:cxn>
              <a:cxn ang="0">
                <a:pos x="35" y="40"/>
              </a:cxn>
              <a:cxn ang="0">
                <a:pos x="44" y="41"/>
              </a:cxn>
              <a:cxn ang="0">
                <a:pos x="38" y="45"/>
              </a:cxn>
              <a:cxn ang="0">
                <a:pos x="27" y="42"/>
              </a:cxn>
              <a:cxn ang="0">
                <a:pos x="17" y="46"/>
              </a:cxn>
              <a:cxn ang="0">
                <a:pos x="7" y="46"/>
              </a:cxn>
              <a:cxn ang="0">
                <a:pos x="8" y="54"/>
              </a:cxn>
              <a:cxn ang="0">
                <a:pos x="9" y="56"/>
              </a:cxn>
              <a:cxn ang="0">
                <a:pos x="15" y="54"/>
              </a:cxn>
              <a:cxn ang="0">
                <a:pos x="20" y="56"/>
              </a:cxn>
            </a:cxnLst>
            <a:rect l="0" t="0" r="r" b="b"/>
            <a:pathLst>
              <a:path w="76" h="59">
                <a:moveTo>
                  <a:pt x="20" y="56"/>
                </a:moveTo>
                <a:cubicBezTo>
                  <a:pt x="23" y="56"/>
                  <a:pt x="23" y="53"/>
                  <a:pt x="26" y="53"/>
                </a:cubicBezTo>
                <a:cubicBezTo>
                  <a:pt x="28" y="53"/>
                  <a:pt x="51" y="53"/>
                  <a:pt x="53" y="53"/>
                </a:cubicBezTo>
                <a:cubicBezTo>
                  <a:pt x="55" y="53"/>
                  <a:pt x="61" y="55"/>
                  <a:pt x="64" y="57"/>
                </a:cubicBezTo>
                <a:cubicBezTo>
                  <a:pt x="66" y="59"/>
                  <a:pt x="71" y="58"/>
                  <a:pt x="76" y="56"/>
                </a:cubicBezTo>
                <a:cubicBezTo>
                  <a:pt x="76" y="56"/>
                  <a:pt x="76" y="56"/>
                  <a:pt x="76" y="56"/>
                </a:cubicBezTo>
                <a:cubicBezTo>
                  <a:pt x="75" y="55"/>
                  <a:pt x="75" y="50"/>
                  <a:pt x="75" y="48"/>
                </a:cubicBezTo>
                <a:cubicBezTo>
                  <a:pt x="75" y="45"/>
                  <a:pt x="71" y="43"/>
                  <a:pt x="68" y="41"/>
                </a:cubicBezTo>
                <a:cubicBezTo>
                  <a:pt x="66" y="40"/>
                  <a:pt x="66" y="35"/>
                  <a:pt x="66" y="33"/>
                </a:cubicBezTo>
                <a:cubicBezTo>
                  <a:pt x="66" y="32"/>
                  <a:pt x="66" y="28"/>
                  <a:pt x="66" y="25"/>
                </a:cubicBezTo>
                <a:cubicBezTo>
                  <a:pt x="66" y="25"/>
                  <a:pt x="66" y="25"/>
                  <a:pt x="66" y="25"/>
                </a:cubicBezTo>
                <a:cubicBezTo>
                  <a:pt x="66" y="26"/>
                  <a:pt x="55" y="16"/>
                  <a:pt x="53" y="14"/>
                </a:cubicBezTo>
                <a:cubicBezTo>
                  <a:pt x="52" y="11"/>
                  <a:pt x="48" y="7"/>
                  <a:pt x="46" y="6"/>
                </a:cubicBezTo>
                <a:cubicBezTo>
                  <a:pt x="45" y="5"/>
                  <a:pt x="42" y="5"/>
                  <a:pt x="40" y="3"/>
                </a:cubicBezTo>
                <a:cubicBezTo>
                  <a:pt x="39" y="2"/>
                  <a:pt x="37" y="0"/>
                  <a:pt x="33" y="0"/>
                </a:cubicBezTo>
                <a:cubicBezTo>
                  <a:pt x="28" y="0"/>
                  <a:pt x="24" y="1"/>
                  <a:pt x="21" y="1"/>
                </a:cubicBezTo>
                <a:cubicBezTo>
                  <a:pt x="17" y="1"/>
                  <a:pt x="12" y="1"/>
                  <a:pt x="12" y="1"/>
                </a:cubicBezTo>
                <a:cubicBezTo>
                  <a:pt x="12" y="1"/>
                  <a:pt x="11" y="5"/>
                  <a:pt x="9" y="5"/>
                </a:cubicBezTo>
                <a:cubicBezTo>
                  <a:pt x="8" y="8"/>
                  <a:pt x="7" y="11"/>
                  <a:pt x="6" y="13"/>
                </a:cubicBezTo>
                <a:cubicBezTo>
                  <a:pt x="5" y="15"/>
                  <a:pt x="8" y="17"/>
                  <a:pt x="8" y="19"/>
                </a:cubicBezTo>
                <a:cubicBezTo>
                  <a:pt x="8" y="21"/>
                  <a:pt x="6" y="22"/>
                  <a:pt x="5" y="24"/>
                </a:cubicBezTo>
                <a:cubicBezTo>
                  <a:pt x="4" y="26"/>
                  <a:pt x="0" y="25"/>
                  <a:pt x="3" y="28"/>
                </a:cubicBezTo>
                <a:cubicBezTo>
                  <a:pt x="6" y="30"/>
                  <a:pt x="10" y="32"/>
                  <a:pt x="8" y="33"/>
                </a:cubicBezTo>
                <a:cubicBezTo>
                  <a:pt x="7" y="35"/>
                  <a:pt x="4" y="34"/>
                  <a:pt x="6" y="36"/>
                </a:cubicBezTo>
                <a:cubicBezTo>
                  <a:pt x="9" y="38"/>
                  <a:pt x="6" y="38"/>
                  <a:pt x="9" y="39"/>
                </a:cubicBezTo>
                <a:cubicBezTo>
                  <a:pt x="10" y="40"/>
                  <a:pt x="10" y="40"/>
                  <a:pt x="10" y="41"/>
                </a:cubicBezTo>
                <a:cubicBezTo>
                  <a:pt x="26" y="40"/>
                  <a:pt x="26" y="37"/>
                  <a:pt x="27" y="36"/>
                </a:cubicBezTo>
                <a:cubicBezTo>
                  <a:pt x="29" y="36"/>
                  <a:pt x="32" y="38"/>
                  <a:pt x="35" y="40"/>
                </a:cubicBezTo>
                <a:cubicBezTo>
                  <a:pt x="38" y="42"/>
                  <a:pt x="42" y="40"/>
                  <a:pt x="44" y="41"/>
                </a:cubicBezTo>
                <a:cubicBezTo>
                  <a:pt x="46" y="43"/>
                  <a:pt x="42" y="45"/>
                  <a:pt x="38" y="45"/>
                </a:cubicBezTo>
                <a:cubicBezTo>
                  <a:pt x="34" y="45"/>
                  <a:pt x="31" y="43"/>
                  <a:pt x="27" y="42"/>
                </a:cubicBezTo>
                <a:cubicBezTo>
                  <a:pt x="24" y="41"/>
                  <a:pt x="19" y="45"/>
                  <a:pt x="17" y="46"/>
                </a:cubicBezTo>
                <a:cubicBezTo>
                  <a:pt x="15" y="46"/>
                  <a:pt x="10" y="46"/>
                  <a:pt x="7" y="46"/>
                </a:cubicBezTo>
                <a:cubicBezTo>
                  <a:pt x="6" y="48"/>
                  <a:pt x="6" y="51"/>
                  <a:pt x="8" y="54"/>
                </a:cubicBezTo>
                <a:cubicBezTo>
                  <a:pt x="8" y="55"/>
                  <a:pt x="8" y="55"/>
                  <a:pt x="9" y="56"/>
                </a:cubicBezTo>
                <a:cubicBezTo>
                  <a:pt x="12" y="55"/>
                  <a:pt x="15" y="54"/>
                  <a:pt x="15" y="54"/>
                </a:cubicBezTo>
                <a:cubicBezTo>
                  <a:pt x="15" y="54"/>
                  <a:pt x="17" y="56"/>
                  <a:pt x="20" y="56"/>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20" name="Freeform 402"/>
          <p:cNvSpPr>
            <a:spLocks/>
          </p:cNvSpPr>
          <p:nvPr/>
        </p:nvSpPr>
        <p:spPr bwMode="auto">
          <a:xfrm>
            <a:off x="473075" y="3421063"/>
            <a:ext cx="414338" cy="385762"/>
          </a:xfrm>
          <a:custGeom>
            <a:avLst/>
            <a:gdLst/>
            <a:ahLst/>
            <a:cxnLst>
              <a:cxn ang="0">
                <a:pos x="72" y="0"/>
              </a:cxn>
              <a:cxn ang="0">
                <a:pos x="87" y="119"/>
              </a:cxn>
              <a:cxn ang="0">
                <a:pos x="87" y="130"/>
              </a:cxn>
              <a:cxn ang="0">
                <a:pos x="39" y="130"/>
              </a:cxn>
              <a:cxn ang="0">
                <a:pos x="33" y="133"/>
              </a:cxn>
              <a:cxn ang="0">
                <a:pos x="22" y="132"/>
              </a:cxn>
              <a:cxn ang="0">
                <a:pos x="16" y="136"/>
              </a:cxn>
              <a:cxn ang="0">
                <a:pos x="8" y="130"/>
              </a:cxn>
              <a:cxn ang="0">
                <a:pos x="4" y="139"/>
              </a:cxn>
              <a:cxn ang="0">
                <a:pos x="0" y="142"/>
              </a:cxn>
              <a:cxn ang="0">
                <a:pos x="0" y="142"/>
              </a:cxn>
              <a:cxn ang="0">
                <a:pos x="0" y="150"/>
              </a:cxn>
              <a:cxn ang="0">
                <a:pos x="2" y="158"/>
              </a:cxn>
              <a:cxn ang="0">
                <a:pos x="9" y="165"/>
              </a:cxn>
              <a:cxn ang="0">
                <a:pos x="10" y="174"/>
              </a:cxn>
              <a:cxn ang="0">
                <a:pos x="14" y="178"/>
              </a:cxn>
              <a:cxn ang="0">
                <a:pos x="18" y="178"/>
              </a:cxn>
              <a:cxn ang="0">
                <a:pos x="24" y="177"/>
              </a:cxn>
              <a:cxn ang="0">
                <a:pos x="31" y="177"/>
              </a:cxn>
              <a:cxn ang="0">
                <a:pos x="39" y="172"/>
              </a:cxn>
              <a:cxn ang="0">
                <a:pos x="45" y="183"/>
              </a:cxn>
              <a:cxn ang="0">
                <a:pos x="48" y="189"/>
              </a:cxn>
              <a:cxn ang="0">
                <a:pos x="52" y="195"/>
              </a:cxn>
              <a:cxn ang="0">
                <a:pos x="55" y="202"/>
              </a:cxn>
              <a:cxn ang="0">
                <a:pos x="60" y="199"/>
              </a:cxn>
              <a:cxn ang="0">
                <a:pos x="68" y="202"/>
              </a:cxn>
              <a:cxn ang="0">
                <a:pos x="77" y="198"/>
              </a:cxn>
              <a:cxn ang="0">
                <a:pos x="82" y="199"/>
              </a:cxn>
              <a:cxn ang="0">
                <a:pos x="88" y="194"/>
              </a:cxn>
              <a:cxn ang="0">
                <a:pos x="92" y="183"/>
              </a:cxn>
              <a:cxn ang="0">
                <a:pos x="91" y="179"/>
              </a:cxn>
              <a:cxn ang="0">
                <a:pos x="102" y="175"/>
              </a:cxn>
              <a:cxn ang="0">
                <a:pos x="105" y="166"/>
              </a:cxn>
              <a:cxn ang="0">
                <a:pos x="109" y="158"/>
              </a:cxn>
              <a:cxn ang="0">
                <a:pos x="115" y="160"/>
              </a:cxn>
              <a:cxn ang="0">
                <a:pos x="122" y="155"/>
              </a:cxn>
              <a:cxn ang="0">
                <a:pos x="130" y="147"/>
              </a:cxn>
              <a:cxn ang="0">
                <a:pos x="134" y="148"/>
              </a:cxn>
              <a:cxn ang="0">
                <a:pos x="141" y="143"/>
              </a:cxn>
              <a:cxn ang="0">
                <a:pos x="153" y="136"/>
              </a:cxn>
              <a:cxn ang="0">
                <a:pos x="164" y="138"/>
              </a:cxn>
              <a:cxn ang="0">
                <a:pos x="177" y="135"/>
              </a:cxn>
              <a:cxn ang="0">
                <a:pos x="207" y="132"/>
              </a:cxn>
              <a:cxn ang="0">
                <a:pos x="217" y="112"/>
              </a:cxn>
              <a:cxn ang="0">
                <a:pos x="217" y="81"/>
              </a:cxn>
              <a:cxn ang="0">
                <a:pos x="217" y="81"/>
              </a:cxn>
              <a:cxn ang="0">
                <a:pos x="209" y="83"/>
              </a:cxn>
              <a:cxn ang="0">
                <a:pos x="203" y="73"/>
              </a:cxn>
              <a:cxn ang="0">
                <a:pos x="190" y="67"/>
              </a:cxn>
              <a:cxn ang="0">
                <a:pos x="180" y="63"/>
              </a:cxn>
              <a:cxn ang="0">
                <a:pos x="173" y="53"/>
              </a:cxn>
              <a:cxn ang="0">
                <a:pos x="93" y="0"/>
              </a:cxn>
              <a:cxn ang="0">
                <a:pos x="93" y="0"/>
              </a:cxn>
              <a:cxn ang="0">
                <a:pos x="72" y="0"/>
              </a:cxn>
            </a:cxnLst>
            <a:rect l="0" t="0" r="r" b="b"/>
            <a:pathLst>
              <a:path w="217" h="202">
                <a:moveTo>
                  <a:pt x="72" y="0"/>
                </a:moveTo>
                <a:cubicBezTo>
                  <a:pt x="87" y="119"/>
                  <a:pt x="87" y="119"/>
                  <a:pt x="87" y="119"/>
                </a:cubicBezTo>
                <a:cubicBezTo>
                  <a:pt x="87" y="119"/>
                  <a:pt x="91" y="128"/>
                  <a:pt x="87" y="130"/>
                </a:cubicBezTo>
                <a:cubicBezTo>
                  <a:pt x="39" y="130"/>
                  <a:pt x="39" y="130"/>
                  <a:pt x="39" y="130"/>
                </a:cubicBezTo>
                <a:cubicBezTo>
                  <a:pt x="39" y="130"/>
                  <a:pt x="35" y="132"/>
                  <a:pt x="33" y="133"/>
                </a:cubicBezTo>
                <a:cubicBezTo>
                  <a:pt x="31" y="133"/>
                  <a:pt x="25" y="132"/>
                  <a:pt x="22" y="132"/>
                </a:cubicBezTo>
                <a:cubicBezTo>
                  <a:pt x="20" y="132"/>
                  <a:pt x="17" y="137"/>
                  <a:pt x="16" y="136"/>
                </a:cubicBezTo>
                <a:cubicBezTo>
                  <a:pt x="15" y="136"/>
                  <a:pt x="10" y="130"/>
                  <a:pt x="8" y="130"/>
                </a:cubicBezTo>
                <a:cubicBezTo>
                  <a:pt x="6" y="130"/>
                  <a:pt x="5" y="138"/>
                  <a:pt x="4" y="139"/>
                </a:cubicBezTo>
                <a:cubicBezTo>
                  <a:pt x="4" y="141"/>
                  <a:pt x="1" y="142"/>
                  <a:pt x="0" y="142"/>
                </a:cubicBezTo>
                <a:cubicBezTo>
                  <a:pt x="0" y="142"/>
                  <a:pt x="0" y="142"/>
                  <a:pt x="0" y="142"/>
                </a:cubicBezTo>
                <a:cubicBezTo>
                  <a:pt x="0" y="145"/>
                  <a:pt x="0" y="149"/>
                  <a:pt x="0" y="150"/>
                </a:cubicBezTo>
                <a:cubicBezTo>
                  <a:pt x="0" y="152"/>
                  <a:pt x="0" y="157"/>
                  <a:pt x="2" y="158"/>
                </a:cubicBezTo>
                <a:cubicBezTo>
                  <a:pt x="5" y="160"/>
                  <a:pt x="9" y="162"/>
                  <a:pt x="9" y="165"/>
                </a:cubicBezTo>
                <a:cubicBezTo>
                  <a:pt x="9" y="168"/>
                  <a:pt x="9" y="174"/>
                  <a:pt x="10" y="174"/>
                </a:cubicBezTo>
                <a:cubicBezTo>
                  <a:pt x="10" y="175"/>
                  <a:pt x="13" y="179"/>
                  <a:pt x="14" y="178"/>
                </a:cubicBezTo>
                <a:cubicBezTo>
                  <a:pt x="15" y="176"/>
                  <a:pt x="17" y="176"/>
                  <a:pt x="18" y="178"/>
                </a:cubicBezTo>
                <a:cubicBezTo>
                  <a:pt x="20" y="179"/>
                  <a:pt x="22" y="178"/>
                  <a:pt x="24" y="177"/>
                </a:cubicBezTo>
                <a:cubicBezTo>
                  <a:pt x="26" y="175"/>
                  <a:pt x="28" y="178"/>
                  <a:pt x="31" y="177"/>
                </a:cubicBezTo>
                <a:cubicBezTo>
                  <a:pt x="35" y="175"/>
                  <a:pt x="36" y="171"/>
                  <a:pt x="39" y="172"/>
                </a:cubicBezTo>
                <a:cubicBezTo>
                  <a:pt x="42" y="174"/>
                  <a:pt x="43" y="180"/>
                  <a:pt x="45" y="183"/>
                </a:cubicBezTo>
                <a:cubicBezTo>
                  <a:pt x="47" y="186"/>
                  <a:pt x="48" y="187"/>
                  <a:pt x="48" y="189"/>
                </a:cubicBezTo>
                <a:cubicBezTo>
                  <a:pt x="49" y="192"/>
                  <a:pt x="52" y="194"/>
                  <a:pt x="52" y="195"/>
                </a:cubicBezTo>
                <a:cubicBezTo>
                  <a:pt x="52" y="197"/>
                  <a:pt x="52" y="202"/>
                  <a:pt x="55" y="202"/>
                </a:cubicBezTo>
                <a:cubicBezTo>
                  <a:pt x="57" y="201"/>
                  <a:pt x="57" y="197"/>
                  <a:pt x="60" y="199"/>
                </a:cubicBezTo>
                <a:cubicBezTo>
                  <a:pt x="63" y="201"/>
                  <a:pt x="65" y="202"/>
                  <a:pt x="68" y="202"/>
                </a:cubicBezTo>
                <a:cubicBezTo>
                  <a:pt x="71" y="201"/>
                  <a:pt x="74" y="196"/>
                  <a:pt x="77" y="198"/>
                </a:cubicBezTo>
                <a:cubicBezTo>
                  <a:pt x="80" y="199"/>
                  <a:pt x="78" y="201"/>
                  <a:pt x="82" y="199"/>
                </a:cubicBezTo>
                <a:cubicBezTo>
                  <a:pt x="86" y="198"/>
                  <a:pt x="86" y="196"/>
                  <a:pt x="88" y="194"/>
                </a:cubicBezTo>
                <a:cubicBezTo>
                  <a:pt x="90" y="192"/>
                  <a:pt x="93" y="185"/>
                  <a:pt x="92" y="183"/>
                </a:cubicBezTo>
                <a:cubicBezTo>
                  <a:pt x="90" y="181"/>
                  <a:pt x="87" y="181"/>
                  <a:pt x="91" y="179"/>
                </a:cubicBezTo>
                <a:cubicBezTo>
                  <a:pt x="95" y="177"/>
                  <a:pt x="101" y="179"/>
                  <a:pt x="102" y="175"/>
                </a:cubicBezTo>
                <a:cubicBezTo>
                  <a:pt x="103" y="171"/>
                  <a:pt x="104" y="169"/>
                  <a:pt x="105" y="166"/>
                </a:cubicBezTo>
                <a:cubicBezTo>
                  <a:pt x="106" y="163"/>
                  <a:pt x="107" y="156"/>
                  <a:pt x="109" y="158"/>
                </a:cubicBezTo>
                <a:cubicBezTo>
                  <a:pt x="110" y="159"/>
                  <a:pt x="113" y="162"/>
                  <a:pt x="115" y="160"/>
                </a:cubicBezTo>
                <a:cubicBezTo>
                  <a:pt x="117" y="158"/>
                  <a:pt x="120" y="157"/>
                  <a:pt x="122" y="155"/>
                </a:cubicBezTo>
                <a:cubicBezTo>
                  <a:pt x="124" y="153"/>
                  <a:pt x="128" y="147"/>
                  <a:pt x="130" y="147"/>
                </a:cubicBezTo>
                <a:cubicBezTo>
                  <a:pt x="132" y="147"/>
                  <a:pt x="133" y="150"/>
                  <a:pt x="134" y="148"/>
                </a:cubicBezTo>
                <a:cubicBezTo>
                  <a:pt x="134" y="145"/>
                  <a:pt x="139" y="144"/>
                  <a:pt x="141" y="143"/>
                </a:cubicBezTo>
                <a:cubicBezTo>
                  <a:pt x="142" y="142"/>
                  <a:pt x="150" y="134"/>
                  <a:pt x="153" y="136"/>
                </a:cubicBezTo>
                <a:cubicBezTo>
                  <a:pt x="157" y="137"/>
                  <a:pt x="160" y="138"/>
                  <a:pt x="164" y="138"/>
                </a:cubicBezTo>
                <a:cubicBezTo>
                  <a:pt x="167" y="138"/>
                  <a:pt x="176" y="136"/>
                  <a:pt x="177" y="135"/>
                </a:cubicBezTo>
                <a:cubicBezTo>
                  <a:pt x="179" y="133"/>
                  <a:pt x="203" y="135"/>
                  <a:pt x="207" y="132"/>
                </a:cubicBezTo>
                <a:cubicBezTo>
                  <a:pt x="211" y="130"/>
                  <a:pt x="217" y="122"/>
                  <a:pt x="217" y="112"/>
                </a:cubicBezTo>
                <a:cubicBezTo>
                  <a:pt x="217" y="107"/>
                  <a:pt x="217" y="91"/>
                  <a:pt x="217" y="81"/>
                </a:cubicBezTo>
                <a:cubicBezTo>
                  <a:pt x="217" y="81"/>
                  <a:pt x="217" y="81"/>
                  <a:pt x="217" y="81"/>
                </a:cubicBezTo>
                <a:cubicBezTo>
                  <a:pt x="214" y="81"/>
                  <a:pt x="211" y="82"/>
                  <a:pt x="209" y="83"/>
                </a:cubicBezTo>
                <a:cubicBezTo>
                  <a:pt x="200" y="86"/>
                  <a:pt x="203" y="77"/>
                  <a:pt x="203" y="73"/>
                </a:cubicBezTo>
                <a:cubicBezTo>
                  <a:pt x="203" y="68"/>
                  <a:pt x="196" y="68"/>
                  <a:pt x="190" y="67"/>
                </a:cubicBezTo>
                <a:cubicBezTo>
                  <a:pt x="184" y="66"/>
                  <a:pt x="183" y="66"/>
                  <a:pt x="180" y="63"/>
                </a:cubicBezTo>
                <a:cubicBezTo>
                  <a:pt x="177" y="60"/>
                  <a:pt x="173" y="53"/>
                  <a:pt x="173" y="53"/>
                </a:cubicBezTo>
                <a:cubicBezTo>
                  <a:pt x="93" y="0"/>
                  <a:pt x="93" y="0"/>
                  <a:pt x="93" y="0"/>
                </a:cubicBezTo>
                <a:cubicBezTo>
                  <a:pt x="93" y="0"/>
                  <a:pt x="93" y="0"/>
                  <a:pt x="93" y="0"/>
                </a:cubicBezTo>
                <a:lnTo>
                  <a:pt x="72" y="0"/>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21" name="Freeform 403"/>
          <p:cNvSpPr>
            <a:spLocks/>
          </p:cNvSpPr>
          <p:nvPr/>
        </p:nvSpPr>
        <p:spPr bwMode="auto">
          <a:xfrm>
            <a:off x="1381125" y="3236913"/>
            <a:ext cx="271463" cy="269875"/>
          </a:xfrm>
          <a:custGeom>
            <a:avLst/>
            <a:gdLst/>
            <a:ahLst/>
            <a:cxnLst>
              <a:cxn ang="0">
                <a:pos x="116" y="142"/>
              </a:cxn>
              <a:cxn ang="0">
                <a:pos x="121" y="135"/>
              </a:cxn>
              <a:cxn ang="0">
                <a:pos x="128" y="133"/>
              </a:cxn>
              <a:cxn ang="0">
                <a:pos x="131" y="127"/>
              </a:cxn>
              <a:cxn ang="0">
                <a:pos x="140" y="122"/>
              </a:cxn>
              <a:cxn ang="0">
                <a:pos x="140" y="122"/>
              </a:cxn>
              <a:cxn ang="0">
                <a:pos x="138" y="111"/>
              </a:cxn>
              <a:cxn ang="0">
                <a:pos x="141" y="110"/>
              </a:cxn>
              <a:cxn ang="0">
                <a:pos x="131" y="96"/>
              </a:cxn>
              <a:cxn ang="0">
                <a:pos x="123" y="79"/>
              </a:cxn>
              <a:cxn ang="0">
                <a:pos x="115" y="64"/>
              </a:cxn>
              <a:cxn ang="0">
                <a:pos x="114" y="58"/>
              </a:cxn>
              <a:cxn ang="0">
                <a:pos x="106" y="45"/>
              </a:cxn>
              <a:cxn ang="0">
                <a:pos x="101" y="39"/>
              </a:cxn>
              <a:cxn ang="0">
                <a:pos x="98" y="28"/>
              </a:cxn>
              <a:cxn ang="0">
                <a:pos x="98" y="21"/>
              </a:cxn>
              <a:cxn ang="0">
                <a:pos x="110" y="43"/>
              </a:cxn>
              <a:cxn ang="0">
                <a:pos x="116" y="52"/>
              </a:cxn>
              <a:cxn ang="0">
                <a:pos x="122" y="57"/>
              </a:cxn>
              <a:cxn ang="0">
                <a:pos x="126" y="49"/>
              </a:cxn>
              <a:cxn ang="0">
                <a:pos x="127" y="46"/>
              </a:cxn>
              <a:cxn ang="0">
                <a:pos x="122" y="5"/>
              </a:cxn>
              <a:cxn ang="0">
                <a:pos x="118" y="7"/>
              </a:cxn>
              <a:cxn ang="0">
                <a:pos x="108" y="8"/>
              </a:cxn>
              <a:cxn ang="0">
                <a:pos x="100" y="8"/>
              </a:cxn>
              <a:cxn ang="0">
                <a:pos x="83" y="3"/>
              </a:cxn>
              <a:cxn ang="0">
                <a:pos x="68" y="7"/>
              </a:cxn>
              <a:cxn ang="0">
                <a:pos x="52" y="11"/>
              </a:cxn>
              <a:cxn ang="0">
                <a:pos x="13" y="3"/>
              </a:cxn>
              <a:cxn ang="0">
                <a:pos x="5" y="0"/>
              </a:cxn>
              <a:cxn ang="0">
                <a:pos x="0" y="8"/>
              </a:cxn>
              <a:cxn ang="0">
                <a:pos x="5" y="15"/>
              </a:cxn>
              <a:cxn ang="0">
                <a:pos x="0" y="23"/>
              </a:cxn>
              <a:cxn ang="0">
                <a:pos x="4" y="34"/>
              </a:cxn>
              <a:cxn ang="0">
                <a:pos x="4" y="138"/>
              </a:cxn>
              <a:cxn ang="0">
                <a:pos x="108" y="138"/>
              </a:cxn>
              <a:cxn ang="0">
                <a:pos x="116" y="142"/>
              </a:cxn>
            </a:cxnLst>
            <a:rect l="0" t="0" r="r" b="b"/>
            <a:pathLst>
              <a:path w="142" h="142">
                <a:moveTo>
                  <a:pt x="116" y="142"/>
                </a:moveTo>
                <a:cubicBezTo>
                  <a:pt x="119" y="142"/>
                  <a:pt x="119" y="137"/>
                  <a:pt x="121" y="135"/>
                </a:cubicBezTo>
                <a:cubicBezTo>
                  <a:pt x="123" y="133"/>
                  <a:pt x="127" y="135"/>
                  <a:pt x="128" y="133"/>
                </a:cubicBezTo>
                <a:cubicBezTo>
                  <a:pt x="130" y="132"/>
                  <a:pt x="129" y="129"/>
                  <a:pt x="131" y="127"/>
                </a:cubicBezTo>
                <a:cubicBezTo>
                  <a:pt x="133" y="125"/>
                  <a:pt x="136" y="126"/>
                  <a:pt x="140" y="122"/>
                </a:cubicBezTo>
                <a:cubicBezTo>
                  <a:pt x="140" y="122"/>
                  <a:pt x="140" y="122"/>
                  <a:pt x="140" y="122"/>
                </a:cubicBezTo>
                <a:cubicBezTo>
                  <a:pt x="139" y="118"/>
                  <a:pt x="138" y="111"/>
                  <a:pt x="138" y="111"/>
                </a:cubicBezTo>
                <a:cubicBezTo>
                  <a:pt x="138" y="110"/>
                  <a:pt x="142" y="112"/>
                  <a:pt x="141" y="110"/>
                </a:cubicBezTo>
                <a:cubicBezTo>
                  <a:pt x="141" y="108"/>
                  <a:pt x="133" y="100"/>
                  <a:pt x="131" y="96"/>
                </a:cubicBezTo>
                <a:cubicBezTo>
                  <a:pt x="130" y="93"/>
                  <a:pt x="126" y="87"/>
                  <a:pt x="123" y="79"/>
                </a:cubicBezTo>
                <a:cubicBezTo>
                  <a:pt x="119" y="71"/>
                  <a:pt x="116" y="66"/>
                  <a:pt x="115" y="64"/>
                </a:cubicBezTo>
                <a:cubicBezTo>
                  <a:pt x="114" y="61"/>
                  <a:pt x="114" y="60"/>
                  <a:pt x="114" y="58"/>
                </a:cubicBezTo>
                <a:cubicBezTo>
                  <a:pt x="113" y="55"/>
                  <a:pt x="107" y="48"/>
                  <a:pt x="106" y="45"/>
                </a:cubicBezTo>
                <a:cubicBezTo>
                  <a:pt x="104" y="43"/>
                  <a:pt x="103" y="42"/>
                  <a:pt x="101" y="39"/>
                </a:cubicBezTo>
                <a:cubicBezTo>
                  <a:pt x="99" y="37"/>
                  <a:pt x="98" y="30"/>
                  <a:pt x="98" y="28"/>
                </a:cubicBezTo>
                <a:cubicBezTo>
                  <a:pt x="98" y="26"/>
                  <a:pt x="97" y="18"/>
                  <a:pt x="98" y="21"/>
                </a:cubicBezTo>
                <a:cubicBezTo>
                  <a:pt x="100" y="23"/>
                  <a:pt x="109" y="40"/>
                  <a:pt x="110" y="43"/>
                </a:cubicBezTo>
                <a:cubicBezTo>
                  <a:pt x="111" y="46"/>
                  <a:pt x="113" y="48"/>
                  <a:pt x="116" y="52"/>
                </a:cubicBezTo>
                <a:cubicBezTo>
                  <a:pt x="120" y="55"/>
                  <a:pt x="121" y="60"/>
                  <a:pt x="122" y="57"/>
                </a:cubicBezTo>
                <a:cubicBezTo>
                  <a:pt x="123" y="54"/>
                  <a:pt x="125" y="52"/>
                  <a:pt x="126" y="49"/>
                </a:cubicBezTo>
                <a:cubicBezTo>
                  <a:pt x="126" y="48"/>
                  <a:pt x="126" y="47"/>
                  <a:pt x="127" y="46"/>
                </a:cubicBezTo>
                <a:cubicBezTo>
                  <a:pt x="125" y="36"/>
                  <a:pt x="123" y="17"/>
                  <a:pt x="122" y="5"/>
                </a:cubicBezTo>
                <a:cubicBezTo>
                  <a:pt x="120" y="6"/>
                  <a:pt x="119" y="7"/>
                  <a:pt x="118" y="7"/>
                </a:cubicBezTo>
                <a:cubicBezTo>
                  <a:pt x="115" y="8"/>
                  <a:pt x="110" y="8"/>
                  <a:pt x="108" y="8"/>
                </a:cubicBezTo>
                <a:cubicBezTo>
                  <a:pt x="105" y="9"/>
                  <a:pt x="101" y="9"/>
                  <a:pt x="100" y="8"/>
                </a:cubicBezTo>
                <a:cubicBezTo>
                  <a:pt x="98" y="6"/>
                  <a:pt x="94" y="4"/>
                  <a:pt x="83" y="3"/>
                </a:cubicBezTo>
                <a:cubicBezTo>
                  <a:pt x="77" y="3"/>
                  <a:pt x="75" y="3"/>
                  <a:pt x="68" y="7"/>
                </a:cubicBezTo>
                <a:cubicBezTo>
                  <a:pt x="61" y="11"/>
                  <a:pt x="57" y="13"/>
                  <a:pt x="52" y="11"/>
                </a:cubicBezTo>
                <a:cubicBezTo>
                  <a:pt x="46" y="9"/>
                  <a:pt x="20" y="4"/>
                  <a:pt x="13" y="3"/>
                </a:cubicBezTo>
                <a:cubicBezTo>
                  <a:pt x="8" y="2"/>
                  <a:pt x="7" y="1"/>
                  <a:pt x="5" y="0"/>
                </a:cubicBezTo>
                <a:cubicBezTo>
                  <a:pt x="3" y="3"/>
                  <a:pt x="0" y="6"/>
                  <a:pt x="0" y="8"/>
                </a:cubicBezTo>
                <a:cubicBezTo>
                  <a:pt x="0" y="11"/>
                  <a:pt x="5" y="12"/>
                  <a:pt x="5" y="15"/>
                </a:cubicBezTo>
                <a:cubicBezTo>
                  <a:pt x="5" y="18"/>
                  <a:pt x="0" y="21"/>
                  <a:pt x="0" y="23"/>
                </a:cubicBezTo>
                <a:cubicBezTo>
                  <a:pt x="0" y="25"/>
                  <a:pt x="4" y="34"/>
                  <a:pt x="4" y="34"/>
                </a:cubicBezTo>
                <a:cubicBezTo>
                  <a:pt x="4" y="138"/>
                  <a:pt x="4" y="138"/>
                  <a:pt x="4" y="138"/>
                </a:cubicBezTo>
                <a:cubicBezTo>
                  <a:pt x="108" y="138"/>
                  <a:pt x="108" y="138"/>
                  <a:pt x="108" y="138"/>
                </a:cubicBezTo>
                <a:cubicBezTo>
                  <a:pt x="108" y="138"/>
                  <a:pt x="114" y="142"/>
                  <a:pt x="116" y="142"/>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22" name="Freeform 404"/>
          <p:cNvSpPr>
            <a:spLocks/>
          </p:cNvSpPr>
          <p:nvPr/>
        </p:nvSpPr>
        <p:spPr bwMode="auto">
          <a:xfrm>
            <a:off x="963613" y="3079750"/>
            <a:ext cx="104775" cy="198438"/>
          </a:xfrm>
          <a:custGeom>
            <a:avLst/>
            <a:gdLst/>
            <a:ahLst/>
            <a:cxnLst>
              <a:cxn ang="0">
                <a:pos x="37" y="90"/>
              </a:cxn>
              <a:cxn ang="0">
                <a:pos x="39" y="83"/>
              </a:cxn>
              <a:cxn ang="0">
                <a:pos x="50" y="76"/>
              </a:cxn>
              <a:cxn ang="0">
                <a:pos x="55" y="73"/>
              </a:cxn>
              <a:cxn ang="0">
                <a:pos x="55" y="62"/>
              </a:cxn>
              <a:cxn ang="0">
                <a:pos x="55" y="62"/>
              </a:cxn>
              <a:cxn ang="0">
                <a:pos x="49" y="59"/>
              </a:cxn>
              <a:cxn ang="0">
                <a:pos x="45" y="54"/>
              </a:cxn>
              <a:cxn ang="0">
                <a:pos x="36" y="52"/>
              </a:cxn>
              <a:cxn ang="0">
                <a:pos x="37" y="46"/>
              </a:cxn>
              <a:cxn ang="0">
                <a:pos x="48" y="33"/>
              </a:cxn>
              <a:cxn ang="0">
                <a:pos x="40" y="17"/>
              </a:cxn>
              <a:cxn ang="0">
                <a:pos x="48" y="10"/>
              </a:cxn>
              <a:cxn ang="0">
                <a:pos x="46" y="5"/>
              </a:cxn>
              <a:cxn ang="0">
                <a:pos x="39" y="9"/>
              </a:cxn>
              <a:cxn ang="0">
                <a:pos x="31" y="1"/>
              </a:cxn>
              <a:cxn ang="0">
                <a:pos x="15" y="7"/>
              </a:cxn>
              <a:cxn ang="0">
                <a:pos x="15" y="7"/>
              </a:cxn>
              <a:cxn ang="0">
                <a:pos x="11" y="19"/>
              </a:cxn>
              <a:cxn ang="0">
                <a:pos x="11" y="37"/>
              </a:cxn>
              <a:cxn ang="0">
                <a:pos x="1" y="50"/>
              </a:cxn>
              <a:cxn ang="0">
                <a:pos x="7" y="62"/>
              </a:cxn>
              <a:cxn ang="0">
                <a:pos x="13" y="69"/>
              </a:cxn>
              <a:cxn ang="0">
                <a:pos x="21" y="77"/>
              </a:cxn>
              <a:cxn ang="0">
                <a:pos x="25" y="90"/>
              </a:cxn>
              <a:cxn ang="0">
                <a:pos x="27" y="104"/>
              </a:cxn>
              <a:cxn ang="0">
                <a:pos x="36" y="100"/>
              </a:cxn>
              <a:cxn ang="0">
                <a:pos x="37" y="90"/>
              </a:cxn>
            </a:cxnLst>
            <a:rect l="0" t="0" r="r" b="b"/>
            <a:pathLst>
              <a:path w="55" h="104">
                <a:moveTo>
                  <a:pt x="37" y="90"/>
                </a:moveTo>
                <a:cubicBezTo>
                  <a:pt x="35" y="88"/>
                  <a:pt x="37" y="85"/>
                  <a:pt x="39" y="83"/>
                </a:cubicBezTo>
                <a:cubicBezTo>
                  <a:pt x="40" y="81"/>
                  <a:pt x="47" y="78"/>
                  <a:pt x="50" y="76"/>
                </a:cubicBezTo>
                <a:cubicBezTo>
                  <a:pt x="52" y="73"/>
                  <a:pt x="55" y="73"/>
                  <a:pt x="55" y="73"/>
                </a:cubicBezTo>
                <a:cubicBezTo>
                  <a:pt x="55" y="62"/>
                  <a:pt x="55" y="62"/>
                  <a:pt x="55" y="62"/>
                </a:cubicBezTo>
                <a:cubicBezTo>
                  <a:pt x="55" y="62"/>
                  <a:pt x="55" y="62"/>
                  <a:pt x="55" y="62"/>
                </a:cubicBezTo>
                <a:cubicBezTo>
                  <a:pt x="52" y="61"/>
                  <a:pt x="50" y="61"/>
                  <a:pt x="49" y="59"/>
                </a:cubicBezTo>
                <a:cubicBezTo>
                  <a:pt x="47" y="56"/>
                  <a:pt x="48" y="53"/>
                  <a:pt x="45" y="54"/>
                </a:cubicBezTo>
                <a:cubicBezTo>
                  <a:pt x="42" y="56"/>
                  <a:pt x="38" y="55"/>
                  <a:pt x="36" y="52"/>
                </a:cubicBezTo>
                <a:cubicBezTo>
                  <a:pt x="33" y="50"/>
                  <a:pt x="33" y="48"/>
                  <a:pt x="37" y="46"/>
                </a:cubicBezTo>
                <a:cubicBezTo>
                  <a:pt x="41" y="44"/>
                  <a:pt x="48" y="41"/>
                  <a:pt x="48" y="33"/>
                </a:cubicBezTo>
                <a:cubicBezTo>
                  <a:pt x="48" y="25"/>
                  <a:pt x="38" y="20"/>
                  <a:pt x="40" y="17"/>
                </a:cubicBezTo>
                <a:cubicBezTo>
                  <a:pt x="42" y="14"/>
                  <a:pt x="48" y="14"/>
                  <a:pt x="48" y="10"/>
                </a:cubicBezTo>
                <a:cubicBezTo>
                  <a:pt x="48" y="6"/>
                  <a:pt x="50" y="2"/>
                  <a:pt x="46" y="5"/>
                </a:cubicBezTo>
                <a:cubicBezTo>
                  <a:pt x="43" y="7"/>
                  <a:pt x="39" y="11"/>
                  <a:pt x="39" y="9"/>
                </a:cubicBezTo>
                <a:cubicBezTo>
                  <a:pt x="39" y="6"/>
                  <a:pt x="36" y="1"/>
                  <a:pt x="31" y="1"/>
                </a:cubicBezTo>
                <a:cubicBezTo>
                  <a:pt x="26" y="0"/>
                  <a:pt x="19" y="6"/>
                  <a:pt x="15" y="7"/>
                </a:cubicBezTo>
                <a:cubicBezTo>
                  <a:pt x="15" y="7"/>
                  <a:pt x="15" y="7"/>
                  <a:pt x="15" y="7"/>
                </a:cubicBezTo>
                <a:cubicBezTo>
                  <a:pt x="13" y="11"/>
                  <a:pt x="11" y="17"/>
                  <a:pt x="11" y="19"/>
                </a:cubicBezTo>
                <a:cubicBezTo>
                  <a:pt x="11" y="22"/>
                  <a:pt x="11" y="32"/>
                  <a:pt x="11" y="37"/>
                </a:cubicBezTo>
                <a:cubicBezTo>
                  <a:pt x="10" y="43"/>
                  <a:pt x="3" y="48"/>
                  <a:pt x="1" y="50"/>
                </a:cubicBezTo>
                <a:cubicBezTo>
                  <a:pt x="0" y="51"/>
                  <a:pt x="5" y="60"/>
                  <a:pt x="7" y="62"/>
                </a:cubicBezTo>
                <a:cubicBezTo>
                  <a:pt x="9" y="64"/>
                  <a:pt x="12" y="67"/>
                  <a:pt x="13" y="69"/>
                </a:cubicBezTo>
                <a:cubicBezTo>
                  <a:pt x="13" y="71"/>
                  <a:pt x="19" y="76"/>
                  <a:pt x="21" y="77"/>
                </a:cubicBezTo>
                <a:cubicBezTo>
                  <a:pt x="22" y="78"/>
                  <a:pt x="24" y="84"/>
                  <a:pt x="25" y="90"/>
                </a:cubicBezTo>
                <a:cubicBezTo>
                  <a:pt x="26" y="94"/>
                  <a:pt x="27" y="100"/>
                  <a:pt x="27" y="104"/>
                </a:cubicBezTo>
                <a:cubicBezTo>
                  <a:pt x="30" y="103"/>
                  <a:pt x="35" y="102"/>
                  <a:pt x="36" y="100"/>
                </a:cubicBezTo>
                <a:cubicBezTo>
                  <a:pt x="39" y="98"/>
                  <a:pt x="39" y="92"/>
                  <a:pt x="37" y="90"/>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23" name="Freeform 405"/>
          <p:cNvSpPr>
            <a:spLocks/>
          </p:cNvSpPr>
          <p:nvPr/>
        </p:nvSpPr>
        <p:spPr bwMode="auto">
          <a:xfrm>
            <a:off x="1012825" y="3198813"/>
            <a:ext cx="377825" cy="363537"/>
          </a:xfrm>
          <a:custGeom>
            <a:avLst/>
            <a:gdLst/>
            <a:ahLst/>
            <a:cxnLst>
              <a:cxn ang="0">
                <a:pos x="53" y="144"/>
              </a:cxn>
              <a:cxn ang="0">
                <a:pos x="64" y="150"/>
              </a:cxn>
              <a:cxn ang="0">
                <a:pos x="84" y="139"/>
              </a:cxn>
              <a:cxn ang="0">
                <a:pos x="183" y="191"/>
              </a:cxn>
              <a:cxn ang="0">
                <a:pos x="183" y="185"/>
              </a:cxn>
              <a:cxn ang="0">
                <a:pos x="197" y="185"/>
              </a:cxn>
              <a:cxn ang="0">
                <a:pos x="197" y="54"/>
              </a:cxn>
              <a:cxn ang="0">
                <a:pos x="193" y="43"/>
              </a:cxn>
              <a:cxn ang="0">
                <a:pos x="198" y="35"/>
              </a:cxn>
              <a:cxn ang="0">
                <a:pos x="193" y="28"/>
              </a:cxn>
              <a:cxn ang="0">
                <a:pos x="198" y="20"/>
              </a:cxn>
              <a:cxn ang="0">
                <a:pos x="195" y="18"/>
              </a:cxn>
              <a:cxn ang="0">
                <a:pos x="176" y="13"/>
              </a:cxn>
              <a:cxn ang="0">
                <a:pos x="155" y="4"/>
              </a:cxn>
              <a:cxn ang="0">
                <a:pos x="131" y="19"/>
              </a:cxn>
              <a:cxn ang="0">
                <a:pos x="134" y="30"/>
              </a:cxn>
              <a:cxn ang="0">
                <a:pos x="122" y="40"/>
              </a:cxn>
              <a:cxn ang="0">
                <a:pos x="95" y="30"/>
              </a:cxn>
              <a:cxn ang="0">
                <a:pos x="78" y="24"/>
              </a:cxn>
              <a:cxn ang="0">
                <a:pos x="73" y="13"/>
              </a:cxn>
              <a:cxn ang="0">
                <a:pos x="58" y="8"/>
              </a:cxn>
              <a:cxn ang="0">
                <a:pos x="47" y="4"/>
              </a:cxn>
              <a:cxn ang="0">
                <a:pos x="33" y="1"/>
              </a:cxn>
              <a:cxn ang="0">
                <a:pos x="29" y="0"/>
              </a:cxn>
              <a:cxn ang="0">
                <a:pos x="29" y="0"/>
              </a:cxn>
              <a:cxn ang="0">
                <a:pos x="29" y="11"/>
              </a:cxn>
              <a:cxn ang="0">
                <a:pos x="24" y="14"/>
              </a:cxn>
              <a:cxn ang="0">
                <a:pos x="13" y="21"/>
              </a:cxn>
              <a:cxn ang="0">
                <a:pos x="11" y="28"/>
              </a:cxn>
              <a:cxn ang="0">
                <a:pos x="10" y="38"/>
              </a:cxn>
              <a:cxn ang="0">
                <a:pos x="1" y="42"/>
              </a:cxn>
              <a:cxn ang="0">
                <a:pos x="1" y="46"/>
              </a:cxn>
              <a:cxn ang="0">
                <a:pos x="6" y="54"/>
              </a:cxn>
              <a:cxn ang="0">
                <a:pos x="6" y="71"/>
              </a:cxn>
              <a:cxn ang="0">
                <a:pos x="8" y="77"/>
              </a:cxn>
              <a:cxn ang="0">
                <a:pos x="6" y="86"/>
              </a:cxn>
              <a:cxn ang="0">
                <a:pos x="8" y="93"/>
              </a:cxn>
              <a:cxn ang="0">
                <a:pos x="1" y="100"/>
              </a:cxn>
              <a:cxn ang="0">
                <a:pos x="6" y="109"/>
              </a:cxn>
              <a:cxn ang="0">
                <a:pos x="9" y="121"/>
              </a:cxn>
              <a:cxn ang="0">
                <a:pos x="27" y="126"/>
              </a:cxn>
              <a:cxn ang="0">
                <a:pos x="34" y="139"/>
              </a:cxn>
              <a:cxn ang="0">
                <a:pos x="35" y="139"/>
              </a:cxn>
              <a:cxn ang="0">
                <a:pos x="53" y="144"/>
              </a:cxn>
            </a:cxnLst>
            <a:rect l="0" t="0" r="r" b="b"/>
            <a:pathLst>
              <a:path w="198" h="191">
                <a:moveTo>
                  <a:pt x="53" y="144"/>
                </a:moveTo>
                <a:cubicBezTo>
                  <a:pt x="56" y="146"/>
                  <a:pt x="61" y="152"/>
                  <a:pt x="64" y="150"/>
                </a:cubicBezTo>
                <a:cubicBezTo>
                  <a:pt x="66" y="147"/>
                  <a:pt x="84" y="139"/>
                  <a:pt x="84" y="139"/>
                </a:cubicBezTo>
                <a:cubicBezTo>
                  <a:pt x="183" y="191"/>
                  <a:pt x="183" y="191"/>
                  <a:pt x="183" y="191"/>
                </a:cubicBezTo>
                <a:cubicBezTo>
                  <a:pt x="183" y="185"/>
                  <a:pt x="183" y="185"/>
                  <a:pt x="183" y="185"/>
                </a:cubicBezTo>
                <a:cubicBezTo>
                  <a:pt x="197" y="185"/>
                  <a:pt x="197" y="185"/>
                  <a:pt x="197" y="185"/>
                </a:cubicBezTo>
                <a:cubicBezTo>
                  <a:pt x="197" y="54"/>
                  <a:pt x="197" y="54"/>
                  <a:pt x="197" y="54"/>
                </a:cubicBezTo>
                <a:cubicBezTo>
                  <a:pt x="197" y="54"/>
                  <a:pt x="193" y="45"/>
                  <a:pt x="193" y="43"/>
                </a:cubicBezTo>
                <a:cubicBezTo>
                  <a:pt x="193" y="41"/>
                  <a:pt x="198" y="38"/>
                  <a:pt x="198" y="35"/>
                </a:cubicBezTo>
                <a:cubicBezTo>
                  <a:pt x="198" y="32"/>
                  <a:pt x="193" y="31"/>
                  <a:pt x="193" y="28"/>
                </a:cubicBezTo>
                <a:cubicBezTo>
                  <a:pt x="193" y="26"/>
                  <a:pt x="196" y="23"/>
                  <a:pt x="198" y="20"/>
                </a:cubicBezTo>
                <a:cubicBezTo>
                  <a:pt x="198" y="19"/>
                  <a:pt x="197" y="19"/>
                  <a:pt x="195" y="18"/>
                </a:cubicBezTo>
                <a:cubicBezTo>
                  <a:pt x="190" y="16"/>
                  <a:pt x="180" y="16"/>
                  <a:pt x="176" y="13"/>
                </a:cubicBezTo>
                <a:cubicBezTo>
                  <a:pt x="171" y="10"/>
                  <a:pt x="171" y="3"/>
                  <a:pt x="155" y="4"/>
                </a:cubicBezTo>
                <a:cubicBezTo>
                  <a:pt x="140" y="5"/>
                  <a:pt x="132" y="15"/>
                  <a:pt x="131" y="19"/>
                </a:cubicBezTo>
                <a:cubicBezTo>
                  <a:pt x="131" y="23"/>
                  <a:pt x="136" y="27"/>
                  <a:pt x="134" y="30"/>
                </a:cubicBezTo>
                <a:cubicBezTo>
                  <a:pt x="131" y="33"/>
                  <a:pt x="128" y="42"/>
                  <a:pt x="122" y="40"/>
                </a:cubicBezTo>
                <a:cubicBezTo>
                  <a:pt x="116" y="39"/>
                  <a:pt x="104" y="32"/>
                  <a:pt x="95" y="30"/>
                </a:cubicBezTo>
                <a:cubicBezTo>
                  <a:pt x="87" y="27"/>
                  <a:pt x="81" y="30"/>
                  <a:pt x="78" y="24"/>
                </a:cubicBezTo>
                <a:cubicBezTo>
                  <a:pt x="76" y="19"/>
                  <a:pt x="77" y="15"/>
                  <a:pt x="73" y="13"/>
                </a:cubicBezTo>
                <a:cubicBezTo>
                  <a:pt x="69" y="11"/>
                  <a:pt x="63" y="10"/>
                  <a:pt x="58" y="8"/>
                </a:cubicBezTo>
                <a:cubicBezTo>
                  <a:pt x="54" y="6"/>
                  <a:pt x="51" y="4"/>
                  <a:pt x="47" y="4"/>
                </a:cubicBezTo>
                <a:cubicBezTo>
                  <a:pt x="42" y="4"/>
                  <a:pt x="38" y="5"/>
                  <a:pt x="33" y="1"/>
                </a:cubicBezTo>
                <a:cubicBezTo>
                  <a:pt x="32" y="0"/>
                  <a:pt x="30" y="0"/>
                  <a:pt x="29" y="0"/>
                </a:cubicBezTo>
                <a:cubicBezTo>
                  <a:pt x="29" y="0"/>
                  <a:pt x="29" y="0"/>
                  <a:pt x="29" y="0"/>
                </a:cubicBezTo>
                <a:cubicBezTo>
                  <a:pt x="29" y="11"/>
                  <a:pt x="29" y="11"/>
                  <a:pt x="29" y="11"/>
                </a:cubicBezTo>
                <a:cubicBezTo>
                  <a:pt x="29" y="11"/>
                  <a:pt x="26" y="11"/>
                  <a:pt x="24" y="14"/>
                </a:cubicBezTo>
                <a:cubicBezTo>
                  <a:pt x="21" y="16"/>
                  <a:pt x="14" y="19"/>
                  <a:pt x="13" y="21"/>
                </a:cubicBezTo>
                <a:cubicBezTo>
                  <a:pt x="11" y="23"/>
                  <a:pt x="9" y="26"/>
                  <a:pt x="11" y="28"/>
                </a:cubicBezTo>
                <a:cubicBezTo>
                  <a:pt x="13" y="30"/>
                  <a:pt x="13" y="36"/>
                  <a:pt x="10" y="38"/>
                </a:cubicBezTo>
                <a:cubicBezTo>
                  <a:pt x="9" y="40"/>
                  <a:pt x="4" y="41"/>
                  <a:pt x="1" y="42"/>
                </a:cubicBezTo>
                <a:cubicBezTo>
                  <a:pt x="1" y="44"/>
                  <a:pt x="1" y="45"/>
                  <a:pt x="1" y="46"/>
                </a:cubicBezTo>
                <a:cubicBezTo>
                  <a:pt x="0" y="49"/>
                  <a:pt x="4" y="51"/>
                  <a:pt x="6" y="54"/>
                </a:cubicBezTo>
                <a:cubicBezTo>
                  <a:pt x="8" y="57"/>
                  <a:pt x="6" y="70"/>
                  <a:pt x="6" y="71"/>
                </a:cubicBezTo>
                <a:cubicBezTo>
                  <a:pt x="6" y="72"/>
                  <a:pt x="8" y="75"/>
                  <a:pt x="8" y="77"/>
                </a:cubicBezTo>
                <a:cubicBezTo>
                  <a:pt x="8" y="80"/>
                  <a:pt x="7" y="83"/>
                  <a:pt x="6" y="86"/>
                </a:cubicBezTo>
                <a:cubicBezTo>
                  <a:pt x="6" y="90"/>
                  <a:pt x="8" y="90"/>
                  <a:pt x="8" y="93"/>
                </a:cubicBezTo>
                <a:cubicBezTo>
                  <a:pt x="8" y="96"/>
                  <a:pt x="3" y="99"/>
                  <a:pt x="1" y="100"/>
                </a:cubicBezTo>
                <a:cubicBezTo>
                  <a:pt x="0" y="102"/>
                  <a:pt x="3" y="105"/>
                  <a:pt x="6" y="109"/>
                </a:cubicBezTo>
                <a:cubicBezTo>
                  <a:pt x="10" y="112"/>
                  <a:pt x="9" y="118"/>
                  <a:pt x="9" y="121"/>
                </a:cubicBezTo>
                <a:cubicBezTo>
                  <a:pt x="9" y="124"/>
                  <a:pt x="24" y="124"/>
                  <a:pt x="27" y="126"/>
                </a:cubicBezTo>
                <a:cubicBezTo>
                  <a:pt x="28" y="128"/>
                  <a:pt x="32" y="134"/>
                  <a:pt x="34" y="139"/>
                </a:cubicBezTo>
                <a:cubicBezTo>
                  <a:pt x="34" y="139"/>
                  <a:pt x="35" y="139"/>
                  <a:pt x="35" y="139"/>
                </a:cubicBezTo>
                <a:cubicBezTo>
                  <a:pt x="35" y="139"/>
                  <a:pt x="51" y="142"/>
                  <a:pt x="53" y="144"/>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24" name="Freeform 406"/>
          <p:cNvSpPr>
            <a:spLocks/>
          </p:cNvSpPr>
          <p:nvPr/>
        </p:nvSpPr>
        <p:spPr bwMode="auto">
          <a:xfrm>
            <a:off x="350838" y="3351213"/>
            <a:ext cx="211137" cy="169862"/>
          </a:xfrm>
          <a:custGeom>
            <a:avLst/>
            <a:gdLst/>
            <a:ahLst/>
            <a:cxnLst>
              <a:cxn ang="0">
                <a:pos x="51" y="89"/>
              </a:cxn>
              <a:cxn ang="0">
                <a:pos x="51" y="68"/>
              </a:cxn>
              <a:cxn ang="0">
                <a:pos x="65" y="59"/>
              </a:cxn>
              <a:cxn ang="0">
                <a:pos x="65" y="24"/>
              </a:cxn>
              <a:cxn ang="0">
                <a:pos x="110" y="24"/>
              </a:cxn>
              <a:cxn ang="0">
                <a:pos x="110" y="6"/>
              </a:cxn>
              <a:cxn ang="0">
                <a:pos x="110" y="0"/>
              </a:cxn>
              <a:cxn ang="0">
                <a:pos x="54" y="0"/>
              </a:cxn>
              <a:cxn ang="0">
                <a:pos x="54" y="0"/>
              </a:cxn>
              <a:cxn ang="0">
                <a:pos x="45" y="13"/>
              </a:cxn>
              <a:cxn ang="0">
                <a:pos x="31" y="26"/>
              </a:cxn>
              <a:cxn ang="0">
                <a:pos x="26" y="45"/>
              </a:cxn>
              <a:cxn ang="0">
                <a:pos x="17" y="56"/>
              </a:cxn>
              <a:cxn ang="0">
                <a:pos x="6" y="75"/>
              </a:cxn>
              <a:cxn ang="0">
                <a:pos x="0" y="89"/>
              </a:cxn>
              <a:cxn ang="0">
                <a:pos x="2" y="89"/>
              </a:cxn>
              <a:cxn ang="0">
                <a:pos x="51" y="89"/>
              </a:cxn>
            </a:cxnLst>
            <a:rect l="0" t="0" r="r" b="b"/>
            <a:pathLst>
              <a:path w="110" h="89">
                <a:moveTo>
                  <a:pt x="51" y="89"/>
                </a:moveTo>
                <a:cubicBezTo>
                  <a:pt x="51" y="89"/>
                  <a:pt x="51" y="72"/>
                  <a:pt x="51" y="68"/>
                </a:cubicBezTo>
                <a:cubicBezTo>
                  <a:pt x="51" y="65"/>
                  <a:pt x="65" y="59"/>
                  <a:pt x="65" y="59"/>
                </a:cubicBezTo>
                <a:cubicBezTo>
                  <a:pt x="65" y="24"/>
                  <a:pt x="65" y="24"/>
                  <a:pt x="65" y="24"/>
                </a:cubicBezTo>
                <a:cubicBezTo>
                  <a:pt x="110" y="24"/>
                  <a:pt x="110" y="24"/>
                  <a:pt x="110" y="24"/>
                </a:cubicBezTo>
                <a:cubicBezTo>
                  <a:pt x="110" y="24"/>
                  <a:pt x="110" y="15"/>
                  <a:pt x="110" y="6"/>
                </a:cubicBezTo>
                <a:cubicBezTo>
                  <a:pt x="110" y="4"/>
                  <a:pt x="110" y="2"/>
                  <a:pt x="110" y="0"/>
                </a:cubicBezTo>
                <a:cubicBezTo>
                  <a:pt x="54" y="0"/>
                  <a:pt x="54" y="0"/>
                  <a:pt x="54" y="0"/>
                </a:cubicBezTo>
                <a:cubicBezTo>
                  <a:pt x="54" y="0"/>
                  <a:pt x="54" y="0"/>
                  <a:pt x="54" y="0"/>
                </a:cubicBezTo>
                <a:cubicBezTo>
                  <a:pt x="50" y="4"/>
                  <a:pt x="47" y="11"/>
                  <a:pt x="45" y="13"/>
                </a:cubicBezTo>
                <a:cubicBezTo>
                  <a:pt x="43" y="15"/>
                  <a:pt x="35" y="18"/>
                  <a:pt x="31" y="26"/>
                </a:cubicBezTo>
                <a:cubicBezTo>
                  <a:pt x="27" y="34"/>
                  <a:pt x="28" y="43"/>
                  <a:pt x="26" y="45"/>
                </a:cubicBezTo>
                <a:cubicBezTo>
                  <a:pt x="24" y="47"/>
                  <a:pt x="22" y="48"/>
                  <a:pt x="17" y="56"/>
                </a:cubicBezTo>
                <a:cubicBezTo>
                  <a:pt x="11" y="64"/>
                  <a:pt x="8" y="74"/>
                  <a:pt x="6" y="75"/>
                </a:cubicBezTo>
                <a:cubicBezTo>
                  <a:pt x="4" y="77"/>
                  <a:pt x="1" y="84"/>
                  <a:pt x="0" y="89"/>
                </a:cubicBezTo>
                <a:cubicBezTo>
                  <a:pt x="2" y="89"/>
                  <a:pt x="2" y="89"/>
                  <a:pt x="2" y="89"/>
                </a:cubicBezTo>
                <a:lnTo>
                  <a:pt x="51" y="89"/>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25" name="Freeform 407"/>
          <p:cNvSpPr>
            <a:spLocks/>
          </p:cNvSpPr>
          <p:nvPr/>
        </p:nvSpPr>
        <p:spPr bwMode="auto">
          <a:xfrm>
            <a:off x="454025" y="3122613"/>
            <a:ext cx="296863" cy="228600"/>
          </a:xfrm>
          <a:custGeom>
            <a:avLst/>
            <a:gdLst/>
            <a:ahLst/>
            <a:cxnLst>
              <a:cxn ang="0">
                <a:pos x="56" y="120"/>
              </a:cxn>
              <a:cxn ang="0">
                <a:pos x="56" y="106"/>
              </a:cxn>
              <a:cxn ang="0">
                <a:pos x="77" y="92"/>
              </a:cxn>
              <a:cxn ang="0">
                <a:pos x="82" y="92"/>
              </a:cxn>
              <a:cxn ang="0">
                <a:pos x="97" y="88"/>
              </a:cxn>
              <a:cxn ang="0">
                <a:pos x="103" y="79"/>
              </a:cxn>
              <a:cxn ang="0">
                <a:pos x="116" y="76"/>
              </a:cxn>
              <a:cxn ang="0">
                <a:pos x="120" y="67"/>
              </a:cxn>
              <a:cxn ang="0">
                <a:pos x="127" y="62"/>
              </a:cxn>
              <a:cxn ang="0">
                <a:pos x="136" y="55"/>
              </a:cxn>
              <a:cxn ang="0">
                <a:pos x="151" y="56"/>
              </a:cxn>
              <a:cxn ang="0">
                <a:pos x="154" y="51"/>
              </a:cxn>
              <a:cxn ang="0">
                <a:pos x="148" y="38"/>
              </a:cxn>
              <a:cxn ang="0">
                <a:pos x="146" y="20"/>
              </a:cxn>
              <a:cxn ang="0">
                <a:pos x="143" y="12"/>
              </a:cxn>
              <a:cxn ang="0">
                <a:pos x="131" y="9"/>
              </a:cxn>
              <a:cxn ang="0">
                <a:pos x="125" y="10"/>
              </a:cxn>
              <a:cxn ang="0">
                <a:pos x="120" y="8"/>
              </a:cxn>
              <a:cxn ang="0">
                <a:pos x="108" y="9"/>
              </a:cxn>
              <a:cxn ang="0">
                <a:pos x="99" y="1"/>
              </a:cxn>
              <a:cxn ang="0">
                <a:pos x="93" y="1"/>
              </a:cxn>
              <a:cxn ang="0">
                <a:pos x="83" y="23"/>
              </a:cxn>
              <a:cxn ang="0">
                <a:pos x="64" y="36"/>
              </a:cxn>
              <a:cxn ang="0">
                <a:pos x="48" y="49"/>
              </a:cxn>
              <a:cxn ang="0">
                <a:pos x="45" y="60"/>
              </a:cxn>
              <a:cxn ang="0">
                <a:pos x="41" y="75"/>
              </a:cxn>
              <a:cxn ang="0">
                <a:pos x="42" y="83"/>
              </a:cxn>
              <a:cxn ang="0">
                <a:pos x="32" y="101"/>
              </a:cxn>
              <a:cxn ang="0">
                <a:pos x="20" y="107"/>
              </a:cxn>
              <a:cxn ang="0">
                <a:pos x="6" y="115"/>
              </a:cxn>
              <a:cxn ang="0">
                <a:pos x="0" y="120"/>
              </a:cxn>
              <a:cxn ang="0">
                <a:pos x="0" y="120"/>
              </a:cxn>
              <a:cxn ang="0">
                <a:pos x="56" y="120"/>
              </a:cxn>
            </a:cxnLst>
            <a:rect l="0" t="0" r="r" b="b"/>
            <a:pathLst>
              <a:path w="155" h="120">
                <a:moveTo>
                  <a:pt x="56" y="120"/>
                </a:moveTo>
                <a:cubicBezTo>
                  <a:pt x="56" y="113"/>
                  <a:pt x="56" y="107"/>
                  <a:pt x="56" y="106"/>
                </a:cubicBezTo>
                <a:cubicBezTo>
                  <a:pt x="56" y="104"/>
                  <a:pt x="75" y="94"/>
                  <a:pt x="77" y="92"/>
                </a:cubicBezTo>
                <a:cubicBezTo>
                  <a:pt x="78" y="91"/>
                  <a:pt x="81" y="94"/>
                  <a:pt x="82" y="92"/>
                </a:cubicBezTo>
                <a:cubicBezTo>
                  <a:pt x="84" y="91"/>
                  <a:pt x="93" y="90"/>
                  <a:pt x="97" y="88"/>
                </a:cubicBezTo>
                <a:cubicBezTo>
                  <a:pt x="101" y="86"/>
                  <a:pt x="102" y="81"/>
                  <a:pt x="103" y="79"/>
                </a:cubicBezTo>
                <a:cubicBezTo>
                  <a:pt x="105" y="78"/>
                  <a:pt x="113" y="76"/>
                  <a:pt x="116" y="76"/>
                </a:cubicBezTo>
                <a:cubicBezTo>
                  <a:pt x="119" y="76"/>
                  <a:pt x="120" y="69"/>
                  <a:pt x="120" y="67"/>
                </a:cubicBezTo>
                <a:cubicBezTo>
                  <a:pt x="120" y="65"/>
                  <a:pt x="124" y="62"/>
                  <a:pt x="127" y="62"/>
                </a:cubicBezTo>
                <a:cubicBezTo>
                  <a:pt x="130" y="62"/>
                  <a:pt x="133" y="57"/>
                  <a:pt x="136" y="55"/>
                </a:cubicBezTo>
                <a:cubicBezTo>
                  <a:pt x="138" y="53"/>
                  <a:pt x="146" y="56"/>
                  <a:pt x="151" y="56"/>
                </a:cubicBezTo>
                <a:cubicBezTo>
                  <a:pt x="155" y="56"/>
                  <a:pt x="154" y="53"/>
                  <a:pt x="154" y="51"/>
                </a:cubicBezTo>
                <a:cubicBezTo>
                  <a:pt x="154" y="48"/>
                  <a:pt x="149" y="43"/>
                  <a:pt x="148" y="38"/>
                </a:cubicBezTo>
                <a:cubicBezTo>
                  <a:pt x="147" y="33"/>
                  <a:pt x="148" y="25"/>
                  <a:pt x="146" y="20"/>
                </a:cubicBezTo>
                <a:cubicBezTo>
                  <a:pt x="145" y="17"/>
                  <a:pt x="145" y="14"/>
                  <a:pt x="143" y="12"/>
                </a:cubicBezTo>
                <a:cubicBezTo>
                  <a:pt x="138" y="11"/>
                  <a:pt x="132" y="8"/>
                  <a:pt x="131" y="9"/>
                </a:cubicBezTo>
                <a:cubicBezTo>
                  <a:pt x="129" y="9"/>
                  <a:pt x="127" y="10"/>
                  <a:pt x="125" y="10"/>
                </a:cubicBezTo>
                <a:cubicBezTo>
                  <a:pt x="124" y="9"/>
                  <a:pt x="123" y="7"/>
                  <a:pt x="120" y="8"/>
                </a:cubicBezTo>
                <a:cubicBezTo>
                  <a:pt x="118" y="9"/>
                  <a:pt x="112" y="11"/>
                  <a:pt x="108" y="9"/>
                </a:cubicBezTo>
                <a:cubicBezTo>
                  <a:pt x="105" y="7"/>
                  <a:pt x="101" y="2"/>
                  <a:pt x="99" y="1"/>
                </a:cubicBezTo>
                <a:cubicBezTo>
                  <a:pt x="97" y="0"/>
                  <a:pt x="95" y="1"/>
                  <a:pt x="93" y="1"/>
                </a:cubicBezTo>
                <a:cubicBezTo>
                  <a:pt x="91" y="1"/>
                  <a:pt x="89" y="16"/>
                  <a:pt x="83" y="23"/>
                </a:cubicBezTo>
                <a:cubicBezTo>
                  <a:pt x="76" y="30"/>
                  <a:pt x="70" y="35"/>
                  <a:pt x="64" y="36"/>
                </a:cubicBezTo>
                <a:cubicBezTo>
                  <a:pt x="58" y="37"/>
                  <a:pt x="50" y="45"/>
                  <a:pt x="48" y="49"/>
                </a:cubicBezTo>
                <a:cubicBezTo>
                  <a:pt x="46" y="53"/>
                  <a:pt x="46" y="59"/>
                  <a:pt x="45" y="60"/>
                </a:cubicBezTo>
                <a:cubicBezTo>
                  <a:pt x="43" y="61"/>
                  <a:pt x="41" y="73"/>
                  <a:pt x="41" y="75"/>
                </a:cubicBezTo>
                <a:cubicBezTo>
                  <a:pt x="42" y="78"/>
                  <a:pt x="44" y="80"/>
                  <a:pt x="42" y="83"/>
                </a:cubicBezTo>
                <a:cubicBezTo>
                  <a:pt x="40" y="86"/>
                  <a:pt x="36" y="99"/>
                  <a:pt x="32" y="101"/>
                </a:cubicBezTo>
                <a:cubicBezTo>
                  <a:pt x="27" y="102"/>
                  <a:pt x="22" y="105"/>
                  <a:pt x="20" y="107"/>
                </a:cubicBezTo>
                <a:cubicBezTo>
                  <a:pt x="18" y="109"/>
                  <a:pt x="11" y="114"/>
                  <a:pt x="6" y="115"/>
                </a:cubicBezTo>
                <a:cubicBezTo>
                  <a:pt x="4" y="115"/>
                  <a:pt x="2" y="117"/>
                  <a:pt x="0" y="120"/>
                </a:cubicBezTo>
                <a:cubicBezTo>
                  <a:pt x="0" y="120"/>
                  <a:pt x="0" y="120"/>
                  <a:pt x="0" y="120"/>
                </a:cubicBezTo>
                <a:lnTo>
                  <a:pt x="56" y="120"/>
                </a:ln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26" name="Freeform 408"/>
          <p:cNvSpPr>
            <a:spLocks/>
          </p:cNvSpPr>
          <p:nvPr/>
        </p:nvSpPr>
        <p:spPr bwMode="auto">
          <a:xfrm>
            <a:off x="561975" y="3084513"/>
            <a:ext cx="515938" cy="501650"/>
          </a:xfrm>
          <a:custGeom>
            <a:avLst/>
            <a:gdLst/>
            <a:ahLst/>
            <a:cxnLst>
              <a:cxn ang="0">
                <a:pos x="92" y="58"/>
              </a:cxn>
              <a:cxn ang="0">
                <a:pos x="98" y="71"/>
              </a:cxn>
              <a:cxn ang="0">
                <a:pos x="95" y="76"/>
              </a:cxn>
              <a:cxn ang="0">
                <a:pos x="80" y="75"/>
              </a:cxn>
              <a:cxn ang="0">
                <a:pos x="71" y="82"/>
              </a:cxn>
              <a:cxn ang="0">
                <a:pos x="64" y="87"/>
              </a:cxn>
              <a:cxn ang="0">
                <a:pos x="60" y="96"/>
              </a:cxn>
              <a:cxn ang="0">
                <a:pos x="47" y="99"/>
              </a:cxn>
              <a:cxn ang="0">
                <a:pos x="41" y="108"/>
              </a:cxn>
              <a:cxn ang="0">
                <a:pos x="26" y="112"/>
              </a:cxn>
              <a:cxn ang="0">
                <a:pos x="21" y="112"/>
              </a:cxn>
              <a:cxn ang="0">
                <a:pos x="0" y="126"/>
              </a:cxn>
              <a:cxn ang="0">
                <a:pos x="0" y="146"/>
              </a:cxn>
              <a:cxn ang="0">
                <a:pos x="127" y="230"/>
              </a:cxn>
              <a:cxn ang="0">
                <a:pos x="134" y="240"/>
              </a:cxn>
              <a:cxn ang="0">
                <a:pos x="144" y="244"/>
              </a:cxn>
              <a:cxn ang="0">
                <a:pos x="157" y="250"/>
              </a:cxn>
              <a:cxn ang="0">
                <a:pos x="163" y="260"/>
              </a:cxn>
              <a:cxn ang="0">
                <a:pos x="185" y="255"/>
              </a:cxn>
              <a:cxn ang="0">
                <a:pos x="202" y="242"/>
              </a:cxn>
              <a:cxn ang="0">
                <a:pos x="271" y="199"/>
              </a:cxn>
              <a:cxn ang="0">
                <a:pos x="264" y="186"/>
              </a:cxn>
              <a:cxn ang="0">
                <a:pos x="246" y="181"/>
              </a:cxn>
              <a:cxn ang="0">
                <a:pos x="243" y="169"/>
              </a:cxn>
              <a:cxn ang="0">
                <a:pos x="238" y="160"/>
              </a:cxn>
              <a:cxn ang="0">
                <a:pos x="245" y="153"/>
              </a:cxn>
              <a:cxn ang="0">
                <a:pos x="243" y="146"/>
              </a:cxn>
              <a:cxn ang="0">
                <a:pos x="245" y="137"/>
              </a:cxn>
              <a:cxn ang="0">
                <a:pos x="243" y="131"/>
              </a:cxn>
              <a:cxn ang="0">
                <a:pos x="243" y="114"/>
              </a:cxn>
              <a:cxn ang="0">
                <a:pos x="238" y="106"/>
              </a:cxn>
              <a:cxn ang="0">
                <a:pos x="236" y="88"/>
              </a:cxn>
              <a:cxn ang="0">
                <a:pos x="232" y="75"/>
              </a:cxn>
              <a:cxn ang="0">
                <a:pos x="224" y="67"/>
              </a:cxn>
              <a:cxn ang="0">
                <a:pos x="218" y="60"/>
              </a:cxn>
              <a:cxn ang="0">
                <a:pos x="212" y="48"/>
              </a:cxn>
              <a:cxn ang="0">
                <a:pos x="222" y="35"/>
              </a:cxn>
              <a:cxn ang="0">
                <a:pos x="222" y="17"/>
              </a:cxn>
              <a:cxn ang="0">
                <a:pos x="226" y="5"/>
              </a:cxn>
              <a:cxn ang="0">
                <a:pos x="221" y="4"/>
              </a:cxn>
              <a:cxn ang="0">
                <a:pos x="217" y="5"/>
              </a:cxn>
              <a:cxn ang="0">
                <a:pos x="212" y="1"/>
              </a:cxn>
              <a:cxn ang="0">
                <a:pos x="206" y="4"/>
              </a:cxn>
              <a:cxn ang="0">
                <a:pos x="199" y="1"/>
              </a:cxn>
              <a:cxn ang="0">
                <a:pos x="191" y="6"/>
              </a:cxn>
              <a:cxn ang="0">
                <a:pos x="184" y="8"/>
              </a:cxn>
              <a:cxn ang="0">
                <a:pos x="178" y="4"/>
              </a:cxn>
              <a:cxn ang="0">
                <a:pos x="161" y="5"/>
              </a:cxn>
              <a:cxn ang="0">
                <a:pos x="128" y="12"/>
              </a:cxn>
              <a:cxn ang="0">
                <a:pos x="116" y="17"/>
              </a:cxn>
              <a:cxn ang="0">
                <a:pos x="110" y="20"/>
              </a:cxn>
              <a:cxn ang="0">
                <a:pos x="99" y="24"/>
              </a:cxn>
              <a:cxn ang="0">
                <a:pos x="89" y="32"/>
              </a:cxn>
              <a:cxn ang="0">
                <a:pos x="87" y="32"/>
              </a:cxn>
              <a:cxn ang="0">
                <a:pos x="90" y="40"/>
              </a:cxn>
              <a:cxn ang="0">
                <a:pos x="92" y="58"/>
              </a:cxn>
            </a:cxnLst>
            <a:rect l="0" t="0" r="r" b="b"/>
            <a:pathLst>
              <a:path w="271" h="263">
                <a:moveTo>
                  <a:pt x="92" y="58"/>
                </a:moveTo>
                <a:cubicBezTo>
                  <a:pt x="93" y="63"/>
                  <a:pt x="98" y="68"/>
                  <a:pt x="98" y="71"/>
                </a:cubicBezTo>
                <a:cubicBezTo>
                  <a:pt x="98" y="73"/>
                  <a:pt x="99" y="76"/>
                  <a:pt x="95" y="76"/>
                </a:cubicBezTo>
                <a:cubicBezTo>
                  <a:pt x="90" y="76"/>
                  <a:pt x="82" y="73"/>
                  <a:pt x="80" y="75"/>
                </a:cubicBezTo>
                <a:cubicBezTo>
                  <a:pt x="77" y="77"/>
                  <a:pt x="74" y="82"/>
                  <a:pt x="71" y="82"/>
                </a:cubicBezTo>
                <a:cubicBezTo>
                  <a:pt x="68" y="82"/>
                  <a:pt x="64" y="85"/>
                  <a:pt x="64" y="87"/>
                </a:cubicBezTo>
                <a:cubicBezTo>
                  <a:pt x="64" y="89"/>
                  <a:pt x="63" y="96"/>
                  <a:pt x="60" y="96"/>
                </a:cubicBezTo>
                <a:cubicBezTo>
                  <a:pt x="57" y="96"/>
                  <a:pt x="49" y="98"/>
                  <a:pt x="47" y="99"/>
                </a:cubicBezTo>
                <a:cubicBezTo>
                  <a:pt x="46" y="101"/>
                  <a:pt x="45" y="106"/>
                  <a:pt x="41" y="108"/>
                </a:cubicBezTo>
                <a:cubicBezTo>
                  <a:pt x="37" y="110"/>
                  <a:pt x="28" y="111"/>
                  <a:pt x="26" y="112"/>
                </a:cubicBezTo>
                <a:cubicBezTo>
                  <a:pt x="25" y="114"/>
                  <a:pt x="22" y="111"/>
                  <a:pt x="21" y="112"/>
                </a:cubicBezTo>
                <a:cubicBezTo>
                  <a:pt x="19" y="114"/>
                  <a:pt x="0" y="124"/>
                  <a:pt x="0" y="126"/>
                </a:cubicBezTo>
                <a:cubicBezTo>
                  <a:pt x="0" y="128"/>
                  <a:pt x="0" y="137"/>
                  <a:pt x="0" y="146"/>
                </a:cubicBezTo>
                <a:cubicBezTo>
                  <a:pt x="127" y="230"/>
                  <a:pt x="127" y="230"/>
                  <a:pt x="127" y="230"/>
                </a:cubicBezTo>
                <a:cubicBezTo>
                  <a:pt x="127" y="230"/>
                  <a:pt x="131" y="237"/>
                  <a:pt x="134" y="240"/>
                </a:cubicBezTo>
                <a:cubicBezTo>
                  <a:pt x="137" y="243"/>
                  <a:pt x="138" y="243"/>
                  <a:pt x="144" y="244"/>
                </a:cubicBezTo>
                <a:cubicBezTo>
                  <a:pt x="150" y="245"/>
                  <a:pt x="157" y="245"/>
                  <a:pt x="157" y="250"/>
                </a:cubicBezTo>
                <a:cubicBezTo>
                  <a:pt x="157" y="254"/>
                  <a:pt x="154" y="263"/>
                  <a:pt x="163" y="260"/>
                </a:cubicBezTo>
                <a:cubicBezTo>
                  <a:pt x="172" y="256"/>
                  <a:pt x="181" y="256"/>
                  <a:pt x="185" y="255"/>
                </a:cubicBezTo>
                <a:cubicBezTo>
                  <a:pt x="190" y="254"/>
                  <a:pt x="196" y="246"/>
                  <a:pt x="202" y="242"/>
                </a:cubicBezTo>
                <a:cubicBezTo>
                  <a:pt x="208" y="238"/>
                  <a:pt x="268" y="201"/>
                  <a:pt x="271" y="199"/>
                </a:cubicBezTo>
                <a:cubicBezTo>
                  <a:pt x="269" y="194"/>
                  <a:pt x="265" y="188"/>
                  <a:pt x="264" y="186"/>
                </a:cubicBezTo>
                <a:cubicBezTo>
                  <a:pt x="261" y="184"/>
                  <a:pt x="246" y="184"/>
                  <a:pt x="246" y="181"/>
                </a:cubicBezTo>
                <a:cubicBezTo>
                  <a:pt x="246" y="178"/>
                  <a:pt x="247" y="172"/>
                  <a:pt x="243" y="169"/>
                </a:cubicBezTo>
                <a:cubicBezTo>
                  <a:pt x="240" y="165"/>
                  <a:pt x="237" y="162"/>
                  <a:pt x="238" y="160"/>
                </a:cubicBezTo>
                <a:cubicBezTo>
                  <a:pt x="240" y="159"/>
                  <a:pt x="245" y="156"/>
                  <a:pt x="245" y="153"/>
                </a:cubicBezTo>
                <a:cubicBezTo>
                  <a:pt x="245" y="150"/>
                  <a:pt x="243" y="150"/>
                  <a:pt x="243" y="146"/>
                </a:cubicBezTo>
                <a:cubicBezTo>
                  <a:pt x="244" y="143"/>
                  <a:pt x="245" y="140"/>
                  <a:pt x="245" y="137"/>
                </a:cubicBezTo>
                <a:cubicBezTo>
                  <a:pt x="245" y="135"/>
                  <a:pt x="243" y="132"/>
                  <a:pt x="243" y="131"/>
                </a:cubicBezTo>
                <a:cubicBezTo>
                  <a:pt x="243" y="130"/>
                  <a:pt x="245" y="117"/>
                  <a:pt x="243" y="114"/>
                </a:cubicBezTo>
                <a:cubicBezTo>
                  <a:pt x="241" y="111"/>
                  <a:pt x="237" y="109"/>
                  <a:pt x="238" y="106"/>
                </a:cubicBezTo>
                <a:cubicBezTo>
                  <a:pt x="239" y="103"/>
                  <a:pt x="238" y="93"/>
                  <a:pt x="236" y="88"/>
                </a:cubicBezTo>
                <a:cubicBezTo>
                  <a:pt x="235" y="82"/>
                  <a:pt x="233" y="76"/>
                  <a:pt x="232" y="75"/>
                </a:cubicBezTo>
                <a:cubicBezTo>
                  <a:pt x="230" y="74"/>
                  <a:pt x="224" y="69"/>
                  <a:pt x="224" y="67"/>
                </a:cubicBezTo>
                <a:cubicBezTo>
                  <a:pt x="223" y="65"/>
                  <a:pt x="220" y="62"/>
                  <a:pt x="218" y="60"/>
                </a:cubicBezTo>
                <a:cubicBezTo>
                  <a:pt x="216" y="58"/>
                  <a:pt x="211" y="49"/>
                  <a:pt x="212" y="48"/>
                </a:cubicBezTo>
                <a:cubicBezTo>
                  <a:pt x="214" y="46"/>
                  <a:pt x="221" y="41"/>
                  <a:pt x="222" y="35"/>
                </a:cubicBezTo>
                <a:cubicBezTo>
                  <a:pt x="222" y="30"/>
                  <a:pt x="222" y="20"/>
                  <a:pt x="222" y="17"/>
                </a:cubicBezTo>
                <a:cubicBezTo>
                  <a:pt x="222" y="15"/>
                  <a:pt x="224" y="9"/>
                  <a:pt x="226" y="5"/>
                </a:cubicBezTo>
                <a:cubicBezTo>
                  <a:pt x="223" y="6"/>
                  <a:pt x="222" y="4"/>
                  <a:pt x="221" y="4"/>
                </a:cubicBezTo>
                <a:cubicBezTo>
                  <a:pt x="220" y="4"/>
                  <a:pt x="219" y="5"/>
                  <a:pt x="217" y="5"/>
                </a:cubicBezTo>
                <a:cubicBezTo>
                  <a:pt x="215" y="4"/>
                  <a:pt x="214" y="0"/>
                  <a:pt x="212" y="1"/>
                </a:cubicBezTo>
                <a:cubicBezTo>
                  <a:pt x="210" y="1"/>
                  <a:pt x="210" y="4"/>
                  <a:pt x="206" y="4"/>
                </a:cubicBezTo>
                <a:cubicBezTo>
                  <a:pt x="201" y="3"/>
                  <a:pt x="201" y="0"/>
                  <a:pt x="199" y="1"/>
                </a:cubicBezTo>
                <a:cubicBezTo>
                  <a:pt x="197" y="2"/>
                  <a:pt x="194" y="6"/>
                  <a:pt x="191" y="6"/>
                </a:cubicBezTo>
                <a:cubicBezTo>
                  <a:pt x="189" y="6"/>
                  <a:pt x="186" y="8"/>
                  <a:pt x="184" y="8"/>
                </a:cubicBezTo>
                <a:cubicBezTo>
                  <a:pt x="181" y="8"/>
                  <a:pt x="181" y="5"/>
                  <a:pt x="178" y="4"/>
                </a:cubicBezTo>
                <a:cubicBezTo>
                  <a:pt x="175" y="4"/>
                  <a:pt x="164" y="4"/>
                  <a:pt x="161" y="5"/>
                </a:cubicBezTo>
                <a:cubicBezTo>
                  <a:pt x="157" y="6"/>
                  <a:pt x="133" y="10"/>
                  <a:pt x="128" y="12"/>
                </a:cubicBezTo>
                <a:cubicBezTo>
                  <a:pt x="124" y="13"/>
                  <a:pt x="117" y="16"/>
                  <a:pt x="116" y="17"/>
                </a:cubicBezTo>
                <a:cubicBezTo>
                  <a:pt x="114" y="19"/>
                  <a:pt x="113" y="20"/>
                  <a:pt x="110" y="20"/>
                </a:cubicBezTo>
                <a:cubicBezTo>
                  <a:pt x="108" y="20"/>
                  <a:pt x="100" y="23"/>
                  <a:pt x="99" y="24"/>
                </a:cubicBezTo>
                <a:cubicBezTo>
                  <a:pt x="98" y="25"/>
                  <a:pt x="94" y="33"/>
                  <a:pt x="89" y="32"/>
                </a:cubicBezTo>
                <a:cubicBezTo>
                  <a:pt x="88" y="32"/>
                  <a:pt x="88" y="32"/>
                  <a:pt x="87" y="32"/>
                </a:cubicBezTo>
                <a:cubicBezTo>
                  <a:pt x="89" y="34"/>
                  <a:pt x="89" y="37"/>
                  <a:pt x="90" y="40"/>
                </a:cubicBezTo>
                <a:cubicBezTo>
                  <a:pt x="92" y="45"/>
                  <a:pt x="91" y="53"/>
                  <a:pt x="92" y="58"/>
                </a:cubicBezTo>
                <a:close/>
              </a:path>
            </a:pathLst>
          </a:custGeom>
          <a:solidFill>
            <a:sysClr val="window" lastClr="FFFFFF">
              <a:lumMod val="85000"/>
            </a:sysClr>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27" name="Rectangle 454"/>
          <p:cNvSpPr>
            <a:spLocks noChangeArrowheads="1"/>
          </p:cNvSpPr>
          <p:nvPr/>
        </p:nvSpPr>
        <p:spPr bwMode="auto">
          <a:xfrm>
            <a:off x="8678863" y="1703388"/>
            <a:ext cx="1587" cy="1587"/>
          </a:xfrm>
          <a:prstGeom prst="rect">
            <a:avLst/>
          </a:prstGeom>
          <a:solidFill>
            <a:sysClr val="window" lastClr="FFFFFF">
              <a:lumMod val="85000"/>
            </a:sysClr>
          </a:solidFill>
          <a:ln w="9525">
            <a:noFill/>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28" name="Freeform 456"/>
          <p:cNvSpPr>
            <a:spLocks/>
          </p:cNvSpPr>
          <p:nvPr/>
        </p:nvSpPr>
        <p:spPr bwMode="auto">
          <a:xfrm>
            <a:off x="3552825" y="4337050"/>
            <a:ext cx="1022350" cy="769938"/>
          </a:xfrm>
          <a:custGeom>
            <a:avLst/>
            <a:gdLst/>
            <a:ahLst/>
            <a:cxnLst>
              <a:cxn ang="0">
                <a:pos x="250" y="7"/>
              </a:cxn>
              <a:cxn ang="0">
                <a:pos x="258" y="21"/>
              </a:cxn>
              <a:cxn ang="0">
                <a:pos x="233" y="24"/>
              </a:cxn>
              <a:cxn ang="0">
                <a:pos x="221" y="45"/>
              </a:cxn>
              <a:cxn ang="0">
                <a:pos x="217" y="58"/>
              </a:cxn>
              <a:cxn ang="0">
                <a:pos x="194" y="48"/>
              </a:cxn>
              <a:cxn ang="0">
                <a:pos x="181" y="46"/>
              </a:cxn>
              <a:cxn ang="0">
                <a:pos x="168" y="50"/>
              </a:cxn>
              <a:cxn ang="0">
                <a:pos x="161" y="58"/>
              </a:cxn>
              <a:cxn ang="0">
                <a:pos x="158" y="64"/>
              </a:cxn>
              <a:cxn ang="0">
                <a:pos x="155" y="78"/>
              </a:cxn>
              <a:cxn ang="0">
                <a:pos x="144" y="85"/>
              </a:cxn>
              <a:cxn ang="0">
                <a:pos x="136" y="88"/>
              </a:cxn>
              <a:cxn ang="0">
                <a:pos x="122" y="97"/>
              </a:cxn>
              <a:cxn ang="0">
                <a:pos x="95" y="124"/>
              </a:cxn>
              <a:cxn ang="0">
                <a:pos x="62" y="134"/>
              </a:cxn>
              <a:cxn ang="0">
                <a:pos x="29" y="148"/>
              </a:cxn>
              <a:cxn ang="0">
                <a:pos x="16" y="151"/>
              </a:cxn>
              <a:cxn ang="0">
                <a:pos x="8" y="183"/>
              </a:cxn>
              <a:cxn ang="0">
                <a:pos x="8" y="205"/>
              </a:cxn>
              <a:cxn ang="0">
                <a:pos x="0" y="205"/>
              </a:cxn>
              <a:cxn ang="0">
                <a:pos x="19" y="245"/>
              </a:cxn>
              <a:cxn ang="0">
                <a:pos x="37" y="292"/>
              </a:cxn>
              <a:cxn ang="0">
                <a:pos x="29" y="319"/>
              </a:cxn>
              <a:cxn ang="0">
                <a:pos x="56" y="340"/>
              </a:cxn>
              <a:cxn ang="0">
                <a:pos x="92" y="324"/>
              </a:cxn>
              <a:cxn ang="0">
                <a:pos x="145" y="314"/>
              </a:cxn>
              <a:cxn ang="0">
                <a:pos x="192" y="297"/>
              </a:cxn>
              <a:cxn ang="0">
                <a:pos x="257" y="295"/>
              </a:cxn>
              <a:cxn ang="0">
                <a:pos x="280" y="311"/>
              </a:cxn>
              <a:cxn ang="0">
                <a:pos x="293" y="322"/>
              </a:cxn>
              <a:cxn ang="0">
                <a:pos x="302" y="333"/>
              </a:cxn>
              <a:cxn ang="0">
                <a:pos x="328" y="305"/>
              </a:cxn>
              <a:cxn ang="0">
                <a:pos x="328" y="321"/>
              </a:cxn>
              <a:cxn ang="0">
                <a:pos x="319" y="342"/>
              </a:cxn>
              <a:cxn ang="0">
                <a:pos x="337" y="339"/>
              </a:cxn>
              <a:cxn ang="0">
                <a:pos x="352" y="364"/>
              </a:cxn>
              <a:cxn ang="0">
                <a:pos x="376" y="389"/>
              </a:cxn>
              <a:cxn ang="0">
                <a:pos x="415" y="389"/>
              </a:cxn>
              <a:cxn ang="0">
                <a:pos x="423" y="391"/>
              </a:cxn>
              <a:cxn ang="0">
                <a:pos x="441" y="401"/>
              </a:cxn>
              <a:cxn ang="0">
                <a:pos x="487" y="377"/>
              </a:cxn>
              <a:cxn ang="0">
                <a:pos x="510" y="314"/>
              </a:cxn>
              <a:cxn ang="0">
                <a:pos x="528" y="272"/>
              </a:cxn>
              <a:cxn ang="0">
                <a:pos x="534" y="241"/>
              </a:cxn>
              <a:cxn ang="0">
                <a:pos x="529" y="207"/>
              </a:cxn>
              <a:cxn ang="0">
                <a:pos x="523" y="198"/>
              </a:cxn>
              <a:cxn ang="0">
                <a:pos x="497" y="161"/>
              </a:cxn>
              <a:cxn ang="0">
                <a:pos x="481" y="146"/>
              </a:cxn>
              <a:cxn ang="0">
                <a:pos x="466" y="127"/>
              </a:cxn>
              <a:cxn ang="0">
                <a:pos x="440" y="113"/>
              </a:cxn>
              <a:cxn ang="0">
                <a:pos x="433" y="83"/>
              </a:cxn>
              <a:cxn ang="0">
                <a:pos x="416" y="49"/>
              </a:cxn>
              <a:cxn ang="0">
                <a:pos x="397" y="19"/>
              </a:cxn>
              <a:cxn ang="0">
                <a:pos x="384" y="16"/>
              </a:cxn>
              <a:cxn ang="0">
                <a:pos x="378" y="37"/>
              </a:cxn>
              <a:cxn ang="0">
                <a:pos x="376" y="69"/>
              </a:cxn>
              <a:cxn ang="0">
                <a:pos x="343" y="84"/>
              </a:cxn>
              <a:cxn ang="0">
                <a:pos x="308" y="63"/>
              </a:cxn>
              <a:cxn ang="0">
                <a:pos x="304" y="44"/>
              </a:cxn>
              <a:cxn ang="0">
                <a:pos x="311" y="29"/>
              </a:cxn>
              <a:cxn ang="0">
                <a:pos x="306" y="23"/>
              </a:cxn>
              <a:cxn ang="0">
                <a:pos x="290" y="21"/>
              </a:cxn>
            </a:cxnLst>
            <a:rect l="0" t="0" r="r" b="b"/>
            <a:pathLst>
              <a:path w="536" h="404">
                <a:moveTo>
                  <a:pt x="266" y="14"/>
                </a:moveTo>
                <a:cubicBezTo>
                  <a:pt x="261" y="13"/>
                  <a:pt x="261" y="11"/>
                  <a:pt x="259" y="9"/>
                </a:cubicBezTo>
                <a:cubicBezTo>
                  <a:pt x="256" y="8"/>
                  <a:pt x="250" y="5"/>
                  <a:pt x="250" y="7"/>
                </a:cubicBezTo>
                <a:cubicBezTo>
                  <a:pt x="249" y="8"/>
                  <a:pt x="251" y="10"/>
                  <a:pt x="254" y="11"/>
                </a:cubicBezTo>
                <a:cubicBezTo>
                  <a:pt x="257" y="12"/>
                  <a:pt x="258" y="9"/>
                  <a:pt x="258" y="14"/>
                </a:cubicBezTo>
                <a:cubicBezTo>
                  <a:pt x="258" y="19"/>
                  <a:pt x="262" y="20"/>
                  <a:pt x="258" y="21"/>
                </a:cubicBezTo>
                <a:cubicBezTo>
                  <a:pt x="254" y="22"/>
                  <a:pt x="247" y="23"/>
                  <a:pt x="244" y="22"/>
                </a:cubicBezTo>
                <a:cubicBezTo>
                  <a:pt x="242" y="20"/>
                  <a:pt x="242" y="21"/>
                  <a:pt x="240" y="22"/>
                </a:cubicBezTo>
                <a:cubicBezTo>
                  <a:pt x="238" y="24"/>
                  <a:pt x="235" y="23"/>
                  <a:pt x="233" y="24"/>
                </a:cubicBezTo>
                <a:cubicBezTo>
                  <a:pt x="232" y="25"/>
                  <a:pt x="231" y="29"/>
                  <a:pt x="229" y="31"/>
                </a:cubicBezTo>
                <a:cubicBezTo>
                  <a:pt x="227" y="33"/>
                  <a:pt x="227" y="36"/>
                  <a:pt x="225" y="37"/>
                </a:cubicBezTo>
                <a:cubicBezTo>
                  <a:pt x="224" y="38"/>
                  <a:pt x="223" y="42"/>
                  <a:pt x="221" y="45"/>
                </a:cubicBezTo>
                <a:cubicBezTo>
                  <a:pt x="219" y="48"/>
                  <a:pt x="218" y="48"/>
                  <a:pt x="218" y="50"/>
                </a:cubicBezTo>
                <a:cubicBezTo>
                  <a:pt x="218" y="52"/>
                  <a:pt x="222" y="55"/>
                  <a:pt x="221" y="57"/>
                </a:cubicBezTo>
                <a:cubicBezTo>
                  <a:pt x="220" y="59"/>
                  <a:pt x="220" y="60"/>
                  <a:pt x="217" y="58"/>
                </a:cubicBezTo>
                <a:cubicBezTo>
                  <a:pt x="213" y="56"/>
                  <a:pt x="207" y="56"/>
                  <a:pt x="206" y="57"/>
                </a:cubicBezTo>
                <a:cubicBezTo>
                  <a:pt x="204" y="58"/>
                  <a:pt x="200" y="67"/>
                  <a:pt x="200" y="64"/>
                </a:cubicBezTo>
                <a:cubicBezTo>
                  <a:pt x="200" y="61"/>
                  <a:pt x="197" y="52"/>
                  <a:pt x="194" y="48"/>
                </a:cubicBezTo>
                <a:cubicBezTo>
                  <a:pt x="191" y="45"/>
                  <a:pt x="189" y="46"/>
                  <a:pt x="187" y="44"/>
                </a:cubicBezTo>
                <a:cubicBezTo>
                  <a:pt x="185" y="42"/>
                  <a:pt x="186" y="39"/>
                  <a:pt x="184" y="41"/>
                </a:cubicBezTo>
                <a:cubicBezTo>
                  <a:pt x="183" y="43"/>
                  <a:pt x="184" y="46"/>
                  <a:pt x="181" y="46"/>
                </a:cubicBezTo>
                <a:cubicBezTo>
                  <a:pt x="178" y="46"/>
                  <a:pt x="176" y="43"/>
                  <a:pt x="175" y="46"/>
                </a:cubicBezTo>
                <a:cubicBezTo>
                  <a:pt x="173" y="50"/>
                  <a:pt x="174" y="53"/>
                  <a:pt x="171" y="53"/>
                </a:cubicBezTo>
                <a:cubicBezTo>
                  <a:pt x="169" y="52"/>
                  <a:pt x="169" y="51"/>
                  <a:pt x="168" y="50"/>
                </a:cubicBezTo>
                <a:cubicBezTo>
                  <a:pt x="168" y="49"/>
                  <a:pt x="166" y="52"/>
                  <a:pt x="165" y="53"/>
                </a:cubicBezTo>
                <a:cubicBezTo>
                  <a:pt x="164" y="53"/>
                  <a:pt x="163" y="51"/>
                  <a:pt x="162" y="53"/>
                </a:cubicBezTo>
                <a:cubicBezTo>
                  <a:pt x="160" y="55"/>
                  <a:pt x="159" y="58"/>
                  <a:pt x="161" y="58"/>
                </a:cubicBezTo>
                <a:cubicBezTo>
                  <a:pt x="163" y="58"/>
                  <a:pt x="164" y="60"/>
                  <a:pt x="161" y="60"/>
                </a:cubicBezTo>
                <a:cubicBezTo>
                  <a:pt x="158" y="60"/>
                  <a:pt x="156" y="61"/>
                  <a:pt x="158" y="62"/>
                </a:cubicBezTo>
                <a:cubicBezTo>
                  <a:pt x="159" y="63"/>
                  <a:pt x="161" y="64"/>
                  <a:pt x="158" y="64"/>
                </a:cubicBezTo>
                <a:cubicBezTo>
                  <a:pt x="155" y="64"/>
                  <a:pt x="154" y="66"/>
                  <a:pt x="154" y="68"/>
                </a:cubicBezTo>
                <a:cubicBezTo>
                  <a:pt x="154" y="70"/>
                  <a:pt x="153" y="75"/>
                  <a:pt x="155" y="75"/>
                </a:cubicBezTo>
                <a:cubicBezTo>
                  <a:pt x="158" y="75"/>
                  <a:pt x="159" y="78"/>
                  <a:pt x="155" y="78"/>
                </a:cubicBezTo>
                <a:cubicBezTo>
                  <a:pt x="151" y="78"/>
                  <a:pt x="143" y="76"/>
                  <a:pt x="142" y="75"/>
                </a:cubicBezTo>
                <a:cubicBezTo>
                  <a:pt x="140" y="74"/>
                  <a:pt x="137" y="79"/>
                  <a:pt x="139" y="81"/>
                </a:cubicBezTo>
                <a:cubicBezTo>
                  <a:pt x="141" y="82"/>
                  <a:pt x="144" y="83"/>
                  <a:pt x="144" y="85"/>
                </a:cubicBezTo>
                <a:cubicBezTo>
                  <a:pt x="144" y="88"/>
                  <a:pt x="143" y="89"/>
                  <a:pt x="142" y="88"/>
                </a:cubicBezTo>
                <a:cubicBezTo>
                  <a:pt x="141" y="86"/>
                  <a:pt x="140" y="89"/>
                  <a:pt x="140" y="90"/>
                </a:cubicBezTo>
                <a:cubicBezTo>
                  <a:pt x="140" y="92"/>
                  <a:pt x="137" y="90"/>
                  <a:pt x="136" y="88"/>
                </a:cubicBezTo>
                <a:cubicBezTo>
                  <a:pt x="135" y="86"/>
                  <a:pt x="134" y="79"/>
                  <a:pt x="132" y="79"/>
                </a:cubicBezTo>
                <a:cubicBezTo>
                  <a:pt x="130" y="79"/>
                  <a:pt x="125" y="84"/>
                  <a:pt x="124" y="88"/>
                </a:cubicBezTo>
                <a:cubicBezTo>
                  <a:pt x="122" y="92"/>
                  <a:pt x="121" y="96"/>
                  <a:pt x="122" y="97"/>
                </a:cubicBezTo>
                <a:cubicBezTo>
                  <a:pt x="122" y="99"/>
                  <a:pt x="124" y="101"/>
                  <a:pt x="122" y="102"/>
                </a:cubicBezTo>
                <a:cubicBezTo>
                  <a:pt x="121" y="103"/>
                  <a:pt x="115" y="110"/>
                  <a:pt x="112" y="114"/>
                </a:cubicBezTo>
                <a:cubicBezTo>
                  <a:pt x="109" y="118"/>
                  <a:pt x="101" y="123"/>
                  <a:pt x="95" y="124"/>
                </a:cubicBezTo>
                <a:cubicBezTo>
                  <a:pt x="90" y="125"/>
                  <a:pt x="83" y="125"/>
                  <a:pt x="80" y="126"/>
                </a:cubicBezTo>
                <a:cubicBezTo>
                  <a:pt x="78" y="127"/>
                  <a:pt x="79" y="128"/>
                  <a:pt x="75" y="130"/>
                </a:cubicBezTo>
                <a:cubicBezTo>
                  <a:pt x="72" y="131"/>
                  <a:pt x="65" y="132"/>
                  <a:pt x="62" y="134"/>
                </a:cubicBezTo>
                <a:cubicBezTo>
                  <a:pt x="60" y="135"/>
                  <a:pt x="60" y="135"/>
                  <a:pt x="57" y="135"/>
                </a:cubicBezTo>
                <a:cubicBezTo>
                  <a:pt x="54" y="135"/>
                  <a:pt x="43" y="138"/>
                  <a:pt x="39" y="142"/>
                </a:cubicBezTo>
                <a:cubicBezTo>
                  <a:pt x="36" y="145"/>
                  <a:pt x="32" y="148"/>
                  <a:pt x="29" y="148"/>
                </a:cubicBezTo>
                <a:cubicBezTo>
                  <a:pt x="26" y="148"/>
                  <a:pt x="21" y="152"/>
                  <a:pt x="20" y="155"/>
                </a:cubicBezTo>
                <a:cubicBezTo>
                  <a:pt x="19" y="158"/>
                  <a:pt x="19" y="163"/>
                  <a:pt x="18" y="159"/>
                </a:cubicBezTo>
                <a:cubicBezTo>
                  <a:pt x="16" y="156"/>
                  <a:pt x="18" y="148"/>
                  <a:pt x="16" y="151"/>
                </a:cubicBezTo>
                <a:cubicBezTo>
                  <a:pt x="13" y="154"/>
                  <a:pt x="11" y="161"/>
                  <a:pt x="11" y="164"/>
                </a:cubicBezTo>
                <a:cubicBezTo>
                  <a:pt x="11" y="166"/>
                  <a:pt x="13" y="166"/>
                  <a:pt x="11" y="169"/>
                </a:cubicBezTo>
                <a:cubicBezTo>
                  <a:pt x="9" y="173"/>
                  <a:pt x="8" y="179"/>
                  <a:pt x="8" y="183"/>
                </a:cubicBezTo>
                <a:cubicBezTo>
                  <a:pt x="8" y="188"/>
                  <a:pt x="13" y="196"/>
                  <a:pt x="14" y="201"/>
                </a:cubicBezTo>
                <a:cubicBezTo>
                  <a:pt x="16" y="206"/>
                  <a:pt x="18" y="216"/>
                  <a:pt x="15" y="214"/>
                </a:cubicBezTo>
                <a:cubicBezTo>
                  <a:pt x="13" y="212"/>
                  <a:pt x="8" y="203"/>
                  <a:pt x="8" y="205"/>
                </a:cubicBezTo>
                <a:cubicBezTo>
                  <a:pt x="8" y="206"/>
                  <a:pt x="12" y="213"/>
                  <a:pt x="12" y="214"/>
                </a:cubicBezTo>
                <a:cubicBezTo>
                  <a:pt x="12" y="215"/>
                  <a:pt x="10" y="218"/>
                  <a:pt x="8" y="216"/>
                </a:cubicBezTo>
                <a:cubicBezTo>
                  <a:pt x="6" y="213"/>
                  <a:pt x="0" y="202"/>
                  <a:pt x="0" y="205"/>
                </a:cubicBezTo>
                <a:cubicBezTo>
                  <a:pt x="1" y="208"/>
                  <a:pt x="6" y="216"/>
                  <a:pt x="10" y="219"/>
                </a:cubicBezTo>
                <a:cubicBezTo>
                  <a:pt x="13" y="223"/>
                  <a:pt x="16" y="228"/>
                  <a:pt x="16" y="233"/>
                </a:cubicBezTo>
                <a:cubicBezTo>
                  <a:pt x="17" y="238"/>
                  <a:pt x="17" y="242"/>
                  <a:pt x="19" y="245"/>
                </a:cubicBezTo>
                <a:cubicBezTo>
                  <a:pt x="21" y="248"/>
                  <a:pt x="28" y="253"/>
                  <a:pt x="28" y="259"/>
                </a:cubicBezTo>
                <a:cubicBezTo>
                  <a:pt x="28" y="265"/>
                  <a:pt x="27" y="270"/>
                  <a:pt x="29" y="274"/>
                </a:cubicBezTo>
                <a:cubicBezTo>
                  <a:pt x="31" y="278"/>
                  <a:pt x="37" y="286"/>
                  <a:pt x="37" y="292"/>
                </a:cubicBezTo>
                <a:cubicBezTo>
                  <a:pt x="37" y="297"/>
                  <a:pt x="35" y="302"/>
                  <a:pt x="35" y="306"/>
                </a:cubicBezTo>
                <a:cubicBezTo>
                  <a:pt x="35" y="310"/>
                  <a:pt x="37" y="314"/>
                  <a:pt x="36" y="315"/>
                </a:cubicBezTo>
                <a:cubicBezTo>
                  <a:pt x="35" y="316"/>
                  <a:pt x="32" y="315"/>
                  <a:pt x="29" y="319"/>
                </a:cubicBezTo>
                <a:cubicBezTo>
                  <a:pt x="27" y="322"/>
                  <a:pt x="25" y="327"/>
                  <a:pt x="28" y="327"/>
                </a:cubicBezTo>
                <a:cubicBezTo>
                  <a:pt x="30" y="328"/>
                  <a:pt x="35" y="332"/>
                  <a:pt x="39" y="334"/>
                </a:cubicBezTo>
                <a:cubicBezTo>
                  <a:pt x="43" y="337"/>
                  <a:pt x="49" y="340"/>
                  <a:pt x="56" y="340"/>
                </a:cubicBezTo>
                <a:cubicBezTo>
                  <a:pt x="62" y="340"/>
                  <a:pt x="70" y="335"/>
                  <a:pt x="76" y="332"/>
                </a:cubicBezTo>
                <a:cubicBezTo>
                  <a:pt x="83" y="329"/>
                  <a:pt x="85" y="331"/>
                  <a:pt x="85" y="330"/>
                </a:cubicBezTo>
                <a:cubicBezTo>
                  <a:pt x="86" y="328"/>
                  <a:pt x="88" y="324"/>
                  <a:pt x="92" y="324"/>
                </a:cubicBezTo>
                <a:cubicBezTo>
                  <a:pt x="95" y="324"/>
                  <a:pt x="101" y="322"/>
                  <a:pt x="108" y="322"/>
                </a:cubicBezTo>
                <a:cubicBezTo>
                  <a:pt x="114" y="322"/>
                  <a:pt x="132" y="325"/>
                  <a:pt x="137" y="324"/>
                </a:cubicBezTo>
                <a:cubicBezTo>
                  <a:pt x="141" y="322"/>
                  <a:pt x="142" y="318"/>
                  <a:pt x="145" y="314"/>
                </a:cubicBezTo>
                <a:cubicBezTo>
                  <a:pt x="148" y="311"/>
                  <a:pt x="154" y="309"/>
                  <a:pt x="160" y="306"/>
                </a:cubicBezTo>
                <a:cubicBezTo>
                  <a:pt x="166" y="302"/>
                  <a:pt x="170" y="300"/>
                  <a:pt x="174" y="300"/>
                </a:cubicBezTo>
                <a:cubicBezTo>
                  <a:pt x="177" y="300"/>
                  <a:pt x="186" y="300"/>
                  <a:pt x="192" y="297"/>
                </a:cubicBezTo>
                <a:cubicBezTo>
                  <a:pt x="198" y="294"/>
                  <a:pt x="209" y="289"/>
                  <a:pt x="219" y="289"/>
                </a:cubicBezTo>
                <a:cubicBezTo>
                  <a:pt x="230" y="289"/>
                  <a:pt x="237" y="286"/>
                  <a:pt x="240" y="287"/>
                </a:cubicBezTo>
                <a:cubicBezTo>
                  <a:pt x="244" y="288"/>
                  <a:pt x="252" y="295"/>
                  <a:pt x="257" y="295"/>
                </a:cubicBezTo>
                <a:cubicBezTo>
                  <a:pt x="262" y="296"/>
                  <a:pt x="267" y="297"/>
                  <a:pt x="272" y="298"/>
                </a:cubicBezTo>
                <a:cubicBezTo>
                  <a:pt x="276" y="300"/>
                  <a:pt x="282" y="299"/>
                  <a:pt x="280" y="303"/>
                </a:cubicBezTo>
                <a:cubicBezTo>
                  <a:pt x="279" y="306"/>
                  <a:pt x="278" y="311"/>
                  <a:pt x="280" y="311"/>
                </a:cubicBezTo>
                <a:cubicBezTo>
                  <a:pt x="282" y="310"/>
                  <a:pt x="281" y="309"/>
                  <a:pt x="283" y="312"/>
                </a:cubicBezTo>
                <a:cubicBezTo>
                  <a:pt x="286" y="314"/>
                  <a:pt x="288" y="314"/>
                  <a:pt x="289" y="317"/>
                </a:cubicBezTo>
                <a:cubicBezTo>
                  <a:pt x="290" y="320"/>
                  <a:pt x="293" y="320"/>
                  <a:pt x="293" y="322"/>
                </a:cubicBezTo>
                <a:cubicBezTo>
                  <a:pt x="294" y="325"/>
                  <a:pt x="295" y="328"/>
                  <a:pt x="295" y="330"/>
                </a:cubicBezTo>
                <a:cubicBezTo>
                  <a:pt x="295" y="332"/>
                  <a:pt x="300" y="338"/>
                  <a:pt x="302" y="339"/>
                </a:cubicBezTo>
                <a:cubicBezTo>
                  <a:pt x="304" y="340"/>
                  <a:pt x="299" y="336"/>
                  <a:pt x="302" y="333"/>
                </a:cubicBezTo>
                <a:cubicBezTo>
                  <a:pt x="306" y="330"/>
                  <a:pt x="314" y="322"/>
                  <a:pt x="317" y="320"/>
                </a:cubicBezTo>
                <a:cubicBezTo>
                  <a:pt x="320" y="319"/>
                  <a:pt x="319" y="317"/>
                  <a:pt x="322" y="314"/>
                </a:cubicBezTo>
                <a:cubicBezTo>
                  <a:pt x="325" y="311"/>
                  <a:pt x="328" y="307"/>
                  <a:pt x="328" y="305"/>
                </a:cubicBezTo>
                <a:cubicBezTo>
                  <a:pt x="328" y="304"/>
                  <a:pt x="329" y="305"/>
                  <a:pt x="329" y="309"/>
                </a:cubicBezTo>
                <a:cubicBezTo>
                  <a:pt x="330" y="313"/>
                  <a:pt x="328" y="313"/>
                  <a:pt x="329" y="316"/>
                </a:cubicBezTo>
                <a:cubicBezTo>
                  <a:pt x="329" y="320"/>
                  <a:pt x="331" y="318"/>
                  <a:pt x="328" y="321"/>
                </a:cubicBezTo>
                <a:cubicBezTo>
                  <a:pt x="325" y="325"/>
                  <a:pt x="324" y="328"/>
                  <a:pt x="324" y="332"/>
                </a:cubicBezTo>
                <a:cubicBezTo>
                  <a:pt x="323" y="336"/>
                  <a:pt x="322" y="338"/>
                  <a:pt x="319" y="339"/>
                </a:cubicBezTo>
                <a:cubicBezTo>
                  <a:pt x="316" y="340"/>
                  <a:pt x="316" y="342"/>
                  <a:pt x="319" y="342"/>
                </a:cubicBezTo>
                <a:cubicBezTo>
                  <a:pt x="322" y="342"/>
                  <a:pt x="326" y="343"/>
                  <a:pt x="327" y="337"/>
                </a:cubicBezTo>
                <a:cubicBezTo>
                  <a:pt x="329" y="332"/>
                  <a:pt x="328" y="325"/>
                  <a:pt x="330" y="327"/>
                </a:cubicBezTo>
                <a:cubicBezTo>
                  <a:pt x="331" y="329"/>
                  <a:pt x="338" y="335"/>
                  <a:pt x="337" y="339"/>
                </a:cubicBezTo>
                <a:cubicBezTo>
                  <a:pt x="335" y="343"/>
                  <a:pt x="330" y="348"/>
                  <a:pt x="334" y="348"/>
                </a:cubicBezTo>
                <a:cubicBezTo>
                  <a:pt x="338" y="349"/>
                  <a:pt x="339" y="346"/>
                  <a:pt x="343" y="349"/>
                </a:cubicBezTo>
                <a:cubicBezTo>
                  <a:pt x="347" y="351"/>
                  <a:pt x="354" y="360"/>
                  <a:pt x="352" y="364"/>
                </a:cubicBezTo>
                <a:cubicBezTo>
                  <a:pt x="351" y="369"/>
                  <a:pt x="350" y="372"/>
                  <a:pt x="354" y="376"/>
                </a:cubicBezTo>
                <a:cubicBezTo>
                  <a:pt x="357" y="380"/>
                  <a:pt x="356" y="380"/>
                  <a:pt x="363" y="383"/>
                </a:cubicBezTo>
                <a:cubicBezTo>
                  <a:pt x="369" y="387"/>
                  <a:pt x="373" y="386"/>
                  <a:pt x="376" y="389"/>
                </a:cubicBezTo>
                <a:cubicBezTo>
                  <a:pt x="379" y="391"/>
                  <a:pt x="377" y="387"/>
                  <a:pt x="384" y="390"/>
                </a:cubicBezTo>
                <a:cubicBezTo>
                  <a:pt x="391" y="393"/>
                  <a:pt x="399" y="400"/>
                  <a:pt x="403" y="398"/>
                </a:cubicBezTo>
                <a:cubicBezTo>
                  <a:pt x="407" y="397"/>
                  <a:pt x="412" y="393"/>
                  <a:pt x="415" y="389"/>
                </a:cubicBezTo>
                <a:cubicBezTo>
                  <a:pt x="417" y="384"/>
                  <a:pt x="421" y="381"/>
                  <a:pt x="422" y="384"/>
                </a:cubicBezTo>
                <a:cubicBezTo>
                  <a:pt x="423" y="386"/>
                  <a:pt x="419" y="388"/>
                  <a:pt x="420" y="390"/>
                </a:cubicBezTo>
                <a:cubicBezTo>
                  <a:pt x="421" y="392"/>
                  <a:pt x="423" y="393"/>
                  <a:pt x="423" y="391"/>
                </a:cubicBezTo>
                <a:cubicBezTo>
                  <a:pt x="424" y="389"/>
                  <a:pt x="425" y="385"/>
                  <a:pt x="426" y="388"/>
                </a:cubicBezTo>
                <a:cubicBezTo>
                  <a:pt x="427" y="391"/>
                  <a:pt x="434" y="394"/>
                  <a:pt x="437" y="398"/>
                </a:cubicBezTo>
                <a:cubicBezTo>
                  <a:pt x="441" y="403"/>
                  <a:pt x="441" y="404"/>
                  <a:pt x="441" y="401"/>
                </a:cubicBezTo>
                <a:cubicBezTo>
                  <a:pt x="441" y="397"/>
                  <a:pt x="446" y="397"/>
                  <a:pt x="450" y="393"/>
                </a:cubicBezTo>
                <a:cubicBezTo>
                  <a:pt x="454" y="388"/>
                  <a:pt x="456" y="383"/>
                  <a:pt x="464" y="383"/>
                </a:cubicBezTo>
                <a:cubicBezTo>
                  <a:pt x="472" y="383"/>
                  <a:pt x="486" y="381"/>
                  <a:pt x="487" y="377"/>
                </a:cubicBezTo>
                <a:cubicBezTo>
                  <a:pt x="488" y="374"/>
                  <a:pt x="487" y="367"/>
                  <a:pt x="488" y="363"/>
                </a:cubicBezTo>
                <a:cubicBezTo>
                  <a:pt x="489" y="360"/>
                  <a:pt x="495" y="344"/>
                  <a:pt x="497" y="338"/>
                </a:cubicBezTo>
                <a:cubicBezTo>
                  <a:pt x="500" y="332"/>
                  <a:pt x="502" y="321"/>
                  <a:pt x="510" y="314"/>
                </a:cubicBezTo>
                <a:cubicBezTo>
                  <a:pt x="517" y="307"/>
                  <a:pt x="520" y="303"/>
                  <a:pt x="520" y="300"/>
                </a:cubicBezTo>
                <a:cubicBezTo>
                  <a:pt x="520" y="296"/>
                  <a:pt x="523" y="292"/>
                  <a:pt x="526" y="288"/>
                </a:cubicBezTo>
                <a:cubicBezTo>
                  <a:pt x="528" y="285"/>
                  <a:pt x="526" y="277"/>
                  <a:pt x="528" y="272"/>
                </a:cubicBezTo>
                <a:cubicBezTo>
                  <a:pt x="529" y="267"/>
                  <a:pt x="533" y="263"/>
                  <a:pt x="532" y="260"/>
                </a:cubicBezTo>
                <a:cubicBezTo>
                  <a:pt x="531" y="257"/>
                  <a:pt x="531" y="255"/>
                  <a:pt x="532" y="254"/>
                </a:cubicBezTo>
                <a:cubicBezTo>
                  <a:pt x="533" y="252"/>
                  <a:pt x="536" y="245"/>
                  <a:pt x="534" y="241"/>
                </a:cubicBezTo>
                <a:cubicBezTo>
                  <a:pt x="533" y="236"/>
                  <a:pt x="530" y="232"/>
                  <a:pt x="530" y="228"/>
                </a:cubicBezTo>
                <a:cubicBezTo>
                  <a:pt x="530" y="224"/>
                  <a:pt x="529" y="221"/>
                  <a:pt x="528" y="217"/>
                </a:cubicBezTo>
                <a:cubicBezTo>
                  <a:pt x="526" y="213"/>
                  <a:pt x="530" y="209"/>
                  <a:pt x="529" y="207"/>
                </a:cubicBezTo>
                <a:cubicBezTo>
                  <a:pt x="529" y="206"/>
                  <a:pt x="530" y="204"/>
                  <a:pt x="531" y="203"/>
                </a:cubicBezTo>
                <a:cubicBezTo>
                  <a:pt x="531" y="201"/>
                  <a:pt x="532" y="194"/>
                  <a:pt x="531" y="195"/>
                </a:cubicBezTo>
                <a:cubicBezTo>
                  <a:pt x="531" y="197"/>
                  <a:pt x="528" y="205"/>
                  <a:pt x="523" y="198"/>
                </a:cubicBezTo>
                <a:cubicBezTo>
                  <a:pt x="518" y="192"/>
                  <a:pt x="515" y="184"/>
                  <a:pt x="513" y="183"/>
                </a:cubicBezTo>
                <a:cubicBezTo>
                  <a:pt x="510" y="182"/>
                  <a:pt x="502" y="178"/>
                  <a:pt x="500" y="174"/>
                </a:cubicBezTo>
                <a:cubicBezTo>
                  <a:pt x="497" y="169"/>
                  <a:pt x="500" y="162"/>
                  <a:pt x="497" y="161"/>
                </a:cubicBezTo>
                <a:cubicBezTo>
                  <a:pt x="494" y="160"/>
                  <a:pt x="489" y="156"/>
                  <a:pt x="488" y="157"/>
                </a:cubicBezTo>
                <a:cubicBezTo>
                  <a:pt x="488" y="158"/>
                  <a:pt x="487" y="160"/>
                  <a:pt x="485" y="159"/>
                </a:cubicBezTo>
                <a:cubicBezTo>
                  <a:pt x="483" y="157"/>
                  <a:pt x="484" y="151"/>
                  <a:pt x="481" y="146"/>
                </a:cubicBezTo>
                <a:cubicBezTo>
                  <a:pt x="477" y="142"/>
                  <a:pt x="472" y="137"/>
                  <a:pt x="472" y="136"/>
                </a:cubicBezTo>
                <a:cubicBezTo>
                  <a:pt x="472" y="134"/>
                  <a:pt x="473" y="133"/>
                  <a:pt x="474" y="133"/>
                </a:cubicBezTo>
                <a:cubicBezTo>
                  <a:pt x="475" y="133"/>
                  <a:pt x="471" y="131"/>
                  <a:pt x="466" y="127"/>
                </a:cubicBezTo>
                <a:cubicBezTo>
                  <a:pt x="462" y="123"/>
                  <a:pt x="461" y="125"/>
                  <a:pt x="458" y="122"/>
                </a:cubicBezTo>
                <a:cubicBezTo>
                  <a:pt x="455" y="120"/>
                  <a:pt x="455" y="120"/>
                  <a:pt x="452" y="120"/>
                </a:cubicBezTo>
                <a:cubicBezTo>
                  <a:pt x="448" y="119"/>
                  <a:pt x="440" y="116"/>
                  <a:pt x="440" y="113"/>
                </a:cubicBezTo>
                <a:cubicBezTo>
                  <a:pt x="439" y="109"/>
                  <a:pt x="440" y="107"/>
                  <a:pt x="438" y="103"/>
                </a:cubicBezTo>
                <a:cubicBezTo>
                  <a:pt x="435" y="100"/>
                  <a:pt x="438" y="100"/>
                  <a:pt x="437" y="96"/>
                </a:cubicBezTo>
                <a:cubicBezTo>
                  <a:pt x="436" y="91"/>
                  <a:pt x="437" y="87"/>
                  <a:pt x="433" y="83"/>
                </a:cubicBezTo>
                <a:cubicBezTo>
                  <a:pt x="430" y="80"/>
                  <a:pt x="429" y="82"/>
                  <a:pt x="428" y="77"/>
                </a:cubicBezTo>
                <a:cubicBezTo>
                  <a:pt x="427" y="72"/>
                  <a:pt x="427" y="63"/>
                  <a:pt x="425" y="59"/>
                </a:cubicBezTo>
                <a:cubicBezTo>
                  <a:pt x="423" y="56"/>
                  <a:pt x="417" y="51"/>
                  <a:pt x="416" y="49"/>
                </a:cubicBezTo>
                <a:cubicBezTo>
                  <a:pt x="414" y="47"/>
                  <a:pt x="414" y="50"/>
                  <a:pt x="412" y="50"/>
                </a:cubicBezTo>
                <a:cubicBezTo>
                  <a:pt x="410" y="50"/>
                  <a:pt x="404" y="44"/>
                  <a:pt x="404" y="37"/>
                </a:cubicBezTo>
                <a:cubicBezTo>
                  <a:pt x="404" y="29"/>
                  <a:pt x="399" y="24"/>
                  <a:pt x="397" y="19"/>
                </a:cubicBezTo>
                <a:cubicBezTo>
                  <a:pt x="395" y="14"/>
                  <a:pt x="390" y="6"/>
                  <a:pt x="390" y="3"/>
                </a:cubicBezTo>
                <a:cubicBezTo>
                  <a:pt x="389" y="0"/>
                  <a:pt x="387" y="3"/>
                  <a:pt x="386" y="5"/>
                </a:cubicBezTo>
                <a:cubicBezTo>
                  <a:pt x="386" y="7"/>
                  <a:pt x="387" y="12"/>
                  <a:pt x="384" y="16"/>
                </a:cubicBezTo>
                <a:cubicBezTo>
                  <a:pt x="381" y="20"/>
                  <a:pt x="376" y="23"/>
                  <a:pt x="378" y="25"/>
                </a:cubicBezTo>
                <a:cubicBezTo>
                  <a:pt x="379" y="26"/>
                  <a:pt x="383" y="26"/>
                  <a:pt x="381" y="28"/>
                </a:cubicBezTo>
                <a:cubicBezTo>
                  <a:pt x="379" y="30"/>
                  <a:pt x="378" y="33"/>
                  <a:pt x="378" y="37"/>
                </a:cubicBezTo>
                <a:cubicBezTo>
                  <a:pt x="378" y="41"/>
                  <a:pt x="375" y="43"/>
                  <a:pt x="376" y="44"/>
                </a:cubicBezTo>
                <a:cubicBezTo>
                  <a:pt x="378" y="46"/>
                  <a:pt x="378" y="51"/>
                  <a:pt x="378" y="52"/>
                </a:cubicBezTo>
                <a:cubicBezTo>
                  <a:pt x="378" y="54"/>
                  <a:pt x="378" y="60"/>
                  <a:pt x="376" y="69"/>
                </a:cubicBezTo>
                <a:cubicBezTo>
                  <a:pt x="375" y="77"/>
                  <a:pt x="371" y="91"/>
                  <a:pt x="365" y="95"/>
                </a:cubicBezTo>
                <a:cubicBezTo>
                  <a:pt x="360" y="98"/>
                  <a:pt x="356" y="97"/>
                  <a:pt x="351" y="93"/>
                </a:cubicBezTo>
                <a:cubicBezTo>
                  <a:pt x="347" y="90"/>
                  <a:pt x="345" y="85"/>
                  <a:pt x="343" y="84"/>
                </a:cubicBezTo>
                <a:cubicBezTo>
                  <a:pt x="340" y="83"/>
                  <a:pt x="329" y="80"/>
                  <a:pt x="325" y="76"/>
                </a:cubicBezTo>
                <a:cubicBezTo>
                  <a:pt x="321" y="72"/>
                  <a:pt x="319" y="70"/>
                  <a:pt x="317" y="70"/>
                </a:cubicBezTo>
                <a:cubicBezTo>
                  <a:pt x="314" y="70"/>
                  <a:pt x="310" y="66"/>
                  <a:pt x="308" y="63"/>
                </a:cubicBezTo>
                <a:cubicBezTo>
                  <a:pt x="305" y="61"/>
                  <a:pt x="300" y="59"/>
                  <a:pt x="299" y="58"/>
                </a:cubicBezTo>
                <a:cubicBezTo>
                  <a:pt x="298" y="57"/>
                  <a:pt x="295" y="57"/>
                  <a:pt x="296" y="54"/>
                </a:cubicBezTo>
                <a:cubicBezTo>
                  <a:pt x="298" y="52"/>
                  <a:pt x="302" y="45"/>
                  <a:pt x="304" y="44"/>
                </a:cubicBezTo>
                <a:cubicBezTo>
                  <a:pt x="306" y="42"/>
                  <a:pt x="308" y="42"/>
                  <a:pt x="306" y="40"/>
                </a:cubicBezTo>
                <a:cubicBezTo>
                  <a:pt x="304" y="39"/>
                  <a:pt x="305" y="34"/>
                  <a:pt x="308" y="34"/>
                </a:cubicBezTo>
                <a:cubicBezTo>
                  <a:pt x="311" y="34"/>
                  <a:pt x="308" y="32"/>
                  <a:pt x="311" y="29"/>
                </a:cubicBezTo>
                <a:cubicBezTo>
                  <a:pt x="314" y="26"/>
                  <a:pt x="318" y="23"/>
                  <a:pt x="316" y="21"/>
                </a:cubicBezTo>
                <a:cubicBezTo>
                  <a:pt x="314" y="19"/>
                  <a:pt x="312" y="16"/>
                  <a:pt x="310" y="18"/>
                </a:cubicBezTo>
                <a:cubicBezTo>
                  <a:pt x="308" y="20"/>
                  <a:pt x="308" y="25"/>
                  <a:pt x="306" y="23"/>
                </a:cubicBezTo>
                <a:cubicBezTo>
                  <a:pt x="305" y="22"/>
                  <a:pt x="303" y="21"/>
                  <a:pt x="303" y="19"/>
                </a:cubicBezTo>
                <a:cubicBezTo>
                  <a:pt x="303" y="17"/>
                  <a:pt x="303" y="15"/>
                  <a:pt x="300" y="18"/>
                </a:cubicBezTo>
                <a:cubicBezTo>
                  <a:pt x="297" y="21"/>
                  <a:pt x="295" y="22"/>
                  <a:pt x="290" y="21"/>
                </a:cubicBezTo>
                <a:cubicBezTo>
                  <a:pt x="285" y="20"/>
                  <a:pt x="272" y="14"/>
                  <a:pt x="266" y="1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29" name="Freeform 457"/>
          <p:cNvSpPr>
            <a:spLocks/>
          </p:cNvSpPr>
          <p:nvPr/>
        </p:nvSpPr>
        <p:spPr bwMode="auto">
          <a:xfrm>
            <a:off x="625475" y="2390775"/>
            <a:ext cx="196850" cy="303213"/>
          </a:xfrm>
          <a:custGeom>
            <a:avLst/>
            <a:gdLst/>
            <a:ahLst/>
            <a:cxnLst>
              <a:cxn ang="0">
                <a:pos x="29" y="1"/>
              </a:cxn>
              <a:cxn ang="0">
                <a:pos x="13" y="2"/>
              </a:cxn>
              <a:cxn ang="0">
                <a:pos x="11" y="9"/>
              </a:cxn>
              <a:cxn ang="0">
                <a:pos x="4" y="19"/>
              </a:cxn>
              <a:cxn ang="0">
                <a:pos x="5" y="34"/>
              </a:cxn>
              <a:cxn ang="0">
                <a:pos x="12" y="37"/>
              </a:cxn>
              <a:cxn ang="0">
                <a:pos x="10" y="41"/>
              </a:cxn>
              <a:cxn ang="0">
                <a:pos x="6" y="47"/>
              </a:cxn>
              <a:cxn ang="0">
                <a:pos x="1" y="53"/>
              </a:cxn>
              <a:cxn ang="0">
                <a:pos x="6" y="57"/>
              </a:cxn>
              <a:cxn ang="0">
                <a:pos x="10" y="58"/>
              </a:cxn>
              <a:cxn ang="0">
                <a:pos x="12" y="56"/>
              </a:cxn>
              <a:cxn ang="0">
                <a:pos x="13" y="52"/>
              </a:cxn>
              <a:cxn ang="0">
                <a:pos x="16" y="52"/>
              </a:cxn>
              <a:cxn ang="0">
                <a:pos x="16" y="64"/>
              </a:cxn>
              <a:cxn ang="0">
                <a:pos x="20" y="72"/>
              </a:cxn>
              <a:cxn ang="0">
                <a:pos x="33" y="69"/>
              </a:cxn>
              <a:cxn ang="0">
                <a:pos x="35" y="78"/>
              </a:cxn>
              <a:cxn ang="0">
                <a:pos x="42" y="85"/>
              </a:cxn>
              <a:cxn ang="0">
                <a:pos x="41" y="99"/>
              </a:cxn>
              <a:cxn ang="0">
                <a:pos x="23" y="101"/>
              </a:cxn>
              <a:cxn ang="0">
                <a:pos x="27" y="108"/>
              </a:cxn>
              <a:cxn ang="0">
                <a:pos x="24" y="113"/>
              </a:cxn>
              <a:cxn ang="0">
                <a:pos x="13" y="125"/>
              </a:cxn>
              <a:cxn ang="0">
                <a:pos x="23" y="126"/>
              </a:cxn>
              <a:cxn ang="0">
                <a:pos x="30" y="131"/>
              </a:cxn>
              <a:cxn ang="0">
                <a:pos x="46" y="128"/>
              </a:cxn>
              <a:cxn ang="0">
                <a:pos x="37" y="137"/>
              </a:cxn>
              <a:cxn ang="0">
                <a:pos x="23" y="137"/>
              </a:cxn>
              <a:cxn ang="0">
                <a:pos x="18" y="144"/>
              </a:cxn>
              <a:cxn ang="0">
                <a:pos x="7" y="155"/>
              </a:cxn>
              <a:cxn ang="0">
                <a:pos x="13" y="156"/>
              </a:cxn>
              <a:cxn ang="0">
                <a:pos x="28" y="151"/>
              </a:cxn>
              <a:cxn ang="0">
                <a:pos x="40" y="144"/>
              </a:cxn>
              <a:cxn ang="0">
                <a:pos x="58" y="144"/>
              </a:cxn>
              <a:cxn ang="0">
                <a:pos x="80" y="143"/>
              </a:cxn>
              <a:cxn ang="0">
                <a:pos x="96" y="134"/>
              </a:cxn>
              <a:cxn ang="0">
                <a:pos x="96" y="123"/>
              </a:cxn>
              <a:cxn ang="0">
                <a:pos x="93" y="106"/>
              </a:cxn>
              <a:cxn ang="0">
                <a:pos x="82" y="104"/>
              </a:cxn>
              <a:cxn ang="0">
                <a:pos x="72" y="92"/>
              </a:cxn>
              <a:cxn ang="0">
                <a:pos x="76" y="83"/>
              </a:cxn>
              <a:cxn ang="0">
                <a:pos x="54" y="56"/>
              </a:cxn>
              <a:cxn ang="0">
                <a:pos x="34" y="51"/>
              </a:cxn>
              <a:cxn ang="0">
                <a:pos x="43" y="44"/>
              </a:cxn>
              <a:cxn ang="0">
                <a:pos x="49" y="35"/>
              </a:cxn>
              <a:cxn ang="0">
                <a:pos x="48" y="18"/>
              </a:cxn>
              <a:cxn ang="0">
                <a:pos x="25" y="21"/>
              </a:cxn>
              <a:cxn ang="0">
                <a:pos x="28" y="17"/>
              </a:cxn>
              <a:cxn ang="0">
                <a:pos x="35" y="8"/>
              </a:cxn>
            </a:cxnLst>
            <a:rect l="0" t="0" r="r" b="b"/>
            <a:pathLst>
              <a:path w="103" h="159">
                <a:moveTo>
                  <a:pt x="37" y="2"/>
                </a:moveTo>
                <a:cubicBezTo>
                  <a:pt x="35" y="1"/>
                  <a:pt x="31" y="0"/>
                  <a:pt x="29" y="1"/>
                </a:cubicBezTo>
                <a:cubicBezTo>
                  <a:pt x="26" y="2"/>
                  <a:pt x="26" y="2"/>
                  <a:pt x="21" y="2"/>
                </a:cubicBezTo>
                <a:cubicBezTo>
                  <a:pt x="17" y="2"/>
                  <a:pt x="13" y="0"/>
                  <a:pt x="13" y="2"/>
                </a:cubicBezTo>
                <a:cubicBezTo>
                  <a:pt x="13" y="5"/>
                  <a:pt x="15" y="8"/>
                  <a:pt x="11" y="8"/>
                </a:cubicBezTo>
                <a:cubicBezTo>
                  <a:pt x="7" y="8"/>
                  <a:pt x="11" y="8"/>
                  <a:pt x="11" y="9"/>
                </a:cubicBezTo>
                <a:cubicBezTo>
                  <a:pt x="12" y="10"/>
                  <a:pt x="11" y="14"/>
                  <a:pt x="9" y="14"/>
                </a:cubicBezTo>
                <a:cubicBezTo>
                  <a:pt x="6" y="15"/>
                  <a:pt x="4" y="16"/>
                  <a:pt x="4" y="19"/>
                </a:cubicBezTo>
                <a:cubicBezTo>
                  <a:pt x="5" y="22"/>
                  <a:pt x="7" y="22"/>
                  <a:pt x="7" y="25"/>
                </a:cubicBezTo>
                <a:cubicBezTo>
                  <a:pt x="7" y="28"/>
                  <a:pt x="5" y="33"/>
                  <a:pt x="5" y="34"/>
                </a:cubicBezTo>
                <a:cubicBezTo>
                  <a:pt x="5" y="36"/>
                  <a:pt x="5" y="38"/>
                  <a:pt x="7" y="39"/>
                </a:cubicBezTo>
                <a:cubicBezTo>
                  <a:pt x="9" y="39"/>
                  <a:pt x="11" y="38"/>
                  <a:pt x="12" y="37"/>
                </a:cubicBezTo>
                <a:cubicBezTo>
                  <a:pt x="13" y="36"/>
                  <a:pt x="11" y="37"/>
                  <a:pt x="11" y="38"/>
                </a:cubicBezTo>
                <a:cubicBezTo>
                  <a:pt x="10" y="38"/>
                  <a:pt x="10" y="41"/>
                  <a:pt x="10" y="41"/>
                </a:cubicBezTo>
                <a:cubicBezTo>
                  <a:pt x="11" y="41"/>
                  <a:pt x="12" y="42"/>
                  <a:pt x="10" y="43"/>
                </a:cubicBezTo>
                <a:cubicBezTo>
                  <a:pt x="8" y="43"/>
                  <a:pt x="8" y="47"/>
                  <a:pt x="6" y="47"/>
                </a:cubicBezTo>
                <a:cubicBezTo>
                  <a:pt x="5" y="48"/>
                  <a:pt x="2" y="48"/>
                  <a:pt x="1" y="50"/>
                </a:cubicBezTo>
                <a:cubicBezTo>
                  <a:pt x="0" y="51"/>
                  <a:pt x="0" y="54"/>
                  <a:pt x="1" y="53"/>
                </a:cubicBezTo>
                <a:cubicBezTo>
                  <a:pt x="2" y="52"/>
                  <a:pt x="5" y="49"/>
                  <a:pt x="6" y="51"/>
                </a:cubicBezTo>
                <a:cubicBezTo>
                  <a:pt x="6" y="53"/>
                  <a:pt x="8" y="56"/>
                  <a:pt x="6" y="57"/>
                </a:cubicBezTo>
                <a:cubicBezTo>
                  <a:pt x="4" y="58"/>
                  <a:pt x="3" y="63"/>
                  <a:pt x="4" y="62"/>
                </a:cubicBezTo>
                <a:cubicBezTo>
                  <a:pt x="6" y="61"/>
                  <a:pt x="8" y="57"/>
                  <a:pt x="10" y="58"/>
                </a:cubicBezTo>
                <a:cubicBezTo>
                  <a:pt x="11" y="59"/>
                  <a:pt x="13" y="63"/>
                  <a:pt x="13" y="61"/>
                </a:cubicBezTo>
                <a:cubicBezTo>
                  <a:pt x="13" y="58"/>
                  <a:pt x="13" y="59"/>
                  <a:pt x="12" y="56"/>
                </a:cubicBezTo>
                <a:cubicBezTo>
                  <a:pt x="12" y="53"/>
                  <a:pt x="10" y="52"/>
                  <a:pt x="9" y="51"/>
                </a:cubicBezTo>
                <a:cubicBezTo>
                  <a:pt x="8" y="49"/>
                  <a:pt x="12" y="51"/>
                  <a:pt x="13" y="52"/>
                </a:cubicBezTo>
                <a:cubicBezTo>
                  <a:pt x="14" y="52"/>
                  <a:pt x="15" y="51"/>
                  <a:pt x="17" y="51"/>
                </a:cubicBezTo>
                <a:cubicBezTo>
                  <a:pt x="19" y="50"/>
                  <a:pt x="17" y="50"/>
                  <a:pt x="16" y="52"/>
                </a:cubicBezTo>
                <a:cubicBezTo>
                  <a:pt x="15" y="54"/>
                  <a:pt x="15" y="54"/>
                  <a:pt x="16" y="57"/>
                </a:cubicBezTo>
                <a:cubicBezTo>
                  <a:pt x="17" y="60"/>
                  <a:pt x="18" y="62"/>
                  <a:pt x="16" y="64"/>
                </a:cubicBezTo>
                <a:cubicBezTo>
                  <a:pt x="14" y="67"/>
                  <a:pt x="14" y="70"/>
                  <a:pt x="14" y="72"/>
                </a:cubicBezTo>
                <a:cubicBezTo>
                  <a:pt x="15" y="73"/>
                  <a:pt x="17" y="73"/>
                  <a:pt x="20" y="72"/>
                </a:cubicBezTo>
                <a:cubicBezTo>
                  <a:pt x="22" y="71"/>
                  <a:pt x="21" y="72"/>
                  <a:pt x="25" y="72"/>
                </a:cubicBezTo>
                <a:cubicBezTo>
                  <a:pt x="28" y="72"/>
                  <a:pt x="28" y="68"/>
                  <a:pt x="33" y="69"/>
                </a:cubicBezTo>
                <a:cubicBezTo>
                  <a:pt x="39" y="69"/>
                  <a:pt x="40" y="69"/>
                  <a:pt x="38" y="70"/>
                </a:cubicBezTo>
                <a:cubicBezTo>
                  <a:pt x="35" y="72"/>
                  <a:pt x="34" y="75"/>
                  <a:pt x="35" y="78"/>
                </a:cubicBezTo>
                <a:cubicBezTo>
                  <a:pt x="36" y="81"/>
                  <a:pt x="37" y="86"/>
                  <a:pt x="38" y="85"/>
                </a:cubicBezTo>
                <a:cubicBezTo>
                  <a:pt x="39" y="83"/>
                  <a:pt x="42" y="85"/>
                  <a:pt x="42" y="85"/>
                </a:cubicBezTo>
                <a:cubicBezTo>
                  <a:pt x="42" y="85"/>
                  <a:pt x="40" y="91"/>
                  <a:pt x="40" y="94"/>
                </a:cubicBezTo>
                <a:cubicBezTo>
                  <a:pt x="41" y="97"/>
                  <a:pt x="44" y="98"/>
                  <a:pt x="41" y="99"/>
                </a:cubicBezTo>
                <a:cubicBezTo>
                  <a:pt x="38" y="100"/>
                  <a:pt x="33" y="101"/>
                  <a:pt x="30" y="101"/>
                </a:cubicBezTo>
                <a:cubicBezTo>
                  <a:pt x="26" y="101"/>
                  <a:pt x="24" y="99"/>
                  <a:pt x="23" y="101"/>
                </a:cubicBezTo>
                <a:cubicBezTo>
                  <a:pt x="23" y="103"/>
                  <a:pt x="20" y="104"/>
                  <a:pt x="21" y="106"/>
                </a:cubicBezTo>
                <a:cubicBezTo>
                  <a:pt x="21" y="107"/>
                  <a:pt x="25" y="106"/>
                  <a:pt x="27" y="108"/>
                </a:cubicBezTo>
                <a:cubicBezTo>
                  <a:pt x="29" y="110"/>
                  <a:pt x="24" y="110"/>
                  <a:pt x="23" y="111"/>
                </a:cubicBezTo>
                <a:cubicBezTo>
                  <a:pt x="21" y="112"/>
                  <a:pt x="23" y="111"/>
                  <a:pt x="24" y="113"/>
                </a:cubicBezTo>
                <a:cubicBezTo>
                  <a:pt x="26" y="114"/>
                  <a:pt x="23" y="117"/>
                  <a:pt x="21" y="119"/>
                </a:cubicBezTo>
                <a:cubicBezTo>
                  <a:pt x="18" y="122"/>
                  <a:pt x="15" y="124"/>
                  <a:pt x="13" y="125"/>
                </a:cubicBezTo>
                <a:cubicBezTo>
                  <a:pt x="10" y="127"/>
                  <a:pt x="13" y="131"/>
                  <a:pt x="16" y="130"/>
                </a:cubicBezTo>
                <a:cubicBezTo>
                  <a:pt x="19" y="129"/>
                  <a:pt x="21" y="127"/>
                  <a:pt x="23" y="126"/>
                </a:cubicBezTo>
                <a:cubicBezTo>
                  <a:pt x="24" y="126"/>
                  <a:pt x="22" y="127"/>
                  <a:pt x="24" y="129"/>
                </a:cubicBezTo>
                <a:cubicBezTo>
                  <a:pt x="26" y="130"/>
                  <a:pt x="25" y="129"/>
                  <a:pt x="30" y="131"/>
                </a:cubicBezTo>
                <a:cubicBezTo>
                  <a:pt x="35" y="132"/>
                  <a:pt x="36" y="133"/>
                  <a:pt x="39" y="132"/>
                </a:cubicBezTo>
                <a:cubicBezTo>
                  <a:pt x="42" y="131"/>
                  <a:pt x="47" y="125"/>
                  <a:pt x="46" y="128"/>
                </a:cubicBezTo>
                <a:cubicBezTo>
                  <a:pt x="45" y="131"/>
                  <a:pt x="45" y="132"/>
                  <a:pt x="43" y="134"/>
                </a:cubicBezTo>
                <a:cubicBezTo>
                  <a:pt x="41" y="136"/>
                  <a:pt x="40" y="137"/>
                  <a:pt x="37" y="137"/>
                </a:cubicBezTo>
                <a:cubicBezTo>
                  <a:pt x="34" y="137"/>
                  <a:pt x="34" y="135"/>
                  <a:pt x="31" y="136"/>
                </a:cubicBezTo>
                <a:cubicBezTo>
                  <a:pt x="28" y="137"/>
                  <a:pt x="25" y="139"/>
                  <a:pt x="23" y="137"/>
                </a:cubicBezTo>
                <a:cubicBezTo>
                  <a:pt x="21" y="136"/>
                  <a:pt x="22" y="133"/>
                  <a:pt x="21" y="135"/>
                </a:cubicBezTo>
                <a:cubicBezTo>
                  <a:pt x="19" y="137"/>
                  <a:pt x="22" y="142"/>
                  <a:pt x="18" y="144"/>
                </a:cubicBezTo>
                <a:cubicBezTo>
                  <a:pt x="15" y="147"/>
                  <a:pt x="13" y="152"/>
                  <a:pt x="10" y="153"/>
                </a:cubicBezTo>
                <a:cubicBezTo>
                  <a:pt x="7" y="154"/>
                  <a:pt x="4" y="155"/>
                  <a:pt x="7" y="155"/>
                </a:cubicBezTo>
                <a:cubicBezTo>
                  <a:pt x="10" y="155"/>
                  <a:pt x="13" y="156"/>
                  <a:pt x="12" y="156"/>
                </a:cubicBezTo>
                <a:cubicBezTo>
                  <a:pt x="10" y="157"/>
                  <a:pt x="11" y="159"/>
                  <a:pt x="13" y="156"/>
                </a:cubicBezTo>
                <a:cubicBezTo>
                  <a:pt x="16" y="153"/>
                  <a:pt x="19" y="151"/>
                  <a:pt x="22" y="151"/>
                </a:cubicBezTo>
                <a:cubicBezTo>
                  <a:pt x="25" y="150"/>
                  <a:pt x="26" y="150"/>
                  <a:pt x="28" y="151"/>
                </a:cubicBezTo>
                <a:cubicBezTo>
                  <a:pt x="30" y="152"/>
                  <a:pt x="32" y="152"/>
                  <a:pt x="33" y="150"/>
                </a:cubicBezTo>
                <a:cubicBezTo>
                  <a:pt x="35" y="147"/>
                  <a:pt x="35" y="144"/>
                  <a:pt x="40" y="144"/>
                </a:cubicBezTo>
                <a:cubicBezTo>
                  <a:pt x="46" y="144"/>
                  <a:pt x="48" y="148"/>
                  <a:pt x="50" y="146"/>
                </a:cubicBezTo>
                <a:cubicBezTo>
                  <a:pt x="53" y="145"/>
                  <a:pt x="54" y="144"/>
                  <a:pt x="58" y="144"/>
                </a:cubicBezTo>
                <a:cubicBezTo>
                  <a:pt x="61" y="145"/>
                  <a:pt x="60" y="147"/>
                  <a:pt x="64" y="146"/>
                </a:cubicBezTo>
                <a:cubicBezTo>
                  <a:pt x="67" y="145"/>
                  <a:pt x="74" y="143"/>
                  <a:pt x="80" y="143"/>
                </a:cubicBezTo>
                <a:cubicBezTo>
                  <a:pt x="87" y="143"/>
                  <a:pt x="92" y="141"/>
                  <a:pt x="95" y="138"/>
                </a:cubicBezTo>
                <a:cubicBezTo>
                  <a:pt x="97" y="135"/>
                  <a:pt x="100" y="135"/>
                  <a:pt x="96" y="134"/>
                </a:cubicBezTo>
                <a:cubicBezTo>
                  <a:pt x="93" y="134"/>
                  <a:pt x="84" y="134"/>
                  <a:pt x="86" y="132"/>
                </a:cubicBezTo>
                <a:cubicBezTo>
                  <a:pt x="89" y="130"/>
                  <a:pt x="93" y="126"/>
                  <a:pt x="96" y="123"/>
                </a:cubicBezTo>
                <a:cubicBezTo>
                  <a:pt x="99" y="120"/>
                  <a:pt x="103" y="115"/>
                  <a:pt x="102" y="112"/>
                </a:cubicBezTo>
                <a:cubicBezTo>
                  <a:pt x="101" y="108"/>
                  <a:pt x="96" y="106"/>
                  <a:pt x="93" y="106"/>
                </a:cubicBezTo>
                <a:cubicBezTo>
                  <a:pt x="90" y="106"/>
                  <a:pt x="86" y="108"/>
                  <a:pt x="83" y="108"/>
                </a:cubicBezTo>
                <a:cubicBezTo>
                  <a:pt x="80" y="107"/>
                  <a:pt x="81" y="106"/>
                  <a:pt x="82" y="104"/>
                </a:cubicBezTo>
                <a:cubicBezTo>
                  <a:pt x="83" y="103"/>
                  <a:pt x="83" y="98"/>
                  <a:pt x="80" y="95"/>
                </a:cubicBezTo>
                <a:cubicBezTo>
                  <a:pt x="76" y="93"/>
                  <a:pt x="74" y="93"/>
                  <a:pt x="72" y="92"/>
                </a:cubicBezTo>
                <a:cubicBezTo>
                  <a:pt x="70" y="90"/>
                  <a:pt x="75" y="91"/>
                  <a:pt x="78" y="91"/>
                </a:cubicBezTo>
                <a:cubicBezTo>
                  <a:pt x="80" y="90"/>
                  <a:pt x="80" y="86"/>
                  <a:pt x="76" y="83"/>
                </a:cubicBezTo>
                <a:cubicBezTo>
                  <a:pt x="72" y="80"/>
                  <a:pt x="67" y="79"/>
                  <a:pt x="64" y="75"/>
                </a:cubicBezTo>
                <a:cubicBezTo>
                  <a:pt x="61" y="72"/>
                  <a:pt x="58" y="60"/>
                  <a:pt x="54" y="56"/>
                </a:cubicBezTo>
                <a:cubicBezTo>
                  <a:pt x="49" y="52"/>
                  <a:pt x="47" y="49"/>
                  <a:pt x="44" y="50"/>
                </a:cubicBezTo>
                <a:cubicBezTo>
                  <a:pt x="42" y="50"/>
                  <a:pt x="40" y="53"/>
                  <a:pt x="34" y="51"/>
                </a:cubicBezTo>
                <a:cubicBezTo>
                  <a:pt x="29" y="49"/>
                  <a:pt x="32" y="48"/>
                  <a:pt x="35" y="48"/>
                </a:cubicBezTo>
                <a:cubicBezTo>
                  <a:pt x="38" y="48"/>
                  <a:pt x="47" y="44"/>
                  <a:pt x="43" y="44"/>
                </a:cubicBezTo>
                <a:cubicBezTo>
                  <a:pt x="39" y="44"/>
                  <a:pt x="32" y="44"/>
                  <a:pt x="38" y="42"/>
                </a:cubicBezTo>
                <a:cubicBezTo>
                  <a:pt x="44" y="39"/>
                  <a:pt x="45" y="44"/>
                  <a:pt x="49" y="35"/>
                </a:cubicBezTo>
                <a:cubicBezTo>
                  <a:pt x="53" y="26"/>
                  <a:pt x="57" y="24"/>
                  <a:pt x="55" y="21"/>
                </a:cubicBezTo>
                <a:cubicBezTo>
                  <a:pt x="53" y="18"/>
                  <a:pt x="52" y="18"/>
                  <a:pt x="48" y="18"/>
                </a:cubicBezTo>
                <a:cubicBezTo>
                  <a:pt x="44" y="17"/>
                  <a:pt x="34" y="18"/>
                  <a:pt x="33" y="18"/>
                </a:cubicBezTo>
                <a:cubicBezTo>
                  <a:pt x="31" y="18"/>
                  <a:pt x="26" y="21"/>
                  <a:pt x="25" y="21"/>
                </a:cubicBezTo>
                <a:cubicBezTo>
                  <a:pt x="23" y="21"/>
                  <a:pt x="22" y="21"/>
                  <a:pt x="25" y="19"/>
                </a:cubicBezTo>
                <a:cubicBezTo>
                  <a:pt x="28" y="18"/>
                  <a:pt x="31" y="18"/>
                  <a:pt x="28" y="17"/>
                </a:cubicBezTo>
                <a:cubicBezTo>
                  <a:pt x="24" y="15"/>
                  <a:pt x="21" y="17"/>
                  <a:pt x="24" y="15"/>
                </a:cubicBezTo>
                <a:cubicBezTo>
                  <a:pt x="27" y="13"/>
                  <a:pt x="32" y="9"/>
                  <a:pt x="35" y="8"/>
                </a:cubicBezTo>
                <a:cubicBezTo>
                  <a:pt x="38" y="6"/>
                  <a:pt x="43" y="2"/>
                  <a:pt x="37"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30" name="Freeform 458"/>
          <p:cNvSpPr>
            <a:spLocks/>
          </p:cNvSpPr>
          <p:nvPr/>
        </p:nvSpPr>
        <p:spPr bwMode="auto">
          <a:xfrm>
            <a:off x="511175" y="2513013"/>
            <a:ext cx="133350" cy="131762"/>
          </a:xfrm>
          <a:custGeom>
            <a:avLst/>
            <a:gdLst/>
            <a:ahLst/>
            <a:cxnLst>
              <a:cxn ang="0">
                <a:pos x="68" y="14"/>
              </a:cxn>
              <a:cxn ang="0">
                <a:pos x="64" y="11"/>
              </a:cxn>
              <a:cxn ang="0">
                <a:pos x="63" y="10"/>
              </a:cxn>
              <a:cxn ang="0">
                <a:pos x="60" y="3"/>
              </a:cxn>
              <a:cxn ang="0">
                <a:pos x="55" y="1"/>
              </a:cxn>
              <a:cxn ang="0">
                <a:pos x="46" y="3"/>
              </a:cxn>
              <a:cxn ang="0">
                <a:pos x="37" y="4"/>
              </a:cxn>
              <a:cxn ang="0">
                <a:pos x="29" y="5"/>
              </a:cxn>
              <a:cxn ang="0">
                <a:pos x="29" y="6"/>
              </a:cxn>
              <a:cxn ang="0">
                <a:pos x="25" y="9"/>
              </a:cxn>
              <a:cxn ang="0">
                <a:pos x="26" y="11"/>
              </a:cxn>
              <a:cxn ang="0">
                <a:pos x="31" y="14"/>
              </a:cxn>
              <a:cxn ang="0">
                <a:pos x="22" y="17"/>
              </a:cxn>
              <a:cxn ang="0">
                <a:pos x="14" y="17"/>
              </a:cxn>
              <a:cxn ang="0">
                <a:pos x="7" y="19"/>
              </a:cxn>
              <a:cxn ang="0">
                <a:pos x="8" y="21"/>
              </a:cxn>
              <a:cxn ang="0">
                <a:pos x="7" y="23"/>
              </a:cxn>
              <a:cxn ang="0">
                <a:pos x="6" y="24"/>
              </a:cxn>
              <a:cxn ang="0">
                <a:pos x="11" y="28"/>
              </a:cxn>
              <a:cxn ang="0">
                <a:pos x="7" y="34"/>
              </a:cxn>
              <a:cxn ang="0">
                <a:pos x="16" y="36"/>
              </a:cxn>
              <a:cxn ang="0">
                <a:pos x="17" y="39"/>
              </a:cxn>
              <a:cxn ang="0">
                <a:pos x="11" y="50"/>
              </a:cxn>
              <a:cxn ang="0">
                <a:pos x="5" y="54"/>
              </a:cxn>
              <a:cxn ang="0">
                <a:pos x="5" y="55"/>
              </a:cxn>
              <a:cxn ang="0">
                <a:pos x="7" y="56"/>
              </a:cxn>
              <a:cxn ang="0">
                <a:pos x="3" y="60"/>
              </a:cxn>
              <a:cxn ang="0">
                <a:pos x="8" y="59"/>
              </a:cxn>
              <a:cxn ang="0">
                <a:pos x="7" y="65"/>
              </a:cxn>
              <a:cxn ang="0">
                <a:pos x="12" y="63"/>
              </a:cxn>
              <a:cxn ang="0">
                <a:pos x="13" y="67"/>
              </a:cxn>
              <a:cxn ang="0">
                <a:pos x="20" y="66"/>
              </a:cxn>
              <a:cxn ang="0">
                <a:pos x="39" y="57"/>
              </a:cxn>
              <a:cxn ang="0">
                <a:pos x="52" y="55"/>
              </a:cxn>
              <a:cxn ang="0">
                <a:pos x="57" y="48"/>
              </a:cxn>
              <a:cxn ang="0">
                <a:pos x="60" y="36"/>
              </a:cxn>
              <a:cxn ang="0">
                <a:pos x="55" y="24"/>
              </a:cxn>
              <a:cxn ang="0">
                <a:pos x="61" y="21"/>
              </a:cxn>
              <a:cxn ang="0">
                <a:pos x="68" y="14"/>
              </a:cxn>
            </a:cxnLst>
            <a:rect l="0" t="0" r="r" b="b"/>
            <a:pathLst>
              <a:path w="70" h="69">
                <a:moveTo>
                  <a:pt x="68" y="14"/>
                </a:moveTo>
                <a:cubicBezTo>
                  <a:pt x="70" y="13"/>
                  <a:pt x="66" y="11"/>
                  <a:pt x="64" y="11"/>
                </a:cubicBezTo>
                <a:cubicBezTo>
                  <a:pt x="62" y="11"/>
                  <a:pt x="63" y="11"/>
                  <a:pt x="63" y="10"/>
                </a:cubicBezTo>
                <a:cubicBezTo>
                  <a:pt x="63" y="8"/>
                  <a:pt x="62" y="4"/>
                  <a:pt x="60" y="3"/>
                </a:cubicBezTo>
                <a:cubicBezTo>
                  <a:pt x="57" y="1"/>
                  <a:pt x="57" y="0"/>
                  <a:pt x="55" y="1"/>
                </a:cubicBezTo>
                <a:cubicBezTo>
                  <a:pt x="52" y="2"/>
                  <a:pt x="49" y="1"/>
                  <a:pt x="46" y="3"/>
                </a:cubicBezTo>
                <a:cubicBezTo>
                  <a:pt x="44" y="5"/>
                  <a:pt x="41" y="6"/>
                  <a:pt x="37" y="4"/>
                </a:cubicBezTo>
                <a:cubicBezTo>
                  <a:pt x="34" y="3"/>
                  <a:pt x="31" y="5"/>
                  <a:pt x="29" y="5"/>
                </a:cubicBezTo>
                <a:cubicBezTo>
                  <a:pt x="27" y="5"/>
                  <a:pt x="28" y="6"/>
                  <a:pt x="29" y="6"/>
                </a:cubicBezTo>
                <a:cubicBezTo>
                  <a:pt x="31" y="7"/>
                  <a:pt x="26" y="9"/>
                  <a:pt x="25" y="9"/>
                </a:cubicBezTo>
                <a:cubicBezTo>
                  <a:pt x="24" y="9"/>
                  <a:pt x="22" y="11"/>
                  <a:pt x="26" y="11"/>
                </a:cubicBezTo>
                <a:cubicBezTo>
                  <a:pt x="29" y="11"/>
                  <a:pt x="33" y="13"/>
                  <a:pt x="31" y="14"/>
                </a:cubicBezTo>
                <a:cubicBezTo>
                  <a:pt x="29" y="15"/>
                  <a:pt x="24" y="16"/>
                  <a:pt x="22" y="17"/>
                </a:cubicBezTo>
                <a:cubicBezTo>
                  <a:pt x="21" y="17"/>
                  <a:pt x="17" y="18"/>
                  <a:pt x="14" y="17"/>
                </a:cubicBezTo>
                <a:cubicBezTo>
                  <a:pt x="11" y="17"/>
                  <a:pt x="5" y="19"/>
                  <a:pt x="7" y="19"/>
                </a:cubicBezTo>
                <a:cubicBezTo>
                  <a:pt x="9" y="19"/>
                  <a:pt x="10" y="21"/>
                  <a:pt x="8" y="21"/>
                </a:cubicBezTo>
                <a:cubicBezTo>
                  <a:pt x="6" y="21"/>
                  <a:pt x="3" y="23"/>
                  <a:pt x="7" y="23"/>
                </a:cubicBezTo>
                <a:cubicBezTo>
                  <a:pt x="10" y="23"/>
                  <a:pt x="3" y="24"/>
                  <a:pt x="6" y="24"/>
                </a:cubicBezTo>
                <a:cubicBezTo>
                  <a:pt x="8" y="24"/>
                  <a:pt x="13" y="27"/>
                  <a:pt x="11" y="28"/>
                </a:cubicBezTo>
                <a:cubicBezTo>
                  <a:pt x="9" y="29"/>
                  <a:pt x="3" y="33"/>
                  <a:pt x="7" y="34"/>
                </a:cubicBezTo>
                <a:cubicBezTo>
                  <a:pt x="11" y="35"/>
                  <a:pt x="14" y="36"/>
                  <a:pt x="16" y="36"/>
                </a:cubicBezTo>
                <a:cubicBezTo>
                  <a:pt x="17" y="36"/>
                  <a:pt x="19" y="36"/>
                  <a:pt x="17" y="39"/>
                </a:cubicBezTo>
                <a:cubicBezTo>
                  <a:pt x="14" y="42"/>
                  <a:pt x="13" y="47"/>
                  <a:pt x="11" y="50"/>
                </a:cubicBezTo>
                <a:cubicBezTo>
                  <a:pt x="10" y="53"/>
                  <a:pt x="7" y="55"/>
                  <a:pt x="5" y="54"/>
                </a:cubicBezTo>
                <a:cubicBezTo>
                  <a:pt x="3" y="54"/>
                  <a:pt x="1" y="55"/>
                  <a:pt x="5" y="55"/>
                </a:cubicBezTo>
                <a:cubicBezTo>
                  <a:pt x="9" y="55"/>
                  <a:pt x="9" y="56"/>
                  <a:pt x="7" y="56"/>
                </a:cubicBezTo>
                <a:cubicBezTo>
                  <a:pt x="4" y="56"/>
                  <a:pt x="0" y="60"/>
                  <a:pt x="3" y="60"/>
                </a:cubicBezTo>
                <a:cubicBezTo>
                  <a:pt x="5" y="59"/>
                  <a:pt x="10" y="57"/>
                  <a:pt x="8" y="59"/>
                </a:cubicBezTo>
                <a:cubicBezTo>
                  <a:pt x="6" y="60"/>
                  <a:pt x="5" y="66"/>
                  <a:pt x="7" y="65"/>
                </a:cubicBezTo>
                <a:cubicBezTo>
                  <a:pt x="9" y="63"/>
                  <a:pt x="13" y="61"/>
                  <a:pt x="12" y="63"/>
                </a:cubicBezTo>
                <a:cubicBezTo>
                  <a:pt x="11" y="64"/>
                  <a:pt x="13" y="69"/>
                  <a:pt x="13" y="67"/>
                </a:cubicBezTo>
                <a:cubicBezTo>
                  <a:pt x="14" y="66"/>
                  <a:pt x="16" y="67"/>
                  <a:pt x="20" y="66"/>
                </a:cubicBezTo>
                <a:cubicBezTo>
                  <a:pt x="24" y="65"/>
                  <a:pt x="34" y="59"/>
                  <a:pt x="39" y="57"/>
                </a:cubicBezTo>
                <a:cubicBezTo>
                  <a:pt x="45" y="55"/>
                  <a:pt x="49" y="57"/>
                  <a:pt x="52" y="55"/>
                </a:cubicBezTo>
                <a:cubicBezTo>
                  <a:pt x="56" y="53"/>
                  <a:pt x="55" y="51"/>
                  <a:pt x="57" y="48"/>
                </a:cubicBezTo>
                <a:cubicBezTo>
                  <a:pt x="58" y="44"/>
                  <a:pt x="61" y="43"/>
                  <a:pt x="60" y="36"/>
                </a:cubicBezTo>
                <a:cubicBezTo>
                  <a:pt x="59" y="30"/>
                  <a:pt x="55" y="26"/>
                  <a:pt x="55" y="24"/>
                </a:cubicBezTo>
                <a:cubicBezTo>
                  <a:pt x="55" y="21"/>
                  <a:pt x="57" y="23"/>
                  <a:pt x="61" y="21"/>
                </a:cubicBezTo>
                <a:cubicBezTo>
                  <a:pt x="64" y="18"/>
                  <a:pt x="66" y="15"/>
                  <a:pt x="68" y="1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31" name="Freeform 465"/>
          <p:cNvSpPr>
            <a:spLocks/>
          </p:cNvSpPr>
          <p:nvPr/>
        </p:nvSpPr>
        <p:spPr bwMode="auto">
          <a:xfrm>
            <a:off x="2058988" y="1595438"/>
            <a:ext cx="449262" cy="312737"/>
          </a:xfrm>
          <a:custGeom>
            <a:avLst/>
            <a:gdLst/>
            <a:ahLst/>
            <a:cxnLst>
              <a:cxn ang="0">
                <a:pos x="208" y="1"/>
              </a:cxn>
              <a:cxn ang="0">
                <a:pos x="193" y="10"/>
              </a:cxn>
              <a:cxn ang="0">
                <a:pos x="173" y="15"/>
              </a:cxn>
              <a:cxn ang="0">
                <a:pos x="129" y="19"/>
              </a:cxn>
              <a:cxn ang="0">
                <a:pos x="123" y="24"/>
              </a:cxn>
              <a:cxn ang="0">
                <a:pos x="103" y="28"/>
              </a:cxn>
              <a:cxn ang="0">
                <a:pos x="90" y="37"/>
              </a:cxn>
              <a:cxn ang="0">
                <a:pos x="77" y="43"/>
              </a:cxn>
              <a:cxn ang="0">
                <a:pos x="67" y="50"/>
              </a:cxn>
              <a:cxn ang="0">
                <a:pos x="63" y="53"/>
              </a:cxn>
              <a:cxn ang="0">
                <a:pos x="60" y="59"/>
              </a:cxn>
              <a:cxn ang="0">
                <a:pos x="56" y="63"/>
              </a:cxn>
              <a:cxn ang="0">
                <a:pos x="58" y="66"/>
              </a:cxn>
              <a:cxn ang="0">
                <a:pos x="53" y="73"/>
              </a:cxn>
              <a:cxn ang="0">
                <a:pos x="51" y="75"/>
              </a:cxn>
              <a:cxn ang="0">
                <a:pos x="36" y="82"/>
              </a:cxn>
              <a:cxn ang="0">
                <a:pos x="44" y="86"/>
              </a:cxn>
              <a:cxn ang="0">
                <a:pos x="39" y="91"/>
              </a:cxn>
              <a:cxn ang="0">
                <a:pos x="32" y="96"/>
              </a:cxn>
              <a:cxn ang="0">
                <a:pos x="23" y="105"/>
              </a:cxn>
              <a:cxn ang="0">
                <a:pos x="15" y="111"/>
              </a:cxn>
              <a:cxn ang="0">
                <a:pos x="16" y="119"/>
              </a:cxn>
              <a:cxn ang="0">
                <a:pos x="9" y="125"/>
              </a:cxn>
              <a:cxn ang="0">
                <a:pos x="5" y="141"/>
              </a:cxn>
              <a:cxn ang="0">
                <a:pos x="19" y="142"/>
              </a:cxn>
              <a:cxn ang="0">
                <a:pos x="26" y="142"/>
              </a:cxn>
              <a:cxn ang="0">
                <a:pos x="29" y="145"/>
              </a:cxn>
              <a:cxn ang="0">
                <a:pos x="30" y="150"/>
              </a:cxn>
              <a:cxn ang="0">
                <a:pos x="27" y="157"/>
              </a:cxn>
              <a:cxn ang="0">
                <a:pos x="46" y="162"/>
              </a:cxn>
              <a:cxn ang="0">
                <a:pos x="68" y="161"/>
              </a:cxn>
              <a:cxn ang="0">
                <a:pos x="80" y="161"/>
              </a:cxn>
              <a:cxn ang="0">
                <a:pos x="55" y="134"/>
              </a:cxn>
              <a:cxn ang="0">
                <a:pos x="51" y="120"/>
              </a:cxn>
              <a:cxn ang="0">
                <a:pos x="55" y="112"/>
              </a:cxn>
              <a:cxn ang="0">
                <a:pos x="63" y="106"/>
              </a:cxn>
              <a:cxn ang="0">
                <a:pos x="67" y="99"/>
              </a:cxn>
              <a:cxn ang="0">
                <a:pos x="60" y="95"/>
              </a:cxn>
              <a:cxn ang="0">
                <a:pos x="76" y="94"/>
              </a:cxn>
              <a:cxn ang="0">
                <a:pos x="80" y="90"/>
              </a:cxn>
              <a:cxn ang="0">
                <a:pos x="73" y="82"/>
              </a:cxn>
              <a:cxn ang="0">
                <a:pos x="84" y="79"/>
              </a:cxn>
              <a:cxn ang="0">
                <a:pos x="93" y="73"/>
              </a:cxn>
              <a:cxn ang="0">
                <a:pos x="94" y="67"/>
              </a:cxn>
              <a:cxn ang="0">
                <a:pos x="106" y="60"/>
              </a:cxn>
              <a:cxn ang="0">
                <a:pos x="110" y="58"/>
              </a:cxn>
              <a:cxn ang="0">
                <a:pos x="118" y="53"/>
              </a:cxn>
              <a:cxn ang="0">
                <a:pos x="138" y="43"/>
              </a:cxn>
              <a:cxn ang="0">
                <a:pos x="217" y="20"/>
              </a:cxn>
              <a:cxn ang="0">
                <a:pos x="222" y="2"/>
              </a:cxn>
            </a:cxnLst>
            <a:rect l="0" t="0" r="r" b="b"/>
            <a:pathLst>
              <a:path w="235" h="164">
                <a:moveTo>
                  <a:pt x="222" y="2"/>
                </a:moveTo>
                <a:cubicBezTo>
                  <a:pt x="217" y="2"/>
                  <a:pt x="212" y="0"/>
                  <a:pt x="208" y="1"/>
                </a:cubicBezTo>
                <a:cubicBezTo>
                  <a:pt x="204" y="3"/>
                  <a:pt x="196" y="6"/>
                  <a:pt x="194" y="8"/>
                </a:cubicBezTo>
                <a:cubicBezTo>
                  <a:pt x="191" y="9"/>
                  <a:pt x="193" y="10"/>
                  <a:pt x="193" y="10"/>
                </a:cubicBezTo>
                <a:cubicBezTo>
                  <a:pt x="194" y="11"/>
                  <a:pt x="195" y="10"/>
                  <a:pt x="191" y="11"/>
                </a:cubicBezTo>
                <a:cubicBezTo>
                  <a:pt x="187" y="12"/>
                  <a:pt x="178" y="14"/>
                  <a:pt x="173" y="15"/>
                </a:cubicBezTo>
                <a:cubicBezTo>
                  <a:pt x="168" y="16"/>
                  <a:pt x="152" y="22"/>
                  <a:pt x="146" y="21"/>
                </a:cubicBezTo>
                <a:cubicBezTo>
                  <a:pt x="140" y="20"/>
                  <a:pt x="131" y="19"/>
                  <a:pt x="129" y="19"/>
                </a:cubicBezTo>
                <a:cubicBezTo>
                  <a:pt x="128" y="19"/>
                  <a:pt x="119" y="23"/>
                  <a:pt x="123" y="23"/>
                </a:cubicBezTo>
                <a:cubicBezTo>
                  <a:pt x="127" y="23"/>
                  <a:pt x="129" y="24"/>
                  <a:pt x="123" y="24"/>
                </a:cubicBezTo>
                <a:cubicBezTo>
                  <a:pt x="117" y="24"/>
                  <a:pt x="119" y="28"/>
                  <a:pt x="113" y="28"/>
                </a:cubicBezTo>
                <a:cubicBezTo>
                  <a:pt x="107" y="28"/>
                  <a:pt x="105" y="29"/>
                  <a:pt x="103" y="28"/>
                </a:cubicBezTo>
                <a:cubicBezTo>
                  <a:pt x="101" y="27"/>
                  <a:pt x="102" y="27"/>
                  <a:pt x="98" y="30"/>
                </a:cubicBezTo>
                <a:cubicBezTo>
                  <a:pt x="95" y="33"/>
                  <a:pt x="95" y="37"/>
                  <a:pt x="90" y="37"/>
                </a:cubicBezTo>
                <a:cubicBezTo>
                  <a:pt x="85" y="37"/>
                  <a:pt x="83" y="36"/>
                  <a:pt x="82" y="38"/>
                </a:cubicBezTo>
                <a:cubicBezTo>
                  <a:pt x="80" y="41"/>
                  <a:pt x="80" y="43"/>
                  <a:pt x="77" y="43"/>
                </a:cubicBezTo>
                <a:cubicBezTo>
                  <a:pt x="74" y="43"/>
                  <a:pt x="72" y="43"/>
                  <a:pt x="71" y="46"/>
                </a:cubicBezTo>
                <a:cubicBezTo>
                  <a:pt x="69" y="49"/>
                  <a:pt x="71" y="50"/>
                  <a:pt x="67" y="50"/>
                </a:cubicBezTo>
                <a:cubicBezTo>
                  <a:pt x="64" y="50"/>
                  <a:pt x="62" y="47"/>
                  <a:pt x="61" y="49"/>
                </a:cubicBezTo>
                <a:cubicBezTo>
                  <a:pt x="59" y="50"/>
                  <a:pt x="60" y="53"/>
                  <a:pt x="63" y="53"/>
                </a:cubicBezTo>
                <a:cubicBezTo>
                  <a:pt x="65" y="53"/>
                  <a:pt x="72" y="53"/>
                  <a:pt x="68" y="54"/>
                </a:cubicBezTo>
                <a:cubicBezTo>
                  <a:pt x="64" y="55"/>
                  <a:pt x="56" y="59"/>
                  <a:pt x="60" y="59"/>
                </a:cubicBezTo>
                <a:cubicBezTo>
                  <a:pt x="64" y="59"/>
                  <a:pt x="76" y="61"/>
                  <a:pt x="72" y="61"/>
                </a:cubicBezTo>
                <a:cubicBezTo>
                  <a:pt x="68" y="61"/>
                  <a:pt x="57" y="62"/>
                  <a:pt x="56" y="63"/>
                </a:cubicBezTo>
                <a:cubicBezTo>
                  <a:pt x="54" y="63"/>
                  <a:pt x="55" y="64"/>
                  <a:pt x="58" y="65"/>
                </a:cubicBezTo>
                <a:cubicBezTo>
                  <a:pt x="61" y="65"/>
                  <a:pt x="61" y="66"/>
                  <a:pt x="58" y="66"/>
                </a:cubicBezTo>
                <a:cubicBezTo>
                  <a:pt x="55" y="66"/>
                  <a:pt x="49" y="69"/>
                  <a:pt x="53" y="70"/>
                </a:cubicBezTo>
                <a:cubicBezTo>
                  <a:pt x="56" y="72"/>
                  <a:pt x="56" y="73"/>
                  <a:pt x="53" y="73"/>
                </a:cubicBezTo>
                <a:cubicBezTo>
                  <a:pt x="49" y="73"/>
                  <a:pt x="46" y="74"/>
                  <a:pt x="51" y="75"/>
                </a:cubicBezTo>
                <a:cubicBezTo>
                  <a:pt x="55" y="75"/>
                  <a:pt x="57" y="75"/>
                  <a:pt x="51" y="75"/>
                </a:cubicBezTo>
                <a:cubicBezTo>
                  <a:pt x="44" y="76"/>
                  <a:pt x="45" y="77"/>
                  <a:pt x="43" y="80"/>
                </a:cubicBezTo>
                <a:cubicBezTo>
                  <a:pt x="41" y="82"/>
                  <a:pt x="39" y="81"/>
                  <a:pt x="36" y="82"/>
                </a:cubicBezTo>
                <a:cubicBezTo>
                  <a:pt x="33" y="83"/>
                  <a:pt x="32" y="86"/>
                  <a:pt x="34" y="87"/>
                </a:cubicBezTo>
                <a:cubicBezTo>
                  <a:pt x="36" y="87"/>
                  <a:pt x="39" y="86"/>
                  <a:pt x="44" y="86"/>
                </a:cubicBezTo>
                <a:cubicBezTo>
                  <a:pt x="49" y="86"/>
                  <a:pt x="52" y="88"/>
                  <a:pt x="48" y="88"/>
                </a:cubicBezTo>
                <a:cubicBezTo>
                  <a:pt x="43" y="88"/>
                  <a:pt x="41" y="88"/>
                  <a:pt x="39" y="91"/>
                </a:cubicBezTo>
                <a:cubicBezTo>
                  <a:pt x="38" y="94"/>
                  <a:pt x="41" y="94"/>
                  <a:pt x="38" y="96"/>
                </a:cubicBezTo>
                <a:cubicBezTo>
                  <a:pt x="35" y="97"/>
                  <a:pt x="37" y="96"/>
                  <a:pt x="32" y="96"/>
                </a:cubicBezTo>
                <a:cubicBezTo>
                  <a:pt x="28" y="97"/>
                  <a:pt x="23" y="99"/>
                  <a:pt x="23" y="101"/>
                </a:cubicBezTo>
                <a:cubicBezTo>
                  <a:pt x="24" y="104"/>
                  <a:pt x="26" y="105"/>
                  <a:pt x="23" y="105"/>
                </a:cubicBezTo>
                <a:cubicBezTo>
                  <a:pt x="20" y="105"/>
                  <a:pt x="15" y="107"/>
                  <a:pt x="14" y="108"/>
                </a:cubicBezTo>
                <a:cubicBezTo>
                  <a:pt x="13" y="109"/>
                  <a:pt x="11" y="110"/>
                  <a:pt x="15" y="111"/>
                </a:cubicBezTo>
                <a:cubicBezTo>
                  <a:pt x="18" y="112"/>
                  <a:pt x="21" y="109"/>
                  <a:pt x="19" y="113"/>
                </a:cubicBezTo>
                <a:cubicBezTo>
                  <a:pt x="18" y="117"/>
                  <a:pt x="16" y="117"/>
                  <a:pt x="16" y="119"/>
                </a:cubicBezTo>
                <a:cubicBezTo>
                  <a:pt x="16" y="121"/>
                  <a:pt x="16" y="122"/>
                  <a:pt x="14" y="123"/>
                </a:cubicBezTo>
                <a:cubicBezTo>
                  <a:pt x="12" y="125"/>
                  <a:pt x="13" y="125"/>
                  <a:pt x="9" y="125"/>
                </a:cubicBezTo>
                <a:cubicBezTo>
                  <a:pt x="4" y="125"/>
                  <a:pt x="1" y="127"/>
                  <a:pt x="0" y="130"/>
                </a:cubicBezTo>
                <a:cubicBezTo>
                  <a:pt x="0" y="133"/>
                  <a:pt x="0" y="141"/>
                  <a:pt x="5" y="141"/>
                </a:cubicBezTo>
                <a:cubicBezTo>
                  <a:pt x="9" y="141"/>
                  <a:pt x="11" y="139"/>
                  <a:pt x="15" y="140"/>
                </a:cubicBezTo>
                <a:cubicBezTo>
                  <a:pt x="18" y="142"/>
                  <a:pt x="15" y="142"/>
                  <a:pt x="19" y="142"/>
                </a:cubicBezTo>
                <a:cubicBezTo>
                  <a:pt x="23" y="142"/>
                  <a:pt x="24" y="140"/>
                  <a:pt x="24" y="140"/>
                </a:cubicBezTo>
                <a:cubicBezTo>
                  <a:pt x="24" y="140"/>
                  <a:pt x="25" y="140"/>
                  <a:pt x="26" y="142"/>
                </a:cubicBezTo>
                <a:cubicBezTo>
                  <a:pt x="27" y="144"/>
                  <a:pt x="30" y="144"/>
                  <a:pt x="31" y="144"/>
                </a:cubicBezTo>
                <a:cubicBezTo>
                  <a:pt x="33" y="144"/>
                  <a:pt x="31" y="145"/>
                  <a:pt x="29" y="145"/>
                </a:cubicBezTo>
                <a:cubicBezTo>
                  <a:pt x="28" y="146"/>
                  <a:pt x="27" y="147"/>
                  <a:pt x="31" y="147"/>
                </a:cubicBezTo>
                <a:cubicBezTo>
                  <a:pt x="36" y="147"/>
                  <a:pt x="32" y="149"/>
                  <a:pt x="30" y="150"/>
                </a:cubicBezTo>
                <a:cubicBezTo>
                  <a:pt x="28" y="150"/>
                  <a:pt x="28" y="153"/>
                  <a:pt x="28" y="154"/>
                </a:cubicBezTo>
                <a:cubicBezTo>
                  <a:pt x="28" y="156"/>
                  <a:pt x="28" y="157"/>
                  <a:pt x="27" y="157"/>
                </a:cubicBezTo>
                <a:cubicBezTo>
                  <a:pt x="25" y="157"/>
                  <a:pt x="26" y="157"/>
                  <a:pt x="31" y="158"/>
                </a:cubicBezTo>
                <a:cubicBezTo>
                  <a:pt x="37" y="160"/>
                  <a:pt x="42" y="161"/>
                  <a:pt x="46" y="162"/>
                </a:cubicBezTo>
                <a:cubicBezTo>
                  <a:pt x="51" y="164"/>
                  <a:pt x="47" y="162"/>
                  <a:pt x="52" y="162"/>
                </a:cubicBezTo>
                <a:cubicBezTo>
                  <a:pt x="57" y="162"/>
                  <a:pt x="65" y="161"/>
                  <a:pt x="68" y="161"/>
                </a:cubicBezTo>
                <a:cubicBezTo>
                  <a:pt x="70" y="161"/>
                  <a:pt x="70" y="161"/>
                  <a:pt x="74" y="162"/>
                </a:cubicBezTo>
                <a:cubicBezTo>
                  <a:pt x="78" y="163"/>
                  <a:pt x="80" y="163"/>
                  <a:pt x="80" y="161"/>
                </a:cubicBezTo>
                <a:cubicBezTo>
                  <a:pt x="79" y="159"/>
                  <a:pt x="77" y="158"/>
                  <a:pt x="73" y="156"/>
                </a:cubicBezTo>
                <a:cubicBezTo>
                  <a:pt x="69" y="154"/>
                  <a:pt x="55" y="138"/>
                  <a:pt x="55" y="134"/>
                </a:cubicBezTo>
                <a:cubicBezTo>
                  <a:pt x="54" y="130"/>
                  <a:pt x="54" y="129"/>
                  <a:pt x="54" y="127"/>
                </a:cubicBezTo>
                <a:cubicBezTo>
                  <a:pt x="54" y="125"/>
                  <a:pt x="53" y="122"/>
                  <a:pt x="51" y="120"/>
                </a:cubicBezTo>
                <a:cubicBezTo>
                  <a:pt x="48" y="117"/>
                  <a:pt x="49" y="117"/>
                  <a:pt x="50" y="116"/>
                </a:cubicBezTo>
                <a:cubicBezTo>
                  <a:pt x="52" y="115"/>
                  <a:pt x="57" y="113"/>
                  <a:pt x="55" y="112"/>
                </a:cubicBezTo>
                <a:cubicBezTo>
                  <a:pt x="53" y="111"/>
                  <a:pt x="53" y="109"/>
                  <a:pt x="58" y="109"/>
                </a:cubicBezTo>
                <a:cubicBezTo>
                  <a:pt x="62" y="109"/>
                  <a:pt x="67" y="109"/>
                  <a:pt x="63" y="106"/>
                </a:cubicBezTo>
                <a:cubicBezTo>
                  <a:pt x="59" y="104"/>
                  <a:pt x="56" y="105"/>
                  <a:pt x="59" y="103"/>
                </a:cubicBezTo>
                <a:cubicBezTo>
                  <a:pt x="63" y="101"/>
                  <a:pt x="74" y="102"/>
                  <a:pt x="67" y="99"/>
                </a:cubicBezTo>
                <a:cubicBezTo>
                  <a:pt x="61" y="97"/>
                  <a:pt x="60" y="96"/>
                  <a:pt x="57" y="96"/>
                </a:cubicBezTo>
                <a:cubicBezTo>
                  <a:pt x="54" y="95"/>
                  <a:pt x="56" y="93"/>
                  <a:pt x="60" y="95"/>
                </a:cubicBezTo>
                <a:cubicBezTo>
                  <a:pt x="65" y="96"/>
                  <a:pt x="67" y="97"/>
                  <a:pt x="70" y="96"/>
                </a:cubicBezTo>
                <a:cubicBezTo>
                  <a:pt x="74" y="94"/>
                  <a:pt x="78" y="97"/>
                  <a:pt x="76" y="94"/>
                </a:cubicBezTo>
                <a:cubicBezTo>
                  <a:pt x="74" y="91"/>
                  <a:pt x="69" y="88"/>
                  <a:pt x="73" y="88"/>
                </a:cubicBezTo>
                <a:cubicBezTo>
                  <a:pt x="77" y="89"/>
                  <a:pt x="80" y="91"/>
                  <a:pt x="80" y="90"/>
                </a:cubicBezTo>
                <a:cubicBezTo>
                  <a:pt x="80" y="88"/>
                  <a:pt x="84" y="87"/>
                  <a:pt x="79" y="86"/>
                </a:cubicBezTo>
                <a:cubicBezTo>
                  <a:pt x="73" y="84"/>
                  <a:pt x="67" y="82"/>
                  <a:pt x="73" y="82"/>
                </a:cubicBezTo>
                <a:cubicBezTo>
                  <a:pt x="78" y="83"/>
                  <a:pt x="84" y="86"/>
                  <a:pt x="85" y="84"/>
                </a:cubicBezTo>
                <a:cubicBezTo>
                  <a:pt x="85" y="82"/>
                  <a:pt x="87" y="82"/>
                  <a:pt x="84" y="79"/>
                </a:cubicBezTo>
                <a:cubicBezTo>
                  <a:pt x="80" y="76"/>
                  <a:pt x="79" y="74"/>
                  <a:pt x="82" y="76"/>
                </a:cubicBezTo>
                <a:cubicBezTo>
                  <a:pt x="85" y="78"/>
                  <a:pt x="92" y="76"/>
                  <a:pt x="93" y="73"/>
                </a:cubicBezTo>
                <a:cubicBezTo>
                  <a:pt x="94" y="70"/>
                  <a:pt x="101" y="72"/>
                  <a:pt x="98" y="69"/>
                </a:cubicBezTo>
                <a:cubicBezTo>
                  <a:pt x="94" y="67"/>
                  <a:pt x="89" y="67"/>
                  <a:pt x="94" y="67"/>
                </a:cubicBezTo>
                <a:cubicBezTo>
                  <a:pt x="99" y="67"/>
                  <a:pt x="104" y="65"/>
                  <a:pt x="104" y="62"/>
                </a:cubicBezTo>
                <a:cubicBezTo>
                  <a:pt x="103" y="60"/>
                  <a:pt x="105" y="59"/>
                  <a:pt x="106" y="60"/>
                </a:cubicBezTo>
                <a:cubicBezTo>
                  <a:pt x="108" y="62"/>
                  <a:pt x="111" y="65"/>
                  <a:pt x="111" y="62"/>
                </a:cubicBezTo>
                <a:cubicBezTo>
                  <a:pt x="111" y="60"/>
                  <a:pt x="106" y="58"/>
                  <a:pt x="110" y="58"/>
                </a:cubicBezTo>
                <a:cubicBezTo>
                  <a:pt x="114" y="58"/>
                  <a:pt x="119" y="58"/>
                  <a:pt x="120" y="57"/>
                </a:cubicBezTo>
                <a:cubicBezTo>
                  <a:pt x="121" y="55"/>
                  <a:pt x="121" y="53"/>
                  <a:pt x="118" y="53"/>
                </a:cubicBezTo>
                <a:cubicBezTo>
                  <a:pt x="116" y="52"/>
                  <a:pt x="116" y="53"/>
                  <a:pt x="120" y="51"/>
                </a:cubicBezTo>
                <a:cubicBezTo>
                  <a:pt x="124" y="49"/>
                  <a:pt x="132" y="45"/>
                  <a:pt x="138" y="43"/>
                </a:cubicBezTo>
                <a:cubicBezTo>
                  <a:pt x="145" y="41"/>
                  <a:pt x="166" y="36"/>
                  <a:pt x="172" y="34"/>
                </a:cubicBezTo>
                <a:cubicBezTo>
                  <a:pt x="178" y="31"/>
                  <a:pt x="208" y="24"/>
                  <a:pt x="217" y="20"/>
                </a:cubicBezTo>
                <a:cubicBezTo>
                  <a:pt x="225" y="16"/>
                  <a:pt x="235" y="9"/>
                  <a:pt x="233" y="7"/>
                </a:cubicBezTo>
                <a:cubicBezTo>
                  <a:pt x="232" y="4"/>
                  <a:pt x="228" y="1"/>
                  <a:pt x="222"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32" name="Freeform 470"/>
          <p:cNvSpPr>
            <a:spLocks/>
          </p:cNvSpPr>
          <p:nvPr/>
        </p:nvSpPr>
        <p:spPr bwMode="auto">
          <a:xfrm>
            <a:off x="4392613" y="1668463"/>
            <a:ext cx="123825" cy="44450"/>
          </a:xfrm>
          <a:custGeom>
            <a:avLst/>
            <a:gdLst/>
            <a:ahLst/>
            <a:cxnLst>
              <a:cxn ang="0">
                <a:pos x="13" y="7"/>
              </a:cxn>
              <a:cxn ang="0">
                <a:pos x="11" y="4"/>
              </a:cxn>
              <a:cxn ang="0">
                <a:pos x="8" y="3"/>
              </a:cxn>
              <a:cxn ang="0">
                <a:pos x="4" y="11"/>
              </a:cxn>
              <a:cxn ang="0">
                <a:pos x="11" y="14"/>
              </a:cxn>
              <a:cxn ang="0">
                <a:pos x="18" y="17"/>
              </a:cxn>
              <a:cxn ang="0">
                <a:pos x="34" y="22"/>
              </a:cxn>
              <a:cxn ang="0">
                <a:pos x="55" y="22"/>
              </a:cxn>
              <a:cxn ang="0">
                <a:pos x="64" y="14"/>
              </a:cxn>
              <a:cxn ang="0">
                <a:pos x="61" y="16"/>
              </a:cxn>
              <a:cxn ang="0">
                <a:pos x="56" y="13"/>
              </a:cxn>
              <a:cxn ang="0">
                <a:pos x="44" y="9"/>
              </a:cxn>
              <a:cxn ang="0">
                <a:pos x="38" y="10"/>
              </a:cxn>
              <a:cxn ang="0">
                <a:pos x="33" y="6"/>
              </a:cxn>
              <a:cxn ang="0">
                <a:pos x="21" y="6"/>
              </a:cxn>
              <a:cxn ang="0">
                <a:pos x="13" y="7"/>
              </a:cxn>
            </a:cxnLst>
            <a:rect l="0" t="0" r="r" b="b"/>
            <a:pathLst>
              <a:path w="65" h="23">
                <a:moveTo>
                  <a:pt x="13" y="7"/>
                </a:moveTo>
                <a:cubicBezTo>
                  <a:pt x="11" y="7"/>
                  <a:pt x="13" y="4"/>
                  <a:pt x="11" y="4"/>
                </a:cubicBezTo>
                <a:cubicBezTo>
                  <a:pt x="10" y="3"/>
                  <a:pt x="10" y="0"/>
                  <a:pt x="8" y="3"/>
                </a:cubicBezTo>
                <a:cubicBezTo>
                  <a:pt x="5" y="6"/>
                  <a:pt x="0" y="11"/>
                  <a:pt x="4" y="11"/>
                </a:cubicBezTo>
                <a:cubicBezTo>
                  <a:pt x="8" y="11"/>
                  <a:pt x="8" y="11"/>
                  <a:pt x="11" y="14"/>
                </a:cubicBezTo>
                <a:cubicBezTo>
                  <a:pt x="13" y="17"/>
                  <a:pt x="13" y="17"/>
                  <a:pt x="18" y="17"/>
                </a:cubicBezTo>
                <a:cubicBezTo>
                  <a:pt x="22" y="18"/>
                  <a:pt x="27" y="22"/>
                  <a:pt x="34" y="22"/>
                </a:cubicBezTo>
                <a:cubicBezTo>
                  <a:pt x="41" y="23"/>
                  <a:pt x="50" y="23"/>
                  <a:pt x="55" y="22"/>
                </a:cubicBezTo>
                <a:cubicBezTo>
                  <a:pt x="60" y="20"/>
                  <a:pt x="65" y="16"/>
                  <a:pt x="64" y="14"/>
                </a:cubicBezTo>
                <a:cubicBezTo>
                  <a:pt x="63" y="13"/>
                  <a:pt x="63" y="15"/>
                  <a:pt x="61" y="16"/>
                </a:cubicBezTo>
                <a:cubicBezTo>
                  <a:pt x="59" y="16"/>
                  <a:pt x="58" y="14"/>
                  <a:pt x="56" y="13"/>
                </a:cubicBezTo>
                <a:cubicBezTo>
                  <a:pt x="54" y="12"/>
                  <a:pt x="46" y="9"/>
                  <a:pt x="44" y="9"/>
                </a:cubicBezTo>
                <a:cubicBezTo>
                  <a:pt x="42" y="10"/>
                  <a:pt x="41" y="11"/>
                  <a:pt x="38" y="10"/>
                </a:cubicBezTo>
                <a:cubicBezTo>
                  <a:pt x="35" y="9"/>
                  <a:pt x="36" y="7"/>
                  <a:pt x="33" y="6"/>
                </a:cubicBezTo>
                <a:cubicBezTo>
                  <a:pt x="30" y="6"/>
                  <a:pt x="23" y="6"/>
                  <a:pt x="21" y="6"/>
                </a:cubicBezTo>
                <a:cubicBezTo>
                  <a:pt x="20" y="7"/>
                  <a:pt x="16" y="7"/>
                  <a:pt x="13" y="7"/>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33" name="Freeform 471"/>
          <p:cNvSpPr>
            <a:spLocks/>
          </p:cNvSpPr>
          <p:nvPr/>
        </p:nvSpPr>
        <p:spPr bwMode="auto">
          <a:xfrm>
            <a:off x="4240213" y="1752600"/>
            <a:ext cx="101600" cy="38100"/>
          </a:xfrm>
          <a:custGeom>
            <a:avLst/>
            <a:gdLst/>
            <a:ahLst/>
            <a:cxnLst>
              <a:cxn ang="0">
                <a:pos x="4" y="15"/>
              </a:cxn>
              <a:cxn ang="0">
                <a:pos x="18" y="15"/>
              </a:cxn>
              <a:cxn ang="0">
                <a:pos x="43" y="19"/>
              </a:cxn>
              <a:cxn ang="0">
                <a:pos x="47" y="12"/>
              </a:cxn>
              <a:cxn ang="0">
                <a:pos x="24" y="2"/>
              </a:cxn>
              <a:cxn ang="0">
                <a:pos x="12" y="6"/>
              </a:cxn>
              <a:cxn ang="0">
                <a:pos x="5" y="11"/>
              </a:cxn>
              <a:cxn ang="0">
                <a:pos x="4" y="15"/>
              </a:cxn>
            </a:cxnLst>
            <a:rect l="0" t="0" r="r" b="b"/>
            <a:pathLst>
              <a:path w="53" h="20">
                <a:moveTo>
                  <a:pt x="4" y="15"/>
                </a:moveTo>
                <a:cubicBezTo>
                  <a:pt x="8" y="15"/>
                  <a:pt x="12" y="13"/>
                  <a:pt x="18" y="15"/>
                </a:cubicBezTo>
                <a:cubicBezTo>
                  <a:pt x="23" y="17"/>
                  <a:pt x="37" y="20"/>
                  <a:pt x="43" y="19"/>
                </a:cubicBezTo>
                <a:cubicBezTo>
                  <a:pt x="49" y="18"/>
                  <a:pt x="53" y="16"/>
                  <a:pt x="47" y="12"/>
                </a:cubicBezTo>
                <a:cubicBezTo>
                  <a:pt x="41" y="8"/>
                  <a:pt x="31" y="0"/>
                  <a:pt x="24" y="2"/>
                </a:cubicBezTo>
                <a:cubicBezTo>
                  <a:pt x="17" y="3"/>
                  <a:pt x="14" y="5"/>
                  <a:pt x="12" y="6"/>
                </a:cubicBezTo>
                <a:cubicBezTo>
                  <a:pt x="10" y="8"/>
                  <a:pt x="10" y="11"/>
                  <a:pt x="5" y="11"/>
                </a:cubicBezTo>
                <a:cubicBezTo>
                  <a:pt x="0" y="11"/>
                  <a:pt x="0" y="15"/>
                  <a:pt x="4" y="15"/>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34" name="Freeform 472"/>
          <p:cNvSpPr>
            <a:spLocks/>
          </p:cNvSpPr>
          <p:nvPr/>
        </p:nvSpPr>
        <p:spPr bwMode="auto">
          <a:xfrm>
            <a:off x="4243388" y="1735138"/>
            <a:ext cx="33337" cy="19050"/>
          </a:xfrm>
          <a:custGeom>
            <a:avLst/>
            <a:gdLst/>
            <a:ahLst/>
            <a:cxnLst>
              <a:cxn ang="0">
                <a:pos x="6" y="10"/>
              </a:cxn>
              <a:cxn ang="0">
                <a:pos x="1" y="3"/>
              </a:cxn>
              <a:cxn ang="0">
                <a:pos x="7" y="0"/>
              </a:cxn>
              <a:cxn ang="0">
                <a:pos x="16" y="5"/>
              </a:cxn>
              <a:cxn ang="0">
                <a:pos x="6" y="10"/>
              </a:cxn>
            </a:cxnLst>
            <a:rect l="0" t="0" r="r" b="b"/>
            <a:pathLst>
              <a:path w="17" h="10">
                <a:moveTo>
                  <a:pt x="6" y="10"/>
                </a:moveTo>
                <a:cubicBezTo>
                  <a:pt x="1" y="10"/>
                  <a:pt x="0" y="5"/>
                  <a:pt x="1" y="3"/>
                </a:cubicBezTo>
                <a:cubicBezTo>
                  <a:pt x="3" y="2"/>
                  <a:pt x="3" y="0"/>
                  <a:pt x="7" y="0"/>
                </a:cubicBezTo>
                <a:cubicBezTo>
                  <a:pt x="11" y="0"/>
                  <a:pt x="17" y="3"/>
                  <a:pt x="16" y="5"/>
                </a:cubicBezTo>
                <a:cubicBezTo>
                  <a:pt x="14" y="6"/>
                  <a:pt x="11" y="9"/>
                  <a:pt x="6" y="1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35" name="Freeform 473"/>
          <p:cNvSpPr>
            <a:spLocks/>
          </p:cNvSpPr>
          <p:nvPr/>
        </p:nvSpPr>
        <p:spPr bwMode="auto">
          <a:xfrm>
            <a:off x="4129088" y="1660525"/>
            <a:ext cx="17462" cy="26988"/>
          </a:xfrm>
          <a:custGeom>
            <a:avLst/>
            <a:gdLst/>
            <a:ahLst/>
            <a:cxnLst>
              <a:cxn ang="0">
                <a:pos x="2" y="6"/>
              </a:cxn>
              <a:cxn ang="0">
                <a:pos x="5" y="1"/>
              </a:cxn>
              <a:cxn ang="0">
                <a:pos x="8" y="7"/>
              </a:cxn>
              <a:cxn ang="0">
                <a:pos x="2" y="11"/>
              </a:cxn>
              <a:cxn ang="0">
                <a:pos x="2" y="6"/>
              </a:cxn>
            </a:cxnLst>
            <a:rect l="0" t="0" r="r" b="b"/>
            <a:pathLst>
              <a:path w="9" h="14">
                <a:moveTo>
                  <a:pt x="2" y="6"/>
                </a:moveTo>
                <a:cubicBezTo>
                  <a:pt x="0" y="5"/>
                  <a:pt x="3" y="0"/>
                  <a:pt x="5" y="1"/>
                </a:cubicBezTo>
                <a:cubicBezTo>
                  <a:pt x="7" y="2"/>
                  <a:pt x="9" y="4"/>
                  <a:pt x="8" y="7"/>
                </a:cubicBezTo>
                <a:cubicBezTo>
                  <a:pt x="6" y="10"/>
                  <a:pt x="1" y="14"/>
                  <a:pt x="2" y="11"/>
                </a:cubicBezTo>
                <a:cubicBezTo>
                  <a:pt x="3" y="9"/>
                  <a:pt x="3" y="7"/>
                  <a:pt x="2" y="6"/>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36" name="Freeform 474"/>
          <p:cNvSpPr>
            <a:spLocks/>
          </p:cNvSpPr>
          <p:nvPr/>
        </p:nvSpPr>
        <p:spPr bwMode="auto">
          <a:xfrm>
            <a:off x="4127500" y="1736725"/>
            <a:ext cx="20638" cy="20638"/>
          </a:xfrm>
          <a:custGeom>
            <a:avLst/>
            <a:gdLst/>
            <a:ahLst/>
            <a:cxnLst>
              <a:cxn ang="0">
                <a:pos x="11" y="9"/>
              </a:cxn>
              <a:cxn ang="0">
                <a:pos x="2" y="1"/>
              </a:cxn>
              <a:cxn ang="0">
                <a:pos x="11" y="9"/>
              </a:cxn>
            </a:cxnLst>
            <a:rect l="0" t="0" r="r" b="b"/>
            <a:pathLst>
              <a:path w="11" h="11">
                <a:moveTo>
                  <a:pt x="11" y="9"/>
                </a:moveTo>
                <a:cubicBezTo>
                  <a:pt x="11" y="7"/>
                  <a:pt x="4" y="0"/>
                  <a:pt x="2" y="1"/>
                </a:cubicBezTo>
                <a:cubicBezTo>
                  <a:pt x="0" y="2"/>
                  <a:pt x="10" y="11"/>
                  <a:pt x="11" y="9"/>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37" name="Freeform 475"/>
          <p:cNvSpPr>
            <a:spLocks/>
          </p:cNvSpPr>
          <p:nvPr/>
        </p:nvSpPr>
        <p:spPr bwMode="auto">
          <a:xfrm>
            <a:off x="4456113" y="1554163"/>
            <a:ext cx="23812" cy="12700"/>
          </a:xfrm>
          <a:custGeom>
            <a:avLst/>
            <a:gdLst/>
            <a:ahLst/>
            <a:cxnLst>
              <a:cxn ang="0">
                <a:pos x="12" y="4"/>
              </a:cxn>
              <a:cxn ang="0">
                <a:pos x="1" y="5"/>
              </a:cxn>
              <a:cxn ang="0">
                <a:pos x="12" y="4"/>
              </a:cxn>
            </a:cxnLst>
            <a:rect l="0" t="0" r="r" b="b"/>
            <a:pathLst>
              <a:path w="13" h="6">
                <a:moveTo>
                  <a:pt x="12" y="4"/>
                </a:moveTo>
                <a:cubicBezTo>
                  <a:pt x="12" y="0"/>
                  <a:pt x="0" y="3"/>
                  <a:pt x="1" y="5"/>
                </a:cubicBezTo>
                <a:cubicBezTo>
                  <a:pt x="1" y="6"/>
                  <a:pt x="13" y="6"/>
                  <a:pt x="12"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38" name="Freeform 476"/>
          <p:cNvSpPr>
            <a:spLocks/>
          </p:cNvSpPr>
          <p:nvPr/>
        </p:nvSpPr>
        <p:spPr bwMode="auto">
          <a:xfrm>
            <a:off x="4167188" y="1636713"/>
            <a:ext cx="209550" cy="80962"/>
          </a:xfrm>
          <a:custGeom>
            <a:avLst/>
            <a:gdLst/>
            <a:ahLst/>
            <a:cxnLst>
              <a:cxn ang="0">
                <a:pos x="88" y="12"/>
              </a:cxn>
              <a:cxn ang="0">
                <a:pos x="80" y="12"/>
              </a:cxn>
              <a:cxn ang="0">
                <a:pos x="63" y="4"/>
              </a:cxn>
              <a:cxn ang="0">
                <a:pos x="60" y="5"/>
              </a:cxn>
              <a:cxn ang="0">
                <a:pos x="54" y="8"/>
              </a:cxn>
              <a:cxn ang="0">
                <a:pos x="52" y="17"/>
              </a:cxn>
              <a:cxn ang="0">
                <a:pos x="42" y="12"/>
              </a:cxn>
              <a:cxn ang="0">
                <a:pos x="33" y="7"/>
              </a:cxn>
              <a:cxn ang="0">
                <a:pos x="24" y="2"/>
              </a:cxn>
              <a:cxn ang="0">
                <a:pos x="12" y="6"/>
              </a:cxn>
              <a:cxn ang="0">
                <a:pos x="8" y="11"/>
              </a:cxn>
              <a:cxn ang="0">
                <a:pos x="3" y="14"/>
              </a:cxn>
              <a:cxn ang="0">
                <a:pos x="3" y="17"/>
              </a:cxn>
              <a:cxn ang="0">
                <a:pos x="2" y="26"/>
              </a:cxn>
              <a:cxn ang="0">
                <a:pos x="10" y="34"/>
              </a:cxn>
              <a:cxn ang="0">
                <a:pos x="31" y="42"/>
              </a:cxn>
              <a:cxn ang="0">
                <a:pos x="36" y="36"/>
              </a:cxn>
              <a:cxn ang="0">
                <a:pos x="39" y="39"/>
              </a:cxn>
              <a:cxn ang="0">
                <a:pos x="51" y="36"/>
              </a:cxn>
              <a:cxn ang="0">
                <a:pos x="66" y="34"/>
              </a:cxn>
              <a:cxn ang="0">
                <a:pos x="71" y="38"/>
              </a:cxn>
              <a:cxn ang="0">
                <a:pos x="84" y="36"/>
              </a:cxn>
              <a:cxn ang="0">
                <a:pos x="86" y="33"/>
              </a:cxn>
              <a:cxn ang="0">
                <a:pos x="98" y="32"/>
              </a:cxn>
              <a:cxn ang="0">
                <a:pos x="103" y="28"/>
              </a:cxn>
              <a:cxn ang="0">
                <a:pos x="103" y="25"/>
              </a:cxn>
              <a:cxn ang="0">
                <a:pos x="105" y="23"/>
              </a:cxn>
              <a:cxn ang="0">
                <a:pos x="108" y="19"/>
              </a:cxn>
              <a:cxn ang="0">
                <a:pos x="88" y="12"/>
              </a:cxn>
            </a:cxnLst>
            <a:rect l="0" t="0" r="r" b="b"/>
            <a:pathLst>
              <a:path w="110" h="43">
                <a:moveTo>
                  <a:pt x="88" y="12"/>
                </a:moveTo>
                <a:cubicBezTo>
                  <a:pt x="83" y="10"/>
                  <a:pt x="85" y="13"/>
                  <a:pt x="80" y="12"/>
                </a:cubicBezTo>
                <a:cubicBezTo>
                  <a:pt x="76" y="10"/>
                  <a:pt x="68" y="7"/>
                  <a:pt x="63" y="4"/>
                </a:cubicBezTo>
                <a:cubicBezTo>
                  <a:pt x="58" y="0"/>
                  <a:pt x="60" y="3"/>
                  <a:pt x="60" y="5"/>
                </a:cubicBezTo>
                <a:cubicBezTo>
                  <a:pt x="59" y="6"/>
                  <a:pt x="55" y="5"/>
                  <a:pt x="54" y="8"/>
                </a:cubicBezTo>
                <a:cubicBezTo>
                  <a:pt x="52" y="11"/>
                  <a:pt x="54" y="16"/>
                  <a:pt x="52" y="17"/>
                </a:cubicBezTo>
                <a:cubicBezTo>
                  <a:pt x="50" y="18"/>
                  <a:pt x="46" y="13"/>
                  <a:pt x="42" y="12"/>
                </a:cubicBezTo>
                <a:cubicBezTo>
                  <a:pt x="39" y="12"/>
                  <a:pt x="38" y="9"/>
                  <a:pt x="33" y="7"/>
                </a:cubicBezTo>
                <a:cubicBezTo>
                  <a:pt x="27" y="5"/>
                  <a:pt x="26" y="2"/>
                  <a:pt x="24" y="2"/>
                </a:cubicBezTo>
                <a:cubicBezTo>
                  <a:pt x="22" y="3"/>
                  <a:pt x="16" y="5"/>
                  <a:pt x="12" y="6"/>
                </a:cubicBezTo>
                <a:cubicBezTo>
                  <a:pt x="7" y="8"/>
                  <a:pt x="8" y="8"/>
                  <a:pt x="8" y="11"/>
                </a:cubicBezTo>
                <a:cubicBezTo>
                  <a:pt x="8" y="13"/>
                  <a:pt x="6" y="13"/>
                  <a:pt x="3" y="14"/>
                </a:cubicBezTo>
                <a:cubicBezTo>
                  <a:pt x="0" y="15"/>
                  <a:pt x="2" y="15"/>
                  <a:pt x="3" y="17"/>
                </a:cubicBezTo>
                <a:cubicBezTo>
                  <a:pt x="5" y="19"/>
                  <a:pt x="3" y="23"/>
                  <a:pt x="2" y="26"/>
                </a:cubicBezTo>
                <a:cubicBezTo>
                  <a:pt x="0" y="28"/>
                  <a:pt x="8" y="32"/>
                  <a:pt x="10" y="34"/>
                </a:cubicBezTo>
                <a:cubicBezTo>
                  <a:pt x="13" y="36"/>
                  <a:pt x="26" y="41"/>
                  <a:pt x="31" y="42"/>
                </a:cubicBezTo>
                <a:cubicBezTo>
                  <a:pt x="36" y="43"/>
                  <a:pt x="35" y="37"/>
                  <a:pt x="36" y="36"/>
                </a:cubicBezTo>
                <a:cubicBezTo>
                  <a:pt x="38" y="35"/>
                  <a:pt x="38" y="37"/>
                  <a:pt x="39" y="39"/>
                </a:cubicBezTo>
                <a:cubicBezTo>
                  <a:pt x="41" y="41"/>
                  <a:pt x="47" y="37"/>
                  <a:pt x="51" y="36"/>
                </a:cubicBezTo>
                <a:cubicBezTo>
                  <a:pt x="56" y="36"/>
                  <a:pt x="62" y="34"/>
                  <a:pt x="66" y="34"/>
                </a:cubicBezTo>
                <a:cubicBezTo>
                  <a:pt x="69" y="34"/>
                  <a:pt x="68" y="37"/>
                  <a:pt x="71" y="38"/>
                </a:cubicBezTo>
                <a:cubicBezTo>
                  <a:pt x="75" y="39"/>
                  <a:pt x="78" y="36"/>
                  <a:pt x="84" y="36"/>
                </a:cubicBezTo>
                <a:cubicBezTo>
                  <a:pt x="90" y="36"/>
                  <a:pt x="86" y="35"/>
                  <a:pt x="86" y="33"/>
                </a:cubicBezTo>
                <a:cubicBezTo>
                  <a:pt x="86" y="31"/>
                  <a:pt x="92" y="32"/>
                  <a:pt x="98" y="32"/>
                </a:cubicBezTo>
                <a:cubicBezTo>
                  <a:pt x="104" y="32"/>
                  <a:pt x="101" y="30"/>
                  <a:pt x="103" y="28"/>
                </a:cubicBezTo>
                <a:cubicBezTo>
                  <a:pt x="105" y="26"/>
                  <a:pt x="105" y="26"/>
                  <a:pt x="103" y="25"/>
                </a:cubicBezTo>
                <a:cubicBezTo>
                  <a:pt x="101" y="25"/>
                  <a:pt x="102" y="23"/>
                  <a:pt x="105" y="23"/>
                </a:cubicBezTo>
                <a:cubicBezTo>
                  <a:pt x="108" y="22"/>
                  <a:pt x="107" y="19"/>
                  <a:pt x="108" y="19"/>
                </a:cubicBezTo>
                <a:cubicBezTo>
                  <a:pt x="110" y="18"/>
                  <a:pt x="94" y="13"/>
                  <a:pt x="88" y="1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39" name="Freeform 477"/>
          <p:cNvSpPr>
            <a:spLocks/>
          </p:cNvSpPr>
          <p:nvPr/>
        </p:nvSpPr>
        <p:spPr bwMode="auto">
          <a:xfrm>
            <a:off x="4295775" y="1665288"/>
            <a:ext cx="28575" cy="39687"/>
          </a:xfrm>
          <a:custGeom>
            <a:avLst/>
            <a:gdLst/>
            <a:ahLst/>
            <a:cxnLst>
              <a:cxn ang="0">
                <a:pos x="13" y="15"/>
              </a:cxn>
              <a:cxn ang="0">
                <a:pos x="2" y="4"/>
              </a:cxn>
              <a:cxn ang="0">
                <a:pos x="11" y="0"/>
              </a:cxn>
              <a:cxn ang="0">
                <a:pos x="7" y="7"/>
              </a:cxn>
              <a:cxn ang="0">
                <a:pos x="10" y="12"/>
              </a:cxn>
              <a:cxn ang="0">
                <a:pos x="13" y="15"/>
              </a:cxn>
            </a:cxnLst>
            <a:rect l="0" t="0" r="r" b="b"/>
            <a:pathLst>
              <a:path w="15" h="21">
                <a:moveTo>
                  <a:pt x="13" y="15"/>
                </a:moveTo>
                <a:cubicBezTo>
                  <a:pt x="11" y="21"/>
                  <a:pt x="3" y="8"/>
                  <a:pt x="2" y="4"/>
                </a:cubicBezTo>
                <a:cubicBezTo>
                  <a:pt x="0" y="0"/>
                  <a:pt x="7" y="0"/>
                  <a:pt x="11" y="0"/>
                </a:cubicBezTo>
                <a:cubicBezTo>
                  <a:pt x="15" y="1"/>
                  <a:pt x="8" y="5"/>
                  <a:pt x="7" y="7"/>
                </a:cubicBezTo>
                <a:cubicBezTo>
                  <a:pt x="6" y="8"/>
                  <a:pt x="8" y="10"/>
                  <a:pt x="10" y="12"/>
                </a:cubicBezTo>
                <a:cubicBezTo>
                  <a:pt x="11" y="13"/>
                  <a:pt x="13" y="14"/>
                  <a:pt x="13" y="15"/>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40" name="Freeform 478"/>
          <p:cNvSpPr>
            <a:spLocks/>
          </p:cNvSpPr>
          <p:nvPr/>
        </p:nvSpPr>
        <p:spPr bwMode="auto">
          <a:xfrm>
            <a:off x="4941888" y="1936750"/>
            <a:ext cx="44450" cy="22225"/>
          </a:xfrm>
          <a:custGeom>
            <a:avLst/>
            <a:gdLst/>
            <a:ahLst/>
            <a:cxnLst>
              <a:cxn ang="0">
                <a:pos x="8" y="10"/>
              </a:cxn>
              <a:cxn ang="0">
                <a:pos x="2" y="5"/>
              </a:cxn>
              <a:cxn ang="0">
                <a:pos x="7" y="1"/>
              </a:cxn>
              <a:cxn ang="0">
                <a:pos x="21" y="5"/>
              </a:cxn>
              <a:cxn ang="0">
                <a:pos x="18" y="10"/>
              </a:cxn>
              <a:cxn ang="0">
                <a:pos x="8" y="10"/>
              </a:cxn>
            </a:cxnLst>
            <a:rect l="0" t="0" r="r" b="b"/>
            <a:pathLst>
              <a:path w="23" h="11">
                <a:moveTo>
                  <a:pt x="8" y="10"/>
                </a:moveTo>
                <a:cubicBezTo>
                  <a:pt x="4" y="7"/>
                  <a:pt x="0" y="7"/>
                  <a:pt x="2" y="5"/>
                </a:cubicBezTo>
                <a:cubicBezTo>
                  <a:pt x="3" y="3"/>
                  <a:pt x="2" y="0"/>
                  <a:pt x="7" y="1"/>
                </a:cubicBezTo>
                <a:cubicBezTo>
                  <a:pt x="12" y="2"/>
                  <a:pt x="22" y="3"/>
                  <a:pt x="21" y="5"/>
                </a:cubicBezTo>
                <a:cubicBezTo>
                  <a:pt x="20" y="7"/>
                  <a:pt x="23" y="11"/>
                  <a:pt x="18" y="10"/>
                </a:cubicBezTo>
                <a:cubicBezTo>
                  <a:pt x="14" y="10"/>
                  <a:pt x="10" y="11"/>
                  <a:pt x="8" y="1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41" name="Freeform 479"/>
          <p:cNvSpPr>
            <a:spLocks/>
          </p:cNvSpPr>
          <p:nvPr/>
        </p:nvSpPr>
        <p:spPr bwMode="auto">
          <a:xfrm>
            <a:off x="5213350" y="1863725"/>
            <a:ext cx="103188" cy="39688"/>
          </a:xfrm>
          <a:custGeom>
            <a:avLst/>
            <a:gdLst/>
            <a:ahLst/>
            <a:cxnLst>
              <a:cxn ang="0">
                <a:pos x="23" y="18"/>
              </a:cxn>
              <a:cxn ang="0">
                <a:pos x="9" y="20"/>
              </a:cxn>
              <a:cxn ang="0">
                <a:pos x="5" y="12"/>
              </a:cxn>
              <a:cxn ang="0">
                <a:pos x="31" y="2"/>
              </a:cxn>
              <a:cxn ang="0">
                <a:pos x="53" y="9"/>
              </a:cxn>
              <a:cxn ang="0">
                <a:pos x="23" y="18"/>
              </a:cxn>
            </a:cxnLst>
            <a:rect l="0" t="0" r="r" b="b"/>
            <a:pathLst>
              <a:path w="54" h="21">
                <a:moveTo>
                  <a:pt x="23" y="18"/>
                </a:moveTo>
                <a:cubicBezTo>
                  <a:pt x="16" y="18"/>
                  <a:pt x="15" y="21"/>
                  <a:pt x="9" y="20"/>
                </a:cubicBezTo>
                <a:cubicBezTo>
                  <a:pt x="3" y="19"/>
                  <a:pt x="0" y="17"/>
                  <a:pt x="5" y="12"/>
                </a:cubicBezTo>
                <a:cubicBezTo>
                  <a:pt x="9" y="7"/>
                  <a:pt x="23" y="0"/>
                  <a:pt x="31" y="2"/>
                </a:cubicBezTo>
                <a:cubicBezTo>
                  <a:pt x="39" y="4"/>
                  <a:pt x="53" y="9"/>
                  <a:pt x="53" y="9"/>
                </a:cubicBezTo>
                <a:cubicBezTo>
                  <a:pt x="53" y="9"/>
                  <a:pt x="54" y="19"/>
                  <a:pt x="23" y="1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42" name="Freeform 480"/>
          <p:cNvSpPr>
            <a:spLocks/>
          </p:cNvSpPr>
          <p:nvPr/>
        </p:nvSpPr>
        <p:spPr bwMode="auto">
          <a:xfrm>
            <a:off x="5449888" y="2206625"/>
            <a:ext cx="93662" cy="33338"/>
          </a:xfrm>
          <a:custGeom>
            <a:avLst/>
            <a:gdLst/>
            <a:ahLst/>
            <a:cxnLst>
              <a:cxn ang="0">
                <a:pos x="43" y="12"/>
              </a:cxn>
              <a:cxn ang="0">
                <a:pos x="29" y="15"/>
              </a:cxn>
              <a:cxn ang="0">
                <a:pos x="16" y="7"/>
              </a:cxn>
              <a:cxn ang="0">
                <a:pos x="7" y="7"/>
              </a:cxn>
              <a:cxn ang="0">
                <a:pos x="8" y="1"/>
              </a:cxn>
              <a:cxn ang="0">
                <a:pos x="23" y="0"/>
              </a:cxn>
              <a:cxn ang="0">
                <a:pos x="33" y="4"/>
              </a:cxn>
              <a:cxn ang="0">
                <a:pos x="43" y="12"/>
              </a:cxn>
            </a:cxnLst>
            <a:rect l="0" t="0" r="r" b="b"/>
            <a:pathLst>
              <a:path w="49" h="18">
                <a:moveTo>
                  <a:pt x="43" y="12"/>
                </a:moveTo>
                <a:cubicBezTo>
                  <a:pt x="38" y="12"/>
                  <a:pt x="33" y="18"/>
                  <a:pt x="29" y="15"/>
                </a:cubicBezTo>
                <a:cubicBezTo>
                  <a:pt x="24" y="13"/>
                  <a:pt x="23" y="7"/>
                  <a:pt x="16" y="7"/>
                </a:cubicBezTo>
                <a:cubicBezTo>
                  <a:pt x="10" y="7"/>
                  <a:pt x="8" y="11"/>
                  <a:pt x="7" y="7"/>
                </a:cubicBezTo>
                <a:cubicBezTo>
                  <a:pt x="6" y="4"/>
                  <a:pt x="0" y="1"/>
                  <a:pt x="8" y="1"/>
                </a:cubicBezTo>
                <a:cubicBezTo>
                  <a:pt x="15" y="1"/>
                  <a:pt x="17" y="0"/>
                  <a:pt x="23" y="0"/>
                </a:cubicBezTo>
                <a:cubicBezTo>
                  <a:pt x="28" y="0"/>
                  <a:pt x="27" y="2"/>
                  <a:pt x="33" y="4"/>
                </a:cubicBezTo>
                <a:cubicBezTo>
                  <a:pt x="39" y="6"/>
                  <a:pt x="49" y="11"/>
                  <a:pt x="43" y="1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43" name="Freeform 481"/>
          <p:cNvSpPr>
            <a:spLocks/>
          </p:cNvSpPr>
          <p:nvPr/>
        </p:nvSpPr>
        <p:spPr bwMode="auto">
          <a:xfrm>
            <a:off x="4832350" y="2379663"/>
            <a:ext cx="38100" cy="20637"/>
          </a:xfrm>
          <a:custGeom>
            <a:avLst/>
            <a:gdLst/>
            <a:ahLst/>
            <a:cxnLst>
              <a:cxn ang="0">
                <a:pos x="16" y="5"/>
              </a:cxn>
              <a:cxn ang="0">
                <a:pos x="13" y="1"/>
              </a:cxn>
              <a:cxn ang="0">
                <a:pos x="5" y="4"/>
              </a:cxn>
              <a:cxn ang="0">
                <a:pos x="3" y="11"/>
              </a:cxn>
              <a:cxn ang="0">
                <a:pos x="16" y="5"/>
              </a:cxn>
            </a:cxnLst>
            <a:rect l="0" t="0" r="r" b="b"/>
            <a:pathLst>
              <a:path w="20" h="11">
                <a:moveTo>
                  <a:pt x="16" y="5"/>
                </a:moveTo>
                <a:cubicBezTo>
                  <a:pt x="20" y="5"/>
                  <a:pt x="16" y="0"/>
                  <a:pt x="13" y="1"/>
                </a:cubicBezTo>
                <a:cubicBezTo>
                  <a:pt x="11" y="1"/>
                  <a:pt x="5" y="1"/>
                  <a:pt x="5" y="4"/>
                </a:cubicBezTo>
                <a:cubicBezTo>
                  <a:pt x="4" y="8"/>
                  <a:pt x="6" y="10"/>
                  <a:pt x="3" y="11"/>
                </a:cubicBezTo>
                <a:cubicBezTo>
                  <a:pt x="0" y="11"/>
                  <a:pt x="11" y="6"/>
                  <a:pt x="16" y="5"/>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44" name="Freeform 482"/>
          <p:cNvSpPr>
            <a:spLocks/>
          </p:cNvSpPr>
          <p:nvPr/>
        </p:nvSpPr>
        <p:spPr bwMode="auto">
          <a:xfrm>
            <a:off x="4173538" y="2522538"/>
            <a:ext cx="19050" cy="15875"/>
          </a:xfrm>
          <a:custGeom>
            <a:avLst/>
            <a:gdLst/>
            <a:ahLst/>
            <a:cxnLst>
              <a:cxn ang="0">
                <a:pos x="6" y="8"/>
              </a:cxn>
              <a:cxn ang="0">
                <a:pos x="1" y="3"/>
              </a:cxn>
              <a:cxn ang="0">
                <a:pos x="8" y="0"/>
              </a:cxn>
              <a:cxn ang="0">
                <a:pos x="6" y="8"/>
              </a:cxn>
            </a:cxnLst>
            <a:rect l="0" t="0" r="r" b="b"/>
            <a:pathLst>
              <a:path w="10" h="8">
                <a:moveTo>
                  <a:pt x="6" y="8"/>
                </a:moveTo>
                <a:cubicBezTo>
                  <a:pt x="3" y="8"/>
                  <a:pt x="0" y="6"/>
                  <a:pt x="1" y="3"/>
                </a:cubicBezTo>
                <a:cubicBezTo>
                  <a:pt x="3" y="1"/>
                  <a:pt x="5" y="0"/>
                  <a:pt x="8" y="0"/>
                </a:cubicBezTo>
                <a:cubicBezTo>
                  <a:pt x="10" y="1"/>
                  <a:pt x="8" y="8"/>
                  <a:pt x="6" y="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45" name="Freeform 483"/>
          <p:cNvSpPr>
            <a:spLocks/>
          </p:cNvSpPr>
          <p:nvPr/>
        </p:nvSpPr>
        <p:spPr bwMode="auto">
          <a:xfrm>
            <a:off x="4275138" y="2551113"/>
            <a:ext cx="87312" cy="277812"/>
          </a:xfrm>
          <a:custGeom>
            <a:avLst/>
            <a:gdLst/>
            <a:ahLst/>
            <a:cxnLst>
              <a:cxn ang="0">
                <a:pos x="19" y="1"/>
              </a:cxn>
              <a:cxn ang="0">
                <a:pos x="14" y="3"/>
              </a:cxn>
              <a:cxn ang="0">
                <a:pos x="18" y="12"/>
              </a:cxn>
              <a:cxn ang="0">
                <a:pos x="12" y="16"/>
              </a:cxn>
              <a:cxn ang="0">
                <a:pos x="8" y="19"/>
              </a:cxn>
              <a:cxn ang="0">
                <a:pos x="5" y="36"/>
              </a:cxn>
              <a:cxn ang="0">
                <a:pos x="3" y="43"/>
              </a:cxn>
              <a:cxn ang="0">
                <a:pos x="11" y="55"/>
              </a:cxn>
              <a:cxn ang="0">
                <a:pos x="12" y="66"/>
              </a:cxn>
              <a:cxn ang="0">
                <a:pos x="11" y="90"/>
              </a:cxn>
              <a:cxn ang="0">
                <a:pos x="10" y="106"/>
              </a:cxn>
              <a:cxn ang="0">
                <a:pos x="9" y="120"/>
              </a:cxn>
              <a:cxn ang="0">
                <a:pos x="7" y="138"/>
              </a:cxn>
              <a:cxn ang="0">
                <a:pos x="10" y="142"/>
              </a:cxn>
              <a:cxn ang="0">
                <a:pos x="16" y="134"/>
              </a:cxn>
              <a:cxn ang="0">
                <a:pos x="26" y="136"/>
              </a:cxn>
              <a:cxn ang="0">
                <a:pos x="29" y="141"/>
              </a:cxn>
              <a:cxn ang="0">
                <a:pos x="26" y="129"/>
              </a:cxn>
              <a:cxn ang="0">
                <a:pos x="16" y="116"/>
              </a:cxn>
              <a:cxn ang="0">
                <a:pos x="17" y="102"/>
              </a:cxn>
              <a:cxn ang="0">
                <a:pos x="22" y="94"/>
              </a:cxn>
              <a:cxn ang="0">
                <a:pos x="27" y="90"/>
              </a:cxn>
              <a:cxn ang="0">
                <a:pos x="38" y="92"/>
              </a:cxn>
              <a:cxn ang="0">
                <a:pos x="44" y="97"/>
              </a:cxn>
              <a:cxn ang="0">
                <a:pos x="33" y="70"/>
              </a:cxn>
              <a:cxn ang="0">
                <a:pos x="25" y="39"/>
              </a:cxn>
              <a:cxn ang="0">
                <a:pos x="26" y="29"/>
              </a:cxn>
              <a:cxn ang="0">
                <a:pos x="22" y="7"/>
              </a:cxn>
              <a:cxn ang="0">
                <a:pos x="19" y="1"/>
              </a:cxn>
            </a:cxnLst>
            <a:rect l="0" t="0" r="r" b="b"/>
            <a:pathLst>
              <a:path w="46" h="145">
                <a:moveTo>
                  <a:pt x="19" y="1"/>
                </a:moveTo>
                <a:cubicBezTo>
                  <a:pt x="15" y="1"/>
                  <a:pt x="11" y="0"/>
                  <a:pt x="14" y="3"/>
                </a:cubicBezTo>
                <a:cubicBezTo>
                  <a:pt x="17" y="6"/>
                  <a:pt x="19" y="11"/>
                  <a:pt x="18" y="12"/>
                </a:cubicBezTo>
                <a:cubicBezTo>
                  <a:pt x="16" y="13"/>
                  <a:pt x="14" y="16"/>
                  <a:pt x="12" y="16"/>
                </a:cubicBezTo>
                <a:cubicBezTo>
                  <a:pt x="10" y="16"/>
                  <a:pt x="8" y="15"/>
                  <a:pt x="8" y="19"/>
                </a:cubicBezTo>
                <a:cubicBezTo>
                  <a:pt x="8" y="22"/>
                  <a:pt x="6" y="35"/>
                  <a:pt x="5" y="36"/>
                </a:cubicBezTo>
                <a:cubicBezTo>
                  <a:pt x="3" y="37"/>
                  <a:pt x="0" y="38"/>
                  <a:pt x="3" y="43"/>
                </a:cubicBezTo>
                <a:cubicBezTo>
                  <a:pt x="6" y="48"/>
                  <a:pt x="11" y="51"/>
                  <a:pt x="11" y="55"/>
                </a:cubicBezTo>
                <a:cubicBezTo>
                  <a:pt x="11" y="59"/>
                  <a:pt x="13" y="62"/>
                  <a:pt x="12" y="66"/>
                </a:cubicBezTo>
                <a:cubicBezTo>
                  <a:pt x="10" y="70"/>
                  <a:pt x="14" y="86"/>
                  <a:pt x="11" y="90"/>
                </a:cubicBezTo>
                <a:cubicBezTo>
                  <a:pt x="9" y="95"/>
                  <a:pt x="8" y="104"/>
                  <a:pt x="10" y="106"/>
                </a:cubicBezTo>
                <a:cubicBezTo>
                  <a:pt x="11" y="109"/>
                  <a:pt x="10" y="114"/>
                  <a:pt x="9" y="120"/>
                </a:cubicBezTo>
                <a:cubicBezTo>
                  <a:pt x="9" y="126"/>
                  <a:pt x="6" y="132"/>
                  <a:pt x="7" y="138"/>
                </a:cubicBezTo>
                <a:cubicBezTo>
                  <a:pt x="8" y="143"/>
                  <a:pt x="9" y="144"/>
                  <a:pt x="10" y="142"/>
                </a:cubicBezTo>
                <a:cubicBezTo>
                  <a:pt x="11" y="140"/>
                  <a:pt x="10" y="133"/>
                  <a:pt x="16" y="134"/>
                </a:cubicBezTo>
                <a:cubicBezTo>
                  <a:pt x="21" y="135"/>
                  <a:pt x="25" y="132"/>
                  <a:pt x="26" y="136"/>
                </a:cubicBezTo>
                <a:cubicBezTo>
                  <a:pt x="26" y="140"/>
                  <a:pt x="29" y="145"/>
                  <a:pt x="29" y="141"/>
                </a:cubicBezTo>
                <a:cubicBezTo>
                  <a:pt x="29" y="138"/>
                  <a:pt x="31" y="134"/>
                  <a:pt x="26" y="129"/>
                </a:cubicBezTo>
                <a:cubicBezTo>
                  <a:pt x="22" y="125"/>
                  <a:pt x="18" y="122"/>
                  <a:pt x="16" y="116"/>
                </a:cubicBezTo>
                <a:cubicBezTo>
                  <a:pt x="15" y="111"/>
                  <a:pt x="14" y="104"/>
                  <a:pt x="17" y="102"/>
                </a:cubicBezTo>
                <a:cubicBezTo>
                  <a:pt x="19" y="100"/>
                  <a:pt x="22" y="97"/>
                  <a:pt x="22" y="94"/>
                </a:cubicBezTo>
                <a:cubicBezTo>
                  <a:pt x="22" y="92"/>
                  <a:pt x="22" y="92"/>
                  <a:pt x="27" y="90"/>
                </a:cubicBezTo>
                <a:cubicBezTo>
                  <a:pt x="32" y="89"/>
                  <a:pt x="34" y="89"/>
                  <a:pt x="38" y="92"/>
                </a:cubicBezTo>
                <a:cubicBezTo>
                  <a:pt x="43" y="96"/>
                  <a:pt x="46" y="101"/>
                  <a:pt x="44" y="97"/>
                </a:cubicBezTo>
                <a:cubicBezTo>
                  <a:pt x="42" y="93"/>
                  <a:pt x="34" y="76"/>
                  <a:pt x="33" y="70"/>
                </a:cubicBezTo>
                <a:cubicBezTo>
                  <a:pt x="32" y="65"/>
                  <a:pt x="26" y="43"/>
                  <a:pt x="25" y="39"/>
                </a:cubicBezTo>
                <a:cubicBezTo>
                  <a:pt x="24" y="35"/>
                  <a:pt x="26" y="34"/>
                  <a:pt x="26" y="29"/>
                </a:cubicBezTo>
                <a:cubicBezTo>
                  <a:pt x="26" y="25"/>
                  <a:pt x="22" y="11"/>
                  <a:pt x="22" y="7"/>
                </a:cubicBezTo>
                <a:cubicBezTo>
                  <a:pt x="21" y="2"/>
                  <a:pt x="21" y="1"/>
                  <a:pt x="19"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46" name="Freeform 484"/>
          <p:cNvSpPr>
            <a:spLocks/>
          </p:cNvSpPr>
          <p:nvPr/>
        </p:nvSpPr>
        <p:spPr bwMode="auto">
          <a:xfrm>
            <a:off x="4624388" y="2674938"/>
            <a:ext cx="25400" cy="25400"/>
          </a:xfrm>
          <a:custGeom>
            <a:avLst/>
            <a:gdLst/>
            <a:ahLst/>
            <a:cxnLst>
              <a:cxn ang="0">
                <a:pos x="13" y="1"/>
              </a:cxn>
              <a:cxn ang="0">
                <a:pos x="7" y="5"/>
              </a:cxn>
              <a:cxn ang="0">
                <a:pos x="3" y="11"/>
              </a:cxn>
              <a:cxn ang="0">
                <a:pos x="10" y="6"/>
              </a:cxn>
              <a:cxn ang="0">
                <a:pos x="13" y="1"/>
              </a:cxn>
            </a:cxnLst>
            <a:rect l="0" t="0" r="r" b="b"/>
            <a:pathLst>
              <a:path w="14" h="13">
                <a:moveTo>
                  <a:pt x="13" y="1"/>
                </a:moveTo>
                <a:cubicBezTo>
                  <a:pt x="11" y="2"/>
                  <a:pt x="8" y="4"/>
                  <a:pt x="7" y="5"/>
                </a:cubicBezTo>
                <a:cubicBezTo>
                  <a:pt x="5" y="5"/>
                  <a:pt x="0" y="13"/>
                  <a:pt x="3" y="11"/>
                </a:cubicBezTo>
                <a:cubicBezTo>
                  <a:pt x="6" y="9"/>
                  <a:pt x="8" y="8"/>
                  <a:pt x="10" y="6"/>
                </a:cubicBezTo>
                <a:cubicBezTo>
                  <a:pt x="13" y="4"/>
                  <a:pt x="14" y="0"/>
                  <a:pt x="13"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47" name="Freeform 485"/>
          <p:cNvSpPr>
            <a:spLocks/>
          </p:cNvSpPr>
          <p:nvPr/>
        </p:nvSpPr>
        <p:spPr bwMode="auto">
          <a:xfrm>
            <a:off x="4605338" y="2711450"/>
            <a:ext cx="11112" cy="9525"/>
          </a:xfrm>
          <a:custGeom>
            <a:avLst/>
            <a:gdLst/>
            <a:ahLst/>
            <a:cxnLst>
              <a:cxn ang="0">
                <a:pos x="4" y="1"/>
              </a:cxn>
              <a:cxn ang="0">
                <a:pos x="2" y="4"/>
              </a:cxn>
              <a:cxn ang="0">
                <a:pos x="4" y="1"/>
              </a:cxn>
            </a:cxnLst>
            <a:rect l="0" t="0" r="r" b="b"/>
            <a:pathLst>
              <a:path w="6" h="5">
                <a:moveTo>
                  <a:pt x="4" y="1"/>
                </a:moveTo>
                <a:cubicBezTo>
                  <a:pt x="3" y="2"/>
                  <a:pt x="0" y="5"/>
                  <a:pt x="2" y="4"/>
                </a:cubicBezTo>
                <a:cubicBezTo>
                  <a:pt x="5" y="3"/>
                  <a:pt x="6" y="0"/>
                  <a:pt x="4"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48" name="Freeform 486"/>
          <p:cNvSpPr>
            <a:spLocks/>
          </p:cNvSpPr>
          <p:nvPr/>
        </p:nvSpPr>
        <p:spPr bwMode="auto">
          <a:xfrm>
            <a:off x="4537075" y="2792413"/>
            <a:ext cx="14288" cy="4762"/>
          </a:xfrm>
          <a:custGeom>
            <a:avLst/>
            <a:gdLst/>
            <a:ahLst/>
            <a:cxnLst>
              <a:cxn ang="0">
                <a:pos x="5" y="0"/>
              </a:cxn>
              <a:cxn ang="0">
                <a:pos x="1" y="3"/>
              </a:cxn>
              <a:cxn ang="0">
                <a:pos x="5" y="0"/>
              </a:cxn>
            </a:cxnLst>
            <a:rect l="0" t="0" r="r" b="b"/>
            <a:pathLst>
              <a:path w="7" h="3">
                <a:moveTo>
                  <a:pt x="5" y="0"/>
                </a:moveTo>
                <a:cubicBezTo>
                  <a:pt x="3" y="0"/>
                  <a:pt x="0" y="3"/>
                  <a:pt x="1" y="3"/>
                </a:cubicBezTo>
                <a:cubicBezTo>
                  <a:pt x="3" y="3"/>
                  <a:pt x="7" y="0"/>
                  <a:pt x="5"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49" name="Freeform 487"/>
          <p:cNvSpPr>
            <a:spLocks/>
          </p:cNvSpPr>
          <p:nvPr/>
        </p:nvSpPr>
        <p:spPr bwMode="auto">
          <a:xfrm>
            <a:off x="4476750" y="2819400"/>
            <a:ext cx="31750" cy="19050"/>
          </a:xfrm>
          <a:custGeom>
            <a:avLst/>
            <a:gdLst/>
            <a:ahLst/>
            <a:cxnLst>
              <a:cxn ang="0">
                <a:pos x="14" y="1"/>
              </a:cxn>
              <a:cxn ang="0">
                <a:pos x="2" y="9"/>
              </a:cxn>
              <a:cxn ang="0">
                <a:pos x="14" y="1"/>
              </a:cxn>
            </a:cxnLst>
            <a:rect l="0" t="0" r="r" b="b"/>
            <a:pathLst>
              <a:path w="17" h="10">
                <a:moveTo>
                  <a:pt x="14" y="1"/>
                </a:moveTo>
                <a:cubicBezTo>
                  <a:pt x="12" y="0"/>
                  <a:pt x="0" y="7"/>
                  <a:pt x="2" y="9"/>
                </a:cubicBezTo>
                <a:cubicBezTo>
                  <a:pt x="4" y="10"/>
                  <a:pt x="17" y="1"/>
                  <a:pt x="14"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50" name="Freeform 488"/>
          <p:cNvSpPr>
            <a:spLocks/>
          </p:cNvSpPr>
          <p:nvPr/>
        </p:nvSpPr>
        <p:spPr bwMode="auto">
          <a:xfrm>
            <a:off x="4438650" y="2840038"/>
            <a:ext cx="28575" cy="17462"/>
          </a:xfrm>
          <a:custGeom>
            <a:avLst/>
            <a:gdLst/>
            <a:ahLst/>
            <a:cxnLst>
              <a:cxn ang="0">
                <a:pos x="13" y="1"/>
              </a:cxn>
              <a:cxn ang="0">
                <a:pos x="9" y="3"/>
              </a:cxn>
              <a:cxn ang="0">
                <a:pos x="4" y="4"/>
              </a:cxn>
              <a:cxn ang="0">
                <a:pos x="3" y="8"/>
              </a:cxn>
              <a:cxn ang="0">
                <a:pos x="10" y="5"/>
              </a:cxn>
              <a:cxn ang="0">
                <a:pos x="13" y="1"/>
              </a:cxn>
            </a:cxnLst>
            <a:rect l="0" t="0" r="r" b="b"/>
            <a:pathLst>
              <a:path w="15" h="9">
                <a:moveTo>
                  <a:pt x="13" y="1"/>
                </a:moveTo>
                <a:cubicBezTo>
                  <a:pt x="12" y="1"/>
                  <a:pt x="10" y="3"/>
                  <a:pt x="9" y="3"/>
                </a:cubicBezTo>
                <a:cubicBezTo>
                  <a:pt x="7" y="3"/>
                  <a:pt x="5" y="3"/>
                  <a:pt x="4" y="4"/>
                </a:cubicBezTo>
                <a:cubicBezTo>
                  <a:pt x="3" y="4"/>
                  <a:pt x="0" y="9"/>
                  <a:pt x="3" y="8"/>
                </a:cubicBezTo>
                <a:cubicBezTo>
                  <a:pt x="6" y="6"/>
                  <a:pt x="8" y="6"/>
                  <a:pt x="10" y="5"/>
                </a:cubicBezTo>
                <a:cubicBezTo>
                  <a:pt x="11" y="3"/>
                  <a:pt x="15" y="0"/>
                  <a:pt x="13"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51" name="Freeform 489"/>
          <p:cNvSpPr>
            <a:spLocks/>
          </p:cNvSpPr>
          <p:nvPr/>
        </p:nvSpPr>
        <p:spPr bwMode="auto">
          <a:xfrm>
            <a:off x="4410075" y="2852738"/>
            <a:ext cx="26988" cy="23812"/>
          </a:xfrm>
          <a:custGeom>
            <a:avLst/>
            <a:gdLst/>
            <a:ahLst/>
            <a:cxnLst>
              <a:cxn ang="0">
                <a:pos x="12" y="0"/>
              </a:cxn>
              <a:cxn ang="0">
                <a:pos x="1" y="11"/>
              </a:cxn>
              <a:cxn ang="0">
                <a:pos x="4" y="11"/>
              </a:cxn>
              <a:cxn ang="0">
                <a:pos x="12" y="0"/>
              </a:cxn>
            </a:cxnLst>
            <a:rect l="0" t="0" r="r" b="b"/>
            <a:pathLst>
              <a:path w="14" h="12">
                <a:moveTo>
                  <a:pt x="12" y="0"/>
                </a:moveTo>
                <a:cubicBezTo>
                  <a:pt x="10" y="1"/>
                  <a:pt x="2" y="10"/>
                  <a:pt x="1" y="11"/>
                </a:cubicBezTo>
                <a:cubicBezTo>
                  <a:pt x="0" y="11"/>
                  <a:pt x="2" y="12"/>
                  <a:pt x="4" y="11"/>
                </a:cubicBezTo>
                <a:cubicBezTo>
                  <a:pt x="6" y="10"/>
                  <a:pt x="14" y="0"/>
                  <a:pt x="12"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52" name="Freeform 490"/>
          <p:cNvSpPr>
            <a:spLocks/>
          </p:cNvSpPr>
          <p:nvPr/>
        </p:nvSpPr>
        <p:spPr bwMode="auto">
          <a:xfrm>
            <a:off x="4408488" y="2890838"/>
            <a:ext cx="3175" cy="4762"/>
          </a:xfrm>
          <a:custGeom>
            <a:avLst/>
            <a:gdLst/>
            <a:ahLst/>
            <a:cxnLst>
              <a:cxn ang="0">
                <a:pos x="1" y="0"/>
              </a:cxn>
              <a:cxn ang="0">
                <a:pos x="1" y="2"/>
              </a:cxn>
              <a:cxn ang="0">
                <a:pos x="1" y="0"/>
              </a:cxn>
            </a:cxnLst>
            <a:rect l="0" t="0" r="r" b="b"/>
            <a:pathLst>
              <a:path w="2" h="2">
                <a:moveTo>
                  <a:pt x="1" y="0"/>
                </a:moveTo>
                <a:cubicBezTo>
                  <a:pt x="0" y="0"/>
                  <a:pt x="0" y="2"/>
                  <a:pt x="1" y="2"/>
                </a:cubicBezTo>
                <a:cubicBezTo>
                  <a:pt x="2" y="2"/>
                  <a:pt x="2" y="0"/>
                  <a:pt x="1"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53" name="Freeform 491"/>
          <p:cNvSpPr>
            <a:spLocks/>
          </p:cNvSpPr>
          <p:nvPr/>
        </p:nvSpPr>
        <p:spPr bwMode="auto">
          <a:xfrm>
            <a:off x="4375150" y="2870200"/>
            <a:ext cx="28575" cy="25400"/>
          </a:xfrm>
          <a:custGeom>
            <a:avLst/>
            <a:gdLst/>
            <a:ahLst/>
            <a:cxnLst>
              <a:cxn ang="0">
                <a:pos x="12" y="2"/>
              </a:cxn>
              <a:cxn ang="0">
                <a:pos x="6" y="6"/>
              </a:cxn>
              <a:cxn ang="0">
                <a:pos x="2" y="11"/>
              </a:cxn>
              <a:cxn ang="0">
                <a:pos x="12" y="2"/>
              </a:cxn>
            </a:cxnLst>
            <a:rect l="0" t="0" r="r" b="b"/>
            <a:pathLst>
              <a:path w="15" h="13">
                <a:moveTo>
                  <a:pt x="12" y="2"/>
                </a:moveTo>
                <a:cubicBezTo>
                  <a:pt x="10" y="4"/>
                  <a:pt x="8" y="4"/>
                  <a:pt x="6" y="6"/>
                </a:cubicBezTo>
                <a:cubicBezTo>
                  <a:pt x="4" y="8"/>
                  <a:pt x="0" y="13"/>
                  <a:pt x="2" y="11"/>
                </a:cubicBezTo>
                <a:cubicBezTo>
                  <a:pt x="4" y="9"/>
                  <a:pt x="15" y="0"/>
                  <a:pt x="12"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54" name="Freeform 492"/>
          <p:cNvSpPr>
            <a:spLocks/>
          </p:cNvSpPr>
          <p:nvPr/>
        </p:nvSpPr>
        <p:spPr bwMode="auto">
          <a:xfrm>
            <a:off x="4194175" y="3057525"/>
            <a:ext cx="9525" cy="12700"/>
          </a:xfrm>
          <a:custGeom>
            <a:avLst/>
            <a:gdLst/>
            <a:ahLst/>
            <a:cxnLst>
              <a:cxn ang="0">
                <a:pos x="4" y="0"/>
              </a:cxn>
              <a:cxn ang="0">
                <a:pos x="2" y="7"/>
              </a:cxn>
              <a:cxn ang="0">
                <a:pos x="4" y="0"/>
              </a:cxn>
            </a:cxnLst>
            <a:rect l="0" t="0" r="r" b="b"/>
            <a:pathLst>
              <a:path w="5" h="7">
                <a:moveTo>
                  <a:pt x="4" y="0"/>
                </a:moveTo>
                <a:cubicBezTo>
                  <a:pt x="3" y="1"/>
                  <a:pt x="0" y="7"/>
                  <a:pt x="2" y="7"/>
                </a:cubicBezTo>
                <a:cubicBezTo>
                  <a:pt x="5" y="7"/>
                  <a:pt x="5" y="0"/>
                  <a:pt x="4"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55" name="Freeform 493"/>
          <p:cNvSpPr>
            <a:spLocks/>
          </p:cNvSpPr>
          <p:nvPr/>
        </p:nvSpPr>
        <p:spPr bwMode="auto">
          <a:xfrm>
            <a:off x="4233863" y="2841625"/>
            <a:ext cx="155575" cy="123825"/>
          </a:xfrm>
          <a:custGeom>
            <a:avLst/>
            <a:gdLst/>
            <a:ahLst/>
            <a:cxnLst>
              <a:cxn ang="0">
                <a:pos x="71" y="25"/>
              </a:cxn>
              <a:cxn ang="0">
                <a:pos x="73" y="19"/>
              </a:cxn>
              <a:cxn ang="0">
                <a:pos x="66" y="25"/>
              </a:cxn>
              <a:cxn ang="0">
                <a:pos x="58" y="22"/>
              </a:cxn>
              <a:cxn ang="0">
                <a:pos x="48" y="19"/>
              </a:cxn>
              <a:cxn ang="0">
                <a:pos x="28" y="1"/>
              </a:cxn>
              <a:cxn ang="0">
                <a:pos x="24" y="8"/>
              </a:cxn>
              <a:cxn ang="0">
                <a:pos x="26" y="19"/>
              </a:cxn>
              <a:cxn ang="0">
                <a:pos x="21" y="29"/>
              </a:cxn>
              <a:cxn ang="0">
                <a:pos x="19" y="37"/>
              </a:cxn>
              <a:cxn ang="0">
                <a:pos x="12" y="36"/>
              </a:cxn>
              <a:cxn ang="0">
                <a:pos x="9" y="38"/>
              </a:cxn>
              <a:cxn ang="0">
                <a:pos x="10" y="42"/>
              </a:cxn>
              <a:cxn ang="0">
                <a:pos x="0" y="49"/>
              </a:cxn>
              <a:cxn ang="0">
                <a:pos x="4" y="56"/>
              </a:cxn>
              <a:cxn ang="0">
                <a:pos x="2" y="61"/>
              </a:cxn>
              <a:cxn ang="0">
                <a:pos x="8" y="64"/>
              </a:cxn>
              <a:cxn ang="0">
                <a:pos x="11" y="60"/>
              </a:cxn>
              <a:cxn ang="0">
                <a:pos x="17" y="60"/>
              </a:cxn>
              <a:cxn ang="0">
                <a:pos x="9" y="51"/>
              </a:cxn>
              <a:cxn ang="0">
                <a:pos x="13" y="48"/>
              </a:cxn>
              <a:cxn ang="0">
                <a:pos x="16" y="50"/>
              </a:cxn>
              <a:cxn ang="0">
                <a:pos x="27" y="46"/>
              </a:cxn>
              <a:cxn ang="0">
                <a:pos x="46" y="56"/>
              </a:cxn>
              <a:cxn ang="0">
                <a:pos x="55" y="41"/>
              </a:cxn>
              <a:cxn ang="0">
                <a:pos x="70" y="40"/>
              </a:cxn>
              <a:cxn ang="0">
                <a:pos x="78" y="36"/>
              </a:cxn>
              <a:cxn ang="0">
                <a:pos x="72" y="34"/>
              </a:cxn>
              <a:cxn ang="0">
                <a:pos x="75" y="29"/>
              </a:cxn>
              <a:cxn ang="0">
                <a:pos x="71" y="28"/>
              </a:cxn>
              <a:cxn ang="0">
                <a:pos x="71" y="25"/>
              </a:cxn>
            </a:cxnLst>
            <a:rect l="0" t="0" r="r" b="b"/>
            <a:pathLst>
              <a:path w="81" h="65">
                <a:moveTo>
                  <a:pt x="71" y="25"/>
                </a:moveTo>
                <a:cubicBezTo>
                  <a:pt x="75" y="17"/>
                  <a:pt x="73" y="18"/>
                  <a:pt x="73" y="19"/>
                </a:cubicBezTo>
                <a:cubicBezTo>
                  <a:pt x="72" y="21"/>
                  <a:pt x="70" y="25"/>
                  <a:pt x="66" y="25"/>
                </a:cubicBezTo>
                <a:cubicBezTo>
                  <a:pt x="62" y="25"/>
                  <a:pt x="61" y="23"/>
                  <a:pt x="58" y="22"/>
                </a:cubicBezTo>
                <a:cubicBezTo>
                  <a:pt x="55" y="22"/>
                  <a:pt x="50" y="22"/>
                  <a:pt x="48" y="19"/>
                </a:cubicBezTo>
                <a:cubicBezTo>
                  <a:pt x="45" y="16"/>
                  <a:pt x="32" y="2"/>
                  <a:pt x="28" y="1"/>
                </a:cubicBezTo>
                <a:cubicBezTo>
                  <a:pt x="24" y="0"/>
                  <a:pt x="23" y="5"/>
                  <a:pt x="24" y="8"/>
                </a:cubicBezTo>
                <a:cubicBezTo>
                  <a:pt x="26" y="11"/>
                  <a:pt x="26" y="17"/>
                  <a:pt x="26" y="19"/>
                </a:cubicBezTo>
                <a:cubicBezTo>
                  <a:pt x="25" y="21"/>
                  <a:pt x="22" y="27"/>
                  <a:pt x="21" y="29"/>
                </a:cubicBezTo>
                <a:cubicBezTo>
                  <a:pt x="20" y="31"/>
                  <a:pt x="22" y="37"/>
                  <a:pt x="19" y="37"/>
                </a:cubicBezTo>
                <a:cubicBezTo>
                  <a:pt x="16" y="37"/>
                  <a:pt x="15" y="37"/>
                  <a:pt x="12" y="36"/>
                </a:cubicBezTo>
                <a:cubicBezTo>
                  <a:pt x="9" y="35"/>
                  <a:pt x="8" y="37"/>
                  <a:pt x="9" y="38"/>
                </a:cubicBezTo>
                <a:cubicBezTo>
                  <a:pt x="9" y="40"/>
                  <a:pt x="13" y="42"/>
                  <a:pt x="10" y="42"/>
                </a:cubicBezTo>
                <a:cubicBezTo>
                  <a:pt x="8" y="42"/>
                  <a:pt x="0" y="46"/>
                  <a:pt x="0" y="49"/>
                </a:cubicBezTo>
                <a:cubicBezTo>
                  <a:pt x="0" y="52"/>
                  <a:pt x="4" y="55"/>
                  <a:pt x="4" y="56"/>
                </a:cubicBezTo>
                <a:cubicBezTo>
                  <a:pt x="4" y="58"/>
                  <a:pt x="3" y="59"/>
                  <a:pt x="2" y="61"/>
                </a:cubicBezTo>
                <a:cubicBezTo>
                  <a:pt x="2" y="64"/>
                  <a:pt x="7" y="65"/>
                  <a:pt x="8" y="64"/>
                </a:cubicBezTo>
                <a:cubicBezTo>
                  <a:pt x="10" y="62"/>
                  <a:pt x="10" y="60"/>
                  <a:pt x="11" y="60"/>
                </a:cubicBezTo>
                <a:cubicBezTo>
                  <a:pt x="13" y="60"/>
                  <a:pt x="17" y="61"/>
                  <a:pt x="17" y="60"/>
                </a:cubicBezTo>
                <a:cubicBezTo>
                  <a:pt x="17" y="58"/>
                  <a:pt x="10" y="53"/>
                  <a:pt x="9" y="51"/>
                </a:cubicBezTo>
                <a:cubicBezTo>
                  <a:pt x="8" y="48"/>
                  <a:pt x="11" y="47"/>
                  <a:pt x="13" y="48"/>
                </a:cubicBezTo>
                <a:cubicBezTo>
                  <a:pt x="15" y="49"/>
                  <a:pt x="14" y="51"/>
                  <a:pt x="16" y="50"/>
                </a:cubicBezTo>
                <a:cubicBezTo>
                  <a:pt x="19" y="49"/>
                  <a:pt x="24" y="45"/>
                  <a:pt x="27" y="46"/>
                </a:cubicBezTo>
                <a:cubicBezTo>
                  <a:pt x="30" y="47"/>
                  <a:pt x="44" y="57"/>
                  <a:pt x="46" y="56"/>
                </a:cubicBezTo>
                <a:cubicBezTo>
                  <a:pt x="47" y="55"/>
                  <a:pt x="50" y="41"/>
                  <a:pt x="55" y="41"/>
                </a:cubicBezTo>
                <a:cubicBezTo>
                  <a:pt x="61" y="41"/>
                  <a:pt x="69" y="41"/>
                  <a:pt x="70" y="40"/>
                </a:cubicBezTo>
                <a:cubicBezTo>
                  <a:pt x="71" y="39"/>
                  <a:pt x="81" y="36"/>
                  <a:pt x="78" y="36"/>
                </a:cubicBezTo>
                <a:cubicBezTo>
                  <a:pt x="75" y="36"/>
                  <a:pt x="71" y="36"/>
                  <a:pt x="72" y="34"/>
                </a:cubicBezTo>
                <a:cubicBezTo>
                  <a:pt x="73" y="33"/>
                  <a:pt x="77" y="29"/>
                  <a:pt x="75" y="29"/>
                </a:cubicBezTo>
                <a:cubicBezTo>
                  <a:pt x="73" y="29"/>
                  <a:pt x="71" y="29"/>
                  <a:pt x="71" y="28"/>
                </a:cubicBezTo>
                <a:cubicBezTo>
                  <a:pt x="71" y="28"/>
                  <a:pt x="71" y="27"/>
                  <a:pt x="71" y="25"/>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56" name="Freeform 494"/>
          <p:cNvSpPr>
            <a:spLocks/>
          </p:cNvSpPr>
          <p:nvPr/>
        </p:nvSpPr>
        <p:spPr bwMode="auto">
          <a:xfrm>
            <a:off x="4008438" y="2962275"/>
            <a:ext cx="282575" cy="233363"/>
          </a:xfrm>
          <a:custGeom>
            <a:avLst/>
            <a:gdLst/>
            <a:ahLst/>
            <a:cxnLst>
              <a:cxn ang="0">
                <a:pos x="133" y="1"/>
              </a:cxn>
              <a:cxn ang="0">
                <a:pos x="137" y="7"/>
              </a:cxn>
              <a:cxn ang="0">
                <a:pos x="130" y="8"/>
              </a:cxn>
              <a:cxn ang="0">
                <a:pos x="123" y="10"/>
              </a:cxn>
              <a:cxn ang="0">
                <a:pos x="120" y="19"/>
              </a:cxn>
              <a:cxn ang="0">
                <a:pos x="120" y="26"/>
              </a:cxn>
              <a:cxn ang="0">
                <a:pos x="114" y="47"/>
              </a:cxn>
              <a:cxn ang="0">
                <a:pos x="93" y="70"/>
              </a:cxn>
              <a:cxn ang="0">
                <a:pos x="81" y="69"/>
              </a:cxn>
              <a:cxn ang="0">
                <a:pos x="84" y="62"/>
              </a:cxn>
              <a:cxn ang="0">
                <a:pos x="77" y="67"/>
              </a:cxn>
              <a:cxn ang="0">
                <a:pos x="67" y="85"/>
              </a:cxn>
              <a:cxn ang="0">
                <a:pos x="64" y="91"/>
              </a:cxn>
              <a:cxn ang="0">
                <a:pos x="58" y="91"/>
              </a:cxn>
              <a:cxn ang="0">
                <a:pos x="35" y="93"/>
              </a:cxn>
              <a:cxn ang="0">
                <a:pos x="12" y="104"/>
              </a:cxn>
              <a:cxn ang="0">
                <a:pos x="0" y="113"/>
              </a:cxn>
              <a:cxn ang="0">
                <a:pos x="8" y="114"/>
              </a:cxn>
              <a:cxn ang="0">
                <a:pos x="19" y="113"/>
              </a:cxn>
              <a:cxn ang="0">
                <a:pos x="41" y="107"/>
              </a:cxn>
              <a:cxn ang="0">
                <a:pos x="59" y="106"/>
              </a:cxn>
              <a:cxn ang="0">
                <a:pos x="57" y="116"/>
              </a:cxn>
              <a:cxn ang="0">
                <a:pos x="74" y="111"/>
              </a:cxn>
              <a:cxn ang="0">
                <a:pos x="76" y="105"/>
              </a:cxn>
              <a:cxn ang="0">
                <a:pos x="83" y="107"/>
              </a:cxn>
              <a:cxn ang="0">
                <a:pos x="98" y="103"/>
              </a:cxn>
              <a:cxn ang="0">
                <a:pos x="107" y="106"/>
              </a:cxn>
              <a:cxn ang="0">
                <a:pos x="117" y="95"/>
              </a:cxn>
              <a:cxn ang="0">
                <a:pos x="119" y="100"/>
              </a:cxn>
              <a:cxn ang="0">
                <a:pos x="130" y="91"/>
              </a:cxn>
              <a:cxn ang="0">
                <a:pos x="129" y="78"/>
              </a:cxn>
              <a:cxn ang="0">
                <a:pos x="133" y="54"/>
              </a:cxn>
              <a:cxn ang="0">
                <a:pos x="141" y="48"/>
              </a:cxn>
              <a:cxn ang="0">
                <a:pos x="144" y="20"/>
              </a:cxn>
              <a:cxn ang="0">
                <a:pos x="136" y="3"/>
              </a:cxn>
            </a:cxnLst>
            <a:rect l="0" t="0" r="r" b="b"/>
            <a:pathLst>
              <a:path w="148" h="123">
                <a:moveTo>
                  <a:pt x="136" y="3"/>
                </a:moveTo>
                <a:cubicBezTo>
                  <a:pt x="136" y="3"/>
                  <a:pt x="134" y="0"/>
                  <a:pt x="133" y="1"/>
                </a:cubicBezTo>
                <a:cubicBezTo>
                  <a:pt x="132" y="3"/>
                  <a:pt x="132" y="5"/>
                  <a:pt x="133" y="5"/>
                </a:cubicBezTo>
                <a:cubicBezTo>
                  <a:pt x="134" y="5"/>
                  <a:pt x="137" y="6"/>
                  <a:pt x="137" y="7"/>
                </a:cubicBezTo>
                <a:cubicBezTo>
                  <a:pt x="136" y="9"/>
                  <a:pt x="138" y="10"/>
                  <a:pt x="134" y="10"/>
                </a:cubicBezTo>
                <a:cubicBezTo>
                  <a:pt x="131" y="10"/>
                  <a:pt x="130" y="9"/>
                  <a:pt x="130" y="8"/>
                </a:cubicBezTo>
                <a:cubicBezTo>
                  <a:pt x="129" y="7"/>
                  <a:pt x="128" y="4"/>
                  <a:pt x="127" y="5"/>
                </a:cubicBezTo>
                <a:cubicBezTo>
                  <a:pt x="125" y="7"/>
                  <a:pt x="124" y="9"/>
                  <a:pt x="123" y="10"/>
                </a:cubicBezTo>
                <a:cubicBezTo>
                  <a:pt x="122" y="12"/>
                  <a:pt x="119" y="15"/>
                  <a:pt x="119" y="16"/>
                </a:cubicBezTo>
                <a:cubicBezTo>
                  <a:pt x="118" y="18"/>
                  <a:pt x="119" y="20"/>
                  <a:pt x="120" y="19"/>
                </a:cubicBezTo>
                <a:cubicBezTo>
                  <a:pt x="120" y="18"/>
                  <a:pt x="121" y="17"/>
                  <a:pt x="121" y="20"/>
                </a:cubicBezTo>
                <a:cubicBezTo>
                  <a:pt x="121" y="23"/>
                  <a:pt x="120" y="24"/>
                  <a:pt x="120" y="26"/>
                </a:cubicBezTo>
                <a:cubicBezTo>
                  <a:pt x="120" y="28"/>
                  <a:pt x="123" y="27"/>
                  <a:pt x="121" y="31"/>
                </a:cubicBezTo>
                <a:cubicBezTo>
                  <a:pt x="120" y="35"/>
                  <a:pt x="116" y="44"/>
                  <a:pt x="114" y="47"/>
                </a:cubicBezTo>
                <a:cubicBezTo>
                  <a:pt x="112" y="51"/>
                  <a:pt x="110" y="54"/>
                  <a:pt x="107" y="58"/>
                </a:cubicBezTo>
                <a:cubicBezTo>
                  <a:pt x="104" y="61"/>
                  <a:pt x="96" y="70"/>
                  <a:pt x="93" y="70"/>
                </a:cubicBezTo>
                <a:cubicBezTo>
                  <a:pt x="91" y="70"/>
                  <a:pt x="88" y="71"/>
                  <a:pt x="85" y="71"/>
                </a:cubicBezTo>
                <a:cubicBezTo>
                  <a:pt x="83" y="71"/>
                  <a:pt x="82" y="69"/>
                  <a:pt x="81" y="69"/>
                </a:cubicBezTo>
                <a:cubicBezTo>
                  <a:pt x="81" y="68"/>
                  <a:pt x="81" y="66"/>
                  <a:pt x="83" y="66"/>
                </a:cubicBezTo>
                <a:cubicBezTo>
                  <a:pt x="84" y="65"/>
                  <a:pt x="86" y="62"/>
                  <a:pt x="84" y="62"/>
                </a:cubicBezTo>
                <a:cubicBezTo>
                  <a:pt x="82" y="62"/>
                  <a:pt x="80" y="65"/>
                  <a:pt x="78" y="66"/>
                </a:cubicBezTo>
                <a:cubicBezTo>
                  <a:pt x="76" y="66"/>
                  <a:pt x="77" y="66"/>
                  <a:pt x="77" y="67"/>
                </a:cubicBezTo>
                <a:cubicBezTo>
                  <a:pt x="77" y="69"/>
                  <a:pt x="76" y="73"/>
                  <a:pt x="75" y="75"/>
                </a:cubicBezTo>
                <a:cubicBezTo>
                  <a:pt x="74" y="77"/>
                  <a:pt x="69" y="84"/>
                  <a:pt x="67" y="85"/>
                </a:cubicBezTo>
                <a:cubicBezTo>
                  <a:pt x="64" y="87"/>
                  <a:pt x="68" y="85"/>
                  <a:pt x="67" y="88"/>
                </a:cubicBezTo>
                <a:cubicBezTo>
                  <a:pt x="66" y="91"/>
                  <a:pt x="66" y="91"/>
                  <a:pt x="64" y="91"/>
                </a:cubicBezTo>
                <a:cubicBezTo>
                  <a:pt x="62" y="92"/>
                  <a:pt x="60" y="94"/>
                  <a:pt x="59" y="93"/>
                </a:cubicBezTo>
                <a:cubicBezTo>
                  <a:pt x="58" y="93"/>
                  <a:pt x="61" y="91"/>
                  <a:pt x="58" y="91"/>
                </a:cubicBezTo>
                <a:cubicBezTo>
                  <a:pt x="56" y="90"/>
                  <a:pt x="50" y="90"/>
                  <a:pt x="47" y="91"/>
                </a:cubicBezTo>
                <a:cubicBezTo>
                  <a:pt x="44" y="92"/>
                  <a:pt x="39" y="95"/>
                  <a:pt x="35" y="93"/>
                </a:cubicBezTo>
                <a:cubicBezTo>
                  <a:pt x="31" y="92"/>
                  <a:pt x="31" y="92"/>
                  <a:pt x="28" y="92"/>
                </a:cubicBezTo>
                <a:cubicBezTo>
                  <a:pt x="26" y="93"/>
                  <a:pt x="17" y="100"/>
                  <a:pt x="12" y="104"/>
                </a:cubicBezTo>
                <a:cubicBezTo>
                  <a:pt x="7" y="108"/>
                  <a:pt x="4" y="109"/>
                  <a:pt x="3" y="109"/>
                </a:cubicBezTo>
                <a:cubicBezTo>
                  <a:pt x="1" y="110"/>
                  <a:pt x="0" y="112"/>
                  <a:pt x="0" y="113"/>
                </a:cubicBezTo>
                <a:cubicBezTo>
                  <a:pt x="1" y="114"/>
                  <a:pt x="1" y="116"/>
                  <a:pt x="3" y="115"/>
                </a:cubicBezTo>
                <a:cubicBezTo>
                  <a:pt x="5" y="115"/>
                  <a:pt x="6" y="113"/>
                  <a:pt x="8" y="114"/>
                </a:cubicBezTo>
                <a:cubicBezTo>
                  <a:pt x="10" y="114"/>
                  <a:pt x="12" y="117"/>
                  <a:pt x="14" y="116"/>
                </a:cubicBezTo>
                <a:cubicBezTo>
                  <a:pt x="16" y="115"/>
                  <a:pt x="17" y="114"/>
                  <a:pt x="19" y="113"/>
                </a:cubicBezTo>
                <a:cubicBezTo>
                  <a:pt x="22" y="112"/>
                  <a:pt x="27" y="113"/>
                  <a:pt x="29" y="111"/>
                </a:cubicBezTo>
                <a:cubicBezTo>
                  <a:pt x="32" y="109"/>
                  <a:pt x="38" y="108"/>
                  <a:pt x="41" y="107"/>
                </a:cubicBezTo>
                <a:cubicBezTo>
                  <a:pt x="43" y="106"/>
                  <a:pt x="43" y="103"/>
                  <a:pt x="48" y="104"/>
                </a:cubicBezTo>
                <a:cubicBezTo>
                  <a:pt x="52" y="105"/>
                  <a:pt x="57" y="105"/>
                  <a:pt x="59" y="106"/>
                </a:cubicBezTo>
                <a:cubicBezTo>
                  <a:pt x="61" y="106"/>
                  <a:pt x="59" y="108"/>
                  <a:pt x="58" y="110"/>
                </a:cubicBezTo>
                <a:cubicBezTo>
                  <a:pt x="56" y="111"/>
                  <a:pt x="56" y="113"/>
                  <a:pt x="57" y="116"/>
                </a:cubicBezTo>
                <a:cubicBezTo>
                  <a:pt x="58" y="119"/>
                  <a:pt x="61" y="123"/>
                  <a:pt x="64" y="122"/>
                </a:cubicBezTo>
                <a:cubicBezTo>
                  <a:pt x="66" y="121"/>
                  <a:pt x="71" y="112"/>
                  <a:pt x="74" y="111"/>
                </a:cubicBezTo>
                <a:cubicBezTo>
                  <a:pt x="77" y="111"/>
                  <a:pt x="80" y="112"/>
                  <a:pt x="79" y="110"/>
                </a:cubicBezTo>
                <a:cubicBezTo>
                  <a:pt x="78" y="109"/>
                  <a:pt x="76" y="109"/>
                  <a:pt x="76" y="105"/>
                </a:cubicBezTo>
                <a:cubicBezTo>
                  <a:pt x="76" y="102"/>
                  <a:pt x="77" y="99"/>
                  <a:pt x="79" y="101"/>
                </a:cubicBezTo>
                <a:cubicBezTo>
                  <a:pt x="81" y="103"/>
                  <a:pt x="82" y="105"/>
                  <a:pt x="83" y="107"/>
                </a:cubicBezTo>
                <a:cubicBezTo>
                  <a:pt x="84" y="108"/>
                  <a:pt x="86" y="106"/>
                  <a:pt x="89" y="106"/>
                </a:cubicBezTo>
                <a:cubicBezTo>
                  <a:pt x="92" y="106"/>
                  <a:pt x="97" y="105"/>
                  <a:pt x="98" y="103"/>
                </a:cubicBezTo>
                <a:cubicBezTo>
                  <a:pt x="99" y="102"/>
                  <a:pt x="101" y="97"/>
                  <a:pt x="102" y="99"/>
                </a:cubicBezTo>
                <a:cubicBezTo>
                  <a:pt x="103" y="101"/>
                  <a:pt x="105" y="107"/>
                  <a:pt x="107" y="106"/>
                </a:cubicBezTo>
                <a:cubicBezTo>
                  <a:pt x="108" y="105"/>
                  <a:pt x="110" y="98"/>
                  <a:pt x="111" y="96"/>
                </a:cubicBezTo>
                <a:cubicBezTo>
                  <a:pt x="111" y="94"/>
                  <a:pt x="116" y="96"/>
                  <a:pt x="117" y="95"/>
                </a:cubicBezTo>
                <a:cubicBezTo>
                  <a:pt x="118" y="93"/>
                  <a:pt x="118" y="90"/>
                  <a:pt x="118" y="92"/>
                </a:cubicBezTo>
                <a:cubicBezTo>
                  <a:pt x="119" y="94"/>
                  <a:pt x="117" y="101"/>
                  <a:pt x="119" y="100"/>
                </a:cubicBezTo>
                <a:cubicBezTo>
                  <a:pt x="120" y="100"/>
                  <a:pt x="127" y="97"/>
                  <a:pt x="127" y="95"/>
                </a:cubicBezTo>
                <a:cubicBezTo>
                  <a:pt x="128" y="93"/>
                  <a:pt x="128" y="92"/>
                  <a:pt x="130" y="91"/>
                </a:cubicBezTo>
                <a:cubicBezTo>
                  <a:pt x="132" y="90"/>
                  <a:pt x="134" y="90"/>
                  <a:pt x="132" y="87"/>
                </a:cubicBezTo>
                <a:cubicBezTo>
                  <a:pt x="131" y="85"/>
                  <a:pt x="127" y="85"/>
                  <a:pt x="129" y="78"/>
                </a:cubicBezTo>
                <a:cubicBezTo>
                  <a:pt x="132" y="72"/>
                  <a:pt x="134" y="69"/>
                  <a:pt x="134" y="66"/>
                </a:cubicBezTo>
                <a:cubicBezTo>
                  <a:pt x="134" y="62"/>
                  <a:pt x="133" y="57"/>
                  <a:pt x="133" y="54"/>
                </a:cubicBezTo>
                <a:cubicBezTo>
                  <a:pt x="133" y="51"/>
                  <a:pt x="136" y="47"/>
                  <a:pt x="138" y="48"/>
                </a:cubicBezTo>
                <a:cubicBezTo>
                  <a:pt x="140" y="50"/>
                  <a:pt x="141" y="50"/>
                  <a:pt x="141" y="48"/>
                </a:cubicBezTo>
                <a:cubicBezTo>
                  <a:pt x="142" y="46"/>
                  <a:pt x="144" y="42"/>
                  <a:pt x="146" y="37"/>
                </a:cubicBezTo>
                <a:cubicBezTo>
                  <a:pt x="148" y="31"/>
                  <a:pt x="146" y="23"/>
                  <a:pt x="144" y="20"/>
                </a:cubicBezTo>
                <a:cubicBezTo>
                  <a:pt x="142" y="16"/>
                  <a:pt x="140" y="12"/>
                  <a:pt x="140" y="9"/>
                </a:cubicBezTo>
                <a:cubicBezTo>
                  <a:pt x="140" y="6"/>
                  <a:pt x="138" y="3"/>
                  <a:pt x="136" y="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57" name="Freeform 495"/>
          <p:cNvSpPr>
            <a:spLocks/>
          </p:cNvSpPr>
          <p:nvPr/>
        </p:nvSpPr>
        <p:spPr bwMode="auto">
          <a:xfrm>
            <a:off x="4105275" y="3163888"/>
            <a:ext cx="9525" cy="9525"/>
          </a:xfrm>
          <a:custGeom>
            <a:avLst/>
            <a:gdLst/>
            <a:ahLst/>
            <a:cxnLst>
              <a:cxn ang="0">
                <a:pos x="5" y="1"/>
              </a:cxn>
              <a:cxn ang="0">
                <a:pos x="1" y="4"/>
              </a:cxn>
              <a:cxn ang="0">
                <a:pos x="4" y="5"/>
              </a:cxn>
              <a:cxn ang="0">
                <a:pos x="5" y="1"/>
              </a:cxn>
            </a:cxnLst>
            <a:rect l="0" t="0" r="r" b="b"/>
            <a:pathLst>
              <a:path w="5" h="5">
                <a:moveTo>
                  <a:pt x="5" y="1"/>
                </a:moveTo>
                <a:cubicBezTo>
                  <a:pt x="4" y="0"/>
                  <a:pt x="0" y="3"/>
                  <a:pt x="1" y="4"/>
                </a:cubicBezTo>
                <a:cubicBezTo>
                  <a:pt x="1" y="5"/>
                  <a:pt x="4" y="5"/>
                  <a:pt x="4" y="5"/>
                </a:cubicBezTo>
                <a:cubicBezTo>
                  <a:pt x="5" y="4"/>
                  <a:pt x="5" y="1"/>
                  <a:pt x="5"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58" name="Freeform 496"/>
          <p:cNvSpPr>
            <a:spLocks/>
          </p:cNvSpPr>
          <p:nvPr/>
        </p:nvSpPr>
        <p:spPr bwMode="auto">
          <a:xfrm>
            <a:off x="4041775" y="3170238"/>
            <a:ext cx="65088" cy="42862"/>
          </a:xfrm>
          <a:custGeom>
            <a:avLst/>
            <a:gdLst/>
            <a:ahLst/>
            <a:cxnLst>
              <a:cxn ang="0">
                <a:pos x="30" y="4"/>
              </a:cxn>
              <a:cxn ang="0">
                <a:pos x="26" y="1"/>
              </a:cxn>
              <a:cxn ang="0">
                <a:pos x="20" y="2"/>
              </a:cxn>
              <a:cxn ang="0">
                <a:pos x="14" y="7"/>
              </a:cxn>
              <a:cxn ang="0">
                <a:pos x="12" y="5"/>
              </a:cxn>
              <a:cxn ang="0">
                <a:pos x="5" y="13"/>
              </a:cxn>
              <a:cxn ang="0">
                <a:pos x="2" y="14"/>
              </a:cxn>
              <a:cxn ang="0">
                <a:pos x="6" y="19"/>
              </a:cxn>
              <a:cxn ang="0">
                <a:pos x="10" y="23"/>
              </a:cxn>
              <a:cxn ang="0">
                <a:pos x="17" y="14"/>
              </a:cxn>
              <a:cxn ang="0">
                <a:pos x="25" y="14"/>
              </a:cxn>
              <a:cxn ang="0">
                <a:pos x="28" y="13"/>
              </a:cxn>
              <a:cxn ang="0">
                <a:pos x="33" y="8"/>
              </a:cxn>
              <a:cxn ang="0">
                <a:pos x="30" y="4"/>
              </a:cxn>
            </a:cxnLst>
            <a:rect l="0" t="0" r="r" b="b"/>
            <a:pathLst>
              <a:path w="34" h="23">
                <a:moveTo>
                  <a:pt x="30" y="4"/>
                </a:moveTo>
                <a:cubicBezTo>
                  <a:pt x="29" y="3"/>
                  <a:pt x="28" y="3"/>
                  <a:pt x="26" y="1"/>
                </a:cubicBezTo>
                <a:cubicBezTo>
                  <a:pt x="24" y="0"/>
                  <a:pt x="22" y="1"/>
                  <a:pt x="20" y="2"/>
                </a:cubicBezTo>
                <a:cubicBezTo>
                  <a:pt x="18" y="4"/>
                  <a:pt x="16" y="7"/>
                  <a:pt x="14" y="7"/>
                </a:cubicBezTo>
                <a:cubicBezTo>
                  <a:pt x="13" y="7"/>
                  <a:pt x="13" y="5"/>
                  <a:pt x="12" y="5"/>
                </a:cubicBezTo>
                <a:cubicBezTo>
                  <a:pt x="11" y="6"/>
                  <a:pt x="7" y="13"/>
                  <a:pt x="5" y="13"/>
                </a:cubicBezTo>
                <a:cubicBezTo>
                  <a:pt x="3" y="13"/>
                  <a:pt x="0" y="13"/>
                  <a:pt x="2" y="14"/>
                </a:cubicBezTo>
                <a:cubicBezTo>
                  <a:pt x="4" y="14"/>
                  <a:pt x="5" y="18"/>
                  <a:pt x="6" y="19"/>
                </a:cubicBezTo>
                <a:cubicBezTo>
                  <a:pt x="7" y="21"/>
                  <a:pt x="9" y="23"/>
                  <a:pt x="10" y="23"/>
                </a:cubicBezTo>
                <a:cubicBezTo>
                  <a:pt x="10" y="22"/>
                  <a:pt x="14" y="15"/>
                  <a:pt x="17" y="14"/>
                </a:cubicBezTo>
                <a:cubicBezTo>
                  <a:pt x="20" y="13"/>
                  <a:pt x="24" y="13"/>
                  <a:pt x="25" y="14"/>
                </a:cubicBezTo>
                <a:cubicBezTo>
                  <a:pt x="25" y="15"/>
                  <a:pt x="28" y="14"/>
                  <a:pt x="28" y="13"/>
                </a:cubicBezTo>
                <a:cubicBezTo>
                  <a:pt x="29" y="13"/>
                  <a:pt x="32" y="9"/>
                  <a:pt x="33" y="8"/>
                </a:cubicBezTo>
                <a:cubicBezTo>
                  <a:pt x="34" y="7"/>
                  <a:pt x="31" y="4"/>
                  <a:pt x="30"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59" name="Freeform 497"/>
          <p:cNvSpPr>
            <a:spLocks/>
          </p:cNvSpPr>
          <p:nvPr/>
        </p:nvSpPr>
        <p:spPr bwMode="auto">
          <a:xfrm>
            <a:off x="3978275" y="3184525"/>
            <a:ext cx="57150" cy="80963"/>
          </a:xfrm>
          <a:custGeom>
            <a:avLst/>
            <a:gdLst/>
            <a:ahLst/>
            <a:cxnLst>
              <a:cxn ang="0">
                <a:pos x="18" y="0"/>
              </a:cxn>
              <a:cxn ang="0">
                <a:pos x="15" y="0"/>
              </a:cxn>
              <a:cxn ang="0">
                <a:pos x="10" y="3"/>
              </a:cxn>
              <a:cxn ang="0">
                <a:pos x="4" y="5"/>
              </a:cxn>
              <a:cxn ang="0">
                <a:pos x="3" y="7"/>
              </a:cxn>
              <a:cxn ang="0">
                <a:pos x="0" y="10"/>
              </a:cxn>
              <a:cxn ang="0">
                <a:pos x="1" y="13"/>
              </a:cxn>
              <a:cxn ang="0">
                <a:pos x="2" y="17"/>
              </a:cxn>
              <a:cxn ang="0">
                <a:pos x="4" y="14"/>
              </a:cxn>
              <a:cxn ang="0">
                <a:pos x="7" y="15"/>
              </a:cxn>
              <a:cxn ang="0">
                <a:pos x="7" y="11"/>
              </a:cxn>
              <a:cxn ang="0">
                <a:pos x="11" y="14"/>
              </a:cxn>
              <a:cxn ang="0">
                <a:pos x="11" y="19"/>
              </a:cxn>
              <a:cxn ang="0">
                <a:pos x="8" y="27"/>
              </a:cxn>
              <a:cxn ang="0">
                <a:pos x="9" y="31"/>
              </a:cxn>
              <a:cxn ang="0">
                <a:pos x="9" y="38"/>
              </a:cxn>
              <a:cxn ang="0">
                <a:pos x="11" y="36"/>
              </a:cxn>
              <a:cxn ang="0">
                <a:pos x="13" y="31"/>
              </a:cxn>
              <a:cxn ang="0">
                <a:pos x="13" y="33"/>
              </a:cxn>
              <a:cxn ang="0">
                <a:pos x="13" y="35"/>
              </a:cxn>
              <a:cxn ang="0">
                <a:pos x="15" y="40"/>
              </a:cxn>
              <a:cxn ang="0">
                <a:pos x="17" y="40"/>
              </a:cxn>
              <a:cxn ang="0">
                <a:pos x="20" y="35"/>
              </a:cxn>
              <a:cxn ang="0">
                <a:pos x="25" y="28"/>
              </a:cxn>
              <a:cxn ang="0">
                <a:pos x="29" y="16"/>
              </a:cxn>
              <a:cxn ang="0">
                <a:pos x="27" y="8"/>
              </a:cxn>
              <a:cxn ang="0">
                <a:pos x="26" y="5"/>
              </a:cxn>
              <a:cxn ang="0">
                <a:pos x="20" y="3"/>
              </a:cxn>
              <a:cxn ang="0">
                <a:pos x="18" y="0"/>
              </a:cxn>
            </a:cxnLst>
            <a:rect l="0" t="0" r="r" b="b"/>
            <a:pathLst>
              <a:path w="30" h="42">
                <a:moveTo>
                  <a:pt x="18" y="0"/>
                </a:moveTo>
                <a:cubicBezTo>
                  <a:pt x="18" y="0"/>
                  <a:pt x="17" y="0"/>
                  <a:pt x="15" y="0"/>
                </a:cubicBezTo>
                <a:cubicBezTo>
                  <a:pt x="14" y="0"/>
                  <a:pt x="12" y="1"/>
                  <a:pt x="10" y="3"/>
                </a:cubicBezTo>
                <a:cubicBezTo>
                  <a:pt x="9" y="4"/>
                  <a:pt x="5" y="5"/>
                  <a:pt x="4" y="5"/>
                </a:cubicBezTo>
                <a:cubicBezTo>
                  <a:pt x="4" y="6"/>
                  <a:pt x="3" y="7"/>
                  <a:pt x="3" y="7"/>
                </a:cubicBezTo>
                <a:cubicBezTo>
                  <a:pt x="2" y="7"/>
                  <a:pt x="0" y="9"/>
                  <a:pt x="0" y="10"/>
                </a:cubicBezTo>
                <a:cubicBezTo>
                  <a:pt x="1" y="11"/>
                  <a:pt x="1" y="11"/>
                  <a:pt x="1" y="13"/>
                </a:cubicBezTo>
                <a:cubicBezTo>
                  <a:pt x="2" y="15"/>
                  <a:pt x="1" y="18"/>
                  <a:pt x="2" y="17"/>
                </a:cubicBezTo>
                <a:cubicBezTo>
                  <a:pt x="3" y="16"/>
                  <a:pt x="4" y="13"/>
                  <a:pt x="4" y="14"/>
                </a:cubicBezTo>
                <a:cubicBezTo>
                  <a:pt x="5" y="15"/>
                  <a:pt x="6" y="16"/>
                  <a:pt x="7" y="15"/>
                </a:cubicBezTo>
                <a:cubicBezTo>
                  <a:pt x="7" y="14"/>
                  <a:pt x="6" y="12"/>
                  <a:pt x="7" y="11"/>
                </a:cubicBezTo>
                <a:cubicBezTo>
                  <a:pt x="8" y="11"/>
                  <a:pt x="11" y="12"/>
                  <a:pt x="11" y="14"/>
                </a:cubicBezTo>
                <a:cubicBezTo>
                  <a:pt x="11" y="16"/>
                  <a:pt x="12" y="17"/>
                  <a:pt x="11" y="19"/>
                </a:cubicBezTo>
                <a:cubicBezTo>
                  <a:pt x="10" y="21"/>
                  <a:pt x="9" y="25"/>
                  <a:pt x="8" y="27"/>
                </a:cubicBezTo>
                <a:cubicBezTo>
                  <a:pt x="6" y="29"/>
                  <a:pt x="9" y="29"/>
                  <a:pt x="9" y="31"/>
                </a:cubicBezTo>
                <a:cubicBezTo>
                  <a:pt x="9" y="33"/>
                  <a:pt x="7" y="38"/>
                  <a:pt x="9" y="38"/>
                </a:cubicBezTo>
                <a:cubicBezTo>
                  <a:pt x="10" y="38"/>
                  <a:pt x="10" y="38"/>
                  <a:pt x="11" y="36"/>
                </a:cubicBezTo>
                <a:cubicBezTo>
                  <a:pt x="12" y="34"/>
                  <a:pt x="13" y="31"/>
                  <a:pt x="13" y="31"/>
                </a:cubicBezTo>
                <a:cubicBezTo>
                  <a:pt x="14" y="31"/>
                  <a:pt x="14" y="32"/>
                  <a:pt x="13" y="33"/>
                </a:cubicBezTo>
                <a:cubicBezTo>
                  <a:pt x="12" y="34"/>
                  <a:pt x="12" y="33"/>
                  <a:pt x="13" y="35"/>
                </a:cubicBezTo>
                <a:cubicBezTo>
                  <a:pt x="14" y="36"/>
                  <a:pt x="15" y="39"/>
                  <a:pt x="15" y="40"/>
                </a:cubicBezTo>
                <a:cubicBezTo>
                  <a:pt x="15" y="42"/>
                  <a:pt x="17" y="41"/>
                  <a:pt x="17" y="40"/>
                </a:cubicBezTo>
                <a:cubicBezTo>
                  <a:pt x="18" y="38"/>
                  <a:pt x="18" y="36"/>
                  <a:pt x="20" y="35"/>
                </a:cubicBezTo>
                <a:cubicBezTo>
                  <a:pt x="21" y="34"/>
                  <a:pt x="24" y="30"/>
                  <a:pt x="25" y="28"/>
                </a:cubicBezTo>
                <a:cubicBezTo>
                  <a:pt x="25" y="26"/>
                  <a:pt x="28" y="19"/>
                  <a:pt x="29" y="16"/>
                </a:cubicBezTo>
                <a:cubicBezTo>
                  <a:pt x="30" y="13"/>
                  <a:pt x="28" y="9"/>
                  <a:pt x="27" y="8"/>
                </a:cubicBezTo>
                <a:cubicBezTo>
                  <a:pt x="26" y="7"/>
                  <a:pt x="27" y="6"/>
                  <a:pt x="26" y="5"/>
                </a:cubicBezTo>
                <a:cubicBezTo>
                  <a:pt x="25" y="3"/>
                  <a:pt x="22" y="4"/>
                  <a:pt x="20" y="3"/>
                </a:cubicBezTo>
                <a:cubicBezTo>
                  <a:pt x="19" y="2"/>
                  <a:pt x="18" y="0"/>
                  <a:pt x="18"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60" name="Freeform 498"/>
          <p:cNvSpPr>
            <a:spLocks/>
          </p:cNvSpPr>
          <p:nvPr/>
        </p:nvSpPr>
        <p:spPr bwMode="auto">
          <a:xfrm>
            <a:off x="3927475" y="3379788"/>
            <a:ext cx="17463" cy="19050"/>
          </a:xfrm>
          <a:custGeom>
            <a:avLst/>
            <a:gdLst/>
            <a:ahLst/>
            <a:cxnLst>
              <a:cxn ang="0">
                <a:pos x="9" y="0"/>
              </a:cxn>
              <a:cxn ang="0">
                <a:pos x="4" y="2"/>
              </a:cxn>
              <a:cxn ang="0">
                <a:pos x="1" y="8"/>
              </a:cxn>
              <a:cxn ang="0">
                <a:pos x="6" y="4"/>
              </a:cxn>
              <a:cxn ang="0">
                <a:pos x="9" y="0"/>
              </a:cxn>
            </a:cxnLst>
            <a:rect l="0" t="0" r="r" b="b"/>
            <a:pathLst>
              <a:path w="9" h="10">
                <a:moveTo>
                  <a:pt x="9" y="0"/>
                </a:moveTo>
                <a:cubicBezTo>
                  <a:pt x="6" y="0"/>
                  <a:pt x="5" y="0"/>
                  <a:pt x="4" y="2"/>
                </a:cubicBezTo>
                <a:cubicBezTo>
                  <a:pt x="3" y="3"/>
                  <a:pt x="0" y="10"/>
                  <a:pt x="1" y="8"/>
                </a:cubicBezTo>
                <a:cubicBezTo>
                  <a:pt x="3" y="6"/>
                  <a:pt x="5" y="6"/>
                  <a:pt x="6" y="4"/>
                </a:cubicBezTo>
                <a:cubicBezTo>
                  <a:pt x="8" y="2"/>
                  <a:pt x="9" y="0"/>
                  <a:pt x="9"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61" name="Freeform 499"/>
          <p:cNvSpPr>
            <a:spLocks/>
          </p:cNvSpPr>
          <p:nvPr/>
        </p:nvSpPr>
        <p:spPr bwMode="auto">
          <a:xfrm>
            <a:off x="3968750" y="3333750"/>
            <a:ext cx="9525" cy="6350"/>
          </a:xfrm>
          <a:custGeom>
            <a:avLst/>
            <a:gdLst/>
            <a:ahLst/>
            <a:cxnLst>
              <a:cxn ang="0">
                <a:pos x="5" y="0"/>
              </a:cxn>
              <a:cxn ang="0">
                <a:pos x="0" y="3"/>
              </a:cxn>
              <a:cxn ang="0">
                <a:pos x="5" y="0"/>
              </a:cxn>
            </a:cxnLst>
            <a:rect l="0" t="0" r="r" b="b"/>
            <a:pathLst>
              <a:path w="5" h="3">
                <a:moveTo>
                  <a:pt x="5" y="0"/>
                </a:moveTo>
                <a:cubicBezTo>
                  <a:pt x="4" y="0"/>
                  <a:pt x="0" y="2"/>
                  <a:pt x="0" y="3"/>
                </a:cubicBezTo>
                <a:cubicBezTo>
                  <a:pt x="1" y="3"/>
                  <a:pt x="5" y="0"/>
                  <a:pt x="5"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62" name="Freeform 500"/>
          <p:cNvSpPr>
            <a:spLocks/>
          </p:cNvSpPr>
          <p:nvPr/>
        </p:nvSpPr>
        <p:spPr bwMode="auto">
          <a:xfrm>
            <a:off x="3835400" y="3438525"/>
            <a:ext cx="7938" cy="6350"/>
          </a:xfrm>
          <a:custGeom>
            <a:avLst/>
            <a:gdLst/>
            <a:ahLst/>
            <a:cxnLst>
              <a:cxn ang="0">
                <a:pos x="3" y="0"/>
              </a:cxn>
              <a:cxn ang="0">
                <a:pos x="2" y="3"/>
              </a:cxn>
              <a:cxn ang="0">
                <a:pos x="3" y="0"/>
              </a:cxn>
            </a:cxnLst>
            <a:rect l="0" t="0" r="r" b="b"/>
            <a:pathLst>
              <a:path w="4" h="3">
                <a:moveTo>
                  <a:pt x="3" y="0"/>
                </a:moveTo>
                <a:cubicBezTo>
                  <a:pt x="1" y="0"/>
                  <a:pt x="0" y="3"/>
                  <a:pt x="2" y="3"/>
                </a:cubicBezTo>
                <a:cubicBezTo>
                  <a:pt x="4" y="3"/>
                  <a:pt x="4" y="0"/>
                  <a:pt x="3"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63" name="Freeform 501"/>
          <p:cNvSpPr>
            <a:spLocks/>
          </p:cNvSpPr>
          <p:nvPr/>
        </p:nvSpPr>
        <p:spPr bwMode="auto">
          <a:xfrm>
            <a:off x="3732213" y="3421063"/>
            <a:ext cx="47625" cy="85725"/>
          </a:xfrm>
          <a:custGeom>
            <a:avLst/>
            <a:gdLst/>
            <a:ahLst/>
            <a:cxnLst>
              <a:cxn ang="0">
                <a:pos x="23" y="0"/>
              </a:cxn>
              <a:cxn ang="0">
                <a:pos x="11" y="8"/>
              </a:cxn>
              <a:cxn ang="0">
                <a:pos x="3" y="31"/>
              </a:cxn>
              <a:cxn ang="0">
                <a:pos x="11" y="44"/>
              </a:cxn>
              <a:cxn ang="0">
                <a:pos x="20" y="26"/>
              </a:cxn>
              <a:cxn ang="0">
                <a:pos x="25" y="11"/>
              </a:cxn>
              <a:cxn ang="0">
                <a:pos x="23" y="0"/>
              </a:cxn>
            </a:cxnLst>
            <a:rect l="0" t="0" r="r" b="b"/>
            <a:pathLst>
              <a:path w="25" h="45">
                <a:moveTo>
                  <a:pt x="23" y="0"/>
                </a:moveTo>
                <a:cubicBezTo>
                  <a:pt x="20" y="0"/>
                  <a:pt x="14" y="4"/>
                  <a:pt x="11" y="8"/>
                </a:cubicBezTo>
                <a:cubicBezTo>
                  <a:pt x="7" y="12"/>
                  <a:pt x="0" y="24"/>
                  <a:pt x="3" y="31"/>
                </a:cubicBezTo>
                <a:cubicBezTo>
                  <a:pt x="6" y="37"/>
                  <a:pt x="11" y="45"/>
                  <a:pt x="11" y="44"/>
                </a:cubicBezTo>
                <a:cubicBezTo>
                  <a:pt x="12" y="42"/>
                  <a:pt x="18" y="29"/>
                  <a:pt x="20" y="26"/>
                </a:cubicBezTo>
                <a:cubicBezTo>
                  <a:pt x="22" y="23"/>
                  <a:pt x="24" y="13"/>
                  <a:pt x="25" y="11"/>
                </a:cubicBezTo>
                <a:cubicBezTo>
                  <a:pt x="25" y="8"/>
                  <a:pt x="25" y="1"/>
                  <a:pt x="23"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64" name="Freeform 502"/>
          <p:cNvSpPr>
            <a:spLocks/>
          </p:cNvSpPr>
          <p:nvPr/>
        </p:nvSpPr>
        <p:spPr bwMode="auto">
          <a:xfrm>
            <a:off x="3448050" y="3552825"/>
            <a:ext cx="66675" cy="53975"/>
          </a:xfrm>
          <a:custGeom>
            <a:avLst/>
            <a:gdLst/>
            <a:ahLst/>
            <a:cxnLst>
              <a:cxn ang="0">
                <a:pos x="31" y="4"/>
              </a:cxn>
              <a:cxn ang="0">
                <a:pos x="13" y="4"/>
              </a:cxn>
              <a:cxn ang="0">
                <a:pos x="1" y="18"/>
              </a:cxn>
              <a:cxn ang="0">
                <a:pos x="15" y="26"/>
              </a:cxn>
              <a:cxn ang="0">
                <a:pos x="26" y="16"/>
              </a:cxn>
              <a:cxn ang="0">
                <a:pos x="31" y="4"/>
              </a:cxn>
            </a:cxnLst>
            <a:rect l="0" t="0" r="r" b="b"/>
            <a:pathLst>
              <a:path w="35" h="28">
                <a:moveTo>
                  <a:pt x="31" y="4"/>
                </a:moveTo>
                <a:cubicBezTo>
                  <a:pt x="27" y="4"/>
                  <a:pt x="19" y="0"/>
                  <a:pt x="13" y="4"/>
                </a:cubicBezTo>
                <a:cubicBezTo>
                  <a:pt x="7" y="9"/>
                  <a:pt x="0" y="14"/>
                  <a:pt x="1" y="18"/>
                </a:cubicBezTo>
                <a:cubicBezTo>
                  <a:pt x="2" y="22"/>
                  <a:pt x="7" y="28"/>
                  <a:pt x="15" y="26"/>
                </a:cubicBezTo>
                <a:cubicBezTo>
                  <a:pt x="22" y="23"/>
                  <a:pt x="24" y="21"/>
                  <a:pt x="26" y="16"/>
                </a:cubicBezTo>
                <a:cubicBezTo>
                  <a:pt x="28" y="12"/>
                  <a:pt x="35" y="4"/>
                  <a:pt x="31"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65" name="Freeform 503"/>
          <p:cNvSpPr>
            <a:spLocks/>
          </p:cNvSpPr>
          <p:nvPr/>
        </p:nvSpPr>
        <p:spPr bwMode="auto">
          <a:xfrm>
            <a:off x="3729038" y="3597275"/>
            <a:ext cx="92075" cy="139700"/>
          </a:xfrm>
          <a:custGeom>
            <a:avLst/>
            <a:gdLst/>
            <a:ahLst/>
            <a:cxnLst>
              <a:cxn ang="0">
                <a:pos x="32" y="3"/>
              </a:cxn>
              <a:cxn ang="0">
                <a:pos x="26" y="6"/>
              </a:cxn>
              <a:cxn ang="0">
                <a:pos x="21" y="1"/>
              </a:cxn>
              <a:cxn ang="0">
                <a:pos x="10" y="5"/>
              </a:cxn>
              <a:cxn ang="0">
                <a:pos x="9" y="21"/>
              </a:cxn>
              <a:cxn ang="0">
                <a:pos x="8" y="31"/>
              </a:cxn>
              <a:cxn ang="0">
                <a:pos x="5" y="33"/>
              </a:cxn>
              <a:cxn ang="0">
                <a:pos x="0" y="33"/>
              </a:cxn>
              <a:cxn ang="0">
                <a:pos x="5" y="49"/>
              </a:cxn>
              <a:cxn ang="0">
                <a:pos x="8" y="55"/>
              </a:cxn>
              <a:cxn ang="0">
                <a:pos x="13" y="51"/>
              </a:cxn>
              <a:cxn ang="0">
                <a:pos x="17" y="56"/>
              </a:cxn>
              <a:cxn ang="0">
                <a:pos x="11" y="59"/>
              </a:cxn>
              <a:cxn ang="0">
                <a:pos x="18" y="67"/>
              </a:cxn>
              <a:cxn ang="0">
                <a:pos x="26" y="62"/>
              </a:cxn>
              <a:cxn ang="0">
                <a:pos x="34" y="67"/>
              </a:cxn>
              <a:cxn ang="0">
                <a:pos x="39" y="70"/>
              </a:cxn>
              <a:cxn ang="0">
                <a:pos x="36" y="64"/>
              </a:cxn>
              <a:cxn ang="0">
                <a:pos x="42" y="68"/>
              </a:cxn>
              <a:cxn ang="0">
                <a:pos x="44" y="62"/>
              </a:cxn>
              <a:cxn ang="0">
                <a:pos x="35" y="59"/>
              </a:cxn>
              <a:cxn ang="0">
                <a:pos x="25" y="57"/>
              </a:cxn>
              <a:cxn ang="0">
                <a:pos x="23" y="44"/>
              </a:cxn>
              <a:cxn ang="0">
                <a:pos x="25" y="37"/>
              </a:cxn>
              <a:cxn ang="0">
                <a:pos x="31" y="32"/>
              </a:cxn>
              <a:cxn ang="0">
                <a:pos x="35" y="20"/>
              </a:cxn>
              <a:cxn ang="0">
                <a:pos x="32" y="11"/>
              </a:cxn>
              <a:cxn ang="0">
                <a:pos x="32" y="3"/>
              </a:cxn>
            </a:cxnLst>
            <a:rect l="0" t="0" r="r" b="b"/>
            <a:pathLst>
              <a:path w="48" h="73">
                <a:moveTo>
                  <a:pt x="32" y="3"/>
                </a:moveTo>
                <a:cubicBezTo>
                  <a:pt x="29" y="2"/>
                  <a:pt x="27" y="8"/>
                  <a:pt x="26" y="6"/>
                </a:cubicBezTo>
                <a:cubicBezTo>
                  <a:pt x="24" y="4"/>
                  <a:pt x="25" y="1"/>
                  <a:pt x="21" y="1"/>
                </a:cubicBezTo>
                <a:cubicBezTo>
                  <a:pt x="17" y="0"/>
                  <a:pt x="11" y="2"/>
                  <a:pt x="10" y="5"/>
                </a:cubicBezTo>
                <a:cubicBezTo>
                  <a:pt x="9" y="8"/>
                  <a:pt x="10" y="16"/>
                  <a:pt x="9" y="21"/>
                </a:cubicBezTo>
                <a:cubicBezTo>
                  <a:pt x="8" y="26"/>
                  <a:pt x="7" y="29"/>
                  <a:pt x="8" y="31"/>
                </a:cubicBezTo>
                <a:cubicBezTo>
                  <a:pt x="8" y="33"/>
                  <a:pt x="8" y="33"/>
                  <a:pt x="5" y="33"/>
                </a:cubicBezTo>
                <a:cubicBezTo>
                  <a:pt x="2" y="33"/>
                  <a:pt x="0" y="29"/>
                  <a:pt x="0" y="33"/>
                </a:cubicBezTo>
                <a:cubicBezTo>
                  <a:pt x="0" y="38"/>
                  <a:pt x="4" y="45"/>
                  <a:pt x="5" y="49"/>
                </a:cubicBezTo>
                <a:cubicBezTo>
                  <a:pt x="6" y="53"/>
                  <a:pt x="6" y="57"/>
                  <a:pt x="8" y="55"/>
                </a:cubicBezTo>
                <a:cubicBezTo>
                  <a:pt x="9" y="53"/>
                  <a:pt x="11" y="50"/>
                  <a:pt x="13" y="51"/>
                </a:cubicBezTo>
                <a:cubicBezTo>
                  <a:pt x="15" y="52"/>
                  <a:pt x="20" y="56"/>
                  <a:pt x="17" y="56"/>
                </a:cubicBezTo>
                <a:cubicBezTo>
                  <a:pt x="13" y="56"/>
                  <a:pt x="11" y="57"/>
                  <a:pt x="11" y="59"/>
                </a:cubicBezTo>
                <a:cubicBezTo>
                  <a:pt x="11" y="61"/>
                  <a:pt x="15" y="67"/>
                  <a:pt x="18" y="67"/>
                </a:cubicBezTo>
                <a:cubicBezTo>
                  <a:pt x="22" y="67"/>
                  <a:pt x="24" y="62"/>
                  <a:pt x="26" y="62"/>
                </a:cubicBezTo>
                <a:cubicBezTo>
                  <a:pt x="28" y="62"/>
                  <a:pt x="31" y="65"/>
                  <a:pt x="34" y="67"/>
                </a:cubicBezTo>
                <a:cubicBezTo>
                  <a:pt x="38" y="70"/>
                  <a:pt x="41" y="73"/>
                  <a:pt x="39" y="70"/>
                </a:cubicBezTo>
                <a:cubicBezTo>
                  <a:pt x="37" y="66"/>
                  <a:pt x="33" y="62"/>
                  <a:pt x="36" y="64"/>
                </a:cubicBezTo>
                <a:cubicBezTo>
                  <a:pt x="40" y="66"/>
                  <a:pt x="40" y="70"/>
                  <a:pt x="42" y="68"/>
                </a:cubicBezTo>
                <a:cubicBezTo>
                  <a:pt x="44" y="67"/>
                  <a:pt x="48" y="68"/>
                  <a:pt x="44" y="62"/>
                </a:cubicBezTo>
                <a:cubicBezTo>
                  <a:pt x="40" y="56"/>
                  <a:pt x="38" y="58"/>
                  <a:pt x="35" y="59"/>
                </a:cubicBezTo>
                <a:cubicBezTo>
                  <a:pt x="32" y="59"/>
                  <a:pt x="27" y="62"/>
                  <a:pt x="25" y="57"/>
                </a:cubicBezTo>
                <a:cubicBezTo>
                  <a:pt x="23" y="52"/>
                  <a:pt x="23" y="48"/>
                  <a:pt x="23" y="44"/>
                </a:cubicBezTo>
                <a:cubicBezTo>
                  <a:pt x="23" y="40"/>
                  <a:pt x="23" y="40"/>
                  <a:pt x="25" y="37"/>
                </a:cubicBezTo>
                <a:cubicBezTo>
                  <a:pt x="26" y="34"/>
                  <a:pt x="29" y="35"/>
                  <a:pt x="31" y="32"/>
                </a:cubicBezTo>
                <a:cubicBezTo>
                  <a:pt x="33" y="29"/>
                  <a:pt x="38" y="23"/>
                  <a:pt x="35" y="20"/>
                </a:cubicBezTo>
                <a:cubicBezTo>
                  <a:pt x="33" y="17"/>
                  <a:pt x="32" y="14"/>
                  <a:pt x="32" y="11"/>
                </a:cubicBezTo>
                <a:cubicBezTo>
                  <a:pt x="32" y="8"/>
                  <a:pt x="34" y="4"/>
                  <a:pt x="32" y="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66" name="Freeform 504"/>
          <p:cNvSpPr>
            <a:spLocks/>
          </p:cNvSpPr>
          <p:nvPr/>
        </p:nvSpPr>
        <p:spPr bwMode="auto">
          <a:xfrm>
            <a:off x="3810000" y="3714750"/>
            <a:ext cx="30163" cy="36513"/>
          </a:xfrm>
          <a:custGeom>
            <a:avLst/>
            <a:gdLst/>
            <a:ahLst/>
            <a:cxnLst>
              <a:cxn ang="0">
                <a:pos x="10" y="2"/>
              </a:cxn>
              <a:cxn ang="0">
                <a:pos x="5" y="2"/>
              </a:cxn>
              <a:cxn ang="0">
                <a:pos x="0" y="7"/>
              </a:cxn>
              <a:cxn ang="0">
                <a:pos x="3" y="9"/>
              </a:cxn>
              <a:cxn ang="0">
                <a:pos x="4" y="13"/>
              </a:cxn>
              <a:cxn ang="0">
                <a:pos x="8" y="14"/>
              </a:cxn>
              <a:cxn ang="0">
                <a:pos x="13" y="18"/>
              </a:cxn>
              <a:cxn ang="0">
                <a:pos x="15" y="18"/>
              </a:cxn>
              <a:cxn ang="0">
                <a:pos x="13" y="11"/>
              </a:cxn>
              <a:cxn ang="0">
                <a:pos x="10" y="9"/>
              </a:cxn>
              <a:cxn ang="0">
                <a:pos x="9" y="4"/>
              </a:cxn>
              <a:cxn ang="0">
                <a:pos x="10" y="2"/>
              </a:cxn>
            </a:cxnLst>
            <a:rect l="0" t="0" r="r" b="b"/>
            <a:pathLst>
              <a:path w="15" h="19">
                <a:moveTo>
                  <a:pt x="10" y="2"/>
                </a:moveTo>
                <a:cubicBezTo>
                  <a:pt x="7" y="2"/>
                  <a:pt x="6" y="0"/>
                  <a:pt x="5" y="2"/>
                </a:cubicBezTo>
                <a:cubicBezTo>
                  <a:pt x="4" y="4"/>
                  <a:pt x="0" y="7"/>
                  <a:pt x="0" y="7"/>
                </a:cubicBezTo>
                <a:cubicBezTo>
                  <a:pt x="0" y="7"/>
                  <a:pt x="3" y="7"/>
                  <a:pt x="3" y="9"/>
                </a:cubicBezTo>
                <a:cubicBezTo>
                  <a:pt x="3" y="10"/>
                  <a:pt x="4" y="12"/>
                  <a:pt x="4" y="13"/>
                </a:cubicBezTo>
                <a:cubicBezTo>
                  <a:pt x="4" y="14"/>
                  <a:pt x="7" y="14"/>
                  <a:pt x="8" y="14"/>
                </a:cubicBezTo>
                <a:cubicBezTo>
                  <a:pt x="9" y="14"/>
                  <a:pt x="11" y="17"/>
                  <a:pt x="13" y="18"/>
                </a:cubicBezTo>
                <a:cubicBezTo>
                  <a:pt x="15" y="19"/>
                  <a:pt x="15" y="18"/>
                  <a:pt x="15" y="18"/>
                </a:cubicBezTo>
                <a:cubicBezTo>
                  <a:pt x="15" y="18"/>
                  <a:pt x="14" y="12"/>
                  <a:pt x="13" y="11"/>
                </a:cubicBezTo>
                <a:cubicBezTo>
                  <a:pt x="13" y="10"/>
                  <a:pt x="12" y="11"/>
                  <a:pt x="10" y="9"/>
                </a:cubicBezTo>
                <a:cubicBezTo>
                  <a:pt x="8" y="7"/>
                  <a:pt x="8" y="7"/>
                  <a:pt x="9" y="4"/>
                </a:cubicBezTo>
                <a:cubicBezTo>
                  <a:pt x="10" y="2"/>
                  <a:pt x="11" y="1"/>
                  <a:pt x="10"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67" name="Freeform 505"/>
          <p:cNvSpPr>
            <a:spLocks/>
          </p:cNvSpPr>
          <p:nvPr/>
        </p:nvSpPr>
        <p:spPr bwMode="auto">
          <a:xfrm>
            <a:off x="3843338" y="3746500"/>
            <a:ext cx="41275" cy="66675"/>
          </a:xfrm>
          <a:custGeom>
            <a:avLst/>
            <a:gdLst/>
            <a:ahLst/>
            <a:cxnLst>
              <a:cxn ang="0">
                <a:pos x="6" y="2"/>
              </a:cxn>
              <a:cxn ang="0">
                <a:pos x="2" y="3"/>
              </a:cxn>
              <a:cxn ang="0">
                <a:pos x="0" y="6"/>
              </a:cxn>
              <a:cxn ang="0">
                <a:pos x="4" y="10"/>
              </a:cxn>
              <a:cxn ang="0">
                <a:pos x="6" y="15"/>
              </a:cxn>
              <a:cxn ang="0">
                <a:pos x="2" y="17"/>
              </a:cxn>
              <a:cxn ang="0">
                <a:pos x="1" y="24"/>
              </a:cxn>
              <a:cxn ang="0">
                <a:pos x="5" y="27"/>
              </a:cxn>
              <a:cxn ang="0">
                <a:pos x="6" y="34"/>
              </a:cxn>
              <a:cxn ang="0">
                <a:pos x="11" y="33"/>
              </a:cxn>
              <a:cxn ang="0">
                <a:pos x="9" y="27"/>
              </a:cxn>
              <a:cxn ang="0">
                <a:pos x="9" y="21"/>
              </a:cxn>
              <a:cxn ang="0">
                <a:pos x="15" y="23"/>
              </a:cxn>
              <a:cxn ang="0">
                <a:pos x="17" y="20"/>
              </a:cxn>
              <a:cxn ang="0">
                <a:pos x="15" y="16"/>
              </a:cxn>
              <a:cxn ang="0">
                <a:pos x="18" y="14"/>
              </a:cxn>
              <a:cxn ang="0">
                <a:pos x="12" y="6"/>
              </a:cxn>
              <a:cxn ang="0">
                <a:pos x="13" y="2"/>
              </a:cxn>
              <a:cxn ang="0">
                <a:pos x="6" y="2"/>
              </a:cxn>
            </a:cxnLst>
            <a:rect l="0" t="0" r="r" b="b"/>
            <a:pathLst>
              <a:path w="22" h="35">
                <a:moveTo>
                  <a:pt x="6" y="2"/>
                </a:moveTo>
                <a:cubicBezTo>
                  <a:pt x="4" y="2"/>
                  <a:pt x="3" y="0"/>
                  <a:pt x="2" y="3"/>
                </a:cubicBezTo>
                <a:cubicBezTo>
                  <a:pt x="2" y="5"/>
                  <a:pt x="0" y="4"/>
                  <a:pt x="0" y="6"/>
                </a:cubicBezTo>
                <a:cubicBezTo>
                  <a:pt x="0" y="8"/>
                  <a:pt x="3" y="10"/>
                  <a:pt x="4" y="10"/>
                </a:cubicBezTo>
                <a:cubicBezTo>
                  <a:pt x="4" y="10"/>
                  <a:pt x="7" y="14"/>
                  <a:pt x="6" y="15"/>
                </a:cubicBezTo>
                <a:cubicBezTo>
                  <a:pt x="4" y="15"/>
                  <a:pt x="2" y="16"/>
                  <a:pt x="2" y="17"/>
                </a:cubicBezTo>
                <a:cubicBezTo>
                  <a:pt x="1" y="18"/>
                  <a:pt x="0" y="22"/>
                  <a:pt x="1" y="24"/>
                </a:cubicBezTo>
                <a:cubicBezTo>
                  <a:pt x="3" y="26"/>
                  <a:pt x="5" y="24"/>
                  <a:pt x="5" y="27"/>
                </a:cubicBezTo>
                <a:cubicBezTo>
                  <a:pt x="6" y="30"/>
                  <a:pt x="5" y="33"/>
                  <a:pt x="6" y="34"/>
                </a:cubicBezTo>
                <a:cubicBezTo>
                  <a:pt x="7" y="35"/>
                  <a:pt x="11" y="35"/>
                  <a:pt x="11" y="33"/>
                </a:cubicBezTo>
                <a:cubicBezTo>
                  <a:pt x="11" y="32"/>
                  <a:pt x="9" y="29"/>
                  <a:pt x="9" y="27"/>
                </a:cubicBezTo>
                <a:cubicBezTo>
                  <a:pt x="8" y="25"/>
                  <a:pt x="7" y="20"/>
                  <a:pt x="9" y="21"/>
                </a:cubicBezTo>
                <a:cubicBezTo>
                  <a:pt x="10" y="21"/>
                  <a:pt x="13" y="23"/>
                  <a:pt x="15" y="23"/>
                </a:cubicBezTo>
                <a:cubicBezTo>
                  <a:pt x="17" y="23"/>
                  <a:pt x="19" y="22"/>
                  <a:pt x="17" y="20"/>
                </a:cubicBezTo>
                <a:cubicBezTo>
                  <a:pt x="15" y="19"/>
                  <a:pt x="13" y="17"/>
                  <a:pt x="15" y="16"/>
                </a:cubicBezTo>
                <a:cubicBezTo>
                  <a:pt x="16" y="15"/>
                  <a:pt x="22" y="17"/>
                  <a:pt x="18" y="14"/>
                </a:cubicBezTo>
                <a:cubicBezTo>
                  <a:pt x="15" y="10"/>
                  <a:pt x="12" y="8"/>
                  <a:pt x="12" y="6"/>
                </a:cubicBezTo>
                <a:cubicBezTo>
                  <a:pt x="13" y="5"/>
                  <a:pt x="14" y="3"/>
                  <a:pt x="13" y="2"/>
                </a:cubicBezTo>
                <a:cubicBezTo>
                  <a:pt x="11" y="2"/>
                  <a:pt x="7" y="2"/>
                  <a:pt x="6"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68" name="Freeform 506"/>
          <p:cNvSpPr>
            <a:spLocks/>
          </p:cNvSpPr>
          <p:nvPr/>
        </p:nvSpPr>
        <p:spPr bwMode="auto">
          <a:xfrm>
            <a:off x="3741738" y="3724275"/>
            <a:ext cx="30162" cy="33338"/>
          </a:xfrm>
          <a:custGeom>
            <a:avLst/>
            <a:gdLst/>
            <a:ahLst/>
            <a:cxnLst>
              <a:cxn ang="0">
                <a:pos x="15" y="11"/>
              </a:cxn>
              <a:cxn ang="0">
                <a:pos x="13" y="5"/>
              </a:cxn>
              <a:cxn ang="0">
                <a:pos x="7" y="1"/>
              </a:cxn>
              <a:cxn ang="0">
                <a:pos x="2" y="2"/>
              </a:cxn>
              <a:cxn ang="0">
                <a:pos x="8" y="12"/>
              </a:cxn>
              <a:cxn ang="0">
                <a:pos x="13" y="17"/>
              </a:cxn>
              <a:cxn ang="0">
                <a:pos x="15" y="11"/>
              </a:cxn>
            </a:cxnLst>
            <a:rect l="0" t="0" r="r" b="b"/>
            <a:pathLst>
              <a:path w="16" h="17">
                <a:moveTo>
                  <a:pt x="15" y="11"/>
                </a:moveTo>
                <a:cubicBezTo>
                  <a:pt x="15" y="9"/>
                  <a:pt x="16" y="7"/>
                  <a:pt x="13" y="5"/>
                </a:cubicBezTo>
                <a:cubicBezTo>
                  <a:pt x="11" y="3"/>
                  <a:pt x="10" y="2"/>
                  <a:pt x="7" y="1"/>
                </a:cubicBezTo>
                <a:cubicBezTo>
                  <a:pt x="3" y="0"/>
                  <a:pt x="0" y="2"/>
                  <a:pt x="2" y="2"/>
                </a:cubicBezTo>
                <a:cubicBezTo>
                  <a:pt x="4" y="3"/>
                  <a:pt x="8" y="10"/>
                  <a:pt x="8" y="12"/>
                </a:cubicBezTo>
                <a:cubicBezTo>
                  <a:pt x="8" y="13"/>
                  <a:pt x="11" y="17"/>
                  <a:pt x="13" y="17"/>
                </a:cubicBezTo>
                <a:cubicBezTo>
                  <a:pt x="14" y="17"/>
                  <a:pt x="16" y="12"/>
                  <a:pt x="15" y="1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69" name="Freeform 507"/>
          <p:cNvSpPr>
            <a:spLocks/>
          </p:cNvSpPr>
          <p:nvPr/>
        </p:nvSpPr>
        <p:spPr bwMode="auto">
          <a:xfrm>
            <a:off x="3776663" y="3759200"/>
            <a:ext cx="38100" cy="49213"/>
          </a:xfrm>
          <a:custGeom>
            <a:avLst/>
            <a:gdLst/>
            <a:ahLst/>
            <a:cxnLst>
              <a:cxn ang="0">
                <a:pos x="7" y="4"/>
              </a:cxn>
              <a:cxn ang="0">
                <a:pos x="2" y="6"/>
              </a:cxn>
              <a:cxn ang="0">
                <a:pos x="6" y="12"/>
              </a:cxn>
              <a:cxn ang="0">
                <a:pos x="3" y="20"/>
              </a:cxn>
              <a:cxn ang="0">
                <a:pos x="4" y="24"/>
              </a:cxn>
              <a:cxn ang="0">
                <a:pos x="12" y="19"/>
              </a:cxn>
              <a:cxn ang="0">
                <a:pos x="16" y="15"/>
              </a:cxn>
              <a:cxn ang="0">
                <a:pos x="17" y="11"/>
              </a:cxn>
              <a:cxn ang="0">
                <a:pos x="7" y="4"/>
              </a:cxn>
            </a:cxnLst>
            <a:rect l="0" t="0" r="r" b="b"/>
            <a:pathLst>
              <a:path w="20" h="26">
                <a:moveTo>
                  <a:pt x="7" y="4"/>
                </a:moveTo>
                <a:cubicBezTo>
                  <a:pt x="4" y="0"/>
                  <a:pt x="0" y="4"/>
                  <a:pt x="2" y="6"/>
                </a:cubicBezTo>
                <a:cubicBezTo>
                  <a:pt x="3" y="9"/>
                  <a:pt x="7" y="8"/>
                  <a:pt x="6" y="12"/>
                </a:cubicBezTo>
                <a:cubicBezTo>
                  <a:pt x="5" y="15"/>
                  <a:pt x="3" y="18"/>
                  <a:pt x="3" y="20"/>
                </a:cubicBezTo>
                <a:cubicBezTo>
                  <a:pt x="3" y="21"/>
                  <a:pt x="1" y="26"/>
                  <a:pt x="4" y="24"/>
                </a:cubicBezTo>
                <a:cubicBezTo>
                  <a:pt x="6" y="22"/>
                  <a:pt x="10" y="20"/>
                  <a:pt x="12" y="19"/>
                </a:cubicBezTo>
                <a:cubicBezTo>
                  <a:pt x="14" y="17"/>
                  <a:pt x="15" y="15"/>
                  <a:pt x="16" y="15"/>
                </a:cubicBezTo>
                <a:cubicBezTo>
                  <a:pt x="18" y="15"/>
                  <a:pt x="20" y="13"/>
                  <a:pt x="17" y="11"/>
                </a:cubicBezTo>
                <a:cubicBezTo>
                  <a:pt x="14" y="9"/>
                  <a:pt x="10" y="6"/>
                  <a:pt x="7"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70" name="Freeform 508"/>
          <p:cNvSpPr>
            <a:spLocks/>
          </p:cNvSpPr>
          <p:nvPr/>
        </p:nvSpPr>
        <p:spPr bwMode="auto">
          <a:xfrm>
            <a:off x="3790950" y="3790950"/>
            <a:ext cx="30163" cy="47625"/>
          </a:xfrm>
          <a:custGeom>
            <a:avLst/>
            <a:gdLst/>
            <a:ahLst/>
            <a:cxnLst>
              <a:cxn ang="0">
                <a:pos x="13" y="0"/>
              </a:cxn>
              <a:cxn ang="0">
                <a:pos x="9" y="3"/>
              </a:cxn>
              <a:cxn ang="0">
                <a:pos x="6" y="11"/>
              </a:cxn>
              <a:cxn ang="0">
                <a:pos x="1" y="16"/>
              </a:cxn>
              <a:cxn ang="0">
                <a:pos x="9" y="24"/>
              </a:cxn>
              <a:cxn ang="0">
                <a:pos x="12" y="23"/>
              </a:cxn>
              <a:cxn ang="0">
                <a:pos x="10" y="17"/>
              </a:cxn>
              <a:cxn ang="0">
                <a:pos x="14" y="8"/>
              </a:cxn>
              <a:cxn ang="0">
                <a:pos x="13" y="0"/>
              </a:cxn>
            </a:cxnLst>
            <a:rect l="0" t="0" r="r" b="b"/>
            <a:pathLst>
              <a:path w="15" h="25">
                <a:moveTo>
                  <a:pt x="13" y="0"/>
                </a:moveTo>
                <a:cubicBezTo>
                  <a:pt x="10" y="0"/>
                  <a:pt x="10" y="0"/>
                  <a:pt x="9" y="3"/>
                </a:cubicBezTo>
                <a:cubicBezTo>
                  <a:pt x="8" y="5"/>
                  <a:pt x="7" y="8"/>
                  <a:pt x="6" y="11"/>
                </a:cubicBezTo>
                <a:cubicBezTo>
                  <a:pt x="5" y="13"/>
                  <a:pt x="0" y="13"/>
                  <a:pt x="1" y="16"/>
                </a:cubicBezTo>
                <a:cubicBezTo>
                  <a:pt x="2" y="19"/>
                  <a:pt x="9" y="23"/>
                  <a:pt x="9" y="24"/>
                </a:cubicBezTo>
                <a:cubicBezTo>
                  <a:pt x="10" y="25"/>
                  <a:pt x="12" y="25"/>
                  <a:pt x="12" y="23"/>
                </a:cubicBezTo>
                <a:cubicBezTo>
                  <a:pt x="12" y="21"/>
                  <a:pt x="10" y="19"/>
                  <a:pt x="10" y="17"/>
                </a:cubicBezTo>
                <a:cubicBezTo>
                  <a:pt x="11" y="15"/>
                  <a:pt x="13" y="10"/>
                  <a:pt x="14" y="8"/>
                </a:cubicBezTo>
                <a:cubicBezTo>
                  <a:pt x="15" y="6"/>
                  <a:pt x="15" y="0"/>
                  <a:pt x="13"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71" name="Freeform 509"/>
          <p:cNvSpPr>
            <a:spLocks/>
          </p:cNvSpPr>
          <p:nvPr/>
        </p:nvSpPr>
        <p:spPr bwMode="auto">
          <a:xfrm>
            <a:off x="3814763" y="3786188"/>
            <a:ext cx="22225" cy="41275"/>
          </a:xfrm>
          <a:custGeom>
            <a:avLst/>
            <a:gdLst/>
            <a:ahLst/>
            <a:cxnLst>
              <a:cxn ang="0">
                <a:pos x="9" y="1"/>
              </a:cxn>
              <a:cxn ang="0">
                <a:pos x="1" y="21"/>
              </a:cxn>
              <a:cxn ang="0">
                <a:pos x="11" y="9"/>
              </a:cxn>
              <a:cxn ang="0">
                <a:pos x="9" y="1"/>
              </a:cxn>
            </a:cxnLst>
            <a:rect l="0" t="0" r="r" b="b"/>
            <a:pathLst>
              <a:path w="12" h="22">
                <a:moveTo>
                  <a:pt x="9" y="1"/>
                </a:moveTo>
                <a:cubicBezTo>
                  <a:pt x="8" y="2"/>
                  <a:pt x="0" y="22"/>
                  <a:pt x="1" y="21"/>
                </a:cubicBezTo>
                <a:cubicBezTo>
                  <a:pt x="2" y="19"/>
                  <a:pt x="12" y="12"/>
                  <a:pt x="11" y="9"/>
                </a:cubicBezTo>
                <a:cubicBezTo>
                  <a:pt x="11" y="6"/>
                  <a:pt x="11" y="0"/>
                  <a:pt x="9"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72" name="Freeform 510"/>
          <p:cNvSpPr>
            <a:spLocks/>
          </p:cNvSpPr>
          <p:nvPr/>
        </p:nvSpPr>
        <p:spPr bwMode="auto">
          <a:xfrm>
            <a:off x="3830638" y="3813175"/>
            <a:ext cx="20637" cy="12700"/>
          </a:xfrm>
          <a:custGeom>
            <a:avLst/>
            <a:gdLst/>
            <a:ahLst/>
            <a:cxnLst>
              <a:cxn ang="0">
                <a:pos x="3" y="1"/>
              </a:cxn>
              <a:cxn ang="0">
                <a:pos x="2" y="7"/>
              </a:cxn>
              <a:cxn ang="0">
                <a:pos x="10" y="5"/>
              </a:cxn>
              <a:cxn ang="0">
                <a:pos x="3" y="1"/>
              </a:cxn>
            </a:cxnLst>
            <a:rect l="0" t="0" r="r" b="b"/>
            <a:pathLst>
              <a:path w="11" h="7">
                <a:moveTo>
                  <a:pt x="3" y="1"/>
                </a:moveTo>
                <a:cubicBezTo>
                  <a:pt x="1" y="3"/>
                  <a:pt x="0" y="7"/>
                  <a:pt x="2" y="7"/>
                </a:cubicBezTo>
                <a:cubicBezTo>
                  <a:pt x="4" y="7"/>
                  <a:pt x="11" y="7"/>
                  <a:pt x="10" y="5"/>
                </a:cubicBezTo>
                <a:cubicBezTo>
                  <a:pt x="9" y="2"/>
                  <a:pt x="5" y="0"/>
                  <a:pt x="3"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73" name="Freeform 511"/>
          <p:cNvSpPr>
            <a:spLocks/>
          </p:cNvSpPr>
          <p:nvPr/>
        </p:nvSpPr>
        <p:spPr bwMode="auto">
          <a:xfrm>
            <a:off x="3832225" y="3824288"/>
            <a:ext cx="68263" cy="104775"/>
          </a:xfrm>
          <a:custGeom>
            <a:avLst/>
            <a:gdLst/>
            <a:ahLst/>
            <a:cxnLst>
              <a:cxn ang="0">
                <a:pos x="23" y="1"/>
              </a:cxn>
              <a:cxn ang="0">
                <a:pos x="21" y="4"/>
              </a:cxn>
              <a:cxn ang="0">
                <a:pos x="20" y="9"/>
              </a:cxn>
              <a:cxn ang="0">
                <a:pos x="12" y="13"/>
              </a:cxn>
              <a:cxn ang="0">
                <a:pos x="6" y="17"/>
              </a:cxn>
              <a:cxn ang="0">
                <a:pos x="2" y="21"/>
              </a:cxn>
              <a:cxn ang="0">
                <a:pos x="0" y="25"/>
              </a:cxn>
              <a:cxn ang="0">
                <a:pos x="4" y="32"/>
              </a:cxn>
              <a:cxn ang="0">
                <a:pos x="2" y="43"/>
              </a:cxn>
              <a:cxn ang="0">
                <a:pos x="12" y="49"/>
              </a:cxn>
              <a:cxn ang="0">
                <a:pos x="19" y="51"/>
              </a:cxn>
              <a:cxn ang="0">
                <a:pos x="24" y="50"/>
              </a:cxn>
              <a:cxn ang="0">
                <a:pos x="20" y="39"/>
              </a:cxn>
              <a:cxn ang="0">
                <a:pos x="24" y="33"/>
              </a:cxn>
              <a:cxn ang="0">
                <a:pos x="30" y="43"/>
              </a:cxn>
              <a:cxn ang="0">
                <a:pos x="32" y="36"/>
              </a:cxn>
              <a:cxn ang="0">
                <a:pos x="34" y="27"/>
              </a:cxn>
              <a:cxn ang="0">
                <a:pos x="31" y="13"/>
              </a:cxn>
              <a:cxn ang="0">
                <a:pos x="27" y="4"/>
              </a:cxn>
              <a:cxn ang="0">
                <a:pos x="23" y="1"/>
              </a:cxn>
            </a:cxnLst>
            <a:rect l="0" t="0" r="r" b="b"/>
            <a:pathLst>
              <a:path w="36" h="55">
                <a:moveTo>
                  <a:pt x="23" y="1"/>
                </a:moveTo>
                <a:cubicBezTo>
                  <a:pt x="21" y="0"/>
                  <a:pt x="21" y="2"/>
                  <a:pt x="21" y="4"/>
                </a:cubicBezTo>
                <a:cubicBezTo>
                  <a:pt x="21" y="7"/>
                  <a:pt x="23" y="8"/>
                  <a:pt x="20" y="9"/>
                </a:cubicBezTo>
                <a:cubicBezTo>
                  <a:pt x="17" y="9"/>
                  <a:pt x="13" y="10"/>
                  <a:pt x="12" y="13"/>
                </a:cubicBezTo>
                <a:cubicBezTo>
                  <a:pt x="11" y="15"/>
                  <a:pt x="8" y="15"/>
                  <a:pt x="6" y="17"/>
                </a:cubicBezTo>
                <a:cubicBezTo>
                  <a:pt x="4" y="19"/>
                  <a:pt x="4" y="20"/>
                  <a:pt x="2" y="21"/>
                </a:cubicBezTo>
                <a:cubicBezTo>
                  <a:pt x="0" y="22"/>
                  <a:pt x="0" y="23"/>
                  <a:pt x="0" y="25"/>
                </a:cubicBezTo>
                <a:cubicBezTo>
                  <a:pt x="1" y="27"/>
                  <a:pt x="6" y="31"/>
                  <a:pt x="4" y="32"/>
                </a:cubicBezTo>
                <a:cubicBezTo>
                  <a:pt x="3" y="34"/>
                  <a:pt x="1" y="39"/>
                  <a:pt x="2" y="43"/>
                </a:cubicBezTo>
                <a:cubicBezTo>
                  <a:pt x="4" y="46"/>
                  <a:pt x="9" y="49"/>
                  <a:pt x="12" y="49"/>
                </a:cubicBezTo>
                <a:cubicBezTo>
                  <a:pt x="16" y="50"/>
                  <a:pt x="17" y="51"/>
                  <a:pt x="19" y="51"/>
                </a:cubicBezTo>
                <a:cubicBezTo>
                  <a:pt x="21" y="51"/>
                  <a:pt x="25" y="55"/>
                  <a:pt x="24" y="50"/>
                </a:cubicBezTo>
                <a:cubicBezTo>
                  <a:pt x="22" y="45"/>
                  <a:pt x="19" y="42"/>
                  <a:pt x="20" y="39"/>
                </a:cubicBezTo>
                <a:cubicBezTo>
                  <a:pt x="20" y="36"/>
                  <a:pt x="23" y="30"/>
                  <a:pt x="24" y="33"/>
                </a:cubicBezTo>
                <a:cubicBezTo>
                  <a:pt x="25" y="36"/>
                  <a:pt x="29" y="47"/>
                  <a:pt x="30" y="43"/>
                </a:cubicBezTo>
                <a:cubicBezTo>
                  <a:pt x="30" y="40"/>
                  <a:pt x="30" y="38"/>
                  <a:pt x="32" y="36"/>
                </a:cubicBezTo>
                <a:cubicBezTo>
                  <a:pt x="33" y="34"/>
                  <a:pt x="36" y="30"/>
                  <a:pt x="34" y="27"/>
                </a:cubicBezTo>
                <a:cubicBezTo>
                  <a:pt x="32" y="24"/>
                  <a:pt x="32" y="16"/>
                  <a:pt x="31" y="13"/>
                </a:cubicBezTo>
                <a:cubicBezTo>
                  <a:pt x="30" y="9"/>
                  <a:pt x="28" y="6"/>
                  <a:pt x="27" y="4"/>
                </a:cubicBezTo>
                <a:cubicBezTo>
                  <a:pt x="25" y="2"/>
                  <a:pt x="25" y="1"/>
                  <a:pt x="23"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74" name="Freeform 512"/>
          <p:cNvSpPr>
            <a:spLocks/>
          </p:cNvSpPr>
          <p:nvPr/>
        </p:nvSpPr>
        <p:spPr bwMode="auto">
          <a:xfrm>
            <a:off x="3779838" y="3846513"/>
            <a:ext cx="61912" cy="47625"/>
          </a:xfrm>
          <a:custGeom>
            <a:avLst/>
            <a:gdLst/>
            <a:ahLst/>
            <a:cxnLst>
              <a:cxn ang="0">
                <a:pos x="24" y="2"/>
              </a:cxn>
              <a:cxn ang="0">
                <a:pos x="15" y="5"/>
              </a:cxn>
              <a:cxn ang="0">
                <a:pos x="7" y="10"/>
              </a:cxn>
              <a:cxn ang="0">
                <a:pos x="2" y="18"/>
              </a:cxn>
              <a:cxn ang="0">
                <a:pos x="1" y="24"/>
              </a:cxn>
              <a:cxn ang="0">
                <a:pos x="7" y="15"/>
              </a:cxn>
              <a:cxn ang="0">
                <a:pos x="12" y="15"/>
              </a:cxn>
              <a:cxn ang="0">
                <a:pos x="16" y="17"/>
              </a:cxn>
              <a:cxn ang="0">
                <a:pos x="19" y="17"/>
              </a:cxn>
              <a:cxn ang="0">
                <a:pos x="22" y="16"/>
              </a:cxn>
              <a:cxn ang="0">
                <a:pos x="23" y="11"/>
              </a:cxn>
              <a:cxn ang="0">
                <a:pos x="24" y="2"/>
              </a:cxn>
            </a:cxnLst>
            <a:rect l="0" t="0" r="r" b="b"/>
            <a:pathLst>
              <a:path w="32" h="25">
                <a:moveTo>
                  <a:pt x="24" y="2"/>
                </a:moveTo>
                <a:cubicBezTo>
                  <a:pt x="20" y="0"/>
                  <a:pt x="17" y="2"/>
                  <a:pt x="15" y="5"/>
                </a:cubicBezTo>
                <a:cubicBezTo>
                  <a:pt x="13" y="7"/>
                  <a:pt x="9" y="9"/>
                  <a:pt x="7" y="10"/>
                </a:cubicBezTo>
                <a:cubicBezTo>
                  <a:pt x="5" y="10"/>
                  <a:pt x="4" y="15"/>
                  <a:pt x="2" y="18"/>
                </a:cubicBezTo>
                <a:cubicBezTo>
                  <a:pt x="1" y="20"/>
                  <a:pt x="0" y="25"/>
                  <a:pt x="1" y="24"/>
                </a:cubicBezTo>
                <a:cubicBezTo>
                  <a:pt x="2" y="23"/>
                  <a:pt x="6" y="17"/>
                  <a:pt x="7" y="15"/>
                </a:cubicBezTo>
                <a:cubicBezTo>
                  <a:pt x="8" y="14"/>
                  <a:pt x="12" y="13"/>
                  <a:pt x="12" y="15"/>
                </a:cubicBezTo>
                <a:cubicBezTo>
                  <a:pt x="12" y="16"/>
                  <a:pt x="14" y="17"/>
                  <a:pt x="16" y="17"/>
                </a:cubicBezTo>
                <a:cubicBezTo>
                  <a:pt x="17" y="16"/>
                  <a:pt x="18" y="16"/>
                  <a:pt x="19" y="17"/>
                </a:cubicBezTo>
                <a:cubicBezTo>
                  <a:pt x="20" y="18"/>
                  <a:pt x="22" y="19"/>
                  <a:pt x="22" y="16"/>
                </a:cubicBezTo>
                <a:cubicBezTo>
                  <a:pt x="22" y="14"/>
                  <a:pt x="21" y="13"/>
                  <a:pt x="23" y="11"/>
                </a:cubicBezTo>
                <a:cubicBezTo>
                  <a:pt x="25" y="9"/>
                  <a:pt x="32" y="5"/>
                  <a:pt x="24"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75" name="Freeform 513"/>
          <p:cNvSpPr>
            <a:spLocks/>
          </p:cNvSpPr>
          <p:nvPr/>
        </p:nvSpPr>
        <p:spPr bwMode="auto">
          <a:xfrm>
            <a:off x="3662363" y="3790950"/>
            <a:ext cx="58737" cy="65088"/>
          </a:xfrm>
          <a:custGeom>
            <a:avLst/>
            <a:gdLst/>
            <a:ahLst/>
            <a:cxnLst>
              <a:cxn ang="0">
                <a:pos x="30" y="1"/>
              </a:cxn>
              <a:cxn ang="0">
                <a:pos x="17" y="14"/>
              </a:cxn>
              <a:cxn ang="0">
                <a:pos x="9" y="23"/>
              </a:cxn>
              <a:cxn ang="0">
                <a:pos x="1" y="33"/>
              </a:cxn>
              <a:cxn ang="0">
                <a:pos x="10" y="29"/>
              </a:cxn>
              <a:cxn ang="0">
                <a:pos x="20" y="18"/>
              </a:cxn>
              <a:cxn ang="0">
                <a:pos x="26" y="10"/>
              </a:cxn>
              <a:cxn ang="0">
                <a:pos x="30" y="1"/>
              </a:cxn>
            </a:cxnLst>
            <a:rect l="0" t="0" r="r" b="b"/>
            <a:pathLst>
              <a:path w="31" h="34">
                <a:moveTo>
                  <a:pt x="30" y="1"/>
                </a:moveTo>
                <a:cubicBezTo>
                  <a:pt x="28" y="2"/>
                  <a:pt x="19" y="12"/>
                  <a:pt x="17" y="14"/>
                </a:cubicBezTo>
                <a:cubicBezTo>
                  <a:pt x="15" y="16"/>
                  <a:pt x="12" y="22"/>
                  <a:pt x="9" y="23"/>
                </a:cubicBezTo>
                <a:cubicBezTo>
                  <a:pt x="6" y="24"/>
                  <a:pt x="0" y="34"/>
                  <a:pt x="1" y="33"/>
                </a:cubicBezTo>
                <a:cubicBezTo>
                  <a:pt x="3" y="32"/>
                  <a:pt x="7" y="30"/>
                  <a:pt x="10" y="29"/>
                </a:cubicBezTo>
                <a:cubicBezTo>
                  <a:pt x="13" y="27"/>
                  <a:pt x="18" y="22"/>
                  <a:pt x="20" y="18"/>
                </a:cubicBezTo>
                <a:cubicBezTo>
                  <a:pt x="23" y="14"/>
                  <a:pt x="23" y="12"/>
                  <a:pt x="26" y="10"/>
                </a:cubicBezTo>
                <a:cubicBezTo>
                  <a:pt x="29" y="8"/>
                  <a:pt x="31" y="0"/>
                  <a:pt x="30"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76" name="Freeform 514"/>
          <p:cNvSpPr>
            <a:spLocks/>
          </p:cNvSpPr>
          <p:nvPr/>
        </p:nvSpPr>
        <p:spPr bwMode="auto">
          <a:xfrm>
            <a:off x="3835400" y="3714750"/>
            <a:ext cx="14288" cy="9525"/>
          </a:xfrm>
          <a:custGeom>
            <a:avLst/>
            <a:gdLst/>
            <a:ahLst/>
            <a:cxnLst>
              <a:cxn ang="0">
                <a:pos x="2" y="5"/>
              </a:cxn>
              <a:cxn ang="0">
                <a:pos x="4" y="1"/>
              </a:cxn>
              <a:cxn ang="0">
                <a:pos x="2" y="5"/>
              </a:cxn>
            </a:cxnLst>
            <a:rect l="0" t="0" r="r" b="b"/>
            <a:pathLst>
              <a:path w="7" h="5">
                <a:moveTo>
                  <a:pt x="2" y="5"/>
                </a:moveTo>
                <a:cubicBezTo>
                  <a:pt x="4" y="5"/>
                  <a:pt x="7" y="1"/>
                  <a:pt x="4" y="1"/>
                </a:cubicBezTo>
                <a:cubicBezTo>
                  <a:pt x="1" y="0"/>
                  <a:pt x="0" y="5"/>
                  <a:pt x="2" y="5"/>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77" name="Freeform 515"/>
          <p:cNvSpPr>
            <a:spLocks/>
          </p:cNvSpPr>
          <p:nvPr/>
        </p:nvSpPr>
        <p:spPr bwMode="auto">
          <a:xfrm>
            <a:off x="3455988" y="3890963"/>
            <a:ext cx="261937" cy="282575"/>
          </a:xfrm>
          <a:custGeom>
            <a:avLst/>
            <a:gdLst/>
            <a:ahLst/>
            <a:cxnLst>
              <a:cxn ang="0">
                <a:pos x="135" y="22"/>
              </a:cxn>
              <a:cxn ang="0">
                <a:pos x="125" y="17"/>
              </a:cxn>
              <a:cxn ang="0">
                <a:pos x="120" y="18"/>
              </a:cxn>
              <a:cxn ang="0">
                <a:pos x="119" y="15"/>
              </a:cxn>
              <a:cxn ang="0">
                <a:pos x="116" y="15"/>
              </a:cxn>
              <a:cxn ang="0">
                <a:pos x="113" y="6"/>
              </a:cxn>
              <a:cxn ang="0">
                <a:pos x="106" y="2"/>
              </a:cxn>
              <a:cxn ang="0">
                <a:pos x="103" y="4"/>
              </a:cxn>
              <a:cxn ang="0">
                <a:pos x="101" y="3"/>
              </a:cxn>
              <a:cxn ang="0">
                <a:pos x="90" y="16"/>
              </a:cxn>
              <a:cxn ang="0">
                <a:pos x="84" y="25"/>
              </a:cxn>
              <a:cxn ang="0">
                <a:pos x="84" y="27"/>
              </a:cxn>
              <a:cxn ang="0">
                <a:pos x="72" y="30"/>
              </a:cxn>
              <a:cxn ang="0">
                <a:pos x="64" y="37"/>
              </a:cxn>
              <a:cxn ang="0">
                <a:pos x="51" y="51"/>
              </a:cxn>
              <a:cxn ang="0">
                <a:pos x="33" y="57"/>
              </a:cxn>
              <a:cxn ang="0">
                <a:pos x="28" y="71"/>
              </a:cxn>
              <a:cxn ang="0">
                <a:pos x="31" y="74"/>
              </a:cxn>
              <a:cxn ang="0">
                <a:pos x="20" y="71"/>
              </a:cxn>
              <a:cxn ang="0">
                <a:pos x="12" y="67"/>
              </a:cxn>
              <a:cxn ang="0">
                <a:pos x="7" y="67"/>
              </a:cxn>
              <a:cxn ang="0">
                <a:pos x="1" y="84"/>
              </a:cxn>
              <a:cxn ang="0">
                <a:pos x="5" y="95"/>
              </a:cxn>
              <a:cxn ang="0">
                <a:pos x="9" y="103"/>
              </a:cxn>
              <a:cxn ang="0">
                <a:pos x="15" y="118"/>
              </a:cxn>
              <a:cxn ang="0">
                <a:pos x="20" y="128"/>
              </a:cxn>
              <a:cxn ang="0">
                <a:pos x="33" y="132"/>
              </a:cxn>
              <a:cxn ang="0">
                <a:pos x="39" y="133"/>
              </a:cxn>
              <a:cxn ang="0">
                <a:pos x="40" y="138"/>
              </a:cxn>
              <a:cxn ang="0">
                <a:pos x="52" y="136"/>
              </a:cxn>
              <a:cxn ang="0">
                <a:pos x="55" y="133"/>
              </a:cxn>
              <a:cxn ang="0">
                <a:pos x="65" y="137"/>
              </a:cxn>
              <a:cxn ang="0">
                <a:pos x="74" y="135"/>
              </a:cxn>
              <a:cxn ang="0">
                <a:pos x="76" y="147"/>
              </a:cxn>
              <a:cxn ang="0">
                <a:pos x="93" y="140"/>
              </a:cxn>
              <a:cxn ang="0">
                <a:pos x="95" y="145"/>
              </a:cxn>
              <a:cxn ang="0">
                <a:pos x="97" y="138"/>
              </a:cxn>
              <a:cxn ang="0">
                <a:pos x="96" y="131"/>
              </a:cxn>
              <a:cxn ang="0">
                <a:pos x="99" y="124"/>
              </a:cxn>
              <a:cxn ang="0">
                <a:pos x="98" y="116"/>
              </a:cxn>
              <a:cxn ang="0">
                <a:pos x="106" y="108"/>
              </a:cxn>
              <a:cxn ang="0">
                <a:pos x="113" y="97"/>
              </a:cxn>
              <a:cxn ang="0">
                <a:pos x="113" y="85"/>
              </a:cxn>
              <a:cxn ang="0">
                <a:pos x="123" y="80"/>
              </a:cxn>
              <a:cxn ang="0">
                <a:pos x="132" y="79"/>
              </a:cxn>
              <a:cxn ang="0">
                <a:pos x="119" y="67"/>
              </a:cxn>
              <a:cxn ang="0">
                <a:pos x="118" y="60"/>
              </a:cxn>
              <a:cxn ang="0">
                <a:pos x="111" y="46"/>
              </a:cxn>
              <a:cxn ang="0">
                <a:pos x="117" y="47"/>
              </a:cxn>
              <a:cxn ang="0">
                <a:pos x="114" y="40"/>
              </a:cxn>
              <a:cxn ang="0">
                <a:pos x="125" y="33"/>
              </a:cxn>
              <a:cxn ang="0">
                <a:pos x="122" y="28"/>
              </a:cxn>
              <a:cxn ang="0">
                <a:pos x="128" y="26"/>
              </a:cxn>
              <a:cxn ang="0">
                <a:pos x="135" y="22"/>
              </a:cxn>
            </a:cxnLst>
            <a:rect l="0" t="0" r="r" b="b"/>
            <a:pathLst>
              <a:path w="137" h="148">
                <a:moveTo>
                  <a:pt x="135" y="22"/>
                </a:moveTo>
                <a:cubicBezTo>
                  <a:pt x="132" y="21"/>
                  <a:pt x="127" y="16"/>
                  <a:pt x="125" y="17"/>
                </a:cubicBezTo>
                <a:cubicBezTo>
                  <a:pt x="122" y="18"/>
                  <a:pt x="120" y="20"/>
                  <a:pt x="120" y="18"/>
                </a:cubicBezTo>
                <a:cubicBezTo>
                  <a:pt x="119" y="16"/>
                  <a:pt x="121" y="14"/>
                  <a:pt x="119" y="15"/>
                </a:cubicBezTo>
                <a:cubicBezTo>
                  <a:pt x="117" y="15"/>
                  <a:pt x="116" y="17"/>
                  <a:pt x="116" y="15"/>
                </a:cubicBezTo>
                <a:cubicBezTo>
                  <a:pt x="116" y="13"/>
                  <a:pt x="116" y="7"/>
                  <a:pt x="113" y="6"/>
                </a:cubicBezTo>
                <a:cubicBezTo>
                  <a:pt x="111" y="4"/>
                  <a:pt x="107" y="0"/>
                  <a:pt x="106" y="2"/>
                </a:cubicBezTo>
                <a:cubicBezTo>
                  <a:pt x="105" y="5"/>
                  <a:pt x="103" y="5"/>
                  <a:pt x="103" y="4"/>
                </a:cubicBezTo>
                <a:cubicBezTo>
                  <a:pt x="103" y="2"/>
                  <a:pt x="104" y="0"/>
                  <a:pt x="101" y="3"/>
                </a:cubicBezTo>
                <a:cubicBezTo>
                  <a:pt x="99" y="5"/>
                  <a:pt x="92" y="14"/>
                  <a:pt x="90" y="16"/>
                </a:cubicBezTo>
                <a:cubicBezTo>
                  <a:pt x="88" y="18"/>
                  <a:pt x="83" y="23"/>
                  <a:pt x="84" y="25"/>
                </a:cubicBezTo>
                <a:cubicBezTo>
                  <a:pt x="85" y="26"/>
                  <a:pt x="87" y="26"/>
                  <a:pt x="84" y="27"/>
                </a:cubicBezTo>
                <a:cubicBezTo>
                  <a:pt x="81" y="28"/>
                  <a:pt x="75" y="29"/>
                  <a:pt x="72" y="30"/>
                </a:cubicBezTo>
                <a:cubicBezTo>
                  <a:pt x="70" y="32"/>
                  <a:pt x="66" y="35"/>
                  <a:pt x="64" y="37"/>
                </a:cubicBezTo>
                <a:cubicBezTo>
                  <a:pt x="62" y="39"/>
                  <a:pt x="54" y="51"/>
                  <a:pt x="51" y="51"/>
                </a:cubicBezTo>
                <a:cubicBezTo>
                  <a:pt x="48" y="52"/>
                  <a:pt x="35" y="55"/>
                  <a:pt x="33" y="57"/>
                </a:cubicBezTo>
                <a:cubicBezTo>
                  <a:pt x="31" y="60"/>
                  <a:pt x="26" y="70"/>
                  <a:pt x="28" y="71"/>
                </a:cubicBezTo>
                <a:cubicBezTo>
                  <a:pt x="30" y="72"/>
                  <a:pt x="33" y="74"/>
                  <a:pt x="31" y="74"/>
                </a:cubicBezTo>
                <a:cubicBezTo>
                  <a:pt x="28" y="73"/>
                  <a:pt x="22" y="73"/>
                  <a:pt x="20" y="71"/>
                </a:cubicBezTo>
                <a:cubicBezTo>
                  <a:pt x="17" y="70"/>
                  <a:pt x="14" y="69"/>
                  <a:pt x="12" y="67"/>
                </a:cubicBezTo>
                <a:cubicBezTo>
                  <a:pt x="10" y="66"/>
                  <a:pt x="8" y="66"/>
                  <a:pt x="7" y="67"/>
                </a:cubicBezTo>
                <a:cubicBezTo>
                  <a:pt x="6" y="69"/>
                  <a:pt x="2" y="79"/>
                  <a:pt x="1" y="84"/>
                </a:cubicBezTo>
                <a:cubicBezTo>
                  <a:pt x="0" y="88"/>
                  <a:pt x="5" y="91"/>
                  <a:pt x="5" y="95"/>
                </a:cubicBezTo>
                <a:cubicBezTo>
                  <a:pt x="5" y="100"/>
                  <a:pt x="6" y="99"/>
                  <a:pt x="9" y="103"/>
                </a:cubicBezTo>
                <a:cubicBezTo>
                  <a:pt x="12" y="107"/>
                  <a:pt x="14" y="113"/>
                  <a:pt x="15" y="118"/>
                </a:cubicBezTo>
                <a:cubicBezTo>
                  <a:pt x="15" y="124"/>
                  <a:pt x="17" y="125"/>
                  <a:pt x="20" y="128"/>
                </a:cubicBezTo>
                <a:cubicBezTo>
                  <a:pt x="23" y="130"/>
                  <a:pt x="30" y="133"/>
                  <a:pt x="33" y="132"/>
                </a:cubicBezTo>
                <a:cubicBezTo>
                  <a:pt x="37" y="132"/>
                  <a:pt x="39" y="131"/>
                  <a:pt x="39" y="133"/>
                </a:cubicBezTo>
                <a:cubicBezTo>
                  <a:pt x="39" y="135"/>
                  <a:pt x="36" y="138"/>
                  <a:pt x="40" y="138"/>
                </a:cubicBezTo>
                <a:cubicBezTo>
                  <a:pt x="45" y="138"/>
                  <a:pt x="50" y="139"/>
                  <a:pt x="52" y="136"/>
                </a:cubicBezTo>
                <a:cubicBezTo>
                  <a:pt x="54" y="133"/>
                  <a:pt x="52" y="131"/>
                  <a:pt x="55" y="133"/>
                </a:cubicBezTo>
                <a:cubicBezTo>
                  <a:pt x="58" y="135"/>
                  <a:pt x="60" y="137"/>
                  <a:pt x="65" y="137"/>
                </a:cubicBezTo>
                <a:cubicBezTo>
                  <a:pt x="69" y="137"/>
                  <a:pt x="72" y="133"/>
                  <a:pt x="74" y="135"/>
                </a:cubicBezTo>
                <a:cubicBezTo>
                  <a:pt x="75" y="138"/>
                  <a:pt x="74" y="148"/>
                  <a:pt x="76" y="147"/>
                </a:cubicBezTo>
                <a:cubicBezTo>
                  <a:pt x="79" y="145"/>
                  <a:pt x="92" y="140"/>
                  <a:pt x="93" y="140"/>
                </a:cubicBezTo>
                <a:cubicBezTo>
                  <a:pt x="93" y="141"/>
                  <a:pt x="95" y="146"/>
                  <a:pt x="95" y="145"/>
                </a:cubicBezTo>
                <a:cubicBezTo>
                  <a:pt x="96" y="144"/>
                  <a:pt x="98" y="140"/>
                  <a:pt x="97" y="138"/>
                </a:cubicBezTo>
                <a:cubicBezTo>
                  <a:pt x="95" y="136"/>
                  <a:pt x="94" y="135"/>
                  <a:pt x="96" y="131"/>
                </a:cubicBezTo>
                <a:cubicBezTo>
                  <a:pt x="97" y="128"/>
                  <a:pt x="99" y="127"/>
                  <a:pt x="99" y="124"/>
                </a:cubicBezTo>
                <a:cubicBezTo>
                  <a:pt x="98" y="121"/>
                  <a:pt x="96" y="119"/>
                  <a:pt x="98" y="116"/>
                </a:cubicBezTo>
                <a:cubicBezTo>
                  <a:pt x="99" y="114"/>
                  <a:pt x="103" y="111"/>
                  <a:pt x="106" y="108"/>
                </a:cubicBezTo>
                <a:cubicBezTo>
                  <a:pt x="109" y="104"/>
                  <a:pt x="113" y="100"/>
                  <a:pt x="113" y="97"/>
                </a:cubicBezTo>
                <a:cubicBezTo>
                  <a:pt x="112" y="94"/>
                  <a:pt x="108" y="89"/>
                  <a:pt x="113" y="85"/>
                </a:cubicBezTo>
                <a:cubicBezTo>
                  <a:pt x="119" y="82"/>
                  <a:pt x="121" y="79"/>
                  <a:pt x="123" y="80"/>
                </a:cubicBezTo>
                <a:cubicBezTo>
                  <a:pt x="125" y="82"/>
                  <a:pt x="133" y="81"/>
                  <a:pt x="132" y="79"/>
                </a:cubicBezTo>
                <a:cubicBezTo>
                  <a:pt x="130" y="77"/>
                  <a:pt x="121" y="70"/>
                  <a:pt x="119" y="67"/>
                </a:cubicBezTo>
                <a:cubicBezTo>
                  <a:pt x="118" y="64"/>
                  <a:pt x="119" y="62"/>
                  <a:pt x="118" y="60"/>
                </a:cubicBezTo>
                <a:cubicBezTo>
                  <a:pt x="116" y="57"/>
                  <a:pt x="109" y="48"/>
                  <a:pt x="111" y="46"/>
                </a:cubicBezTo>
                <a:cubicBezTo>
                  <a:pt x="112" y="44"/>
                  <a:pt x="118" y="50"/>
                  <a:pt x="117" y="47"/>
                </a:cubicBezTo>
                <a:cubicBezTo>
                  <a:pt x="116" y="43"/>
                  <a:pt x="112" y="44"/>
                  <a:pt x="114" y="40"/>
                </a:cubicBezTo>
                <a:cubicBezTo>
                  <a:pt x="117" y="36"/>
                  <a:pt x="127" y="36"/>
                  <a:pt x="125" y="33"/>
                </a:cubicBezTo>
                <a:cubicBezTo>
                  <a:pt x="123" y="31"/>
                  <a:pt x="121" y="29"/>
                  <a:pt x="122" y="28"/>
                </a:cubicBezTo>
                <a:cubicBezTo>
                  <a:pt x="122" y="26"/>
                  <a:pt x="123" y="26"/>
                  <a:pt x="128" y="26"/>
                </a:cubicBezTo>
                <a:cubicBezTo>
                  <a:pt x="132" y="26"/>
                  <a:pt x="137" y="24"/>
                  <a:pt x="135" y="2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78" name="Freeform 516"/>
          <p:cNvSpPr>
            <a:spLocks/>
          </p:cNvSpPr>
          <p:nvPr/>
        </p:nvSpPr>
        <p:spPr bwMode="auto">
          <a:xfrm>
            <a:off x="3108325" y="3914775"/>
            <a:ext cx="282575" cy="298450"/>
          </a:xfrm>
          <a:custGeom>
            <a:avLst/>
            <a:gdLst/>
            <a:ahLst/>
            <a:cxnLst>
              <a:cxn ang="0">
                <a:pos x="33" y="13"/>
              </a:cxn>
              <a:cxn ang="0">
                <a:pos x="18" y="11"/>
              </a:cxn>
              <a:cxn ang="0">
                <a:pos x="6" y="12"/>
              </a:cxn>
              <a:cxn ang="0">
                <a:pos x="19" y="29"/>
              </a:cxn>
              <a:cxn ang="0">
                <a:pos x="28" y="37"/>
              </a:cxn>
              <a:cxn ang="0">
                <a:pos x="38" y="50"/>
              </a:cxn>
              <a:cxn ang="0">
                <a:pos x="48" y="57"/>
              </a:cxn>
              <a:cxn ang="0">
                <a:pos x="54" y="75"/>
              </a:cxn>
              <a:cxn ang="0">
                <a:pos x="62" y="82"/>
              </a:cxn>
              <a:cxn ang="0">
                <a:pos x="72" y="97"/>
              </a:cxn>
              <a:cxn ang="0">
                <a:pos x="77" y="111"/>
              </a:cxn>
              <a:cxn ang="0">
                <a:pos x="94" y="127"/>
              </a:cxn>
              <a:cxn ang="0">
                <a:pos x="102" y="137"/>
              </a:cxn>
              <a:cxn ang="0">
                <a:pos x="120" y="152"/>
              </a:cxn>
              <a:cxn ang="0">
                <a:pos x="127" y="155"/>
              </a:cxn>
              <a:cxn ang="0">
                <a:pos x="133" y="155"/>
              </a:cxn>
              <a:cxn ang="0">
                <a:pos x="139" y="155"/>
              </a:cxn>
              <a:cxn ang="0">
                <a:pos x="143" y="154"/>
              </a:cxn>
              <a:cxn ang="0">
                <a:pos x="143" y="125"/>
              </a:cxn>
              <a:cxn ang="0">
                <a:pos x="146" y="119"/>
              </a:cxn>
              <a:cxn ang="0">
                <a:pos x="131" y="111"/>
              </a:cxn>
              <a:cxn ang="0">
                <a:pos x="128" y="115"/>
              </a:cxn>
              <a:cxn ang="0">
                <a:pos x="128" y="109"/>
              </a:cxn>
              <a:cxn ang="0">
                <a:pos x="124" y="102"/>
              </a:cxn>
              <a:cxn ang="0">
                <a:pos x="122" y="96"/>
              </a:cxn>
              <a:cxn ang="0">
                <a:pos x="110" y="87"/>
              </a:cxn>
              <a:cxn ang="0">
                <a:pos x="111" y="82"/>
              </a:cxn>
              <a:cxn ang="0">
                <a:pos x="113" y="79"/>
              </a:cxn>
              <a:cxn ang="0">
                <a:pos x="114" y="77"/>
              </a:cxn>
              <a:cxn ang="0">
                <a:pos x="104" y="75"/>
              </a:cxn>
              <a:cxn ang="0">
                <a:pos x="101" y="76"/>
              </a:cxn>
              <a:cxn ang="0">
                <a:pos x="104" y="70"/>
              </a:cxn>
              <a:cxn ang="0">
                <a:pos x="95" y="67"/>
              </a:cxn>
              <a:cxn ang="0">
                <a:pos x="97" y="63"/>
              </a:cxn>
              <a:cxn ang="0">
                <a:pos x="93" y="62"/>
              </a:cxn>
              <a:cxn ang="0">
                <a:pos x="91" y="59"/>
              </a:cxn>
              <a:cxn ang="0">
                <a:pos x="85" y="57"/>
              </a:cxn>
              <a:cxn ang="0">
                <a:pos x="77" y="50"/>
              </a:cxn>
              <a:cxn ang="0">
                <a:pos x="78" y="55"/>
              </a:cxn>
              <a:cxn ang="0">
                <a:pos x="66" y="44"/>
              </a:cxn>
              <a:cxn ang="0">
                <a:pos x="59" y="35"/>
              </a:cxn>
              <a:cxn ang="0">
                <a:pos x="48" y="29"/>
              </a:cxn>
              <a:cxn ang="0">
                <a:pos x="33" y="13"/>
              </a:cxn>
            </a:cxnLst>
            <a:rect l="0" t="0" r="r" b="b"/>
            <a:pathLst>
              <a:path w="148" h="156">
                <a:moveTo>
                  <a:pt x="33" y="13"/>
                </a:moveTo>
                <a:cubicBezTo>
                  <a:pt x="30" y="12"/>
                  <a:pt x="24" y="14"/>
                  <a:pt x="18" y="11"/>
                </a:cubicBezTo>
                <a:cubicBezTo>
                  <a:pt x="11" y="9"/>
                  <a:pt x="0" y="0"/>
                  <a:pt x="6" y="12"/>
                </a:cubicBezTo>
                <a:cubicBezTo>
                  <a:pt x="11" y="23"/>
                  <a:pt x="15" y="28"/>
                  <a:pt x="19" y="29"/>
                </a:cubicBezTo>
                <a:cubicBezTo>
                  <a:pt x="23" y="31"/>
                  <a:pt x="24" y="31"/>
                  <a:pt x="28" y="37"/>
                </a:cubicBezTo>
                <a:cubicBezTo>
                  <a:pt x="33" y="42"/>
                  <a:pt x="34" y="48"/>
                  <a:pt x="38" y="50"/>
                </a:cubicBezTo>
                <a:cubicBezTo>
                  <a:pt x="43" y="52"/>
                  <a:pt x="47" y="54"/>
                  <a:pt x="48" y="57"/>
                </a:cubicBezTo>
                <a:cubicBezTo>
                  <a:pt x="49" y="61"/>
                  <a:pt x="52" y="72"/>
                  <a:pt x="54" y="75"/>
                </a:cubicBezTo>
                <a:cubicBezTo>
                  <a:pt x="57" y="78"/>
                  <a:pt x="59" y="78"/>
                  <a:pt x="62" y="82"/>
                </a:cubicBezTo>
                <a:cubicBezTo>
                  <a:pt x="65" y="85"/>
                  <a:pt x="70" y="91"/>
                  <a:pt x="72" y="97"/>
                </a:cubicBezTo>
                <a:cubicBezTo>
                  <a:pt x="74" y="102"/>
                  <a:pt x="73" y="106"/>
                  <a:pt x="77" y="111"/>
                </a:cubicBezTo>
                <a:cubicBezTo>
                  <a:pt x="81" y="117"/>
                  <a:pt x="92" y="125"/>
                  <a:pt x="94" y="127"/>
                </a:cubicBezTo>
                <a:cubicBezTo>
                  <a:pt x="96" y="130"/>
                  <a:pt x="98" y="134"/>
                  <a:pt x="102" y="137"/>
                </a:cubicBezTo>
                <a:cubicBezTo>
                  <a:pt x="106" y="140"/>
                  <a:pt x="118" y="148"/>
                  <a:pt x="120" y="152"/>
                </a:cubicBezTo>
                <a:cubicBezTo>
                  <a:pt x="123" y="155"/>
                  <a:pt x="125" y="155"/>
                  <a:pt x="127" y="155"/>
                </a:cubicBezTo>
                <a:cubicBezTo>
                  <a:pt x="129" y="154"/>
                  <a:pt x="132" y="154"/>
                  <a:pt x="133" y="155"/>
                </a:cubicBezTo>
                <a:cubicBezTo>
                  <a:pt x="134" y="155"/>
                  <a:pt x="137" y="154"/>
                  <a:pt x="139" y="155"/>
                </a:cubicBezTo>
                <a:cubicBezTo>
                  <a:pt x="141" y="155"/>
                  <a:pt x="142" y="156"/>
                  <a:pt x="143" y="154"/>
                </a:cubicBezTo>
                <a:cubicBezTo>
                  <a:pt x="143" y="151"/>
                  <a:pt x="141" y="127"/>
                  <a:pt x="143" y="125"/>
                </a:cubicBezTo>
                <a:cubicBezTo>
                  <a:pt x="145" y="123"/>
                  <a:pt x="148" y="122"/>
                  <a:pt x="146" y="119"/>
                </a:cubicBezTo>
                <a:cubicBezTo>
                  <a:pt x="144" y="116"/>
                  <a:pt x="132" y="110"/>
                  <a:pt x="131" y="111"/>
                </a:cubicBezTo>
                <a:cubicBezTo>
                  <a:pt x="130" y="112"/>
                  <a:pt x="129" y="118"/>
                  <a:pt x="128" y="115"/>
                </a:cubicBezTo>
                <a:cubicBezTo>
                  <a:pt x="127" y="111"/>
                  <a:pt x="128" y="110"/>
                  <a:pt x="128" y="109"/>
                </a:cubicBezTo>
                <a:cubicBezTo>
                  <a:pt x="128" y="107"/>
                  <a:pt x="125" y="104"/>
                  <a:pt x="124" y="102"/>
                </a:cubicBezTo>
                <a:cubicBezTo>
                  <a:pt x="123" y="100"/>
                  <a:pt x="125" y="98"/>
                  <a:pt x="122" y="96"/>
                </a:cubicBezTo>
                <a:cubicBezTo>
                  <a:pt x="118" y="93"/>
                  <a:pt x="111" y="90"/>
                  <a:pt x="110" y="87"/>
                </a:cubicBezTo>
                <a:cubicBezTo>
                  <a:pt x="109" y="84"/>
                  <a:pt x="113" y="85"/>
                  <a:pt x="111" y="82"/>
                </a:cubicBezTo>
                <a:cubicBezTo>
                  <a:pt x="109" y="80"/>
                  <a:pt x="111" y="79"/>
                  <a:pt x="113" y="79"/>
                </a:cubicBezTo>
                <a:cubicBezTo>
                  <a:pt x="114" y="79"/>
                  <a:pt x="117" y="79"/>
                  <a:pt x="114" y="77"/>
                </a:cubicBezTo>
                <a:cubicBezTo>
                  <a:pt x="112" y="75"/>
                  <a:pt x="108" y="72"/>
                  <a:pt x="104" y="75"/>
                </a:cubicBezTo>
                <a:cubicBezTo>
                  <a:pt x="101" y="77"/>
                  <a:pt x="98" y="78"/>
                  <a:pt x="101" y="76"/>
                </a:cubicBezTo>
                <a:cubicBezTo>
                  <a:pt x="104" y="74"/>
                  <a:pt x="108" y="71"/>
                  <a:pt x="104" y="70"/>
                </a:cubicBezTo>
                <a:cubicBezTo>
                  <a:pt x="100" y="69"/>
                  <a:pt x="96" y="69"/>
                  <a:pt x="95" y="67"/>
                </a:cubicBezTo>
                <a:cubicBezTo>
                  <a:pt x="94" y="64"/>
                  <a:pt x="100" y="64"/>
                  <a:pt x="97" y="63"/>
                </a:cubicBezTo>
                <a:cubicBezTo>
                  <a:pt x="94" y="62"/>
                  <a:pt x="92" y="62"/>
                  <a:pt x="93" y="62"/>
                </a:cubicBezTo>
                <a:cubicBezTo>
                  <a:pt x="94" y="61"/>
                  <a:pt x="93" y="59"/>
                  <a:pt x="91" y="59"/>
                </a:cubicBezTo>
                <a:cubicBezTo>
                  <a:pt x="88" y="58"/>
                  <a:pt x="88" y="60"/>
                  <a:pt x="85" y="57"/>
                </a:cubicBezTo>
                <a:cubicBezTo>
                  <a:pt x="82" y="53"/>
                  <a:pt x="77" y="48"/>
                  <a:pt x="77" y="50"/>
                </a:cubicBezTo>
                <a:cubicBezTo>
                  <a:pt x="77" y="52"/>
                  <a:pt x="81" y="57"/>
                  <a:pt x="78" y="55"/>
                </a:cubicBezTo>
                <a:cubicBezTo>
                  <a:pt x="76" y="53"/>
                  <a:pt x="68" y="48"/>
                  <a:pt x="66" y="44"/>
                </a:cubicBezTo>
                <a:cubicBezTo>
                  <a:pt x="64" y="39"/>
                  <a:pt x="63" y="38"/>
                  <a:pt x="59" y="35"/>
                </a:cubicBezTo>
                <a:cubicBezTo>
                  <a:pt x="55" y="32"/>
                  <a:pt x="52" y="32"/>
                  <a:pt x="48" y="29"/>
                </a:cubicBezTo>
                <a:cubicBezTo>
                  <a:pt x="44" y="26"/>
                  <a:pt x="38" y="13"/>
                  <a:pt x="33" y="1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79" name="Freeform 517"/>
          <p:cNvSpPr>
            <a:spLocks/>
          </p:cNvSpPr>
          <p:nvPr/>
        </p:nvSpPr>
        <p:spPr bwMode="auto">
          <a:xfrm>
            <a:off x="3162300" y="4030663"/>
            <a:ext cx="20638" cy="23812"/>
          </a:xfrm>
          <a:custGeom>
            <a:avLst/>
            <a:gdLst/>
            <a:ahLst/>
            <a:cxnLst>
              <a:cxn ang="0">
                <a:pos x="9" y="11"/>
              </a:cxn>
              <a:cxn ang="0">
                <a:pos x="2" y="1"/>
              </a:cxn>
              <a:cxn ang="0">
                <a:pos x="9" y="11"/>
              </a:cxn>
            </a:cxnLst>
            <a:rect l="0" t="0" r="r" b="b"/>
            <a:pathLst>
              <a:path w="11" h="13">
                <a:moveTo>
                  <a:pt x="9" y="11"/>
                </a:moveTo>
                <a:cubicBezTo>
                  <a:pt x="11" y="9"/>
                  <a:pt x="4" y="0"/>
                  <a:pt x="2" y="1"/>
                </a:cubicBezTo>
                <a:cubicBezTo>
                  <a:pt x="0" y="1"/>
                  <a:pt x="6" y="13"/>
                  <a:pt x="9" y="1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80" name="Freeform 518"/>
          <p:cNvSpPr>
            <a:spLocks/>
          </p:cNvSpPr>
          <p:nvPr/>
        </p:nvSpPr>
        <p:spPr bwMode="auto">
          <a:xfrm>
            <a:off x="3195638" y="4090988"/>
            <a:ext cx="23812" cy="25400"/>
          </a:xfrm>
          <a:custGeom>
            <a:avLst/>
            <a:gdLst/>
            <a:ahLst/>
            <a:cxnLst>
              <a:cxn ang="0">
                <a:pos x="9" y="11"/>
              </a:cxn>
              <a:cxn ang="0">
                <a:pos x="2" y="1"/>
              </a:cxn>
              <a:cxn ang="0">
                <a:pos x="9" y="11"/>
              </a:cxn>
            </a:cxnLst>
            <a:rect l="0" t="0" r="r" b="b"/>
            <a:pathLst>
              <a:path w="12" h="13">
                <a:moveTo>
                  <a:pt x="9" y="11"/>
                </a:moveTo>
                <a:cubicBezTo>
                  <a:pt x="12" y="8"/>
                  <a:pt x="5" y="0"/>
                  <a:pt x="2" y="1"/>
                </a:cubicBezTo>
                <a:cubicBezTo>
                  <a:pt x="0" y="1"/>
                  <a:pt x="6" y="13"/>
                  <a:pt x="9" y="1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81" name="Freeform 519"/>
          <p:cNvSpPr>
            <a:spLocks/>
          </p:cNvSpPr>
          <p:nvPr/>
        </p:nvSpPr>
        <p:spPr bwMode="auto">
          <a:xfrm>
            <a:off x="3362325" y="4103688"/>
            <a:ext cx="38100" cy="41275"/>
          </a:xfrm>
          <a:custGeom>
            <a:avLst/>
            <a:gdLst/>
            <a:ahLst/>
            <a:cxnLst>
              <a:cxn ang="0">
                <a:pos x="20" y="20"/>
              </a:cxn>
              <a:cxn ang="0">
                <a:pos x="17" y="13"/>
              </a:cxn>
              <a:cxn ang="0">
                <a:pos x="14" y="8"/>
              </a:cxn>
              <a:cxn ang="0">
                <a:pos x="12" y="3"/>
              </a:cxn>
              <a:cxn ang="0">
                <a:pos x="5" y="2"/>
              </a:cxn>
              <a:cxn ang="0">
                <a:pos x="3" y="7"/>
              </a:cxn>
              <a:cxn ang="0">
                <a:pos x="9" y="10"/>
              </a:cxn>
              <a:cxn ang="0">
                <a:pos x="10" y="15"/>
              </a:cxn>
              <a:cxn ang="0">
                <a:pos x="20" y="20"/>
              </a:cxn>
            </a:cxnLst>
            <a:rect l="0" t="0" r="r" b="b"/>
            <a:pathLst>
              <a:path w="20" h="21">
                <a:moveTo>
                  <a:pt x="20" y="20"/>
                </a:moveTo>
                <a:cubicBezTo>
                  <a:pt x="20" y="16"/>
                  <a:pt x="19" y="15"/>
                  <a:pt x="17" y="13"/>
                </a:cubicBezTo>
                <a:cubicBezTo>
                  <a:pt x="15" y="10"/>
                  <a:pt x="14" y="10"/>
                  <a:pt x="14" y="8"/>
                </a:cubicBezTo>
                <a:cubicBezTo>
                  <a:pt x="14" y="6"/>
                  <a:pt x="14" y="3"/>
                  <a:pt x="12" y="3"/>
                </a:cubicBezTo>
                <a:cubicBezTo>
                  <a:pt x="10" y="3"/>
                  <a:pt x="6" y="0"/>
                  <a:pt x="5" y="2"/>
                </a:cubicBezTo>
                <a:cubicBezTo>
                  <a:pt x="3" y="4"/>
                  <a:pt x="0" y="6"/>
                  <a:pt x="3" y="7"/>
                </a:cubicBezTo>
                <a:cubicBezTo>
                  <a:pt x="6" y="9"/>
                  <a:pt x="8" y="8"/>
                  <a:pt x="9" y="10"/>
                </a:cubicBezTo>
                <a:cubicBezTo>
                  <a:pt x="10" y="12"/>
                  <a:pt x="8" y="13"/>
                  <a:pt x="10" y="15"/>
                </a:cubicBezTo>
                <a:cubicBezTo>
                  <a:pt x="11" y="17"/>
                  <a:pt x="20" y="21"/>
                  <a:pt x="20" y="2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82" name="Freeform 520"/>
          <p:cNvSpPr>
            <a:spLocks/>
          </p:cNvSpPr>
          <p:nvPr/>
        </p:nvSpPr>
        <p:spPr bwMode="auto">
          <a:xfrm>
            <a:off x="3425825" y="4130675"/>
            <a:ext cx="17463" cy="17463"/>
          </a:xfrm>
          <a:custGeom>
            <a:avLst/>
            <a:gdLst/>
            <a:ahLst/>
            <a:cxnLst>
              <a:cxn ang="0">
                <a:pos x="3" y="8"/>
              </a:cxn>
              <a:cxn ang="0">
                <a:pos x="0" y="4"/>
              </a:cxn>
              <a:cxn ang="0">
                <a:pos x="5" y="1"/>
              </a:cxn>
              <a:cxn ang="0">
                <a:pos x="8" y="6"/>
              </a:cxn>
              <a:cxn ang="0">
                <a:pos x="3" y="8"/>
              </a:cxn>
            </a:cxnLst>
            <a:rect l="0" t="0" r="r" b="b"/>
            <a:pathLst>
              <a:path w="9" h="9">
                <a:moveTo>
                  <a:pt x="3" y="8"/>
                </a:moveTo>
                <a:cubicBezTo>
                  <a:pt x="0" y="9"/>
                  <a:pt x="0" y="7"/>
                  <a:pt x="0" y="4"/>
                </a:cubicBezTo>
                <a:cubicBezTo>
                  <a:pt x="0" y="1"/>
                  <a:pt x="3" y="0"/>
                  <a:pt x="5" y="1"/>
                </a:cubicBezTo>
                <a:cubicBezTo>
                  <a:pt x="6" y="1"/>
                  <a:pt x="9" y="4"/>
                  <a:pt x="8" y="6"/>
                </a:cubicBezTo>
                <a:cubicBezTo>
                  <a:pt x="6" y="8"/>
                  <a:pt x="7" y="8"/>
                  <a:pt x="3" y="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83" name="Freeform 521"/>
          <p:cNvSpPr>
            <a:spLocks/>
          </p:cNvSpPr>
          <p:nvPr/>
        </p:nvSpPr>
        <p:spPr bwMode="auto">
          <a:xfrm>
            <a:off x="3370263" y="4216400"/>
            <a:ext cx="231775" cy="71438"/>
          </a:xfrm>
          <a:custGeom>
            <a:avLst/>
            <a:gdLst/>
            <a:ahLst/>
            <a:cxnLst>
              <a:cxn ang="0">
                <a:pos x="24" y="0"/>
              </a:cxn>
              <a:cxn ang="0">
                <a:pos x="19" y="2"/>
              </a:cxn>
              <a:cxn ang="0">
                <a:pos x="9" y="0"/>
              </a:cxn>
              <a:cxn ang="0">
                <a:pos x="4" y="5"/>
              </a:cxn>
              <a:cxn ang="0">
                <a:pos x="1" y="10"/>
              </a:cxn>
              <a:cxn ang="0">
                <a:pos x="10" y="12"/>
              </a:cxn>
              <a:cxn ang="0">
                <a:pos x="14" y="16"/>
              </a:cxn>
              <a:cxn ang="0">
                <a:pos x="23" y="19"/>
              </a:cxn>
              <a:cxn ang="0">
                <a:pos x="34" y="23"/>
              </a:cxn>
              <a:cxn ang="0">
                <a:pos x="45" y="23"/>
              </a:cxn>
              <a:cxn ang="0">
                <a:pos x="68" y="29"/>
              </a:cxn>
              <a:cxn ang="0">
                <a:pos x="93" y="31"/>
              </a:cxn>
              <a:cxn ang="0">
                <a:pos x="102" y="31"/>
              </a:cxn>
              <a:cxn ang="0">
                <a:pos x="118" y="36"/>
              </a:cxn>
              <a:cxn ang="0">
                <a:pos x="119" y="31"/>
              </a:cxn>
              <a:cxn ang="0">
                <a:pos x="117" y="26"/>
              </a:cxn>
              <a:cxn ang="0">
                <a:pos x="112" y="22"/>
              </a:cxn>
              <a:cxn ang="0">
                <a:pos x="103" y="24"/>
              </a:cxn>
              <a:cxn ang="0">
                <a:pos x="95" y="19"/>
              </a:cxn>
              <a:cxn ang="0">
                <a:pos x="89" y="12"/>
              </a:cxn>
              <a:cxn ang="0">
                <a:pos x="74" y="7"/>
              </a:cxn>
              <a:cxn ang="0">
                <a:pos x="68" y="9"/>
              </a:cxn>
              <a:cxn ang="0">
                <a:pos x="54" y="12"/>
              </a:cxn>
              <a:cxn ang="0">
                <a:pos x="40" y="6"/>
              </a:cxn>
              <a:cxn ang="0">
                <a:pos x="32" y="4"/>
              </a:cxn>
              <a:cxn ang="0">
                <a:pos x="24" y="0"/>
              </a:cxn>
            </a:cxnLst>
            <a:rect l="0" t="0" r="r" b="b"/>
            <a:pathLst>
              <a:path w="122" h="37">
                <a:moveTo>
                  <a:pt x="24" y="0"/>
                </a:moveTo>
                <a:cubicBezTo>
                  <a:pt x="22" y="1"/>
                  <a:pt x="21" y="2"/>
                  <a:pt x="19" y="2"/>
                </a:cubicBezTo>
                <a:cubicBezTo>
                  <a:pt x="17" y="2"/>
                  <a:pt x="11" y="0"/>
                  <a:pt x="9" y="0"/>
                </a:cubicBezTo>
                <a:cubicBezTo>
                  <a:pt x="7" y="0"/>
                  <a:pt x="5" y="3"/>
                  <a:pt x="4" y="5"/>
                </a:cubicBezTo>
                <a:cubicBezTo>
                  <a:pt x="3" y="6"/>
                  <a:pt x="0" y="9"/>
                  <a:pt x="1" y="10"/>
                </a:cubicBezTo>
                <a:cubicBezTo>
                  <a:pt x="1" y="11"/>
                  <a:pt x="7" y="10"/>
                  <a:pt x="10" y="12"/>
                </a:cubicBezTo>
                <a:cubicBezTo>
                  <a:pt x="13" y="13"/>
                  <a:pt x="13" y="14"/>
                  <a:pt x="14" y="16"/>
                </a:cubicBezTo>
                <a:cubicBezTo>
                  <a:pt x="15" y="18"/>
                  <a:pt x="19" y="18"/>
                  <a:pt x="23" y="19"/>
                </a:cubicBezTo>
                <a:cubicBezTo>
                  <a:pt x="28" y="20"/>
                  <a:pt x="32" y="23"/>
                  <a:pt x="34" y="23"/>
                </a:cubicBezTo>
                <a:cubicBezTo>
                  <a:pt x="37" y="23"/>
                  <a:pt x="37" y="21"/>
                  <a:pt x="45" y="23"/>
                </a:cubicBezTo>
                <a:cubicBezTo>
                  <a:pt x="52" y="24"/>
                  <a:pt x="59" y="27"/>
                  <a:pt x="68" y="29"/>
                </a:cubicBezTo>
                <a:cubicBezTo>
                  <a:pt x="77" y="31"/>
                  <a:pt x="87" y="30"/>
                  <a:pt x="93" y="31"/>
                </a:cubicBezTo>
                <a:cubicBezTo>
                  <a:pt x="98" y="32"/>
                  <a:pt x="96" y="29"/>
                  <a:pt x="102" y="31"/>
                </a:cubicBezTo>
                <a:cubicBezTo>
                  <a:pt x="108" y="33"/>
                  <a:pt x="117" y="37"/>
                  <a:pt x="118" y="36"/>
                </a:cubicBezTo>
                <a:cubicBezTo>
                  <a:pt x="120" y="35"/>
                  <a:pt x="122" y="33"/>
                  <a:pt x="119" y="31"/>
                </a:cubicBezTo>
                <a:cubicBezTo>
                  <a:pt x="116" y="29"/>
                  <a:pt x="118" y="27"/>
                  <a:pt x="117" y="26"/>
                </a:cubicBezTo>
                <a:cubicBezTo>
                  <a:pt x="117" y="24"/>
                  <a:pt x="114" y="21"/>
                  <a:pt x="112" y="22"/>
                </a:cubicBezTo>
                <a:cubicBezTo>
                  <a:pt x="110" y="22"/>
                  <a:pt x="106" y="25"/>
                  <a:pt x="103" y="24"/>
                </a:cubicBezTo>
                <a:cubicBezTo>
                  <a:pt x="99" y="23"/>
                  <a:pt x="96" y="22"/>
                  <a:pt x="95" y="19"/>
                </a:cubicBezTo>
                <a:cubicBezTo>
                  <a:pt x="95" y="17"/>
                  <a:pt x="93" y="13"/>
                  <a:pt x="89" y="12"/>
                </a:cubicBezTo>
                <a:cubicBezTo>
                  <a:pt x="86" y="11"/>
                  <a:pt x="77" y="8"/>
                  <a:pt x="74" y="7"/>
                </a:cubicBezTo>
                <a:cubicBezTo>
                  <a:pt x="71" y="6"/>
                  <a:pt x="70" y="5"/>
                  <a:pt x="68" y="9"/>
                </a:cubicBezTo>
                <a:cubicBezTo>
                  <a:pt x="65" y="12"/>
                  <a:pt x="60" y="13"/>
                  <a:pt x="54" y="12"/>
                </a:cubicBezTo>
                <a:cubicBezTo>
                  <a:pt x="47" y="10"/>
                  <a:pt x="42" y="7"/>
                  <a:pt x="40" y="6"/>
                </a:cubicBezTo>
                <a:cubicBezTo>
                  <a:pt x="38" y="5"/>
                  <a:pt x="36" y="4"/>
                  <a:pt x="32" y="4"/>
                </a:cubicBezTo>
                <a:cubicBezTo>
                  <a:pt x="29" y="4"/>
                  <a:pt x="26" y="0"/>
                  <a:pt x="24"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84" name="Freeform 522"/>
          <p:cNvSpPr>
            <a:spLocks/>
          </p:cNvSpPr>
          <p:nvPr/>
        </p:nvSpPr>
        <p:spPr bwMode="auto">
          <a:xfrm>
            <a:off x="3552825" y="4240213"/>
            <a:ext cx="30163" cy="11112"/>
          </a:xfrm>
          <a:custGeom>
            <a:avLst/>
            <a:gdLst/>
            <a:ahLst/>
            <a:cxnLst>
              <a:cxn ang="0">
                <a:pos x="3" y="5"/>
              </a:cxn>
              <a:cxn ang="0">
                <a:pos x="1" y="2"/>
              </a:cxn>
              <a:cxn ang="0">
                <a:pos x="15" y="1"/>
              </a:cxn>
              <a:cxn ang="0">
                <a:pos x="10" y="4"/>
              </a:cxn>
              <a:cxn ang="0">
                <a:pos x="3" y="5"/>
              </a:cxn>
            </a:cxnLst>
            <a:rect l="0" t="0" r="r" b="b"/>
            <a:pathLst>
              <a:path w="16" h="6">
                <a:moveTo>
                  <a:pt x="3" y="5"/>
                </a:moveTo>
                <a:cubicBezTo>
                  <a:pt x="0" y="5"/>
                  <a:pt x="0" y="3"/>
                  <a:pt x="1" y="2"/>
                </a:cubicBezTo>
                <a:cubicBezTo>
                  <a:pt x="3" y="1"/>
                  <a:pt x="15" y="0"/>
                  <a:pt x="15" y="1"/>
                </a:cubicBezTo>
                <a:cubicBezTo>
                  <a:pt x="16" y="2"/>
                  <a:pt x="12" y="4"/>
                  <a:pt x="10" y="4"/>
                </a:cubicBezTo>
                <a:cubicBezTo>
                  <a:pt x="8" y="4"/>
                  <a:pt x="5" y="6"/>
                  <a:pt x="3" y="5"/>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85" name="Freeform 523"/>
          <p:cNvSpPr>
            <a:spLocks/>
          </p:cNvSpPr>
          <p:nvPr/>
        </p:nvSpPr>
        <p:spPr bwMode="auto">
          <a:xfrm>
            <a:off x="3597275" y="4270375"/>
            <a:ext cx="30163" cy="22225"/>
          </a:xfrm>
          <a:custGeom>
            <a:avLst/>
            <a:gdLst/>
            <a:ahLst/>
            <a:cxnLst>
              <a:cxn ang="0">
                <a:pos x="8" y="0"/>
              </a:cxn>
              <a:cxn ang="0">
                <a:pos x="1" y="2"/>
              </a:cxn>
              <a:cxn ang="0">
                <a:pos x="4" y="5"/>
              </a:cxn>
              <a:cxn ang="0">
                <a:pos x="8" y="9"/>
              </a:cxn>
              <a:cxn ang="0">
                <a:pos x="14" y="4"/>
              </a:cxn>
              <a:cxn ang="0">
                <a:pos x="8" y="0"/>
              </a:cxn>
            </a:cxnLst>
            <a:rect l="0" t="0" r="r" b="b"/>
            <a:pathLst>
              <a:path w="16" h="12">
                <a:moveTo>
                  <a:pt x="8" y="0"/>
                </a:moveTo>
                <a:cubicBezTo>
                  <a:pt x="4" y="0"/>
                  <a:pt x="0" y="0"/>
                  <a:pt x="1" y="2"/>
                </a:cubicBezTo>
                <a:cubicBezTo>
                  <a:pt x="2" y="3"/>
                  <a:pt x="1" y="3"/>
                  <a:pt x="4" y="5"/>
                </a:cubicBezTo>
                <a:cubicBezTo>
                  <a:pt x="8" y="8"/>
                  <a:pt x="5" y="12"/>
                  <a:pt x="8" y="9"/>
                </a:cubicBezTo>
                <a:cubicBezTo>
                  <a:pt x="12" y="7"/>
                  <a:pt x="16" y="5"/>
                  <a:pt x="14" y="4"/>
                </a:cubicBezTo>
                <a:cubicBezTo>
                  <a:pt x="12" y="2"/>
                  <a:pt x="9" y="0"/>
                  <a:pt x="8"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86" name="Freeform 524"/>
          <p:cNvSpPr>
            <a:spLocks/>
          </p:cNvSpPr>
          <p:nvPr/>
        </p:nvSpPr>
        <p:spPr bwMode="auto">
          <a:xfrm>
            <a:off x="3627438" y="4276725"/>
            <a:ext cx="25400" cy="14288"/>
          </a:xfrm>
          <a:custGeom>
            <a:avLst/>
            <a:gdLst/>
            <a:ahLst/>
            <a:cxnLst>
              <a:cxn ang="0">
                <a:pos x="11" y="3"/>
              </a:cxn>
              <a:cxn ang="0">
                <a:pos x="5" y="1"/>
              </a:cxn>
              <a:cxn ang="0">
                <a:pos x="1" y="6"/>
              </a:cxn>
              <a:cxn ang="0">
                <a:pos x="6" y="6"/>
              </a:cxn>
              <a:cxn ang="0">
                <a:pos x="11" y="3"/>
              </a:cxn>
            </a:cxnLst>
            <a:rect l="0" t="0" r="r" b="b"/>
            <a:pathLst>
              <a:path w="13" h="8">
                <a:moveTo>
                  <a:pt x="11" y="3"/>
                </a:moveTo>
                <a:cubicBezTo>
                  <a:pt x="9" y="1"/>
                  <a:pt x="6" y="0"/>
                  <a:pt x="5" y="1"/>
                </a:cubicBezTo>
                <a:cubicBezTo>
                  <a:pt x="3" y="2"/>
                  <a:pt x="0" y="6"/>
                  <a:pt x="1" y="6"/>
                </a:cubicBezTo>
                <a:cubicBezTo>
                  <a:pt x="3" y="6"/>
                  <a:pt x="4" y="8"/>
                  <a:pt x="6" y="6"/>
                </a:cubicBezTo>
                <a:cubicBezTo>
                  <a:pt x="8" y="5"/>
                  <a:pt x="13" y="4"/>
                  <a:pt x="11" y="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87" name="Freeform 525"/>
          <p:cNvSpPr>
            <a:spLocks/>
          </p:cNvSpPr>
          <p:nvPr/>
        </p:nvSpPr>
        <p:spPr bwMode="auto">
          <a:xfrm>
            <a:off x="3651250" y="4276725"/>
            <a:ext cx="31750" cy="20638"/>
          </a:xfrm>
          <a:custGeom>
            <a:avLst/>
            <a:gdLst/>
            <a:ahLst/>
            <a:cxnLst>
              <a:cxn ang="0">
                <a:pos x="4" y="3"/>
              </a:cxn>
              <a:cxn ang="0">
                <a:pos x="1" y="6"/>
              </a:cxn>
              <a:cxn ang="0">
                <a:pos x="4" y="11"/>
              </a:cxn>
              <a:cxn ang="0">
                <a:pos x="13" y="9"/>
              </a:cxn>
              <a:cxn ang="0">
                <a:pos x="14" y="6"/>
              </a:cxn>
              <a:cxn ang="0">
                <a:pos x="11" y="2"/>
              </a:cxn>
              <a:cxn ang="0">
                <a:pos x="8" y="1"/>
              </a:cxn>
              <a:cxn ang="0">
                <a:pos x="4" y="3"/>
              </a:cxn>
            </a:cxnLst>
            <a:rect l="0" t="0" r="r" b="b"/>
            <a:pathLst>
              <a:path w="17" h="11">
                <a:moveTo>
                  <a:pt x="4" y="3"/>
                </a:moveTo>
                <a:cubicBezTo>
                  <a:pt x="2" y="3"/>
                  <a:pt x="1" y="4"/>
                  <a:pt x="1" y="6"/>
                </a:cubicBezTo>
                <a:cubicBezTo>
                  <a:pt x="1" y="8"/>
                  <a:pt x="0" y="11"/>
                  <a:pt x="4" y="11"/>
                </a:cubicBezTo>
                <a:cubicBezTo>
                  <a:pt x="7" y="11"/>
                  <a:pt x="12" y="10"/>
                  <a:pt x="13" y="9"/>
                </a:cubicBezTo>
                <a:cubicBezTo>
                  <a:pt x="15" y="7"/>
                  <a:pt x="17" y="9"/>
                  <a:pt x="14" y="6"/>
                </a:cubicBezTo>
                <a:cubicBezTo>
                  <a:pt x="11" y="3"/>
                  <a:pt x="11" y="3"/>
                  <a:pt x="11" y="2"/>
                </a:cubicBezTo>
                <a:cubicBezTo>
                  <a:pt x="11" y="1"/>
                  <a:pt x="10" y="0"/>
                  <a:pt x="8" y="1"/>
                </a:cubicBezTo>
                <a:cubicBezTo>
                  <a:pt x="5" y="2"/>
                  <a:pt x="4" y="3"/>
                  <a:pt x="4" y="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88" name="Freeform 526"/>
          <p:cNvSpPr>
            <a:spLocks/>
          </p:cNvSpPr>
          <p:nvPr/>
        </p:nvSpPr>
        <p:spPr bwMode="auto">
          <a:xfrm>
            <a:off x="3670300" y="4271963"/>
            <a:ext cx="49213" cy="23812"/>
          </a:xfrm>
          <a:custGeom>
            <a:avLst/>
            <a:gdLst/>
            <a:ahLst/>
            <a:cxnLst>
              <a:cxn ang="0">
                <a:pos x="4" y="0"/>
              </a:cxn>
              <a:cxn ang="0">
                <a:pos x="2" y="2"/>
              </a:cxn>
              <a:cxn ang="0">
                <a:pos x="7" y="5"/>
              </a:cxn>
              <a:cxn ang="0">
                <a:pos x="11" y="10"/>
              </a:cxn>
              <a:cxn ang="0">
                <a:pos x="20" y="9"/>
              </a:cxn>
              <a:cxn ang="0">
                <a:pos x="19" y="3"/>
              </a:cxn>
              <a:cxn ang="0">
                <a:pos x="4" y="0"/>
              </a:cxn>
            </a:cxnLst>
            <a:rect l="0" t="0" r="r" b="b"/>
            <a:pathLst>
              <a:path w="26" h="12">
                <a:moveTo>
                  <a:pt x="4" y="0"/>
                </a:moveTo>
                <a:cubicBezTo>
                  <a:pt x="2" y="0"/>
                  <a:pt x="0" y="2"/>
                  <a:pt x="2" y="2"/>
                </a:cubicBezTo>
                <a:cubicBezTo>
                  <a:pt x="4" y="2"/>
                  <a:pt x="7" y="3"/>
                  <a:pt x="7" y="5"/>
                </a:cubicBezTo>
                <a:cubicBezTo>
                  <a:pt x="7" y="7"/>
                  <a:pt x="5" y="10"/>
                  <a:pt x="11" y="10"/>
                </a:cubicBezTo>
                <a:cubicBezTo>
                  <a:pt x="16" y="10"/>
                  <a:pt x="20" y="12"/>
                  <a:pt x="20" y="9"/>
                </a:cubicBezTo>
                <a:cubicBezTo>
                  <a:pt x="20" y="5"/>
                  <a:pt x="26" y="5"/>
                  <a:pt x="19" y="3"/>
                </a:cubicBezTo>
                <a:cubicBezTo>
                  <a:pt x="13" y="1"/>
                  <a:pt x="4" y="0"/>
                  <a:pt x="4"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89" name="Freeform 527"/>
          <p:cNvSpPr>
            <a:spLocks/>
          </p:cNvSpPr>
          <p:nvPr/>
        </p:nvSpPr>
        <p:spPr bwMode="auto">
          <a:xfrm>
            <a:off x="3727450" y="4273550"/>
            <a:ext cx="60325" cy="17463"/>
          </a:xfrm>
          <a:custGeom>
            <a:avLst/>
            <a:gdLst/>
            <a:ahLst/>
            <a:cxnLst>
              <a:cxn ang="0">
                <a:pos x="6" y="1"/>
              </a:cxn>
              <a:cxn ang="0">
                <a:pos x="0" y="5"/>
              </a:cxn>
              <a:cxn ang="0">
                <a:pos x="3" y="6"/>
              </a:cxn>
              <a:cxn ang="0">
                <a:pos x="15" y="7"/>
              </a:cxn>
              <a:cxn ang="0">
                <a:pos x="30" y="7"/>
              </a:cxn>
              <a:cxn ang="0">
                <a:pos x="29" y="4"/>
              </a:cxn>
              <a:cxn ang="0">
                <a:pos x="24" y="6"/>
              </a:cxn>
              <a:cxn ang="0">
                <a:pos x="13" y="3"/>
              </a:cxn>
              <a:cxn ang="0">
                <a:pos x="6" y="1"/>
              </a:cxn>
            </a:cxnLst>
            <a:rect l="0" t="0" r="r" b="b"/>
            <a:pathLst>
              <a:path w="32" h="9">
                <a:moveTo>
                  <a:pt x="6" y="1"/>
                </a:moveTo>
                <a:cubicBezTo>
                  <a:pt x="5" y="0"/>
                  <a:pt x="1" y="3"/>
                  <a:pt x="0" y="5"/>
                </a:cubicBezTo>
                <a:cubicBezTo>
                  <a:pt x="0" y="6"/>
                  <a:pt x="0" y="6"/>
                  <a:pt x="3" y="6"/>
                </a:cubicBezTo>
                <a:cubicBezTo>
                  <a:pt x="7" y="6"/>
                  <a:pt x="10" y="7"/>
                  <a:pt x="15" y="7"/>
                </a:cubicBezTo>
                <a:cubicBezTo>
                  <a:pt x="20" y="8"/>
                  <a:pt x="28" y="9"/>
                  <a:pt x="30" y="7"/>
                </a:cubicBezTo>
                <a:cubicBezTo>
                  <a:pt x="32" y="5"/>
                  <a:pt x="31" y="4"/>
                  <a:pt x="29" y="4"/>
                </a:cubicBezTo>
                <a:cubicBezTo>
                  <a:pt x="27" y="5"/>
                  <a:pt x="29" y="6"/>
                  <a:pt x="24" y="6"/>
                </a:cubicBezTo>
                <a:cubicBezTo>
                  <a:pt x="19" y="5"/>
                  <a:pt x="16" y="4"/>
                  <a:pt x="13" y="3"/>
                </a:cubicBezTo>
                <a:cubicBezTo>
                  <a:pt x="10" y="3"/>
                  <a:pt x="8" y="1"/>
                  <a:pt x="6"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90" name="Freeform 528"/>
          <p:cNvSpPr>
            <a:spLocks/>
          </p:cNvSpPr>
          <p:nvPr/>
        </p:nvSpPr>
        <p:spPr bwMode="auto">
          <a:xfrm>
            <a:off x="3702050" y="4306888"/>
            <a:ext cx="57150" cy="20637"/>
          </a:xfrm>
          <a:custGeom>
            <a:avLst/>
            <a:gdLst/>
            <a:ahLst/>
            <a:cxnLst>
              <a:cxn ang="0">
                <a:pos x="3" y="0"/>
              </a:cxn>
              <a:cxn ang="0">
                <a:pos x="10" y="4"/>
              </a:cxn>
              <a:cxn ang="0">
                <a:pos x="23" y="10"/>
              </a:cxn>
              <a:cxn ang="0">
                <a:pos x="17" y="2"/>
              </a:cxn>
              <a:cxn ang="0">
                <a:pos x="3" y="0"/>
              </a:cxn>
            </a:cxnLst>
            <a:rect l="0" t="0" r="r" b="b"/>
            <a:pathLst>
              <a:path w="30" h="11">
                <a:moveTo>
                  <a:pt x="3" y="0"/>
                </a:moveTo>
                <a:cubicBezTo>
                  <a:pt x="0" y="0"/>
                  <a:pt x="6" y="1"/>
                  <a:pt x="10" y="4"/>
                </a:cubicBezTo>
                <a:cubicBezTo>
                  <a:pt x="15" y="7"/>
                  <a:pt x="21" y="11"/>
                  <a:pt x="23" y="10"/>
                </a:cubicBezTo>
                <a:cubicBezTo>
                  <a:pt x="30" y="7"/>
                  <a:pt x="22" y="3"/>
                  <a:pt x="17" y="2"/>
                </a:cubicBezTo>
                <a:cubicBezTo>
                  <a:pt x="12" y="0"/>
                  <a:pt x="4" y="0"/>
                  <a:pt x="3"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91" name="Freeform 529"/>
          <p:cNvSpPr>
            <a:spLocks/>
          </p:cNvSpPr>
          <p:nvPr/>
        </p:nvSpPr>
        <p:spPr bwMode="auto">
          <a:xfrm>
            <a:off x="3821113" y="4276725"/>
            <a:ext cx="98425" cy="50800"/>
          </a:xfrm>
          <a:custGeom>
            <a:avLst/>
            <a:gdLst/>
            <a:ahLst/>
            <a:cxnLst>
              <a:cxn ang="0">
                <a:pos x="3" y="27"/>
              </a:cxn>
              <a:cxn ang="0">
                <a:pos x="2" y="18"/>
              </a:cxn>
              <a:cxn ang="0">
                <a:pos x="14" y="12"/>
              </a:cxn>
              <a:cxn ang="0">
                <a:pos x="21" y="7"/>
              </a:cxn>
              <a:cxn ang="0">
                <a:pos x="30" y="2"/>
              </a:cxn>
              <a:cxn ang="0">
                <a:pos x="43" y="1"/>
              </a:cxn>
              <a:cxn ang="0">
                <a:pos x="50" y="3"/>
              </a:cxn>
              <a:cxn ang="0">
                <a:pos x="39" y="8"/>
              </a:cxn>
              <a:cxn ang="0">
                <a:pos x="21" y="16"/>
              </a:cxn>
              <a:cxn ang="0">
                <a:pos x="11" y="25"/>
              </a:cxn>
              <a:cxn ang="0">
                <a:pos x="3" y="27"/>
              </a:cxn>
            </a:cxnLst>
            <a:rect l="0" t="0" r="r" b="b"/>
            <a:pathLst>
              <a:path w="52" h="27">
                <a:moveTo>
                  <a:pt x="3" y="27"/>
                </a:moveTo>
                <a:cubicBezTo>
                  <a:pt x="0" y="27"/>
                  <a:pt x="1" y="20"/>
                  <a:pt x="2" y="18"/>
                </a:cubicBezTo>
                <a:cubicBezTo>
                  <a:pt x="3" y="16"/>
                  <a:pt x="11" y="14"/>
                  <a:pt x="14" y="12"/>
                </a:cubicBezTo>
                <a:cubicBezTo>
                  <a:pt x="16" y="10"/>
                  <a:pt x="19" y="9"/>
                  <a:pt x="21" y="7"/>
                </a:cubicBezTo>
                <a:cubicBezTo>
                  <a:pt x="22" y="5"/>
                  <a:pt x="26" y="2"/>
                  <a:pt x="30" y="2"/>
                </a:cubicBezTo>
                <a:cubicBezTo>
                  <a:pt x="34" y="2"/>
                  <a:pt x="40" y="2"/>
                  <a:pt x="43" y="1"/>
                </a:cubicBezTo>
                <a:cubicBezTo>
                  <a:pt x="46" y="0"/>
                  <a:pt x="52" y="2"/>
                  <a:pt x="50" y="3"/>
                </a:cubicBezTo>
                <a:cubicBezTo>
                  <a:pt x="48" y="4"/>
                  <a:pt x="43" y="7"/>
                  <a:pt x="39" y="8"/>
                </a:cubicBezTo>
                <a:cubicBezTo>
                  <a:pt x="36" y="9"/>
                  <a:pt x="24" y="14"/>
                  <a:pt x="21" y="16"/>
                </a:cubicBezTo>
                <a:cubicBezTo>
                  <a:pt x="18" y="18"/>
                  <a:pt x="13" y="25"/>
                  <a:pt x="11" y="25"/>
                </a:cubicBezTo>
                <a:cubicBezTo>
                  <a:pt x="9" y="26"/>
                  <a:pt x="6" y="26"/>
                  <a:pt x="3" y="27"/>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92" name="Freeform 530"/>
          <p:cNvSpPr>
            <a:spLocks/>
          </p:cNvSpPr>
          <p:nvPr/>
        </p:nvSpPr>
        <p:spPr bwMode="auto">
          <a:xfrm>
            <a:off x="3884613" y="4144963"/>
            <a:ext cx="25400" cy="19050"/>
          </a:xfrm>
          <a:custGeom>
            <a:avLst/>
            <a:gdLst/>
            <a:ahLst/>
            <a:cxnLst>
              <a:cxn ang="0">
                <a:pos x="8" y="9"/>
              </a:cxn>
              <a:cxn ang="0">
                <a:pos x="2" y="3"/>
              </a:cxn>
              <a:cxn ang="0">
                <a:pos x="12" y="2"/>
              </a:cxn>
              <a:cxn ang="0">
                <a:pos x="8" y="9"/>
              </a:cxn>
            </a:cxnLst>
            <a:rect l="0" t="0" r="r" b="b"/>
            <a:pathLst>
              <a:path w="13" h="10">
                <a:moveTo>
                  <a:pt x="8" y="9"/>
                </a:moveTo>
                <a:cubicBezTo>
                  <a:pt x="3" y="10"/>
                  <a:pt x="0" y="6"/>
                  <a:pt x="2" y="3"/>
                </a:cubicBezTo>
                <a:cubicBezTo>
                  <a:pt x="4" y="0"/>
                  <a:pt x="10" y="1"/>
                  <a:pt x="12" y="2"/>
                </a:cubicBezTo>
                <a:cubicBezTo>
                  <a:pt x="13" y="3"/>
                  <a:pt x="12" y="9"/>
                  <a:pt x="8" y="9"/>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93" name="Freeform 531"/>
          <p:cNvSpPr>
            <a:spLocks/>
          </p:cNvSpPr>
          <p:nvPr/>
        </p:nvSpPr>
        <p:spPr bwMode="auto">
          <a:xfrm>
            <a:off x="3932238" y="4138613"/>
            <a:ext cx="74612" cy="28575"/>
          </a:xfrm>
          <a:custGeom>
            <a:avLst/>
            <a:gdLst/>
            <a:ahLst/>
            <a:cxnLst>
              <a:cxn ang="0">
                <a:pos x="6" y="8"/>
              </a:cxn>
              <a:cxn ang="0">
                <a:pos x="2" y="4"/>
              </a:cxn>
              <a:cxn ang="0">
                <a:pos x="11" y="1"/>
              </a:cxn>
              <a:cxn ang="0">
                <a:pos x="23" y="1"/>
              </a:cxn>
              <a:cxn ang="0">
                <a:pos x="37" y="9"/>
              </a:cxn>
              <a:cxn ang="0">
                <a:pos x="36" y="13"/>
              </a:cxn>
              <a:cxn ang="0">
                <a:pos x="19" y="7"/>
              </a:cxn>
              <a:cxn ang="0">
                <a:pos x="6" y="8"/>
              </a:cxn>
            </a:cxnLst>
            <a:rect l="0" t="0" r="r" b="b"/>
            <a:pathLst>
              <a:path w="39" h="15">
                <a:moveTo>
                  <a:pt x="6" y="8"/>
                </a:moveTo>
                <a:cubicBezTo>
                  <a:pt x="3" y="9"/>
                  <a:pt x="0" y="6"/>
                  <a:pt x="2" y="4"/>
                </a:cubicBezTo>
                <a:cubicBezTo>
                  <a:pt x="5" y="2"/>
                  <a:pt x="6" y="0"/>
                  <a:pt x="11" y="1"/>
                </a:cubicBezTo>
                <a:cubicBezTo>
                  <a:pt x="16" y="2"/>
                  <a:pt x="18" y="0"/>
                  <a:pt x="23" y="1"/>
                </a:cubicBezTo>
                <a:cubicBezTo>
                  <a:pt x="28" y="2"/>
                  <a:pt x="36" y="6"/>
                  <a:pt x="37" y="9"/>
                </a:cubicBezTo>
                <a:cubicBezTo>
                  <a:pt x="39" y="12"/>
                  <a:pt x="39" y="15"/>
                  <a:pt x="36" y="13"/>
                </a:cubicBezTo>
                <a:cubicBezTo>
                  <a:pt x="32" y="11"/>
                  <a:pt x="26" y="7"/>
                  <a:pt x="19" y="7"/>
                </a:cubicBezTo>
                <a:cubicBezTo>
                  <a:pt x="12" y="7"/>
                  <a:pt x="9" y="8"/>
                  <a:pt x="6" y="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94" name="Freeform 532"/>
          <p:cNvSpPr>
            <a:spLocks/>
          </p:cNvSpPr>
          <p:nvPr/>
        </p:nvSpPr>
        <p:spPr bwMode="auto">
          <a:xfrm>
            <a:off x="3703638" y="4025900"/>
            <a:ext cx="165100" cy="180975"/>
          </a:xfrm>
          <a:custGeom>
            <a:avLst/>
            <a:gdLst/>
            <a:ahLst/>
            <a:cxnLst>
              <a:cxn ang="0">
                <a:pos x="35" y="84"/>
              </a:cxn>
              <a:cxn ang="0">
                <a:pos x="35" y="77"/>
              </a:cxn>
              <a:cxn ang="0">
                <a:pos x="28" y="69"/>
              </a:cxn>
              <a:cxn ang="0">
                <a:pos x="30" y="58"/>
              </a:cxn>
              <a:cxn ang="0">
                <a:pos x="20" y="60"/>
              </a:cxn>
              <a:cxn ang="0">
                <a:pos x="20" y="69"/>
              </a:cxn>
              <a:cxn ang="0">
                <a:pos x="19" y="76"/>
              </a:cxn>
              <a:cxn ang="0">
                <a:pos x="20" y="83"/>
              </a:cxn>
              <a:cxn ang="0">
                <a:pos x="17" y="90"/>
              </a:cxn>
              <a:cxn ang="0">
                <a:pos x="14" y="94"/>
              </a:cxn>
              <a:cxn ang="0">
                <a:pos x="7" y="90"/>
              </a:cxn>
              <a:cxn ang="0">
                <a:pos x="10" y="76"/>
              </a:cxn>
              <a:cxn ang="0">
                <a:pos x="5" y="68"/>
              </a:cxn>
              <a:cxn ang="0">
                <a:pos x="0" y="62"/>
              </a:cxn>
              <a:cxn ang="0">
                <a:pos x="2" y="54"/>
              </a:cxn>
              <a:cxn ang="0">
                <a:pos x="5" y="41"/>
              </a:cxn>
              <a:cxn ang="0">
                <a:pos x="11" y="30"/>
              </a:cxn>
              <a:cxn ang="0">
                <a:pos x="12" y="20"/>
              </a:cxn>
              <a:cxn ang="0">
                <a:pos x="17" y="12"/>
              </a:cxn>
              <a:cxn ang="0">
                <a:pos x="25" y="11"/>
              </a:cxn>
              <a:cxn ang="0">
                <a:pos x="29" y="5"/>
              </a:cxn>
              <a:cxn ang="0">
                <a:pos x="42" y="10"/>
              </a:cxn>
              <a:cxn ang="0">
                <a:pos x="60" y="10"/>
              </a:cxn>
              <a:cxn ang="0">
                <a:pos x="75" y="5"/>
              </a:cxn>
              <a:cxn ang="0">
                <a:pos x="83" y="3"/>
              </a:cxn>
              <a:cxn ang="0">
                <a:pos x="75" y="14"/>
              </a:cxn>
              <a:cxn ang="0">
                <a:pos x="66" y="18"/>
              </a:cxn>
              <a:cxn ang="0">
                <a:pos x="50" y="16"/>
              </a:cxn>
              <a:cxn ang="0">
                <a:pos x="29" y="17"/>
              </a:cxn>
              <a:cxn ang="0">
                <a:pos x="18" y="17"/>
              </a:cxn>
              <a:cxn ang="0">
                <a:pos x="16" y="26"/>
              </a:cxn>
              <a:cxn ang="0">
                <a:pos x="21" y="34"/>
              </a:cxn>
              <a:cxn ang="0">
                <a:pos x="29" y="40"/>
              </a:cxn>
              <a:cxn ang="0">
                <a:pos x="35" y="34"/>
              </a:cxn>
              <a:cxn ang="0">
                <a:pos x="47" y="33"/>
              </a:cxn>
              <a:cxn ang="0">
                <a:pos x="53" y="33"/>
              </a:cxn>
              <a:cxn ang="0">
                <a:pos x="47" y="40"/>
              </a:cxn>
              <a:cxn ang="0">
                <a:pos x="36" y="47"/>
              </a:cxn>
              <a:cxn ang="0">
                <a:pos x="33" y="46"/>
              </a:cxn>
              <a:cxn ang="0">
                <a:pos x="39" y="54"/>
              </a:cxn>
              <a:cxn ang="0">
                <a:pos x="46" y="64"/>
              </a:cxn>
              <a:cxn ang="0">
                <a:pos x="47" y="72"/>
              </a:cxn>
              <a:cxn ang="0">
                <a:pos x="52" y="75"/>
              </a:cxn>
              <a:cxn ang="0">
                <a:pos x="54" y="77"/>
              </a:cxn>
              <a:cxn ang="0">
                <a:pos x="47" y="82"/>
              </a:cxn>
              <a:cxn ang="0">
                <a:pos x="43" y="83"/>
              </a:cxn>
              <a:cxn ang="0">
                <a:pos x="35" y="84"/>
              </a:cxn>
            </a:cxnLst>
            <a:rect l="0" t="0" r="r" b="b"/>
            <a:pathLst>
              <a:path w="86" h="95">
                <a:moveTo>
                  <a:pt x="35" y="84"/>
                </a:moveTo>
                <a:cubicBezTo>
                  <a:pt x="33" y="81"/>
                  <a:pt x="37" y="79"/>
                  <a:pt x="35" y="77"/>
                </a:cubicBezTo>
                <a:cubicBezTo>
                  <a:pt x="32" y="75"/>
                  <a:pt x="27" y="72"/>
                  <a:pt x="28" y="69"/>
                </a:cubicBezTo>
                <a:cubicBezTo>
                  <a:pt x="29" y="65"/>
                  <a:pt x="34" y="58"/>
                  <a:pt x="30" y="58"/>
                </a:cubicBezTo>
                <a:cubicBezTo>
                  <a:pt x="25" y="58"/>
                  <a:pt x="20" y="56"/>
                  <a:pt x="20" y="60"/>
                </a:cubicBezTo>
                <a:cubicBezTo>
                  <a:pt x="19" y="64"/>
                  <a:pt x="20" y="67"/>
                  <a:pt x="20" y="69"/>
                </a:cubicBezTo>
                <a:cubicBezTo>
                  <a:pt x="20" y="70"/>
                  <a:pt x="19" y="75"/>
                  <a:pt x="19" y="76"/>
                </a:cubicBezTo>
                <a:cubicBezTo>
                  <a:pt x="19" y="77"/>
                  <a:pt x="22" y="80"/>
                  <a:pt x="20" y="83"/>
                </a:cubicBezTo>
                <a:cubicBezTo>
                  <a:pt x="18" y="86"/>
                  <a:pt x="17" y="88"/>
                  <a:pt x="17" y="90"/>
                </a:cubicBezTo>
                <a:cubicBezTo>
                  <a:pt x="17" y="92"/>
                  <a:pt x="18" y="94"/>
                  <a:pt x="14" y="94"/>
                </a:cubicBezTo>
                <a:cubicBezTo>
                  <a:pt x="11" y="94"/>
                  <a:pt x="5" y="95"/>
                  <a:pt x="7" y="90"/>
                </a:cubicBezTo>
                <a:cubicBezTo>
                  <a:pt x="8" y="86"/>
                  <a:pt x="13" y="81"/>
                  <a:pt x="10" y="76"/>
                </a:cubicBezTo>
                <a:cubicBezTo>
                  <a:pt x="8" y="71"/>
                  <a:pt x="8" y="69"/>
                  <a:pt x="5" y="68"/>
                </a:cubicBezTo>
                <a:cubicBezTo>
                  <a:pt x="2" y="67"/>
                  <a:pt x="0" y="65"/>
                  <a:pt x="0" y="62"/>
                </a:cubicBezTo>
                <a:cubicBezTo>
                  <a:pt x="0" y="59"/>
                  <a:pt x="0" y="56"/>
                  <a:pt x="2" y="54"/>
                </a:cubicBezTo>
                <a:cubicBezTo>
                  <a:pt x="3" y="52"/>
                  <a:pt x="4" y="47"/>
                  <a:pt x="5" y="41"/>
                </a:cubicBezTo>
                <a:cubicBezTo>
                  <a:pt x="7" y="35"/>
                  <a:pt x="10" y="34"/>
                  <a:pt x="11" y="30"/>
                </a:cubicBezTo>
                <a:cubicBezTo>
                  <a:pt x="12" y="25"/>
                  <a:pt x="10" y="24"/>
                  <a:pt x="12" y="20"/>
                </a:cubicBezTo>
                <a:cubicBezTo>
                  <a:pt x="13" y="16"/>
                  <a:pt x="16" y="12"/>
                  <a:pt x="17" y="12"/>
                </a:cubicBezTo>
                <a:cubicBezTo>
                  <a:pt x="18" y="11"/>
                  <a:pt x="24" y="12"/>
                  <a:pt x="25" y="11"/>
                </a:cubicBezTo>
                <a:cubicBezTo>
                  <a:pt x="26" y="9"/>
                  <a:pt x="25" y="5"/>
                  <a:pt x="29" y="5"/>
                </a:cubicBezTo>
                <a:cubicBezTo>
                  <a:pt x="34" y="6"/>
                  <a:pt x="36" y="9"/>
                  <a:pt x="42" y="10"/>
                </a:cubicBezTo>
                <a:cubicBezTo>
                  <a:pt x="48" y="10"/>
                  <a:pt x="56" y="10"/>
                  <a:pt x="60" y="10"/>
                </a:cubicBezTo>
                <a:cubicBezTo>
                  <a:pt x="64" y="10"/>
                  <a:pt x="70" y="9"/>
                  <a:pt x="75" y="5"/>
                </a:cubicBezTo>
                <a:cubicBezTo>
                  <a:pt x="81" y="1"/>
                  <a:pt x="86" y="0"/>
                  <a:pt x="83" y="3"/>
                </a:cubicBezTo>
                <a:cubicBezTo>
                  <a:pt x="80" y="5"/>
                  <a:pt x="77" y="12"/>
                  <a:pt x="75" y="14"/>
                </a:cubicBezTo>
                <a:cubicBezTo>
                  <a:pt x="73" y="16"/>
                  <a:pt x="72" y="18"/>
                  <a:pt x="66" y="18"/>
                </a:cubicBezTo>
                <a:cubicBezTo>
                  <a:pt x="59" y="18"/>
                  <a:pt x="55" y="16"/>
                  <a:pt x="50" y="16"/>
                </a:cubicBezTo>
                <a:cubicBezTo>
                  <a:pt x="45" y="16"/>
                  <a:pt x="32" y="17"/>
                  <a:pt x="29" y="17"/>
                </a:cubicBezTo>
                <a:cubicBezTo>
                  <a:pt x="25" y="17"/>
                  <a:pt x="20" y="16"/>
                  <a:pt x="18" y="17"/>
                </a:cubicBezTo>
                <a:cubicBezTo>
                  <a:pt x="17" y="19"/>
                  <a:pt x="16" y="22"/>
                  <a:pt x="16" y="26"/>
                </a:cubicBezTo>
                <a:cubicBezTo>
                  <a:pt x="16" y="30"/>
                  <a:pt x="17" y="32"/>
                  <a:pt x="21" y="34"/>
                </a:cubicBezTo>
                <a:cubicBezTo>
                  <a:pt x="25" y="35"/>
                  <a:pt x="25" y="41"/>
                  <a:pt x="29" y="40"/>
                </a:cubicBezTo>
                <a:cubicBezTo>
                  <a:pt x="33" y="40"/>
                  <a:pt x="32" y="35"/>
                  <a:pt x="35" y="34"/>
                </a:cubicBezTo>
                <a:cubicBezTo>
                  <a:pt x="39" y="34"/>
                  <a:pt x="44" y="34"/>
                  <a:pt x="47" y="33"/>
                </a:cubicBezTo>
                <a:cubicBezTo>
                  <a:pt x="50" y="32"/>
                  <a:pt x="54" y="31"/>
                  <a:pt x="53" y="33"/>
                </a:cubicBezTo>
                <a:cubicBezTo>
                  <a:pt x="52" y="36"/>
                  <a:pt x="49" y="38"/>
                  <a:pt x="47" y="40"/>
                </a:cubicBezTo>
                <a:cubicBezTo>
                  <a:pt x="45" y="41"/>
                  <a:pt x="38" y="47"/>
                  <a:pt x="36" y="47"/>
                </a:cubicBezTo>
                <a:cubicBezTo>
                  <a:pt x="35" y="47"/>
                  <a:pt x="33" y="44"/>
                  <a:pt x="33" y="46"/>
                </a:cubicBezTo>
                <a:cubicBezTo>
                  <a:pt x="33" y="48"/>
                  <a:pt x="35" y="51"/>
                  <a:pt x="39" y="54"/>
                </a:cubicBezTo>
                <a:cubicBezTo>
                  <a:pt x="43" y="58"/>
                  <a:pt x="46" y="61"/>
                  <a:pt x="46" y="64"/>
                </a:cubicBezTo>
                <a:cubicBezTo>
                  <a:pt x="46" y="67"/>
                  <a:pt x="46" y="72"/>
                  <a:pt x="47" y="72"/>
                </a:cubicBezTo>
                <a:cubicBezTo>
                  <a:pt x="49" y="72"/>
                  <a:pt x="49" y="75"/>
                  <a:pt x="52" y="75"/>
                </a:cubicBezTo>
                <a:cubicBezTo>
                  <a:pt x="55" y="76"/>
                  <a:pt x="58" y="77"/>
                  <a:pt x="54" y="77"/>
                </a:cubicBezTo>
                <a:cubicBezTo>
                  <a:pt x="51" y="78"/>
                  <a:pt x="49" y="82"/>
                  <a:pt x="47" y="82"/>
                </a:cubicBezTo>
                <a:cubicBezTo>
                  <a:pt x="45" y="82"/>
                  <a:pt x="45" y="81"/>
                  <a:pt x="43" y="83"/>
                </a:cubicBezTo>
                <a:cubicBezTo>
                  <a:pt x="41" y="85"/>
                  <a:pt x="37" y="85"/>
                  <a:pt x="35" y="8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95" name="Freeform 533"/>
          <p:cNvSpPr>
            <a:spLocks/>
          </p:cNvSpPr>
          <p:nvPr/>
        </p:nvSpPr>
        <p:spPr bwMode="auto">
          <a:xfrm>
            <a:off x="3917950" y="4011613"/>
            <a:ext cx="41275" cy="79375"/>
          </a:xfrm>
          <a:custGeom>
            <a:avLst/>
            <a:gdLst/>
            <a:ahLst/>
            <a:cxnLst>
              <a:cxn ang="0">
                <a:pos x="9" y="8"/>
              </a:cxn>
              <a:cxn ang="0">
                <a:pos x="7" y="3"/>
              </a:cxn>
              <a:cxn ang="0">
                <a:pos x="5" y="4"/>
              </a:cxn>
              <a:cxn ang="0">
                <a:pos x="1" y="15"/>
              </a:cxn>
              <a:cxn ang="0">
                <a:pos x="2" y="22"/>
              </a:cxn>
              <a:cxn ang="0">
                <a:pos x="7" y="37"/>
              </a:cxn>
              <a:cxn ang="0">
                <a:pos x="13" y="40"/>
              </a:cxn>
              <a:cxn ang="0">
                <a:pos x="8" y="28"/>
              </a:cxn>
              <a:cxn ang="0">
                <a:pos x="13" y="25"/>
              </a:cxn>
              <a:cxn ang="0">
                <a:pos x="19" y="25"/>
              </a:cxn>
              <a:cxn ang="0">
                <a:pos x="14" y="19"/>
              </a:cxn>
              <a:cxn ang="0">
                <a:pos x="17" y="14"/>
              </a:cxn>
              <a:cxn ang="0">
                <a:pos x="11" y="12"/>
              </a:cxn>
              <a:cxn ang="0">
                <a:pos x="5" y="17"/>
              </a:cxn>
              <a:cxn ang="0">
                <a:pos x="9" y="8"/>
              </a:cxn>
            </a:cxnLst>
            <a:rect l="0" t="0" r="r" b="b"/>
            <a:pathLst>
              <a:path w="22" h="42">
                <a:moveTo>
                  <a:pt x="9" y="8"/>
                </a:moveTo>
                <a:cubicBezTo>
                  <a:pt x="7" y="5"/>
                  <a:pt x="7" y="5"/>
                  <a:pt x="7" y="3"/>
                </a:cubicBezTo>
                <a:cubicBezTo>
                  <a:pt x="7" y="2"/>
                  <a:pt x="7" y="0"/>
                  <a:pt x="5" y="4"/>
                </a:cubicBezTo>
                <a:cubicBezTo>
                  <a:pt x="3" y="7"/>
                  <a:pt x="0" y="11"/>
                  <a:pt x="1" y="15"/>
                </a:cubicBezTo>
                <a:cubicBezTo>
                  <a:pt x="2" y="20"/>
                  <a:pt x="2" y="19"/>
                  <a:pt x="2" y="22"/>
                </a:cubicBezTo>
                <a:cubicBezTo>
                  <a:pt x="2" y="25"/>
                  <a:pt x="4" y="34"/>
                  <a:pt x="7" y="37"/>
                </a:cubicBezTo>
                <a:cubicBezTo>
                  <a:pt x="10" y="40"/>
                  <a:pt x="16" y="42"/>
                  <a:pt x="13" y="40"/>
                </a:cubicBezTo>
                <a:cubicBezTo>
                  <a:pt x="10" y="38"/>
                  <a:pt x="7" y="32"/>
                  <a:pt x="8" y="28"/>
                </a:cubicBezTo>
                <a:cubicBezTo>
                  <a:pt x="9" y="24"/>
                  <a:pt x="8" y="25"/>
                  <a:pt x="13" y="25"/>
                </a:cubicBezTo>
                <a:cubicBezTo>
                  <a:pt x="17" y="25"/>
                  <a:pt x="22" y="28"/>
                  <a:pt x="19" y="25"/>
                </a:cubicBezTo>
                <a:cubicBezTo>
                  <a:pt x="17" y="22"/>
                  <a:pt x="12" y="21"/>
                  <a:pt x="14" y="19"/>
                </a:cubicBezTo>
                <a:cubicBezTo>
                  <a:pt x="17" y="17"/>
                  <a:pt x="16" y="17"/>
                  <a:pt x="17" y="14"/>
                </a:cubicBezTo>
                <a:cubicBezTo>
                  <a:pt x="17" y="11"/>
                  <a:pt x="13" y="10"/>
                  <a:pt x="11" y="12"/>
                </a:cubicBezTo>
                <a:cubicBezTo>
                  <a:pt x="9" y="15"/>
                  <a:pt x="4" y="19"/>
                  <a:pt x="5" y="17"/>
                </a:cubicBezTo>
                <a:cubicBezTo>
                  <a:pt x="6" y="15"/>
                  <a:pt x="11" y="10"/>
                  <a:pt x="9" y="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96" name="Freeform 534"/>
          <p:cNvSpPr>
            <a:spLocks/>
          </p:cNvSpPr>
          <p:nvPr/>
        </p:nvSpPr>
        <p:spPr bwMode="auto">
          <a:xfrm>
            <a:off x="3940175" y="4003675"/>
            <a:ext cx="14288" cy="12700"/>
          </a:xfrm>
          <a:custGeom>
            <a:avLst/>
            <a:gdLst/>
            <a:ahLst/>
            <a:cxnLst>
              <a:cxn ang="0">
                <a:pos x="2" y="7"/>
              </a:cxn>
              <a:cxn ang="0">
                <a:pos x="3" y="1"/>
              </a:cxn>
              <a:cxn ang="0">
                <a:pos x="6" y="2"/>
              </a:cxn>
              <a:cxn ang="0">
                <a:pos x="2" y="7"/>
              </a:cxn>
            </a:cxnLst>
            <a:rect l="0" t="0" r="r" b="b"/>
            <a:pathLst>
              <a:path w="7" h="7">
                <a:moveTo>
                  <a:pt x="2" y="7"/>
                </a:moveTo>
                <a:cubicBezTo>
                  <a:pt x="0" y="7"/>
                  <a:pt x="1" y="3"/>
                  <a:pt x="3" y="1"/>
                </a:cubicBezTo>
                <a:cubicBezTo>
                  <a:pt x="4" y="0"/>
                  <a:pt x="4" y="1"/>
                  <a:pt x="6" y="2"/>
                </a:cubicBezTo>
                <a:cubicBezTo>
                  <a:pt x="7" y="4"/>
                  <a:pt x="4" y="7"/>
                  <a:pt x="2" y="7"/>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97" name="Freeform 535"/>
          <p:cNvSpPr>
            <a:spLocks/>
          </p:cNvSpPr>
          <p:nvPr/>
        </p:nvSpPr>
        <p:spPr bwMode="auto">
          <a:xfrm>
            <a:off x="3995738" y="4068763"/>
            <a:ext cx="23812" cy="11112"/>
          </a:xfrm>
          <a:custGeom>
            <a:avLst/>
            <a:gdLst/>
            <a:ahLst/>
            <a:cxnLst>
              <a:cxn ang="0">
                <a:pos x="12" y="4"/>
              </a:cxn>
              <a:cxn ang="0">
                <a:pos x="0" y="3"/>
              </a:cxn>
              <a:cxn ang="0">
                <a:pos x="12" y="4"/>
              </a:cxn>
            </a:cxnLst>
            <a:rect l="0" t="0" r="r" b="b"/>
            <a:pathLst>
              <a:path w="12" h="6">
                <a:moveTo>
                  <a:pt x="12" y="4"/>
                </a:moveTo>
                <a:cubicBezTo>
                  <a:pt x="12" y="2"/>
                  <a:pt x="0" y="0"/>
                  <a:pt x="0" y="3"/>
                </a:cubicBezTo>
                <a:cubicBezTo>
                  <a:pt x="0" y="5"/>
                  <a:pt x="11" y="6"/>
                  <a:pt x="12"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98" name="Freeform 536"/>
          <p:cNvSpPr>
            <a:spLocks/>
          </p:cNvSpPr>
          <p:nvPr/>
        </p:nvSpPr>
        <p:spPr bwMode="auto">
          <a:xfrm>
            <a:off x="4002088" y="4078288"/>
            <a:ext cx="90487" cy="47625"/>
          </a:xfrm>
          <a:custGeom>
            <a:avLst/>
            <a:gdLst/>
            <a:ahLst/>
            <a:cxnLst>
              <a:cxn ang="0">
                <a:pos x="25" y="0"/>
              </a:cxn>
              <a:cxn ang="0">
                <a:pos x="17" y="3"/>
              </a:cxn>
              <a:cxn ang="0">
                <a:pos x="8" y="8"/>
              </a:cxn>
              <a:cxn ang="0">
                <a:pos x="5" y="9"/>
              </a:cxn>
              <a:cxn ang="0">
                <a:pos x="1" y="7"/>
              </a:cxn>
              <a:cxn ang="0">
                <a:pos x="5" y="14"/>
              </a:cxn>
              <a:cxn ang="0">
                <a:pos x="9" y="16"/>
              </a:cxn>
              <a:cxn ang="0">
                <a:pos x="18" y="18"/>
              </a:cxn>
              <a:cxn ang="0">
                <a:pos x="25" y="25"/>
              </a:cxn>
              <a:cxn ang="0">
                <a:pos x="42" y="25"/>
              </a:cxn>
              <a:cxn ang="0">
                <a:pos x="45" y="19"/>
              </a:cxn>
              <a:cxn ang="0">
                <a:pos x="47" y="13"/>
              </a:cxn>
              <a:cxn ang="0">
                <a:pos x="44" y="5"/>
              </a:cxn>
              <a:cxn ang="0">
                <a:pos x="34" y="3"/>
              </a:cxn>
              <a:cxn ang="0">
                <a:pos x="25" y="0"/>
              </a:cxn>
            </a:cxnLst>
            <a:rect l="0" t="0" r="r" b="b"/>
            <a:pathLst>
              <a:path w="48" h="25">
                <a:moveTo>
                  <a:pt x="25" y="0"/>
                </a:moveTo>
                <a:cubicBezTo>
                  <a:pt x="24" y="0"/>
                  <a:pt x="22" y="1"/>
                  <a:pt x="17" y="3"/>
                </a:cubicBezTo>
                <a:cubicBezTo>
                  <a:pt x="13" y="4"/>
                  <a:pt x="8" y="7"/>
                  <a:pt x="8" y="8"/>
                </a:cubicBezTo>
                <a:cubicBezTo>
                  <a:pt x="8" y="10"/>
                  <a:pt x="7" y="11"/>
                  <a:pt x="5" y="9"/>
                </a:cubicBezTo>
                <a:cubicBezTo>
                  <a:pt x="3" y="8"/>
                  <a:pt x="1" y="5"/>
                  <a:pt x="1" y="7"/>
                </a:cubicBezTo>
                <a:cubicBezTo>
                  <a:pt x="0" y="9"/>
                  <a:pt x="3" y="12"/>
                  <a:pt x="5" y="14"/>
                </a:cubicBezTo>
                <a:cubicBezTo>
                  <a:pt x="6" y="16"/>
                  <a:pt x="5" y="16"/>
                  <a:pt x="9" y="16"/>
                </a:cubicBezTo>
                <a:cubicBezTo>
                  <a:pt x="13" y="16"/>
                  <a:pt x="16" y="16"/>
                  <a:pt x="18" y="18"/>
                </a:cubicBezTo>
                <a:cubicBezTo>
                  <a:pt x="19" y="21"/>
                  <a:pt x="21" y="25"/>
                  <a:pt x="25" y="25"/>
                </a:cubicBezTo>
                <a:cubicBezTo>
                  <a:pt x="29" y="25"/>
                  <a:pt x="39" y="25"/>
                  <a:pt x="42" y="25"/>
                </a:cubicBezTo>
                <a:cubicBezTo>
                  <a:pt x="45" y="24"/>
                  <a:pt x="45" y="21"/>
                  <a:pt x="45" y="19"/>
                </a:cubicBezTo>
                <a:cubicBezTo>
                  <a:pt x="45" y="16"/>
                  <a:pt x="48" y="16"/>
                  <a:pt x="47" y="13"/>
                </a:cubicBezTo>
                <a:cubicBezTo>
                  <a:pt x="46" y="11"/>
                  <a:pt x="47" y="8"/>
                  <a:pt x="44" y="5"/>
                </a:cubicBezTo>
                <a:cubicBezTo>
                  <a:pt x="41" y="3"/>
                  <a:pt x="37" y="6"/>
                  <a:pt x="34" y="3"/>
                </a:cubicBezTo>
                <a:cubicBezTo>
                  <a:pt x="30" y="0"/>
                  <a:pt x="27" y="0"/>
                  <a:pt x="25"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099" name="Freeform 537"/>
          <p:cNvSpPr>
            <a:spLocks/>
          </p:cNvSpPr>
          <p:nvPr/>
        </p:nvSpPr>
        <p:spPr bwMode="auto">
          <a:xfrm>
            <a:off x="4032250" y="4106863"/>
            <a:ext cx="476250" cy="231775"/>
          </a:xfrm>
          <a:custGeom>
            <a:avLst/>
            <a:gdLst/>
            <a:ahLst/>
            <a:cxnLst>
              <a:cxn ang="0">
                <a:pos x="37" y="22"/>
              </a:cxn>
              <a:cxn ang="0">
                <a:pos x="29" y="10"/>
              </a:cxn>
              <a:cxn ang="0">
                <a:pos x="17" y="13"/>
              </a:cxn>
              <a:cxn ang="0">
                <a:pos x="3" y="16"/>
              </a:cxn>
              <a:cxn ang="0">
                <a:pos x="11" y="24"/>
              </a:cxn>
              <a:cxn ang="0">
                <a:pos x="20" y="36"/>
              </a:cxn>
              <a:cxn ang="0">
                <a:pos x="21" y="25"/>
              </a:cxn>
              <a:cxn ang="0">
                <a:pos x="24" y="28"/>
              </a:cxn>
              <a:cxn ang="0">
                <a:pos x="39" y="32"/>
              </a:cxn>
              <a:cxn ang="0">
                <a:pos x="59" y="43"/>
              </a:cxn>
              <a:cxn ang="0">
                <a:pos x="85" y="58"/>
              </a:cxn>
              <a:cxn ang="0">
                <a:pos x="95" y="71"/>
              </a:cxn>
              <a:cxn ang="0">
                <a:pos x="94" y="75"/>
              </a:cxn>
              <a:cxn ang="0">
                <a:pos x="86" y="79"/>
              </a:cxn>
              <a:cxn ang="0">
                <a:pos x="78" y="90"/>
              </a:cxn>
              <a:cxn ang="0">
                <a:pos x="92" y="81"/>
              </a:cxn>
              <a:cxn ang="0">
                <a:pos x="93" y="86"/>
              </a:cxn>
              <a:cxn ang="0">
                <a:pos x="107" y="85"/>
              </a:cxn>
              <a:cxn ang="0">
                <a:pos x="120" y="100"/>
              </a:cxn>
              <a:cxn ang="0">
                <a:pos x="151" y="97"/>
              </a:cxn>
              <a:cxn ang="0">
                <a:pos x="147" y="92"/>
              </a:cxn>
              <a:cxn ang="0">
                <a:pos x="152" y="85"/>
              </a:cxn>
              <a:cxn ang="0">
                <a:pos x="158" y="82"/>
              </a:cxn>
              <a:cxn ang="0">
                <a:pos x="173" y="84"/>
              </a:cxn>
              <a:cxn ang="0">
                <a:pos x="187" y="89"/>
              </a:cxn>
              <a:cxn ang="0">
                <a:pos x="198" y="102"/>
              </a:cxn>
              <a:cxn ang="0">
                <a:pos x="228" y="117"/>
              </a:cxn>
              <a:cxn ang="0">
                <a:pos x="245" y="119"/>
              </a:cxn>
              <a:cxn ang="0">
                <a:pos x="235" y="110"/>
              </a:cxn>
              <a:cxn ang="0">
                <a:pos x="232" y="107"/>
              </a:cxn>
              <a:cxn ang="0">
                <a:pos x="224" y="101"/>
              </a:cxn>
              <a:cxn ang="0">
                <a:pos x="214" y="89"/>
              </a:cxn>
              <a:cxn ang="0">
                <a:pos x="196" y="71"/>
              </a:cxn>
              <a:cxn ang="0">
                <a:pos x="205" y="61"/>
              </a:cxn>
              <a:cxn ang="0">
                <a:pos x="187" y="53"/>
              </a:cxn>
              <a:cxn ang="0">
                <a:pos x="168" y="33"/>
              </a:cxn>
              <a:cxn ang="0">
                <a:pos x="150" y="24"/>
              </a:cxn>
              <a:cxn ang="0">
                <a:pos x="112" y="13"/>
              </a:cxn>
              <a:cxn ang="0">
                <a:pos x="78" y="0"/>
              </a:cxn>
              <a:cxn ang="0">
                <a:pos x="69" y="9"/>
              </a:cxn>
              <a:cxn ang="0">
                <a:pos x="45" y="25"/>
              </a:cxn>
            </a:cxnLst>
            <a:rect l="0" t="0" r="r" b="b"/>
            <a:pathLst>
              <a:path w="250" h="122">
                <a:moveTo>
                  <a:pt x="45" y="25"/>
                </a:moveTo>
                <a:cubicBezTo>
                  <a:pt x="42" y="25"/>
                  <a:pt x="38" y="24"/>
                  <a:pt x="37" y="22"/>
                </a:cubicBezTo>
                <a:cubicBezTo>
                  <a:pt x="37" y="20"/>
                  <a:pt x="36" y="17"/>
                  <a:pt x="33" y="14"/>
                </a:cubicBezTo>
                <a:cubicBezTo>
                  <a:pt x="31" y="11"/>
                  <a:pt x="30" y="9"/>
                  <a:pt x="29" y="10"/>
                </a:cubicBezTo>
                <a:cubicBezTo>
                  <a:pt x="27" y="12"/>
                  <a:pt x="25" y="15"/>
                  <a:pt x="24" y="14"/>
                </a:cubicBezTo>
                <a:cubicBezTo>
                  <a:pt x="22" y="14"/>
                  <a:pt x="18" y="12"/>
                  <a:pt x="17" y="13"/>
                </a:cubicBezTo>
                <a:cubicBezTo>
                  <a:pt x="15" y="13"/>
                  <a:pt x="12" y="18"/>
                  <a:pt x="8" y="18"/>
                </a:cubicBezTo>
                <a:cubicBezTo>
                  <a:pt x="5" y="18"/>
                  <a:pt x="4" y="16"/>
                  <a:pt x="3" y="16"/>
                </a:cubicBezTo>
                <a:cubicBezTo>
                  <a:pt x="2" y="17"/>
                  <a:pt x="0" y="19"/>
                  <a:pt x="3" y="19"/>
                </a:cubicBezTo>
                <a:cubicBezTo>
                  <a:pt x="6" y="19"/>
                  <a:pt x="10" y="23"/>
                  <a:pt x="11" y="24"/>
                </a:cubicBezTo>
                <a:cubicBezTo>
                  <a:pt x="11" y="26"/>
                  <a:pt x="10" y="31"/>
                  <a:pt x="12" y="32"/>
                </a:cubicBezTo>
                <a:cubicBezTo>
                  <a:pt x="14" y="33"/>
                  <a:pt x="18" y="36"/>
                  <a:pt x="20" y="36"/>
                </a:cubicBezTo>
                <a:cubicBezTo>
                  <a:pt x="21" y="36"/>
                  <a:pt x="19" y="35"/>
                  <a:pt x="19" y="33"/>
                </a:cubicBezTo>
                <a:cubicBezTo>
                  <a:pt x="19" y="31"/>
                  <a:pt x="20" y="28"/>
                  <a:pt x="21" y="25"/>
                </a:cubicBezTo>
                <a:cubicBezTo>
                  <a:pt x="23" y="22"/>
                  <a:pt x="26" y="18"/>
                  <a:pt x="25" y="20"/>
                </a:cubicBezTo>
                <a:cubicBezTo>
                  <a:pt x="24" y="22"/>
                  <a:pt x="21" y="26"/>
                  <a:pt x="24" y="28"/>
                </a:cubicBezTo>
                <a:cubicBezTo>
                  <a:pt x="26" y="31"/>
                  <a:pt x="34" y="35"/>
                  <a:pt x="37" y="34"/>
                </a:cubicBezTo>
                <a:cubicBezTo>
                  <a:pt x="39" y="32"/>
                  <a:pt x="40" y="30"/>
                  <a:pt x="39" y="32"/>
                </a:cubicBezTo>
                <a:cubicBezTo>
                  <a:pt x="38" y="35"/>
                  <a:pt x="37" y="35"/>
                  <a:pt x="41" y="37"/>
                </a:cubicBezTo>
                <a:cubicBezTo>
                  <a:pt x="45" y="39"/>
                  <a:pt x="52" y="38"/>
                  <a:pt x="59" y="43"/>
                </a:cubicBezTo>
                <a:cubicBezTo>
                  <a:pt x="66" y="47"/>
                  <a:pt x="77" y="50"/>
                  <a:pt x="81" y="53"/>
                </a:cubicBezTo>
                <a:cubicBezTo>
                  <a:pt x="84" y="56"/>
                  <a:pt x="84" y="55"/>
                  <a:pt x="85" y="58"/>
                </a:cubicBezTo>
                <a:cubicBezTo>
                  <a:pt x="86" y="62"/>
                  <a:pt x="87" y="64"/>
                  <a:pt x="89" y="67"/>
                </a:cubicBezTo>
                <a:cubicBezTo>
                  <a:pt x="92" y="69"/>
                  <a:pt x="99" y="71"/>
                  <a:pt x="95" y="71"/>
                </a:cubicBezTo>
                <a:cubicBezTo>
                  <a:pt x="92" y="72"/>
                  <a:pt x="89" y="73"/>
                  <a:pt x="92" y="73"/>
                </a:cubicBezTo>
                <a:cubicBezTo>
                  <a:pt x="95" y="73"/>
                  <a:pt x="97" y="75"/>
                  <a:pt x="94" y="75"/>
                </a:cubicBezTo>
                <a:cubicBezTo>
                  <a:pt x="92" y="75"/>
                  <a:pt x="93" y="78"/>
                  <a:pt x="91" y="78"/>
                </a:cubicBezTo>
                <a:cubicBezTo>
                  <a:pt x="90" y="79"/>
                  <a:pt x="89" y="79"/>
                  <a:pt x="86" y="79"/>
                </a:cubicBezTo>
                <a:cubicBezTo>
                  <a:pt x="84" y="79"/>
                  <a:pt x="84" y="81"/>
                  <a:pt x="82" y="83"/>
                </a:cubicBezTo>
                <a:cubicBezTo>
                  <a:pt x="79" y="84"/>
                  <a:pt x="75" y="89"/>
                  <a:pt x="78" y="90"/>
                </a:cubicBezTo>
                <a:cubicBezTo>
                  <a:pt x="80" y="91"/>
                  <a:pt x="90" y="91"/>
                  <a:pt x="91" y="90"/>
                </a:cubicBezTo>
                <a:cubicBezTo>
                  <a:pt x="91" y="88"/>
                  <a:pt x="92" y="83"/>
                  <a:pt x="92" y="81"/>
                </a:cubicBezTo>
                <a:cubicBezTo>
                  <a:pt x="92" y="80"/>
                  <a:pt x="96" y="79"/>
                  <a:pt x="95" y="81"/>
                </a:cubicBezTo>
                <a:cubicBezTo>
                  <a:pt x="93" y="83"/>
                  <a:pt x="91" y="85"/>
                  <a:pt x="93" y="86"/>
                </a:cubicBezTo>
                <a:cubicBezTo>
                  <a:pt x="95" y="87"/>
                  <a:pt x="103" y="89"/>
                  <a:pt x="105" y="88"/>
                </a:cubicBezTo>
                <a:cubicBezTo>
                  <a:pt x="107" y="86"/>
                  <a:pt x="107" y="83"/>
                  <a:pt x="107" y="85"/>
                </a:cubicBezTo>
                <a:cubicBezTo>
                  <a:pt x="108" y="87"/>
                  <a:pt x="104" y="86"/>
                  <a:pt x="109" y="91"/>
                </a:cubicBezTo>
                <a:cubicBezTo>
                  <a:pt x="114" y="97"/>
                  <a:pt x="117" y="98"/>
                  <a:pt x="120" y="100"/>
                </a:cubicBezTo>
                <a:cubicBezTo>
                  <a:pt x="122" y="101"/>
                  <a:pt x="131" y="102"/>
                  <a:pt x="136" y="102"/>
                </a:cubicBezTo>
                <a:cubicBezTo>
                  <a:pt x="141" y="102"/>
                  <a:pt x="149" y="98"/>
                  <a:pt x="151" y="97"/>
                </a:cubicBezTo>
                <a:cubicBezTo>
                  <a:pt x="152" y="95"/>
                  <a:pt x="148" y="94"/>
                  <a:pt x="144" y="92"/>
                </a:cubicBezTo>
                <a:cubicBezTo>
                  <a:pt x="140" y="90"/>
                  <a:pt x="137" y="87"/>
                  <a:pt x="147" y="92"/>
                </a:cubicBezTo>
                <a:cubicBezTo>
                  <a:pt x="157" y="98"/>
                  <a:pt x="153" y="90"/>
                  <a:pt x="152" y="89"/>
                </a:cubicBezTo>
                <a:cubicBezTo>
                  <a:pt x="152" y="88"/>
                  <a:pt x="150" y="83"/>
                  <a:pt x="152" y="85"/>
                </a:cubicBezTo>
                <a:cubicBezTo>
                  <a:pt x="153" y="86"/>
                  <a:pt x="157" y="88"/>
                  <a:pt x="157" y="86"/>
                </a:cubicBezTo>
                <a:cubicBezTo>
                  <a:pt x="158" y="85"/>
                  <a:pt x="156" y="81"/>
                  <a:pt x="158" y="82"/>
                </a:cubicBezTo>
                <a:cubicBezTo>
                  <a:pt x="160" y="83"/>
                  <a:pt x="163" y="81"/>
                  <a:pt x="165" y="81"/>
                </a:cubicBezTo>
                <a:cubicBezTo>
                  <a:pt x="167" y="80"/>
                  <a:pt x="167" y="81"/>
                  <a:pt x="173" y="84"/>
                </a:cubicBezTo>
                <a:cubicBezTo>
                  <a:pt x="179" y="87"/>
                  <a:pt x="184" y="87"/>
                  <a:pt x="185" y="86"/>
                </a:cubicBezTo>
                <a:cubicBezTo>
                  <a:pt x="185" y="85"/>
                  <a:pt x="184" y="87"/>
                  <a:pt x="187" y="89"/>
                </a:cubicBezTo>
                <a:cubicBezTo>
                  <a:pt x="191" y="92"/>
                  <a:pt x="192" y="94"/>
                  <a:pt x="194" y="97"/>
                </a:cubicBezTo>
                <a:cubicBezTo>
                  <a:pt x="196" y="99"/>
                  <a:pt x="197" y="99"/>
                  <a:pt x="198" y="102"/>
                </a:cubicBezTo>
                <a:cubicBezTo>
                  <a:pt x="200" y="106"/>
                  <a:pt x="207" y="115"/>
                  <a:pt x="211" y="115"/>
                </a:cubicBezTo>
                <a:cubicBezTo>
                  <a:pt x="215" y="115"/>
                  <a:pt x="221" y="114"/>
                  <a:pt x="228" y="117"/>
                </a:cubicBezTo>
                <a:cubicBezTo>
                  <a:pt x="234" y="119"/>
                  <a:pt x="239" y="122"/>
                  <a:pt x="241" y="121"/>
                </a:cubicBezTo>
                <a:cubicBezTo>
                  <a:pt x="244" y="121"/>
                  <a:pt x="243" y="119"/>
                  <a:pt x="245" y="119"/>
                </a:cubicBezTo>
                <a:cubicBezTo>
                  <a:pt x="246" y="118"/>
                  <a:pt x="250" y="118"/>
                  <a:pt x="247" y="117"/>
                </a:cubicBezTo>
                <a:cubicBezTo>
                  <a:pt x="245" y="116"/>
                  <a:pt x="235" y="113"/>
                  <a:pt x="235" y="110"/>
                </a:cubicBezTo>
                <a:cubicBezTo>
                  <a:pt x="235" y="108"/>
                  <a:pt x="243" y="110"/>
                  <a:pt x="239" y="109"/>
                </a:cubicBezTo>
                <a:cubicBezTo>
                  <a:pt x="235" y="107"/>
                  <a:pt x="235" y="108"/>
                  <a:pt x="232" y="107"/>
                </a:cubicBezTo>
                <a:cubicBezTo>
                  <a:pt x="228" y="107"/>
                  <a:pt x="227" y="106"/>
                  <a:pt x="227" y="104"/>
                </a:cubicBezTo>
                <a:cubicBezTo>
                  <a:pt x="226" y="101"/>
                  <a:pt x="227" y="101"/>
                  <a:pt x="224" y="101"/>
                </a:cubicBezTo>
                <a:cubicBezTo>
                  <a:pt x="221" y="101"/>
                  <a:pt x="215" y="95"/>
                  <a:pt x="215" y="93"/>
                </a:cubicBezTo>
                <a:cubicBezTo>
                  <a:pt x="215" y="91"/>
                  <a:pt x="216" y="90"/>
                  <a:pt x="214" y="89"/>
                </a:cubicBezTo>
                <a:cubicBezTo>
                  <a:pt x="211" y="87"/>
                  <a:pt x="202" y="79"/>
                  <a:pt x="199" y="75"/>
                </a:cubicBezTo>
                <a:cubicBezTo>
                  <a:pt x="196" y="71"/>
                  <a:pt x="192" y="71"/>
                  <a:pt x="196" y="71"/>
                </a:cubicBezTo>
                <a:cubicBezTo>
                  <a:pt x="200" y="70"/>
                  <a:pt x="213" y="72"/>
                  <a:pt x="210" y="68"/>
                </a:cubicBezTo>
                <a:cubicBezTo>
                  <a:pt x="206" y="63"/>
                  <a:pt x="208" y="63"/>
                  <a:pt x="205" y="61"/>
                </a:cubicBezTo>
                <a:cubicBezTo>
                  <a:pt x="202" y="60"/>
                  <a:pt x="202" y="62"/>
                  <a:pt x="198" y="59"/>
                </a:cubicBezTo>
                <a:cubicBezTo>
                  <a:pt x="193" y="56"/>
                  <a:pt x="191" y="55"/>
                  <a:pt x="187" y="53"/>
                </a:cubicBezTo>
                <a:cubicBezTo>
                  <a:pt x="184" y="50"/>
                  <a:pt x="182" y="45"/>
                  <a:pt x="179" y="42"/>
                </a:cubicBezTo>
                <a:cubicBezTo>
                  <a:pt x="176" y="39"/>
                  <a:pt x="171" y="36"/>
                  <a:pt x="168" y="33"/>
                </a:cubicBezTo>
                <a:cubicBezTo>
                  <a:pt x="164" y="31"/>
                  <a:pt x="161" y="32"/>
                  <a:pt x="158" y="30"/>
                </a:cubicBezTo>
                <a:cubicBezTo>
                  <a:pt x="154" y="27"/>
                  <a:pt x="152" y="24"/>
                  <a:pt x="150" y="24"/>
                </a:cubicBezTo>
                <a:cubicBezTo>
                  <a:pt x="148" y="24"/>
                  <a:pt x="134" y="21"/>
                  <a:pt x="130" y="18"/>
                </a:cubicBezTo>
                <a:cubicBezTo>
                  <a:pt x="125" y="15"/>
                  <a:pt x="117" y="14"/>
                  <a:pt x="112" y="13"/>
                </a:cubicBezTo>
                <a:cubicBezTo>
                  <a:pt x="107" y="13"/>
                  <a:pt x="105" y="11"/>
                  <a:pt x="99" y="9"/>
                </a:cubicBezTo>
                <a:cubicBezTo>
                  <a:pt x="93" y="7"/>
                  <a:pt x="82" y="1"/>
                  <a:pt x="78" y="0"/>
                </a:cubicBezTo>
                <a:cubicBezTo>
                  <a:pt x="75" y="0"/>
                  <a:pt x="72" y="3"/>
                  <a:pt x="71" y="4"/>
                </a:cubicBezTo>
                <a:cubicBezTo>
                  <a:pt x="70" y="6"/>
                  <a:pt x="72" y="9"/>
                  <a:pt x="69" y="9"/>
                </a:cubicBezTo>
                <a:cubicBezTo>
                  <a:pt x="67" y="9"/>
                  <a:pt x="62" y="9"/>
                  <a:pt x="60" y="11"/>
                </a:cubicBezTo>
                <a:cubicBezTo>
                  <a:pt x="57" y="13"/>
                  <a:pt x="52" y="26"/>
                  <a:pt x="45" y="25"/>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00" name="Freeform 538"/>
          <p:cNvSpPr>
            <a:spLocks/>
          </p:cNvSpPr>
          <p:nvPr/>
        </p:nvSpPr>
        <p:spPr bwMode="auto">
          <a:xfrm>
            <a:off x="4448175" y="4176713"/>
            <a:ext cx="96838" cy="53975"/>
          </a:xfrm>
          <a:custGeom>
            <a:avLst/>
            <a:gdLst/>
            <a:ahLst/>
            <a:cxnLst>
              <a:cxn ang="0">
                <a:pos x="0" y="17"/>
              </a:cxn>
              <a:cxn ang="0">
                <a:pos x="5" y="16"/>
              </a:cxn>
              <a:cxn ang="0">
                <a:pos x="17" y="17"/>
              </a:cxn>
              <a:cxn ang="0">
                <a:pos x="22" y="14"/>
              </a:cxn>
              <a:cxn ang="0">
                <a:pos x="33" y="14"/>
              </a:cxn>
              <a:cxn ang="0">
                <a:pos x="39" y="9"/>
              </a:cxn>
              <a:cxn ang="0">
                <a:pos x="43" y="3"/>
              </a:cxn>
              <a:cxn ang="0">
                <a:pos x="47" y="0"/>
              </a:cxn>
              <a:cxn ang="0">
                <a:pos x="51" y="5"/>
              </a:cxn>
              <a:cxn ang="0">
                <a:pos x="47" y="12"/>
              </a:cxn>
              <a:cxn ang="0">
                <a:pos x="46" y="16"/>
              </a:cxn>
              <a:cxn ang="0">
                <a:pos x="37" y="20"/>
              </a:cxn>
              <a:cxn ang="0">
                <a:pos x="23" y="27"/>
              </a:cxn>
              <a:cxn ang="0">
                <a:pos x="0" y="17"/>
              </a:cxn>
            </a:cxnLst>
            <a:rect l="0" t="0" r="r" b="b"/>
            <a:pathLst>
              <a:path w="51" h="28">
                <a:moveTo>
                  <a:pt x="0" y="17"/>
                </a:moveTo>
                <a:cubicBezTo>
                  <a:pt x="0" y="16"/>
                  <a:pt x="2" y="15"/>
                  <a:pt x="5" y="16"/>
                </a:cubicBezTo>
                <a:cubicBezTo>
                  <a:pt x="8" y="17"/>
                  <a:pt x="15" y="18"/>
                  <a:pt x="17" y="17"/>
                </a:cubicBezTo>
                <a:cubicBezTo>
                  <a:pt x="20" y="15"/>
                  <a:pt x="19" y="13"/>
                  <a:pt x="22" y="14"/>
                </a:cubicBezTo>
                <a:cubicBezTo>
                  <a:pt x="25" y="16"/>
                  <a:pt x="30" y="17"/>
                  <a:pt x="33" y="14"/>
                </a:cubicBezTo>
                <a:cubicBezTo>
                  <a:pt x="36" y="12"/>
                  <a:pt x="35" y="10"/>
                  <a:pt x="39" y="9"/>
                </a:cubicBezTo>
                <a:cubicBezTo>
                  <a:pt x="43" y="9"/>
                  <a:pt x="43" y="6"/>
                  <a:pt x="43" y="3"/>
                </a:cubicBezTo>
                <a:cubicBezTo>
                  <a:pt x="43" y="0"/>
                  <a:pt x="45" y="0"/>
                  <a:pt x="47" y="0"/>
                </a:cubicBezTo>
                <a:cubicBezTo>
                  <a:pt x="50" y="0"/>
                  <a:pt x="51" y="3"/>
                  <a:pt x="51" y="5"/>
                </a:cubicBezTo>
                <a:cubicBezTo>
                  <a:pt x="51" y="7"/>
                  <a:pt x="47" y="10"/>
                  <a:pt x="47" y="12"/>
                </a:cubicBezTo>
                <a:cubicBezTo>
                  <a:pt x="47" y="13"/>
                  <a:pt x="49" y="15"/>
                  <a:pt x="46" y="16"/>
                </a:cubicBezTo>
                <a:cubicBezTo>
                  <a:pt x="42" y="16"/>
                  <a:pt x="39" y="17"/>
                  <a:pt x="37" y="20"/>
                </a:cubicBezTo>
                <a:cubicBezTo>
                  <a:pt x="36" y="23"/>
                  <a:pt x="29" y="28"/>
                  <a:pt x="23" y="27"/>
                </a:cubicBezTo>
                <a:cubicBezTo>
                  <a:pt x="16" y="27"/>
                  <a:pt x="0" y="24"/>
                  <a:pt x="0" y="17"/>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01" name="Freeform 539"/>
          <p:cNvSpPr>
            <a:spLocks/>
          </p:cNvSpPr>
          <p:nvPr/>
        </p:nvSpPr>
        <p:spPr bwMode="auto">
          <a:xfrm>
            <a:off x="4598988" y="4200525"/>
            <a:ext cx="38100" cy="42863"/>
          </a:xfrm>
          <a:custGeom>
            <a:avLst/>
            <a:gdLst/>
            <a:ahLst/>
            <a:cxnLst>
              <a:cxn ang="0">
                <a:pos x="2" y="1"/>
              </a:cxn>
              <a:cxn ang="0">
                <a:pos x="5" y="11"/>
              </a:cxn>
              <a:cxn ang="0">
                <a:pos x="15" y="22"/>
              </a:cxn>
              <a:cxn ang="0">
                <a:pos x="20" y="20"/>
              </a:cxn>
              <a:cxn ang="0">
                <a:pos x="14" y="11"/>
              </a:cxn>
              <a:cxn ang="0">
                <a:pos x="6" y="5"/>
              </a:cxn>
              <a:cxn ang="0">
                <a:pos x="2" y="1"/>
              </a:cxn>
            </a:cxnLst>
            <a:rect l="0" t="0" r="r" b="b"/>
            <a:pathLst>
              <a:path w="20" h="23">
                <a:moveTo>
                  <a:pt x="2" y="1"/>
                </a:moveTo>
                <a:cubicBezTo>
                  <a:pt x="0" y="2"/>
                  <a:pt x="3" y="7"/>
                  <a:pt x="5" y="11"/>
                </a:cubicBezTo>
                <a:cubicBezTo>
                  <a:pt x="7" y="15"/>
                  <a:pt x="12" y="22"/>
                  <a:pt x="15" y="22"/>
                </a:cubicBezTo>
                <a:cubicBezTo>
                  <a:pt x="18" y="23"/>
                  <a:pt x="20" y="22"/>
                  <a:pt x="20" y="20"/>
                </a:cubicBezTo>
                <a:cubicBezTo>
                  <a:pt x="20" y="17"/>
                  <a:pt x="19" y="15"/>
                  <a:pt x="14" y="11"/>
                </a:cubicBezTo>
                <a:cubicBezTo>
                  <a:pt x="9" y="8"/>
                  <a:pt x="8" y="7"/>
                  <a:pt x="6" y="5"/>
                </a:cubicBezTo>
                <a:cubicBezTo>
                  <a:pt x="4" y="3"/>
                  <a:pt x="4" y="0"/>
                  <a:pt x="2"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02" name="Freeform 540"/>
          <p:cNvSpPr>
            <a:spLocks/>
          </p:cNvSpPr>
          <p:nvPr/>
        </p:nvSpPr>
        <p:spPr bwMode="auto">
          <a:xfrm>
            <a:off x="4730750" y="4305300"/>
            <a:ext cx="26988" cy="23813"/>
          </a:xfrm>
          <a:custGeom>
            <a:avLst/>
            <a:gdLst/>
            <a:ahLst/>
            <a:cxnLst>
              <a:cxn ang="0">
                <a:pos x="14" y="8"/>
              </a:cxn>
              <a:cxn ang="0">
                <a:pos x="7" y="2"/>
              </a:cxn>
              <a:cxn ang="0">
                <a:pos x="0" y="1"/>
              </a:cxn>
              <a:cxn ang="0">
                <a:pos x="4" y="6"/>
              </a:cxn>
              <a:cxn ang="0">
                <a:pos x="14" y="8"/>
              </a:cxn>
            </a:cxnLst>
            <a:rect l="0" t="0" r="r" b="b"/>
            <a:pathLst>
              <a:path w="14" h="13">
                <a:moveTo>
                  <a:pt x="14" y="8"/>
                </a:moveTo>
                <a:cubicBezTo>
                  <a:pt x="14" y="5"/>
                  <a:pt x="10" y="2"/>
                  <a:pt x="7" y="2"/>
                </a:cubicBezTo>
                <a:cubicBezTo>
                  <a:pt x="4" y="2"/>
                  <a:pt x="0" y="0"/>
                  <a:pt x="0" y="1"/>
                </a:cubicBezTo>
                <a:cubicBezTo>
                  <a:pt x="0" y="2"/>
                  <a:pt x="0" y="6"/>
                  <a:pt x="4" y="6"/>
                </a:cubicBezTo>
                <a:cubicBezTo>
                  <a:pt x="9" y="7"/>
                  <a:pt x="14" y="13"/>
                  <a:pt x="14" y="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03" name="Freeform 541"/>
          <p:cNvSpPr>
            <a:spLocks/>
          </p:cNvSpPr>
          <p:nvPr/>
        </p:nvSpPr>
        <p:spPr bwMode="auto">
          <a:xfrm>
            <a:off x="4691063" y="4260850"/>
            <a:ext cx="50800" cy="26988"/>
          </a:xfrm>
          <a:custGeom>
            <a:avLst/>
            <a:gdLst/>
            <a:ahLst/>
            <a:cxnLst>
              <a:cxn ang="0">
                <a:pos x="24" y="13"/>
              </a:cxn>
              <a:cxn ang="0">
                <a:pos x="5" y="1"/>
              </a:cxn>
              <a:cxn ang="0">
                <a:pos x="7" y="4"/>
              </a:cxn>
              <a:cxn ang="0">
                <a:pos x="24" y="13"/>
              </a:cxn>
            </a:cxnLst>
            <a:rect l="0" t="0" r="r" b="b"/>
            <a:pathLst>
              <a:path w="27" h="14">
                <a:moveTo>
                  <a:pt x="24" y="13"/>
                </a:moveTo>
                <a:cubicBezTo>
                  <a:pt x="27" y="14"/>
                  <a:pt x="10" y="2"/>
                  <a:pt x="5" y="1"/>
                </a:cubicBezTo>
                <a:cubicBezTo>
                  <a:pt x="0" y="0"/>
                  <a:pt x="5" y="3"/>
                  <a:pt x="7" y="4"/>
                </a:cubicBezTo>
                <a:cubicBezTo>
                  <a:pt x="9" y="6"/>
                  <a:pt x="21" y="12"/>
                  <a:pt x="24" y="1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04" name="Freeform 542"/>
          <p:cNvSpPr>
            <a:spLocks/>
          </p:cNvSpPr>
          <p:nvPr/>
        </p:nvSpPr>
        <p:spPr bwMode="auto">
          <a:xfrm>
            <a:off x="4649788" y="4233863"/>
            <a:ext cx="23812" cy="25400"/>
          </a:xfrm>
          <a:custGeom>
            <a:avLst/>
            <a:gdLst/>
            <a:ahLst/>
            <a:cxnLst>
              <a:cxn ang="0">
                <a:pos x="11" y="11"/>
              </a:cxn>
              <a:cxn ang="0">
                <a:pos x="1" y="2"/>
              </a:cxn>
              <a:cxn ang="0">
                <a:pos x="11" y="11"/>
              </a:cxn>
            </a:cxnLst>
            <a:rect l="0" t="0" r="r" b="b"/>
            <a:pathLst>
              <a:path w="12" h="13">
                <a:moveTo>
                  <a:pt x="11" y="11"/>
                </a:moveTo>
                <a:cubicBezTo>
                  <a:pt x="11" y="6"/>
                  <a:pt x="0" y="0"/>
                  <a:pt x="1" y="2"/>
                </a:cubicBezTo>
                <a:cubicBezTo>
                  <a:pt x="2" y="4"/>
                  <a:pt x="12" y="13"/>
                  <a:pt x="11" y="1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05" name="Freeform 543"/>
          <p:cNvSpPr>
            <a:spLocks/>
          </p:cNvSpPr>
          <p:nvPr/>
        </p:nvSpPr>
        <p:spPr bwMode="auto">
          <a:xfrm>
            <a:off x="4837113" y="4589463"/>
            <a:ext cx="82550" cy="57150"/>
          </a:xfrm>
          <a:custGeom>
            <a:avLst/>
            <a:gdLst/>
            <a:ahLst/>
            <a:cxnLst>
              <a:cxn ang="0">
                <a:pos x="39" y="28"/>
              </a:cxn>
              <a:cxn ang="0">
                <a:pos x="4" y="0"/>
              </a:cxn>
              <a:cxn ang="0">
                <a:pos x="39" y="28"/>
              </a:cxn>
            </a:cxnLst>
            <a:rect l="0" t="0" r="r" b="b"/>
            <a:pathLst>
              <a:path w="43" h="30">
                <a:moveTo>
                  <a:pt x="39" y="28"/>
                </a:moveTo>
                <a:cubicBezTo>
                  <a:pt x="43" y="30"/>
                  <a:pt x="9" y="0"/>
                  <a:pt x="4" y="0"/>
                </a:cubicBezTo>
                <a:cubicBezTo>
                  <a:pt x="0" y="0"/>
                  <a:pt x="19" y="22"/>
                  <a:pt x="39" y="2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06" name="Freeform 544"/>
          <p:cNvSpPr>
            <a:spLocks/>
          </p:cNvSpPr>
          <p:nvPr/>
        </p:nvSpPr>
        <p:spPr bwMode="auto">
          <a:xfrm>
            <a:off x="5053013" y="4964113"/>
            <a:ext cx="57150" cy="73025"/>
          </a:xfrm>
          <a:custGeom>
            <a:avLst/>
            <a:gdLst/>
            <a:ahLst/>
            <a:cxnLst>
              <a:cxn ang="0">
                <a:pos x="29" y="38"/>
              </a:cxn>
              <a:cxn ang="0">
                <a:pos x="26" y="29"/>
              </a:cxn>
              <a:cxn ang="0">
                <a:pos x="22" y="24"/>
              </a:cxn>
              <a:cxn ang="0">
                <a:pos x="22" y="18"/>
              </a:cxn>
              <a:cxn ang="0">
                <a:pos x="11" y="11"/>
              </a:cxn>
              <a:cxn ang="0">
                <a:pos x="2" y="4"/>
              </a:cxn>
              <a:cxn ang="0">
                <a:pos x="10" y="15"/>
              </a:cxn>
              <a:cxn ang="0">
                <a:pos x="13" y="22"/>
              </a:cxn>
              <a:cxn ang="0">
                <a:pos x="21" y="29"/>
              </a:cxn>
              <a:cxn ang="0">
                <a:pos x="22" y="33"/>
              </a:cxn>
              <a:cxn ang="0">
                <a:pos x="29" y="38"/>
              </a:cxn>
            </a:cxnLst>
            <a:rect l="0" t="0" r="r" b="b"/>
            <a:pathLst>
              <a:path w="30" h="38">
                <a:moveTo>
                  <a:pt x="29" y="38"/>
                </a:moveTo>
                <a:cubicBezTo>
                  <a:pt x="28" y="33"/>
                  <a:pt x="30" y="33"/>
                  <a:pt x="26" y="29"/>
                </a:cubicBezTo>
                <a:cubicBezTo>
                  <a:pt x="23" y="26"/>
                  <a:pt x="22" y="27"/>
                  <a:pt x="22" y="24"/>
                </a:cubicBezTo>
                <a:cubicBezTo>
                  <a:pt x="23" y="22"/>
                  <a:pt x="26" y="21"/>
                  <a:pt x="22" y="18"/>
                </a:cubicBezTo>
                <a:cubicBezTo>
                  <a:pt x="19" y="15"/>
                  <a:pt x="16" y="15"/>
                  <a:pt x="11" y="11"/>
                </a:cubicBezTo>
                <a:cubicBezTo>
                  <a:pt x="6" y="7"/>
                  <a:pt x="0" y="0"/>
                  <a:pt x="2" y="4"/>
                </a:cubicBezTo>
                <a:cubicBezTo>
                  <a:pt x="3" y="7"/>
                  <a:pt x="10" y="11"/>
                  <a:pt x="10" y="15"/>
                </a:cubicBezTo>
                <a:cubicBezTo>
                  <a:pt x="10" y="18"/>
                  <a:pt x="9" y="17"/>
                  <a:pt x="13" y="22"/>
                </a:cubicBezTo>
                <a:cubicBezTo>
                  <a:pt x="16" y="26"/>
                  <a:pt x="18" y="28"/>
                  <a:pt x="21" y="29"/>
                </a:cubicBezTo>
                <a:cubicBezTo>
                  <a:pt x="24" y="30"/>
                  <a:pt x="22" y="30"/>
                  <a:pt x="22" y="33"/>
                </a:cubicBezTo>
                <a:cubicBezTo>
                  <a:pt x="22" y="37"/>
                  <a:pt x="29" y="38"/>
                  <a:pt x="29" y="3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07" name="Freeform 545"/>
          <p:cNvSpPr>
            <a:spLocks/>
          </p:cNvSpPr>
          <p:nvPr/>
        </p:nvSpPr>
        <p:spPr bwMode="auto">
          <a:xfrm>
            <a:off x="5080000" y="5033963"/>
            <a:ext cx="120650" cy="144462"/>
          </a:xfrm>
          <a:custGeom>
            <a:avLst/>
            <a:gdLst/>
            <a:ahLst/>
            <a:cxnLst>
              <a:cxn ang="0">
                <a:pos x="15" y="4"/>
              </a:cxn>
              <a:cxn ang="0">
                <a:pos x="14" y="22"/>
              </a:cxn>
              <a:cxn ang="0">
                <a:pos x="11" y="33"/>
              </a:cxn>
              <a:cxn ang="0">
                <a:pos x="4" y="37"/>
              </a:cxn>
              <a:cxn ang="0">
                <a:pos x="3" y="45"/>
              </a:cxn>
              <a:cxn ang="0">
                <a:pos x="19" y="54"/>
              </a:cxn>
              <a:cxn ang="0">
                <a:pos x="16" y="67"/>
              </a:cxn>
              <a:cxn ang="0">
                <a:pos x="16" y="74"/>
              </a:cxn>
              <a:cxn ang="0">
                <a:pos x="25" y="74"/>
              </a:cxn>
              <a:cxn ang="0">
                <a:pos x="39" y="57"/>
              </a:cxn>
              <a:cxn ang="0">
                <a:pos x="43" y="48"/>
              </a:cxn>
              <a:cxn ang="0">
                <a:pos x="43" y="41"/>
              </a:cxn>
              <a:cxn ang="0">
                <a:pos x="50" y="37"/>
              </a:cxn>
              <a:cxn ang="0">
                <a:pos x="55" y="37"/>
              </a:cxn>
              <a:cxn ang="0">
                <a:pos x="61" y="28"/>
              </a:cxn>
              <a:cxn ang="0">
                <a:pos x="62" y="18"/>
              </a:cxn>
              <a:cxn ang="0">
                <a:pos x="61" y="15"/>
              </a:cxn>
              <a:cxn ang="0">
                <a:pos x="50" y="19"/>
              </a:cxn>
              <a:cxn ang="0">
                <a:pos x="43" y="20"/>
              </a:cxn>
              <a:cxn ang="0">
                <a:pos x="30" y="13"/>
              </a:cxn>
              <a:cxn ang="0">
                <a:pos x="25" y="2"/>
              </a:cxn>
              <a:cxn ang="0">
                <a:pos x="23" y="3"/>
              </a:cxn>
              <a:cxn ang="0">
                <a:pos x="21" y="7"/>
              </a:cxn>
              <a:cxn ang="0">
                <a:pos x="15" y="4"/>
              </a:cxn>
            </a:cxnLst>
            <a:rect l="0" t="0" r="r" b="b"/>
            <a:pathLst>
              <a:path w="63" h="76">
                <a:moveTo>
                  <a:pt x="15" y="4"/>
                </a:moveTo>
                <a:cubicBezTo>
                  <a:pt x="13" y="5"/>
                  <a:pt x="14" y="19"/>
                  <a:pt x="14" y="22"/>
                </a:cubicBezTo>
                <a:cubicBezTo>
                  <a:pt x="14" y="26"/>
                  <a:pt x="11" y="31"/>
                  <a:pt x="11" y="33"/>
                </a:cubicBezTo>
                <a:cubicBezTo>
                  <a:pt x="10" y="35"/>
                  <a:pt x="5" y="35"/>
                  <a:pt x="4" y="37"/>
                </a:cubicBezTo>
                <a:cubicBezTo>
                  <a:pt x="2" y="40"/>
                  <a:pt x="0" y="45"/>
                  <a:pt x="3" y="45"/>
                </a:cubicBezTo>
                <a:cubicBezTo>
                  <a:pt x="5" y="45"/>
                  <a:pt x="19" y="51"/>
                  <a:pt x="19" y="54"/>
                </a:cubicBezTo>
                <a:cubicBezTo>
                  <a:pt x="19" y="58"/>
                  <a:pt x="18" y="64"/>
                  <a:pt x="16" y="67"/>
                </a:cubicBezTo>
                <a:cubicBezTo>
                  <a:pt x="14" y="70"/>
                  <a:pt x="14" y="74"/>
                  <a:pt x="16" y="74"/>
                </a:cubicBezTo>
                <a:cubicBezTo>
                  <a:pt x="18" y="74"/>
                  <a:pt x="23" y="76"/>
                  <a:pt x="25" y="74"/>
                </a:cubicBezTo>
                <a:cubicBezTo>
                  <a:pt x="28" y="72"/>
                  <a:pt x="36" y="59"/>
                  <a:pt x="39" y="57"/>
                </a:cubicBezTo>
                <a:cubicBezTo>
                  <a:pt x="42" y="54"/>
                  <a:pt x="44" y="51"/>
                  <a:pt x="43" y="48"/>
                </a:cubicBezTo>
                <a:cubicBezTo>
                  <a:pt x="43" y="44"/>
                  <a:pt x="42" y="44"/>
                  <a:pt x="43" y="41"/>
                </a:cubicBezTo>
                <a:cubicBezTo>
                  <a:pt x="45" y="39"/>
                  <a:pt x="46" y="37"/>
                  <a:pt x="50" y="37"/>
                </a:cubicBezTo>
                <a:cubicBezTo>
                  <a:pt x="53" y="38"/>
                  <a:pt x="54" y="39"/>
                  <a:pt x="55" y="37"/>
                </a:cubicBezTo>
                <a:cubicBezTo>
                  <a:pt x="56" y="35"/>
                  <a:pt x="58" y="32"/>
                  <a:pt x="61" y="28"/>
                </a:cubicBezTo>
                <a:cubicBezTo>
                  <a:pt x="63" y="24"/>
                  <a:pt x="60" y="21"/>
                  <a:pt x="62" y="18"/>
                </a:cubicBezTo>
                <a:cubicBezTo>
                  <a:pt x="63" y="16"/>
                  <a:pt x="63" y="15"/>
                  <a:pt x="61" y="15"/>
                </a:cubicBezTo>
                <a:cubicBezTo>
                  <a:pt x="58" y="15"/>
                  <a:pt x="54" y="17"/>
                  <a:pt x="50" y="19"/>
                </a:cubicBezTo>
                <a:cubicBezTo>
                  <a:pt x="47" y="21"/>
                  <a:pt x="48" y="22"/>
                  <a:pt x="43" y="20"/>
                </a:cubicBezTo>
                <a:cubicBezTo>
                  <a:pt x="38" y="18"/>
                  <a:pt x="30" y="16"/>
                  <a:pt x="30" y="13"/>
                </a:cubicBezTo>
                <a:cubicBezTo>
                  <a:pt x="30" y="9"/>
                  <a:pt x="28" y="5"/>
                  <a:pt x="25" y="2"/>
                </a:cubicBezTo>
                <a:cubicBezTo>
                  <a:pt x="22" y="0"/>
                  <a:pt x="22" y="0"/>
                  <a:pt x="23" y="3"/>
                </a:cubicBezTo>
                <a:cubicBezTo>
                  <a:pt x="24" y="7"/>
                  <a:pt x="23" y="9"/>
                  <a:pt x="21" y="7"/>
                </a:cubicBezTo>
                <a:cubicBezTo>
                  <a:pt x="19" y="6"/>
                  <a:pt x="18" y="4"/>
                  <a:pt x="15"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08" name="Freeform 546"/>
          <p:cNvSpPr>
            <a:spLocks/>
          </p:cNvSpPr>
          <p:nvPr/>
        </p:nvSpPr>
        <p:spPr bwMode="auto">
          <a:xfrm>
            <a:off x="4899025" y="5146675"/>
            <a:ext cx="193675" cy="185738"/>
          </a:xfrm>
          <a:custGeom>
            <a:avLst/>
            <a:gdLst/>
            <a:ahLst/>
            <a:cxnLst>
              <a:cxn ang="0">
                <a:pos x="88" y="11"/>
              </a:cxn>
              <a:cxn ang="0">
                <a:pos x="85" y="6"/>
              </a:cxn>
              <a:cxn ang="0">
                <a:pos x="80" y="2"/>
              </a:cxn>
              <a:cxn ang="0">
                <a:pos x="72" y="11"/>
              </a:cxn>
              <a:cxn ang="0">
                <a:pos x="71" y="17"/>
              </a:cxn>
              <a:cxn ang="0">
                <a:pos x="62" y="31"/>
              </a:cxn>
              <a:cxn ang="0">
                <a:pos x="47" y="44"/>
              </a:cxn>
              <a:cxn ang="0">
                <a:pos x="33" y="52"/>
              </a:cxn>
              <a:cxn ang="0">
                <a:pos x="24" y="57"/>
              </a:cxn>
              <a:cxn ang="0">
                <a:pos x="14" y="70"/>
              </a:cxn>
              <a:cxn ang="0">
                <a:pos x="6" y="72"/>
              </a:cxn>
              <a:cxn ang="0">
                <a:pos x="5" y="82"/>
              </a:cxn>
              <a:cxn ang="0">
                <a:pos x="3" y="86"/>
              </a:cxn>
              <a:cxn ang="0">
                <a:pos x="2" y="91"/>
              </a:cxn>
              <a:cxn ang="0">
                <a:pos x="13" y="92"/>
              </a:cxn>
              <a:cxn ang="0">
                <a:pos x="25" y="97"/>
              </a:cxn>
              <a:cxn ang="0">
                <a:pos x="45" y="92"/>
              </a:cxn>
              <a:cxn ang="0">
                <a:pos x="58" y="75"/>
              </a:cxn>
              <a:cxn ang="0">
                <a:pos x="68" y="59"/>
              </a:cxn>
              <a:cxn ang="0">
                <a:pos x="78" y="54"/>
              </a:cxn>
              <a:cxn ang="0">
                <a:pos x="87" y="50"/>
              </a:cxn>
              <a:cxn ang="0">
                <a:pos x="83" y="45"/>
              </a:cxn>
              <a:cxn ang="0">
                <a:pos x="94" y="31"/>
              </a:cxn>
              <a:cxn ang="0">
                <a:pos x="100" y="18"/>
              </a:cxn>
              <a:cxn ang="0">
                <a:pos x="100" y="12"/>
              </a:cxn>
              <a:cxn ang="0">
                <a:pos x="99" y="9"/>
              </a:cxn>
              <a:cxn ang="0">
                <a:pos x="98" y="6"/>
              </a:cxn>
              <a:cxn ang="0">
                <a:pos x="92" y="10"/>
              </a:cxn>
              <a:cxn ang="0">
                <a:pos x="88" y="11"/>
              </a:cxn>
            </a:cxnLst>
            <a:rect l="0" t="0" r="r" b="b"/>
            <a:pathLst>
              <a:path w="102" h="98">
                <a:moveTo>
                  <a:pt x="88" y="11"/>
                </a:moveTo>
                <a:cubicBezTo>
                  <a:pt x="86" y="9"/>
                  <a:pt x="88" y="8"/>
                  <a:pt x="85" y="6"/>
                </a:cubicBezTo>
                <a:cubicBezTo>
                  <a:pt x="82" y="4"/>
                  <a:pt x="84" y="0"/>
                  <a:pt x="80" y="2"/>
                </a:cubicBezTo>
                <a:cubicBezTo>
                  <a:pt x="75" y="5"/>
                  <a:pt x="72" y="8"/>
                  <a:pt x="72" y="11"/>
                </a:cubicBezTo>
                <a:cubicBezTo>
                  <a:pt x="72" y="14"/>
                  <a:pt x="74" y="15"/>
                  <a:pt x="71" y="17"/>
                </a:cubicBezTo>
                <a:cubicBezTo>
                  <a:pt x="67" y="20"/>
                  <a:pt x="65" y="28"/>
                  <a:pt x="62" y="31"/>
                </a:cubicBezTo>
                <a:cubicBezTo>
                  <a:pt x="59" y="34"/>
                  <a:pt x="51" y="42"/>
                  <a:pt x="47" y="44"/>
                </a:cubicBezTo>
                <a:cubicBezTo>
                  <a:pt x="43" y="46"/>
                  <a:pt x="35" y="50"/>
                  <a:pt x="33" y="52"/>
                </a:cubicBezTo>
                <a:cubicBezTo>
                  <a:pt x="31" y="55"/>
                  <a:pt x="29" y="56"/>
                  <a:pt x="24" y="57"/>
                </a:cubicBezTo>
                <a:cubicBezTo>
                  <a:pt x="20" y="59"/>
                  <a:pt x="17" y="68"/>
                  <a:pt x="14" y="70"/>
                </a:cubicBezTo>
                <a:cubicBezTo>
                  <a:pt x="11" y="71"/>
                  <a:pt x="8" y="71"/>
                  <a:pt x="6" y="72"/>
                </a:cubicBezTo>
                <a:cubicBezTo>
                  <a:pt x="5" y="74"/>
                  <a:pt x="5" y="80"/>
                  <a:pt x="5" y="82"/>
                </a:cubicBezTo>
                <a:cubicBezTo>
                  <a:pt x="5" y="84"/>
                  <a:pt x="6" y="86"/>
                  <a:pt x="3" y="86"/>
                </a:cubicBezTo>
                <a:cubicBezTo>
                  <a:pt x="0" y="85"/>
                  <a:pt x="2" y="91"/>
                  <a:pt x="2" y="91"/>
                </a:cubicBezTo>
                <a:cubicBezTo>
                  <a:pt x="2" y="91"/>
                  <a:pt x="7" y="91"/>
                  <a:pt x="13" y="92"/>
                </a:cubicBezTo>
                <a:cubicBezTo>
                  <a:pt x="19" y="93"/>
                  <a:pt x="21" y="96"/>
                  <a:pt x="25" y="97"/>
                </a:cubicBezTo>
                <a:cubicBezTo>
                  <a:pt x="29" y="98"/>
                  <a:pt x="39" y="97"/>
                  <a:pt x="45" y="92"/>
                </a:cubicBezTo>
                <a:cubicBezTo>
                  <a:pt x="52" y="87"/>
                  <a:pt x="56" y="85"/>
                  <a:pt x="58" y="75"/>
                </a:cubicBezTo>
                <a:cubicBezTo>
                  <a:pt x="60" y="64"/>
                  <a:pt x="61" y="60"/>
                  <a:pt x="68" y="59"/>
                </a:cubicBezTo>
                <a:cubicBezTo>
                  <a:pt x="74" y="57"/>
                  <a:pt x="73" y="53"/>
                  <a:pt x="78" y="54"/>
                </a:cubicBezTo>
                <a:cubicBezTo>
                  <a:pt x="83" y="54"/>
                  <a:pt x="90" y="53"/>
                  <a:pt x="87" y="50"/>
                </a:cubicBezTo>
                <a:cubicBezTo>
                  <a:pt x="83" y="47"/>
                  <a:pt x="81" y="50"/>
                  <a:pt x="83" y="45"/>
                </a:cubicBezTo>
                <a:cubicBezTo>
                  <a:pt x="85" y="40"/>
                  <a:pt x="92" y="36"/>
                  <a:pt x="94" y="31"/>
                </a:cubicBezTo>
                <a:cubicBezTo>
                  <a:pt x="96" y="25"/>
                  <a:pt x="100" y="21"/>
                  <a:pt x="100" y="18"/>
                </a:cubicBezTo>
                <a:cubicBezTo>
                  <a:pt x="100" y="14"/>
                  <a:pt x="99" y="14"/>
                  <a:pt x="100" y="12"/>
                </a:cubicBezTo>
                <a:cubicBezTo>
                  <a:pt x="102" y="9"/>
                  <a:pt x="101" y="9"/>
                  <a:pt x="99" y="9"/>
                </a:cubicBezTo>
                <a:cubicBezTo>
                  <a:pt x="96" y="9"/>
                  <a:pt x="96" y="8"/>
                  <a:pt x="98" y="6"/>
                </a:cubicBezTo>
                <a:cubicBezTo>
                  <a:pt x="99" y="4"/>
                  <a:pt x="95" y="8"/>
                  <a:pt x="92" y="10"/>
                </a:cubicBezTo>
                <a:cubicBezTo>
                  <a:pt x="90" y="12"/>
                  <a:pt x="88" y="11"/>
                  <a:pt x="88" y="1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09" name="Freeform 547"/>
          <p:cNvSpPr>
            <a:spLocks/>
          </p:cNvSpPr>
          <p:nvPr/>
        </p:nvSpPr>
        <p:spPr bwMode="auto">
          <a:xfrm>
            <a:off x="4929188" y="5332413"/>
            <a:ext cx="11112" cy="14287"/>
          </a:xfrm>
          <a:custGeom>
            <a:avLst/>
            <a:gdLst/>
            <a:ahLst/>
            <a:cxnLst>
              <a:cxn ang="0">
                <a:pos x="6" y="7"/>
              </a:cxn>
              <a:cxn ang="0">
                <a:pos x="1" y="0"/>
              </a:cxn>
              <a:cxn ang="0">
                <a:pos x="0" y="7"/>
              </a:cxn>
              <a:cxn ang="0">
                <a:pos x="6" y="7"/>
              </a:cxn>
            </a:cxnLst>
            <a:rect l="0" t="0" r="r" b="b"/>
            <a:pathLst>
              <a:path w="6" h="7">
                <a:moveTo>
                  <a:pt x="6" y="7"/>
                </a:moveTo>
                <a:cubicBezTo>
                  <a:pt x="2" y="4"/>
                  <a:pt x="1" y="0"/>
                  <a:pt x="1" y="0"/>
                </a:cubicBezTo>
                <a:cubicBezTo>
                  <a:pt x="0" y="7"/>
                  <a:pt x="0" y="7"/>
                  <a:pt x="0" y="7"/>
                </a:cubicBezTo>
                <a:lnTo>
                  <a:pt x="6" y="7"/>
                </a:ln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10" name="Freeform 548"/>
          <p:cNvSpPr>
            <a:spLocks/>
          </p:cNvSpPr>
          <p:nvPr/>
        </p:nvSpPr>
        <p:spPr bwMode="auto">
          <a:xfrm>
            <a:off x="4348163" y="5149850"/>
            <a:ext cx="96837" cy="88900"/>
          </a:xfrm>
          <a:custGeom>
            <a:avLst/>
            <a:gdLst/>
            <a:ahLst/>
            <a:cxnLst>
              <a:cxn ang="0">
                <a:pos x="1" y="4"/>
              </a:cxn>
              <a:cxn ang="0">
                <a:pos x="11" y="26"/>
              </a:cxn>
              <a:cxn ang="0">
                <a:pos x="9" y="29"/>
              </a:cxn>
              <a:cxn ang="0">
                <a:pos x="13" y="39"/>
              </a:cxn>
              <a:cxn ang="0">
                <a:pos x="27" y="47"/>
              </a:cxn>
              <a:cxn ang="0">
                <a:pos x="31" y="40"/>
              </a:cxn>
              <a:cxn ang="0">
                <a:pos x="35" y="44"/>
              </a:cxn>
              <a:cxn ang="0">
                <a:pos x="36" y="37"/>
              </a:cxn>
              <a:cxn ang="0">
                <a:pos x="41" y="38"/>
              </a:cxn>
              <a:cxn ang="0">
                <a:pos x="44" y="36"/>
              </a:cxn>
              <a:cxn ang="0">
                <a:pos x="46" y="23"/>
              </a:cxn>
              <a:cxn ang="0">
                <a:pos x="47" y="19"/>
              </a:cxn>
              <a:cxn ang="0">
                <a:pos x="47" y="4"/>
              </a:cxn>
              <a:cxn ang="0">
                <a:pos x="40" y="4"/>
              </a:cxn>
              <a:cxn ang="0">
                <a:pos x="22" y="8"/>
              </a:cxn>
              <a:cxn ang="0">
                <a:pos x="1" y="4"/>
              </a:cxn>
            </a:cxnLst>
            <a:rect l="0" t="0" r="r" b="b"/>
            <a:pathLst>
              <a:path w="50" h="47">
                <a:moveTo>
                  <a:pt x="1" y="4"/>
                </a:moveTo>
                <a:cubicBezTo>
                  <a:pt x="0" y="7"/>
                  <a:pt x="10" y="24"/>
                  <a:pt x="11" y="26"/>
                </a:cubicBezTo>
                <a:cubicBezTo>
                  <a:pt x="12" y="29"/>
                  <a:pt x="10" y="27"/>
                  <a:pt x="9" y="29"/>
                </a:cubicBezTo>
                <a:cubicBezTo>
                  <a:pt x="8" y="30"/>
                  <a:pt x="10" y="37"/>
                  <a:pt x="13" y="39"/>
                </a:cubicBezTo>
                <a:cubicBezTo>
                  <a:pt x="16" y="42"/>
                  <a:pt x="24" y="47"/>
                  <a:pt x="27" y="47"/>
                </a:cubicBezTo>
                <a:cubicBezTo>
                  <a:pt x="31" y="46"/>
                  <a:pt x="30" y="42"/>
                  <a:pt x="31" y="40"/>
                </a:cubicBezTo>
                <a:cubicBezTo>
                  <a:pt x="33" y="39"/>
                  <a:pt x="35" y="45"/>
                  <a:pt x="35" y="44"/>
                </a:cubicBezTo>
                <a:cubicBezTo>
                  <a:pt x="36" y="43"/>
                  <a:pt x="36" y="40"/>
                  <a:pt x="36" y="37"/>
                </a:cubicBezTo>
                <a:cubicBezTo>
                  <a:pt x="36" y="34"/>
                  <a:pt x="40" y="37"/>
                  <a:pt x="41" y="38"/>
                </a:cubicBezTo>
                <a:cubicBezTo>
                  <a:pt x="43" y="39"/>
                  <a:pt x="44" y="41"/>
                  <a:pt x="44" y="36"/>
                </a:cubicBezTo>
                <a:cubicBezTo>
                  <a:pt x="44" y="31"/>
                  <a:pt x="44" y="25"/>
                  <a:pt x="46" y="23"/>
                </a:cubicBezTo>
                <a:cubicBezTo>
                  <a:pt x="47" y="21"/>
                  <a:pt x="47" y="23"/>
                  <a:pt x="47" y="19"/>
                </a:cubicBezTo>
                <a:cubicBezTo>
                  <a:pt x="47" y="15"/>
                  <a:pt x="50" y="6"/>
                  <a:pt x="47" y="4"/>
                </a:cubicBezTo>
                <a:cubicBezTo>
                  <a:pt x="44" y="2"/>
                  <a:pt x="43" y="3"/>
                  <a:pt x="40" y="4"/>
                </a:cubicBezTo>
                <a:cubicBezTo>
                  <a:pt x="37" y="5"/>
                  <a:pt x="27" y="9"/>
                  <a:pt x="22" y="8"/>
                </a:cubicBezTo>
                <a:cubicBezTo>
                  <a:pt x="17" y="7"/>
                  <a:pt x="3" y="0"/>
                  <a:pt x="1"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11" name="Freeform 549"/>
          <p:cNvSpPr>
            <a:spLocks/>
          </p:cNvSpPr>
          <p:nvPr/>
        </p:nvSpPr>
        <p:spPr bwMode="auto">
          <a:xfrm>
            <a:off x="4427538" y="5122863"/>
            <a:ext cx="17462" cy="26987"/>
          </a:xfrm>
          <a:custGeom>
            <a:avLst/>
            <a:gdLst/>
            <a:ahLst/>
            <a:cxnLst>
              <a:cxn ang="0">
                <a:pos x="7" y="12"/>
              </a:cxn>
              <a:cxn ang="0">
                <a:pos x="2" y="1"/>
              </a:cxn>
              <a:cxn ang="0">
                <a:pos x="7" y="12"/>
              </a:cxn>
            </a:cxnLst>
            <a:rect l="0" t="0" r="r" b="b"/>
            <a:pathLst>
              <a:path w="9" h="14">
                <a:moveTo>
                  <a:pt x="7" y="12"/>
                </a:moveTo>
                <a:cubicBezTo>
                  <a:pt x="6" y="14"/>
                  <a:pt x="0" y="2"/>
                  <a:pt x="2" y="1"/>
                </a:cubicBezTo>
                <a:cubicBezTo>
                  <a:pt x="4" y="0"/>
                  <a:pt x="9" y="4"/>
                  <a:pt x="7" y="1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12" name="Freeform 550"/>
          <p:cNvSpPr>
            <a:spLocks/>
          </p:cNvSpPr>
          <p:nvPr/>
        </p:nvSpPr>
        <p:spPr bwMode="auto">
          <a:xfrm>
            <a:off x="4324350" y="5122863"/>
            <a:ext cx="11113" cy="11112"/>
          </a:xfrm>
          <a:custGeom>
            <a:avLst/>
            <a:gdLst/>
            <a:ahLst/>
            <a:cxnLst>
              <a:cxn ang="0">
                <a:pos x="3" y="6"/>
              </a:cxn>
              <a:cxn ang="0">
                <a:pos x="3" y="1"/>
              </a:cxn>
              <a:cxn ang="0">
                <a:pos x="3" y="6"/>
              </a:cxn>
            </a:cxnLst>
            <a:rect l="0" t="0" r="r" b="b"/>
            <a:pathLst>
              <a:path w="6" h="6">
                <a:moveTo>
                  <a:pt x="3" y="6"/>
                </a:moveTo>
                <a:cubicBezTo>
                  <a:pt x="1" y="6"/>
                  <a:pt x="0" y="1"/>
                  <a:pt x="3" y="1"/>
                </a:cubicBezTo>
                <a:cubicBezTo>
                  <a:pt x="6" y="0"/>
                  <a:pt x="5" y="6"/>
                  <a:pt x="3" y="6"/>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13" name="Freeform 551"/>
          <p:cNvSpPr>
            <a:spLocks/>
          </p:cNvSpPr>
          <p:nvPr/>
        </p:nvSpPr>
        <p:spPr bwMode="auto">
          <a:xfrm>
            <a:off x="2759075" y="3822700"/>
            <a:ext cx="49213" cy="95250"/>
          </a:xfrm>
          <a:custGeom>
            <a:avLst/>
            <a:gdLst/>
            <a:ahLst/>
            <a:cxnLst>
              <a:cxn ang="0">
                <a:pos x="5" y="0"/>
              </a:cxn>
              <a:cxn ang="0">
                <a:pos x="4" y="3"/>
              </a:cxn>
              <a:cxn ang="0">
                <a:pos x="2" y="15"/>
              </a:cxn>
              <a:cxn ang="0">
                <a:pos x="0" y="28"/>
              </a:cxn>
              <a:cxn ang="0">
                <a:pos x="4" y="44"/>
              </a:cxn>
              <a:cxn ang="0">
                <a:pos x="16" y="47"/>
              </a:cxn>
              <a:cxn ang="0">
                <a:pos x="25" y="38"/>
              </a:cxn>
              <a:cxn ang="0">
                <a:pos x="23" y="25"/>
              </a:cxn>
              <a:cxn ang="0">
                <a:pos x="14" y="8"/>
              </a:cxn>
              <a:cxn ang="0">
                <a:pos x="5" y="0"/>
              </a:cxn>
            </a:cxnLst>
            <a:rect l="0" t="0" r="r" b="b"/>
            <a:pathLst>
              <a:path w="26" h="50">
                <a:moveTo>
                  <a:pt x="5" y="0"/>
                </a:moveTo>
                <a:cubicBezTo>
                  <a:pt x="2" y="0"/>
                  <a:pt x="4" y="1"/>
                  <a:pt x="4" y="3"/>
                </a:cubicBezTo>
                <a:cubicBezTo>
                  <a:pt x="4" y="5"/>
                  <a:pt x="3" y="13"/>
                  <a:pt x="2" y="15"/>
                </a:cubicBezTo>
                <a:cubicBezTo>
                  <a:pt x="0" y="18"/>
                  <a:pt x="0" y="24"/>
                  <a:pt x="0" y="28"/>
                </a:cubicBezTo>
                <a:cubicBezTo>
                  <a:pt x="0" y="31"/>
                  <a:pt x="0" y="40"/>
                  <a:pt x="4" y="44"/>
                </a:cubicBezTo>
                <a:cubicBezTo>
                  <a:pt x="7" y="49"/>
                  <a:pt x="10" y="50"/>
                  <a:pt x="16" y="47"/>
                </a:cubicBezTo>
                <a:cubicBezTo>
                  <a:pt x="21" y="45"/>
                  <a:pt x="24" y="42"/>
                  <a:pt x="25" y="38"/>
                </a:cubicBezTo>
                <a:cubicBezTo>
                  <a:pt x="26" y="34"/>
                  <a:pt x="25" y="30"/>
                  <a:pt x="23" y="25"/>
                </a:cubicBezTo>
                <a:cubicBezTo>
                  <a:pt x="21" y="20"/>
                  <a:pt x="16" y="11"/>
                  <a:pt x="14" y="8"/>
                </a:cubicBezTo>
                <a:cubicBezTo>
                  <a:pt x="12" y="5"/>
                  <a:pt x="7" y="1"/>
                  <a:pt x="5"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14" name="Freeform 552"/>
          <p:cNvSpPr>
            <a:spLocks/>
          </p:cNvSpPr>
          <p:nvPr/>
        </p:nvSpPr>
        <p:spPr bwMode="auto">
          <a:xfrm>
            <a:off x="1831975" y="4364038"/>
            <a:ext cx="182563" cy="354012"/>
          </a:xfrm>
          <a:custGeom>
            <a:avLst/>
            <a:gdLst/>
            <a:ahLst/>
            <a:cxnLst>
              <a:cxn ang="0">
                <a:pos x="83" y="5"/>
              </a:cxn>
              <a:cxn ang="0">
                <a:pos x="78" y="2"/>
              </a:cxn>
              <a:cxn ang="0">
                <a:pos x="75" y="8"/>
              </a:cxn>
              <a:cxn ang="0">
                <a:pos x="72" y="20"/>
              </a:cxn>
              <a:cxn ang="0">
                <a:pos x="67" y="23"/>
              </a:cxn>
              <a:cxn ang="0">
                <a:pos x="62" y="22"/>
              </a:cxn>
              <a:cxn ang="0">
                <a:pos x="63" y="26"/>
              </a:cxn>
              <a:cxn ang="0">
                <a:pos x="60" y="31"/>
              </a:cxn>
              <a:cxn ang="0">
                <a:pos x="60" y="35"/>
              </a:cxn>
              <a:cxn ang="0">
                <a:pos x="61" y="36"/>
              </a:cxn>
              <a:cxn ang="0">
                <a:pos x="54" y="40"/>
              </a:cxn>
              <a:cxn ang="0">
                <a:pos x="48" y="45"/>
              </a:cxn>
              <a:cxn ang="0">
                <a:pos x="40" y="49"/>
              </a:cxn>
              <a:cxn ang="0">
                <a:pos x="40" y="52"/>
              </a:cxn>
              <a:cxn ang="0">
                <a:pos x="34" y="51"/>
              </a:cxn>
              <a:cxn ang="0">
                <a:pos x="21" y="56"/>
              </a:cxn>
              <a:cxn ang="0">
                <a:pos x="16" y="56"/>
              </a:cxn>
              <a:cxn ang="0">
                <a:pos x="11" y="75"/>
              </a:cxn>
              <a:cxn ang="0">
                <a:pos x="15" y="100"/>
              </a:cxn>
              <a:cxn ang="0">
                <a:pos x="13" y="115"/>
              </a:cxn>
              <a:cxn ang="0">
                <a:pos x="3" y="131"/>
              </a:cxn>
              <a:cxn ang="0">
                <a:pos x="2" y="147"/>
              </a:cxn>
              <a:cxn ang="0">
                <a:pos x="7" y="157"/>
              </a:cxn>
              <a:cxn ang="0">
                <a:pos x="5" y="163"/>
              </a:cxn>
              <a:cxn ang="0">
                <a:pos x="14" y="179"/>
              </a:cxn>
              <a:cxn ang="0">
                <a:pos x="28" y="185"/>
              </a:cxn>
              <a:cxn ang="0">
                <a:pos x="44" y="180"/>
              </a:cxn>
              <a:cxn ang="0">
                <a:pos x="59" y="153"/>
              </a:cxn>
              <a:cxn ang="0">
                <a:pos x="73" y="106"/>
              </a:cxn>
              <a:cxn ang="0">
                <a:pos x="84" y="70"/>
              </a:cxn>
              <a:cxn ang="0">
                <a:pos x="87" y="61"/>
              </a:cxn>
              <a:cxn ang="0">
                <a:pos x="85" y="50"/>
              </a:cxn>
              <a:cxn ang="0">
                <a:pos x="89" y="47"/>
              </a:cxn>
              <a:cxn ang="0">
                <a:pos x="93" y="52"/>
              </a:cxn>
              <a:cxn ang="0">
                <a:pos x="94" y="41"/>
              </a:cxn>
              <a:cxn ang="0">
                <a:pos x="90" y="21"/>
              </a:cxn>
              <a:cxn ang="0">
                <a:pos x="83" y="5"/>
              </a:cxn>
            </a:cxnLst>
            <a:rect l="0" t="0" r="r" b="b"/>
            <a:pathLst>
              <a:path w="96" h="186">
                <a:moveTo>
                  <a:pt x="83" y="5"/>
                </a:moveTo>
                <a:cubicBezTo>
                  <a:pt x="80" y="3"/>
                  <a:pt x="79" y="0"/>
                  <a:pt x="78" y="2"/>
                </a:cubicBezTo>
                <a:cubicBezTo>
                  <a:pt x="77" y="3"/>
                  <a:pt x="76" y="6"/>
                  <a:pt x="75" y="8"/>
                </a:cubicBezTo>
                <a:cubicBezTo>
                  <a:pt x="74" y="10"/>
                  <a:pt x="73" y="19"/>
                  <a:pt x="72" y="20"/>
                </a:cubicBezTo>
                <a:cubicBezTo>
                  <a:pt x="71" y="20"/>
                  <a:pt x="70" y="24"/>
                  <a:pt x="67" y="23"/>
                </a:cubicBezTo>
                <a:cubicBezTo>
                  <a:pt x="65" y="22"/>
                  <a:pt x="62" y="20"/>
                  <a:pt x="62" y="22"/>
                </a:cubicBezTo>
                <a:cubicBezTo>
                  <a:pt x="62" y="25"/>
                  <a:pt x="64" y="24"/>
                  <a:pt x="63" y="26"/>
                </a:cubicBezTo>
                <a:cubicBezTo>
                  <a:pt x="62" y="29"/>
                  <a:pt x="61" y="29"/>
                  <a:pt x="60" y="31"/>
                </a:cubicBezTo>
                <a:cubicBezTo>
                  <a:pt x="59" y="33"/>
                  <a:pt x="59" y="34"/>
                  <a:pt x="60" y="35"/>
                </a:cubicBezTo>
                <a:cubicBezTo>
                  <a:pt x="62" y="35"/>
                  <a:pt x="65" y="36"/>
                  <a:pt x="61" y="36"/>
                </a:cubicBezTo>
                <a:cubicBezTo>
                  <a:pt x="57" y="36"/>
                  <a:pt x="55" y="38"/>
                  <a:pt x="54" y="40"/>
                </a:cubicBezTo>
                <a:cubicBezTo>
                  <a:pt x="53" y="42"/>
                  <a:pt x="52" y="42"/>
                  <a:pt x="48" y="45"/>
                </a:cubicBezTo>
                <a:cubicBezTo>
                  <a:pt x="45" y="47"/>
                  <a:pt x="39" y="47"/>
                  <a:pt x="40" y="49"/>
                </a:cubicBezTo>
                <a:cubicBezTo>
                  <a:pt x="42" y="51"/>
                  <a:pt x="42" y="53"/>
                  <a:pt x="40" y="52"/>
                </a:cubicBezTo>
                <a:cubicBezTo>
                  <a:pt x="38" y="51"/>
                  <a:pt x="38" y="49"/>
                  <a:pt x="34" y="51"/>
                </a:cubicBezTo>
                <a:cubicBezTo>
                  <a:pt x="30" y="53"/>
                  <a:pt x="24" y="56"/>
                  <a:pt x="21" y="56"/>
                </a:cubicBezTo>
                <a:cubicBezTo>
                  <a:pt x="19" y="56"/>
                  <a:pt x="17" y="54"/>
                  <a:pt x="16" y="56"/>
                </a:cubicBezTo>
                <a:cubicBezTo>
                  <a:pt x="16" y="58"/>
                  <a:pt x="12" y="70"/>
                  <a:pt x="11" y="75"/>
                </a:cubicBezTo>
                <a:cubicBezTo>
                  <a:pt x="9" y="80"/>
                  <a:pt x="14" y="96"/>
                  <a:pt x="15" y="100"/>
                </a:cubicBezTo>
                <a:cubicBezTo>
                  <a:pt x="16" y="103"/>
                  <a:pt x="15" y="113"/>
                  <a:pt x="13" y="115"/>
                </a:cubicBezTo>
                <a:cubicBezTo>
                  <a:pt x="11" y="117"/>
                  <a:pt x="4" y="127"/>
                  <a:pt x="3" y="131"/>
                </a:cubicBezTo>
                <a:cubicBezTo>
                  <a:pt x="2" y="135"/>
                  <a:pt x="0" y="145"/>
                  <a:pt x="2" y="147"/>
                </a:cubicBezTo>
                <a:cubicBezTo>
                  <a:pt x="4" y="149"/>
                  <a:pt x="9" y="154"/>
                  <a:pt x="7" y="157"/>
                </a:cubicBezTo>
                <a:cubicBezTo>
                  <a:pt x="6" y="161"/>
                  <a:pt x="5" y="161"/>
                  <a:pt x="5" y="163"/>
                </a:cubicBezTo>
                <a:cubicBezTo>
                  <a:pt x="6" y="166"/>
                  <a:pt x="9" y="176"/>
                  <a:pt x="14" y="179"/>
                </a:cubicBezTo>
                <a:cubicBezTo>
                  <a:pt x="18" y="182"/>
                  <a:pt x="21" y="186"/>
                  <a:pt x="28" y="185"/>
                </a:cubicBezTo>
                <a:cubicBezTo>
                  <a:pt x="35" y="183"/>
                  <a:pt x="41" y="181"/>
                  <a:pt x="44" y="180"/>
                </a:cubicBezTo>
                <a:cubicBezTo>
                  <a:pt x="47" y="179"/>
                  <a:pt x="56" y="168"/>
                  <a:pt x="59" y="153"/>
                </a:cubicBezTo>
                <a:cubicBezTo>
                  <a:pt x="62" y="139"/>
                  <a:pt x="69" y="115"/>
                  <a:pt x="73" y="106"/>
                </a:cubicBezTo>
                <a:cubicBezTo>
                  <a:pt x="77" y="97"/>
                  <a:pt x="84" y="77"/>
                  <a:pt x="84" y="70"/>
                </a:cubicBezTo>
                <a:cubicBezTo>
                  <a:pt x="84" y="63"/>
                  <a:pt x="87" y="63"/>
                  <a:pt x="87" y="61"/>
                </a:cubicBezTo>
                <a:cubicBezTo>
                  <a:pt x="87" y="58"/>
                  <a:pt x="85" y="52"/>
                  <a:pt x="85" y="50"/>
                </a:cubicBezTo>
                <a:cubicBezTo>
                  <a:pt x="85" y="47"/>
                  <a:pt x="87" y="45"/>
                  <a:pt x="89" y="47"/>
                </a:cubicBezTo>
                <a:cubicBezTo>
                  <a:pt x="90" y="49"/>
                  <a:pt x="92" y="54"/>
                  <a:pt x="93" y="52"/>
                </a:cubicBezTo>
                <a:cubicBezTo>
                  <a:pt x="94" y="50"/>
                  <a:pt x="96" y="45"/>
                  <a:pt x="94" y="41"/>
                </a:cubicBezTo>
                <a:cubicBezTo>
                  <a:pt x="93" y="37"/>
                  <a:pt x="93" y="26"/>
                  <a:pt x="90" y="21"/>
                </a:cubicBezTo>
                <a:cubicBezTo>
                  <a:pt x="88" y="15"/>
                  <a:pt x="84" y="7"/>
                  <a:pt x="83" y="5"/>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15" name="Freeform 553"/>
          <p:cNvSpPr>
            <a:spLocks/>
          </p:cNvSpPr>
          <p:nvPr/>
        </p:nvSpPr>
        <p:spPr bwMode="auto">
          <a:xfrm>
            <a:off x="2235200" y="1911350"/>
            <a:ext cx="55563" cy="38100"/>
          </a:xfrm>
          <a:custGeom>
            <a:avLst/>
            <a:gdLst/>
            <a:ahLst/>
            <a:cxnLst>
              <a:cxn ang="0">
                <a:pos x="24" y="19"/>
              </a:cxn>
              <a:cxn ang="0">
                <a:pos x="26" y="13"/>
              </a:cxn>
              <a:cxn ang="0">
                <a:pos x="13" y="4"/>
              </a:cxn>
              <a:cxn ang="0">
                <a:pos x="6" y="2"/>
              </a:cxn>
              <a:cxn ang="0">
                <a:pos x="6" y="11"/>
              </a:cxn>
              <a:cxn ang="0">
                <a:pos x="15" y="16"/>
              </a:cxn>
              <a:cxn ang="0">
                <a:pos x="24" y="19"/>
              </a:cxn>
            </a:cxnLst>
            <a:rect l="0" t="0" r="r" b="b"/>
            <a:pathLst>
              <a:path w="29" h="20">
                <a:moveTo>
                  <a:pt x="24" y="19"/>
                </a:moveTo>
                <a:cubicBezTo>
                  <a:pt x="26" y="20"/>
                  <a:pt x="29" y="15"/>
                  <a:pt x="26" y="13"/>
                </a:cubicBezTo>
                <a:cubicBezTo>
                  <a:pt x="23" y="12"/>
                  <a:pt x="15" y="7"/>
                  <a:pt x="13" y="4"/>
                </a:cubicBezTo>
                <a:cubicBezTo>
                  <a:pt x="10" y="2"/>
                  <a:pt x="7" y="0"/>
                  <a:pt x="6" y="2"/>
                </a:cubicBezTo>
                <a:cubicBezTo>
                  <a:pt x="4" y="4"/>
                  <a:pt x="0" y="8"/>
                  <a:pt x="6" y="11"/>
                </a:cubicBezTo>
                <a:cubicBezTo>
                  <a:pt x="11" y="15"/>
                  <a:pt x="14" y="15"/>
                  <a:pt x="15" y="16"/>
                </a:cubicBezTo>
                <a:cubicBezTo>
                  <a:pt x="17" y="18"/>
                  <a:pt x="20" y="19"/>
                  <a:pt x="24" y="19"/>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16" name="Freeform 554"/>
          <p:cNvSpPr>
            <a:spLocks/>
          </p:cNvSpPr>
          <p:nvPr/>
        </p:nvSpPr>
        <p:spPr bwMode="auto">
          <a:xfrm>
            <a:off x="1974850" y="1955800"/>
            <a:ext cx="55563" cy="38100"/>
          </a:xfrm>
          <a:custGeom>
            <a:avLst/>
            <a:gdLst/>
            <a:ahLst/>
            <a:cxnLst>
              <a:cxn ang="0">
                <a:pos x="27" y="8"/>
              </a:cxn>
              <a:cxn ang="0">
                <a:pos x="9" y="18"/>
              </a:cxn>
              <a:cxn ang="0">
                <a:pos x="1" y="8"/>
              </a:cxn>
              <a:cxn ang="0">
                <a:pos x="10" y="0"/>
              </a:cxn>
              <a:cxn ang="0">
                <a:pos x="27" y="8"/>
              </a:cxn>
            </a:cxnLst>
            <a:rect l="0" t="0" r="r" b="b"/>
            <a:pathLst>
              <a:path w="29" h="20">
                <a:moveTo>
                  <a:pt x="27" y="8"/>
                </a:moveTo>
                <a:cubicBezTo>
                  <a:pt x="26" y="11"/>
                  <a:pt x="14" y="20"/>
                  <a:pt x="9" y="18"/>
                </a:cubicBezTo>
                <a:cubicBezTo>
                  <a:pt x="4" y="15"/>
                  <a:pt x="0" y="11"/>
                  <a:pt x="1" y="8"/>
                </a:cubicBezTo>
                <a:cubicBezTo>
                  <a:pt x="1" y="5"/>
                  <a:pt x="2" y="0"/>
                  <a:pt x="10" y="0"/>
                </a:cubicBezTo>
                <a:cubicBezTo>
                  <a:pt x="17" y="1"/>
                  <a:pt x="29" y="6"/>
                  <a:pt x="27" y="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17" name="Freeform 555"/>
          <p:cNvSpPr>
            <a:spLocks/>
          </p:cNvSpPr>
          <p:nvPr/>
        </p:nvSpPr>
        <p:spPr bwMode="auto">
          <a:xfrm>
            <a:off x="2524125" y="1771650"/>
            <a:ext cx="44450" cy="23813"/>
          </a:xfrm>
          <a:custGeom>
            <a:avLst/>
            <a:gdLst/>
            <a:ahLst/>
            <a:cxnLst>
              <a:cxn ang="0">
                <a:pos x="23" y="8"/>
              </a:cxn>
              <a:cxn ang="0">
                <a:pos x="4" y="11"/>
              </a:cxn>
              <a:cxn ang="0">
                <a:pos x="3" y="1"/>
              </a:cxn>
              <a:cxn ang="0">
                <a:pos x="15" y="1"/>
              </a:cxn>
              <a:cxn ang="0">
                <a:pos x="23" y="8"/>
              </a:cxn>
            </a:cxnLst>
            <a:rect l="0" t="0" r="r" b="b"/>
            <a:pathLst>
              <a:path w="23" h="13">
                <a:moveTo>
                  <a:pt x="23" y="8"/>
                </a:moveTo>
                <a:cubicBezTo>
                  <a:pt x="19" y="9"/>
                  <a:pt x="5" y="13"/>
                  <a:pt x="4" y="11"/>
                </a:cubicBezTo>
                <a:cubicBezTo>
                  <a:pt x="2" y="8"/>
                  <a:pt x="0" y="2"/>
                  <a:pt x="3" y="1"/>
                </a:cubicBezTo>
                <a:cubicBezTo>
                  <a:pt x="6" y="0"/>
                  <a:pt x="14" y="0"/>
                  <a:pt x="15" y="1"/>
                </a:cubicBezTo>
                <a:cubicBezTo>
                  <a:pt x="17" y="2"/>
                  <a:pt x="23" y="8"/>
                  <a:pt x="23" y="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18" name="Freeform 556"/>
          <p:cNvSpPr>
            <a:spLocks/>
          </p:cNvSpPr>
          <p:nvPr/>
        </p:nvSpPr>
        <p:spPr bwMode="auto">
          <a:xfrm>
            <a:off x="3522663" y="1722438"/>
            <a:ext cx="53975" cy="23812"/>
          </a:xfrm>
          <a:custGeom>
            <a:avLst/>
            <a:gdLst/>
            <a:ahLst/>
            <a:cxnLst>
              <a:cxn ang="0">
                <a:pos x="17" y="12"/>
              </a:cxn>
              <a:cxn ang="0">
                <a:pos x="4" y="6"/>
              </a:cxn>
              <a:cxn ang="0">
                <a:pos x="12" y="0"/>
              </a:cxn>
              <a:cxn ang="0">
                <a:pos x="20" y="0"/>
              </a:cxn>
              <a:cxn ang="0">
                <a:pos x="26" y="4"/>
              </a:cxn>
              <a:cxn ang="0">
                <a:pos x="17" y="12"/>
              </a:cxn>
            </a:cxnLst>
            <a:rect l="0" t="0" r="r" b="b"/>
            <a:pathLst>
              <a:path w="28" h="13">
                <a:moveTo>
                  <a:pt x="17" y="12"/>
                </a:moveTo>
                <a:cubicBezTo>
                  <a:pt x="12" y="13"/>
                  <a:pt x="0" y="8"/>
                  <a:pt x="4" y="6"/>
                </a:cubicBezTo>
                <a:cubicBezTo>
                  <a:pt x="8" y="4"/>
                  <a:pt x="8" y="1"/>
                  <a:pt x="12" y="0"/>
                </a:cubicBezTo>
                <a:cubicBezTo>
                  <a:pt x="15" y="0"/>
                  <a:pt x="15" y="0"/>
                  <a:pt x="20" y="0"/>
                </a:cubicBezTo>
                <a:cubicBezTo>
                  <a:pt x="25" y="0"/>
                  <a:pt x="28" y="0"/>
                  <a:pt x="26" y="4"/>
                </a:cubicBezTo>
                <a:cubicBezTo>
                  <a:pt x="23" y="8"/>
                  <a:pt x="19" y="11"/>
                  <a:pt x="17" y="1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19" name="Freeform 576"/>
          <p:cNvSpPr>
            <a:spLocks/>
          </p:cNvSpPr>
          <p:nvPr/>
        </p:nvSpPr>
        <p:spPr bwMode="auto">
          <a:xfrm>
            <a:off x="2741613" y="1793875"/>
            <a:ext cx="26987" cy="15875"/>
          </a:xfrm>
          <a:custGeom>
            <a:avLst/>
            <a:gdLst/>
            <a:ahLst/>
            <a:cxnLst>
              <a:cxn ang="0">
                <a:pos x="11" y="8"/>
              </a:cxn>
              <a:cxn ang="0">
                <a:pos x="2" y="4"/>
              </a:cxn>
              <a:cxn ang="0">
                <a:pos x="9" y="1"/>
              </a:cxn>
              <a:cxn ang="0">
                <a:pos x="11" y="8"/>
              </a:cxn>
            </a:cxnLst>
            <a:rect l="0" t="0" r="r" b="b"/>
            <a:pathLst>
              <a:path w="14" h="8">
                <a:moveTo>
                  <a:pt x="11" y="8"/>
                </a:moveTo>
                <a:cubicBezTo>
                  <a:pt x="7" y="8"/>
                  <a:pt x="0" y="7"/>
                  <a:pt x="2" y="4"/>
                </a:cubicBezTo>
                <a:cubicBezTo>
                  <a:pt x="4" y="1"/>
                  <a:pt x="6" y="0"/>
                  <a:pt x="9" y="1"/>
                </a:cubicBezTo>
                <a:cubicBezTo>
                  <a:pt x="11" y="2"/>
                  <a:pt x="14" y="8"/>
                  <a:pt x="11" y="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20" name="Freeform 577"/>
          <p:cNvSpPr>
            <a:spLocks/>
          </p:cNvSpPr>
          <p:nvPr/>
        </p:nvSpPr>
        <p:spPr bwMode="auto">
          <a:xfrm>
            <a:off x="5167313" y="4513263"/>
            <a:ext cx="39687" cy="23812"/>
          </a:xfrm>
          <a:custGeom>
            <a:avLst/>
            <a:gdLst/>
            <a:ahLst/>
            <a:cxnLst>
              <a:cxn ang="0">
                <a:pos x="20" y="9"/>
              </a:cxn>
              <a:cxn ang="0">
                <a:pos x="12" y="1"/>
              </a:cxn>
              <a:cxn ang="0">
                <a:pos x="3" y="8"/>
              </a:cxn>
              <a:cxn ang="0">
                <a:pos x="20" y="9"/>
              </a:cxn>
            </a:cxnLst>
            <a:rect l="0" t="0" r="r" b="b"/>
            <a:pathLst>
              <a:path w="21" h="13">
                <a:moveTo>
                  <a:pt x="20" y="9"/>
                </a:moveTo>
                <a:cubicBezTo>
                  <a:pt x="21" y="4"/>
                  <a:pt x="18" y="0"/>
                  <a:pt x="12" y="1"/>
                </a:cubicBezTo>
                <a:cubicBezTo>
                  <a:pt x="7" y="1"/>
                  <a:pt x="0" y="5"/>
                  <a:pt x="3" y="8"/>
                </a:cubicBezTo>
                <a:cubicBezTo>
                  <a:pt x="7" y="11"/>
                  <a:pt x="19" y="13"/>
                  <a:pt x="20" y="9"/>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21" name="Freeform 578"/>
          <p:cNvSpPr>
            <a:spLocks/>
          </p:cNvSpPr>
          <p:nvPr/>
        </p:nvSpPr>
        <p:spPr bwMode="auto">
          <a:xfrm>
            <a:off x="5205413" y="4479925"/>
            <a:ext cx="39687" cy="25400"/>
          </a:xfrm>
          <a:custGeom>
            <a:avLst/>
            <a:gdLst/>
            <a:ahLst/>
            <a:cxnLst>
              <a:cxn ang="0">
                <a:pos x="11" y="9"/>
              </a:cxn>
              <a:cxn ang="0">
                <a:pos x="1" y="10"/>
              </a:cxn>
              <a:cxn ang="0">
                <a:pos x="13" y="2"/>
              </a:cxn>
              <a:cxn ang="0">
                <a:pos x="19" y="3"/>
              </a:cxn>
              <a:cxn ang="0">
                <a:pos x="19" y="5"/>
              </a:cxn>
              <a:cxn ang="0">
                <a:pos x="11" y="9"/>
              </a:cxn>
            </a:cxnLst>
            <a:rect l="0" t="0" r="r" b="b"/>
            <a:pathLst>
              <a:path w="21" h="13">
                <a:moveTo>
                  <a:pt x="11" y="9"/>
                </a:moveTo>
                <a:cubicBezTo>
                  <a:pt x="8" y="9"/>
                  <a:pt x="1" y="13"/>
                  <a:pt x="1" y="10"/>
                </a:cubicBezTo>
                <a:cubicBezTo>
                  <a:pt x="0" y="8"/>
                  <a:pt x="10" y="4"/>
                  <a:pt x="13" y="2"/>
                </a:cubicBezTo>
                <a:cubicBezTo>
                  <a:pt x="16" y="0"/>
                  <a:pt x="21" y="1"/>
                  <a:pt x="19" y="3"/>
                </a:cubicBezTo>
                <a:cubicBezTo>
                  <a:pt x="16" y="4"/>
                  <a:pt x="19" y="5"/>
                  <a:pt x="19" y="5"/>
                </a:cubicBezTo>
                <a:cubicBezTo>
                  <a:pt x="20" y="6"/>
                  <a:pt x="14" y="9"/>
                  <a:pt x="11" y="9"/>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22" name="Freeform 579"/>
          <p:cNvSpPr>
            <a:spLocks/>
          </p:cNvSpPr>
          <p:nvPr/>
        </p:nvSpPr>
        <p:spPr bwMode="auto">
          <a:xfrm>
            <a:off x="992188" y="2908300"/>
            <a:ext cx="25400" cy="58738"/>
          </a:xfrm>
          <a:custGeom>
            <a:avLst/>
            <a:gdLst/>
            <a:ahLst/>
            <a:cxnLst>
              <a:cxn ang="0">
                <a:pos x="12" y="3"/>
              </a:cxn>
              <a:cxn ang="0">
                <a:pos x="11" y="19"/>
              </a:cxn>
              <a:cxn ang="0">
                <a:pos x="7" y="27"/>
              </a:cxn>
              <a:cxn ang="0">
                <a:pos x="2" y="13"/>
              </a:cxn>
              <a:cxn ang="0">
                <a:pos x="12" y="3"/>
              </a:cxn>
            </a:cxnLst>
            <a:rect l="0" t="0" r="r" b="b"/>
            <a:pathLst>
              <a:path w="13" h="31">
                <a:moveTo>
                  <a:pt x="12" y="3"/>
                </a:moveTo>
                <a:cubicBezTo>
                  <a:pt x="13" y="7"/>
                  <a:pt x="13" y="16"/>
                  <a:pt x="11" y="19"/>
                </a:cubicBezTo>
                <a:cubicBezTo>
                  <a:pt x="9" y="23"/>
                  <a:pt x="13" y="31"/>
                  <a:pt x="7" y="27"/>
                </a:cubicBezTo>
                <a:cubicBezTo>
                  <a:pt x="2" y="23"/>
                  <a:pt x="0" y="18"/>
                  <a:pt x="2" y="13"/>
                </a:cubicBezTo>
                <a:cubicBezTo>
                  <a:pt x="3" y="8"/>
                  <a:pt x="12" y="0"/>
                  <a:pt x="12" y="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23" name="Freeform 580"/>
          <p:cNvSpPr>
            <a:spLocks/>
          </p:cNvSpPr>
          <p:nvPr/>
        </p:nvSpPr>
        <p:spPr bwMode="auto">
          <a:xfrm>
            <a:off x="981075" y="2965450"/>
            <a:ext cx="41275" cy="71438"/>
          </a:xfrm>
          <a:custGeom>
            <a:avLst/>
            <a:gdLst/>
            <a:ahLst/>
            <a:cxnLst>
              <a:cxn ang="0">
                <a:pos x="19" y="6"/>
              </a:cxn>
              <a:cxn ang="0">
                <a:pos x="15" y="2"/>
              </a:cxn>
              <a:cxn ang="0">
                <a:pos x="4" y="7"/>
              </a:cxn>
              <a:cxn ang="0">
                <a:pos x="0" y="6"/>
              </a:cxn>
              <a:cxn ang="0">
                <a:pos x="3" y="16"/>
              </a:cxn>
              <a:cxn ang="0">
                <a:pos x="6" y="30"/>
              </a:cxn>
              <a:cxn ang="0">
                <a:pos x="9" y="35"/>
              </a:cxn>
              <a:cxn ang="0">
                <a:pos x="21" y="26"/>
              </a:cxn>
              <a:cxn ang="0">
                <a:pos x="19" y="6"/>
              </a:cxn>
            </a:cxnLst>
            <a:rect l="0" t="0" r="r" b="b"/>
            <a:pathLst>
              <a:path w="22" h="37">
                <a:moveTo>
                  <a:pt x="19" y="6"/>
                </a:moveTo>
                <a:cubicBezTo>
                  <a:pt x="15" y="6"/>
                  <a:pt x="19" y="0"/>
                  <a:pt x="15" y="2"/>
                </a:cubicBezTo>
                <a:cubicBezTo>
                  <a:pt x="10" y="4"/>
                  <a:pt x="7" y="9"/>
                  <a:pt x="4" y="7"/>
                </a:cubicBezTo>
                <a:cubicBezTo>
                  <a:pt x="1" y="4"/>
                  <a:pt x="0" y="2"/>
                  <a:pt x="0" y="6"/>
                </a:cubicBezTo>
                <a:cubicBezTo>
                  <a:pt x="0" y="10"/>
                  <a:pt x="3" y="11"/>
                  <a:pt x="3" y="16"/>
                </a:cubicBezTo>
                <a:cubicBezTo>
                  <a:pt x="3" y="21"/>
                  <a:pt x="6" y="26"/>
                  <a:pt x="6" y="30"/>
                </a:cubicBezTo>
                <a:cubicBezTo>
                  <a:pt x="5" y="34"/>
                  <a:pt x="6" y="37"/>
                  <a:pt x="9" y="35"/>
                </a:cubicBezTo>
                <a:cubicBezTo>
                  <a:pt x="12" y="34"/>
                  <a:pt x="20" y="33"/>
                  <a:pt x="21" y="26"/>
                </a:cubicBezTo>
                <a:cubicBezTo>
                  <a:pt x="21" y="19"/>
                  <a:pt x="22" y="6"/>
                  <a:pt x="19" y="6"/>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24" name="Freeform 581"/>
          <p:cNvSpPr>
            <a:spLocks/>
          </p:cNvSpPr>
          <p:nvPr/>
        </p:nvSpPr>
        <p:spPr bwMode="auto">
          <a:xfrm>
            <a:off x="1084263" y="3055938"/>
            <a:ext cx="84137" cy="38100"/>
          </a:xfrm>
          <a:custGeom>
            <a:avLst/>
            <a:gdLst/>
            <a:ahLst/>
            <a:cxnLst>
              <a:cxn ang="0">
                <a:pos x="13" y="0"/>
              </a:cxn>
              <a:cxn ang="0">
                <a:pos x="3" y="4"/>
              </a:cxn>
              <a:cxn ang="0">
                <a:pos x="14" y="11"/>
              </a:cxn>
              <a:cxn ang="0">
                <a:pos x="33" y="20"/>
              </a:cxn>
              <a:cxn ang="0">
                <a:pos x="39" y="17"/>
              </a:cxn>
              <a:cxn ang="0">
                <a:pos x="35" y="9"/>
              </a:cxn>
              <a:cxn ang="0">
                <a:pos x="40" y="0"/>
              </a:cxn>
              <a:cxn ang="0">
                <a:pos x="24" y="2"/>
              </a:cxn>
              <a:cxn ang="0">
                <a:pos x="13" y="0"/>
              </a:cxn>
            </a:cxnLst>
            <a:rect l="0" t="0" r="r" b="b"/>
            <a:pathLst>
              <a:path w="44" h="20">
                <a:moveTo>
                  <a:pt x="13" y="0"/>
                </a:moveTo>
                <a:cubicBezTo>
                  <a:pt x="8" y="0"/>
                  <a:pt x="0" y="0"/>
                  <a:pt x="3" y="4"/>
                </a:cubicBezTo>
                <a:cubicBezTo>
                  <a:pt x="5" y="9"/>
                  <a:pt x="7" y="10"/>
                  <a:pt x="14" y="11"/>
                </a:cubicBezTo>
                <a:cubicBezTo>
                  <a:pt x="21" y="12"/>
                  <a:pt x="29" y="20"/>
                  <a:pt x="33" y="20"/>
                </a:cubicBezTo>
                <a:cubicBezTo>
                  <a:pt x="38" y="20"/>
                  <a:pt x="40" y="19"/>
                  <a:pt x="39" y="17"/>
                </a:cubicBezTo>
                <a:cubicBezTo>
                  <a:pt x="37" y="14"/>
                  <a:pt x="33" y="11"/>
                  <a:pt x="35" y="9"/>
                </a:cubicBezTo>
                <a:cubicBezTo>
                  <a:pt x="37" y="7"/>
                  <a:pt x="44" y="0"/>
                  <a:pt x="40" y="0"/>
                </a:cubicBezTo>
                <a:cubicBezTo>
                  <a:pt x="37" y="0"/>
                  <a:pt x="27" y="2"/>
                  <a:pt x="24" y="2"/>
                </a:cubicBezTo>
                <a:cubicBezTo>
                  <a:pt x="21" y="2"/>
                  <a:pt x="17" y="0"/>
                  <a:pt x="13"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25" name="Freeform 582"/>
          <p:cNvSpPr>
            <a:spLocks/>
          </p:cNvSpPr>
          <p:nvPr/>
        </p:nvSpPr>
        <p:spPr bwMode="auto">
          <a:xfrm>
            <a:off x="1565275" y="3122613"/>
            <a:ext cx="65088" cy="31750"/>
          </a:xfrm>
          <a:custGeom>
            <a:avLst/>
            <a:gdLst/>
            <a:ahLst/>
            <a:cxnLst>
              <a:cxn ang="0">
                <a:pos x="31" y="2"/>
              </a:cxn>
              <a:cxn ang="0">
                <a:pos x="23" y="9"/>
              </a:cxn>
              <a:cxn ang="0">
                <a:pos x="24" y="12"/>
              </a:cxn>
              <a:cxn ang="0">
                <a:pos x="10" y="17"/>
              </a:cxn>
              <a:cxn ang="0">
                <a:pos x="3" y="11"/>
              </a:cxn>
              <a:cxn ang="0">
                <a:pos x="16" y="7"/>
              </a:cxn>
              <a:cxn ang="0">
                <a:pos x="31" y="2"/>
              </a:cxn>
            </a:cxnLst>
            <a:rect l="0" t="0" r="r" b="b"/>
            <a:pathLst>
              <a:path w="34" h="17">
                <a:moveTo>
                  <a:pt x="31" y="2"/>
                </a:moveTo>
                <a:cubicBezTo>
                  <a:pt x="34" y="0"/>
                  <a:pt x="21" y="8"/>
                  <a:pt x="23" y="9"/>
                </a:cubicBezTo>
                <a:cubicBezTo>
                  <a:pt x="26" y="10"/>
                  <a:pt x="29" y="12"/>
                  <a:pt x="24" y="12"/>
                </a:cubicBezTo>
                <a:cubicBezTo>
                  <a:pt x="19" y="12"/>
                  <a:pt x="13" y="17"/>
                  <a:pt x="10" y="17"/>
                </a:cubicBezTo>
                <a:cubicBezTo>
                  <a:pt x="7" y="17"/>
                  <a:pt x="0" y="13"/>
                  <a:pt x="3" y="11"/>
                </a:cubicBezTo>
                <a:cubicBezTo>
                  <a:pt x="7" y="10"/>
                  <a:pt x="11" y="8"/>
                  <a:pt x="16" y="7"/>
                </a:cubicBezTo>
                <a:cubicBezTo>
                  <a:pt x="20" y="7"/>
                  <a:pt x="27" y="4"/>
                  <a:pt x="31"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26" name="Freeform 583"/>
          <p:cNvSpPr>
            <a:spLocks/>
          </p:cNvSpPr>
          <p:nvPr/>
        </p:nvSpPr>
        <p:spPr bwMode="auto">
          <a:xfrm>
            <a:off x="1346200" y="3127375"/>
            <a:ext cx="79375" cy="20638"/>
          </a:xfrm>
          <a:custGeom>
            <a:avLst/>
            <a:gdLst/>
            <a:ahLst/>
            <a:cxnLst>
              <a:cxn ang="0">
                <a:pos x="21" y="10"/>
              </a:cxn>
              <a:cxn ang="0">
                <a:pos x="8" y="6"/>
              </a:cxn>
              <a:cxn ang="0">
                <a:pos x="4" y="1"/>
              </a:cxn>
              <a:cxn ang="0">
                <a:pos x="16" y="2"/>
              </a:cxn>
              <a:cxn ang="0">
                <a:pos x="33" y="5"/>
              </a:cxn>
              <a:cxn ang="0">
                <a:pos x="40" y="4"/>
              </a:cxn>
              <a:cxn ang="0">
                <a:pos x="31" y="9"/>
              </a:cxn>
              <a:cxn ang="0">
                <a:pos x="21" y="10"/>
              </a:cxn>
            </a:cxnLst>
            <a:rect l="0" t="0" r="r" b="b"/>
            <a:pathLst>
              <a:path w="42" h="11">
                <a:moveTo>
                  <a:pt x="21" y="10"/>
                </a:moveTo>
                <a:cubicBezTo>
                  <a:pt x="18" y="11"/>
                  <a:pt x="13" y="9"/>
                  <a:pt x="8" y="6"/>
                </a:cubicBezTo>
                <a:cubicBezTo>
                  <a:pt x="4" y="3"/>
                  <a:pt x="0" y="0"/>
                  <a:pt x="4" y="1"/>
                </a:cubicBezTo>
                <a:cubicBezTo>
                  <a:pt x="8" y="1"/>
                  <a:pt x="10" y="2"/>
                  <a:pt x="16" y="2"/>
                </a:cubicBezTo>
                <a:cubicBezTo>
                  <a:pt x="22" y="2"/>
                  <a:pt x="28" y="5"/>
                  <a:pt x="33" y="5"/>
                </a:cubicBezTo>
                <a:cubicBezTo>
                  <a:pt x="37" y="5"/>
                  <a:pt x="42" y="3"/>
                  <a:pt x="40" y="4"/>
                </a:cubicBezTo>
                <a:cubicBezTo>
                  <a:pt x="39" y="5"/>
                  <a:pt x="35" y="9"/>
                  <a:pt x="31" y="9"/>
                </a:cubicBezTo>
                <a:cubicBezTo>
                  <a:pt x="27" y="9"/>
                  <a:pt x="25" y="10"/>
                  <a:pt x="21" y="1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27" name="Freeform 584"/>
          <p:cNvSpPr>
            <a:spLocks/>
          </p:cNvSpPr>
          <p:nvPr/>
        </p:nvSpPr>
        <p:spPr bwMode="auto">
          <a:xfrm>
            <a:off x="1312863" y="2387600"/>
            <a:ext cx="42862" cy="36513"/>
          </a:xfrm>
          <a:custGeom>
            <a:avLst/>
            <a:gdLst/>
            <a:ahLst/>
            <a:cxnLst>
              <a:cxn ang="0">
                <a:pos x="3" y="11"/>
              </a:cxn>
              <a:cxn ang="0">
                <a:pos x="7" y="2"/>
              </a:cxn>
              <a:cxn ang="0">
                <a:pos x="18" y="2"/>
              </a:cxn>
              <a:cxn ang="0">
                <a:pos x="3" y="11"/>
              </a:cxn>
            </a:cxnLst>
            <a:rect l="0" t="0" r="r" b="b"/>
            <a:pathLst>
              <a:path w="22" h="19">
                <a:moveTo>
                  <a:pt x="3" y="11"/>
                </a:moveTo>
                <a:cubicBezTo>
                  <a:pt x="2" y="2"/>
                  <a:pt x="0" y="4"/>
                  <a:pt x="7" y="2"/>
                </a:cubicBezTo>
                <a:cubicBezTo>
                  <a:pt x="13" y="0"/>
                  <a:pt x="22" y="0"/>
                  <a:pt x="18" y="2"/>
                </a:cubicBezTo>
                <a:cubicBezTo>
                  <a:pt x="13" y="5"/>
                  <a:pt x="4" y="19"/>
                  <a:pt x="3" y="1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28" name="Freeform 585"/>
          <p:cNvSpPr>
            <a:spLocks/>
          </p:cNvSpPr>
          <p:nvPr/>
        </p:nvSpPr>
        <p:spPr bwMode="auto">
          <a:xfrm>
            <a:off x="1311275" y="2371725"/>
            <a:ext cx="31750" cy="15875"/>
          </a:xfrm>
          <a:custGeom>
            <a:avLst/>
            <a:gdLst/>
            <a:ahLst/>
            <a:cxnLst>
              <a:cxn ang="0">
                <a:pos x="10" y="6"/>
              </a:cxn>
              <a:cxn ang="0">
                <a:pos x="4" y="3"/>
              </a:cxn>
              <a:cxn ang="0">
                <a:pos x="14" y="2"/>
              </a:cxn>
              <a:cxn ang="0">
                <a:pos x="10" y="6"/>
              </a:cxn>
            </a:cxnLst>
            <a:rect l="0" t="0" r="r" b="b"/>
            <a:pathLst>
              <a:path w="17" h="8">
                <a:moveTo>
                  <a:pt x="10" y="6"/>
                </a:moveTo>
                <a:cubicBezTo>
                  <a:pt x="7" y="5"/>
                  <a:pt x="0" y="4"/>
                  <a:pt x="4" y="3"/>
                </a:cubicBezTo>
                <a:cubicBezTo>
                  <a:pt x="8" y="2"/>
                  <a:pt x="13" y="0"/>
                  <a:pt x="14" y="2"/>
                </a:cubicBezTo>
                <a:cubicBezTo>
                  <a:pt x="15" y="4"/>
                  <a:pt x="17" y="8"/>
                  <a:pt x="10" y="6"/>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29" name="Freeform 586"/>
          <p:cNvSpPr>
            <a:spLocks/>
          </p:cNvSpPr>
          <p:nvPr/>
        </p:nvSpPr>
        <p:spPr bwMode="auto">
          <a:xfrm>
            <a:off x="1223963" y="2409825"/>
            <a:ext cx="20637" cy="47625"/>
          </a:xfrm>
          <a:custGeom>
            <a:avLst/>
            <a:gdLst/>
            <a:ahLst/>
            <a:cxnLst>
              <a:cxn ang="0">
                <a:pos x="10" y="3"/>
              </a:cxn>
              <a:cxn ang="0">
                <a:pos x="1" y="14"/>
              </a:cxn>
              <a:cxn ang="0">
                <a:pos x="2" y="22"/>
              </a:cxn>
              <a:cxn ang="0">
                <a:pos x="10" y="3"/>
              </a:cxn>
            </a:cxnLst>
            <a:rect l="0" t="0" r="r" b="b"/>
            <a:pathLst>
              <a:path w="11" h="25">
                <a:moveTo>
                  <a:pt x="10" y="3"/>
                </a:moveTo>
                <a:cubicBezTo>
                  <a:pt x="10" y="0"/>
                  <a:pt x="1" y="10"/>
                  <a:pt x="1" y="14"/>
                </a:cubicBezTo>
                <a:cubicBezTo>
                  <a:pt x="1" y="19"/>
                  <a:pt x="0" y="25"/>
                  <a:pt x="2" y="22"/>
                </a:cubicBezTo>
                <a:cubicBezTo>
                  <a:pt x="5" y="18"/>
                  <a:pt x="11" y="8"/>
                  <a:pt x="10" y="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30" name="Freeform 587"/>
          <p:cNvSpPr>
            <a:spLocks/>
          </p:cNvSpPr>
          <p:nvPr/>
        </p:nvSpPr>
        <p:spPr bwMode="auto">
          <a:xfrm>
            <a:off x="1257300" y="2322513"/>
            <a:ext cx="19050" cy="17462"/>
          </a:xfrm>
          <a:custGeom>
            <a:avLst/>
            <a:gdLst/>
            <a:ahLst/>
            <a:cxnLst>
              <a:cxn ang="0">
                <a:pos x="8" y="7"/>
              </a:cxn>
              <a:cxn ang="0">
                <a:pos x="2" y="4"/>
              </a:cxn>
              <a:cxn ang="0">
                <a:pos x="9" y="2"/>
              </a:cxn>
              <a:cxn ang="0">
                <a:pos x="8" y="7"/>
              </a:cxn>
            </a:cxnLst>
            <a:rect l="0" t="0" r="r" b="b"/>
            <a:pathLst>
              <a:path w="10" h="9">
                <a:moveTo>
                  <a:pt x="8" y="7"/>
                </a:moveTo>
                <a:cubicBezTo>
                  <a:pt x="5" y="9"/>
                  <a:pt x="0" y="5"/>
                  <a:pt x="2" y="4"/>
                </a:cubicBezTo>
                <a:cubicBezTo>
                  <a:pt x="5" y="2"/>
                  <a:pt x="9" y="0"/>
                  <a:pt x="9" y="2"/>
                </a:cubicBezTo>
                <a:cubicBezTo>
                  <a:pt x="10" y="4"/>
                  <a:pt x="10" y="5"/>
                  <a:pt x="8" y="7"/>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31" name="Freeform 588"/>
          <p:cNvSpPr>
            <a:spLocks/>
          </p:cNvSpPr>
          <p:nvPr/>
        </p:nvSpPr>
        <p:spPr bwMode="auto">
          <a:xfrm>
            <a:off x="1054100" y="2481263"/>
            <a:ext cx="33338" cy="47625"/>
          </a:xfrm>
          <a:custGeom>
            <a:avLst/>
            <a:gdLst/>
            <a:ahLst/>
            <a:cxnLst>
              <a:cxn ang="0">
                <a:pos x="16" y="3"/>
              </a:cxn>
              <a:cxn ang="0">
                <a:pos x="18" y="11"/>
              </a:cxn>
              <a:cxn ang="0">
                <a:pos x="15" y="18"/>
              </a:cxn>
              <a:cxn ang="0">
                <a:pos x="14" y="23"/>
              </a:cxn>
              <a:cxn ang="0">
                <a:pos x="8" y="18"/>
              </a:cxn>
              <a:cxn ang="0">
                <a:pos x="2" y="11"/>
              </a:cxn>
              <a:cxn ang="0">
                <a:pos x="1" y="7"/>
              </a:cxn>
              <a:cxn ang="0">
                <a:pos x="6" y="4"/>
              </a:cxn>
              <a:cxn ang="0">
                <a:pos x="12" y="8"/>
              </a:cxn>
              <a:cxn ang="0">
                <a:pos x="16" y="3"/>
              </a:cxn>
            </a:cxnLst>
            <a:rect l="0" t="0" r="r" b="b"/>
            <a:pathLst>
              <a:path w="18" h="25">
                <a:moveTo>
                  <a:pt x="16" y="3"/>
                </a:moveTo>
                <a:cubicBezTo>
                  <a:pt x="17" y="0"/>
                  <a:pt x="18" y="9"/>
                  <a:pt x="18" y="11"/>
                </a:cubicBezTo>
                <a:cubicBezTo>
                  <a:pt x="18" y="14"/>
                  <a:pt x="15" y="16"/>
                  <a:pt x="15" y="18"/>
                </a:cubicBezTo>
                <a:cubicBezTo>
                  <a:pt x="15" y="21"/>
                  <a:pt x="16" y="25"/>
                  <a:pt x="14" y="23"/>
                </a:cubicBezTo>
                <a:cubicBezTo>
                  <a:pt x="12" y="22"/>
                  <a:pt x="11" y="21"/>
                  <a:pt x="8" y="18"/>
                </a:cubicBezTo>
                <a:cubicBezTo>
                  <a:pt x="5" y="16"/>
                  <a:pt x="4" y="13"/>
                  <a:pt x="2" y="11"/>
                </a:cubicBezTo>
                <a:cubicBezTo>
                  <a:pt x="1" y="9"/>
                  <a:pt x="0" y="6"/>
                  <a:pt x="1" y="7"/>
                </a:cubicBezTo>
                <a:cubicBezTo>
                  <a:pt x="3" y="7"/>
                  <a:pt x="5" y="5"/>
                  <a:pt x="6" y="4"/>
                </a:cubicBezTo>
                <a:cubicBezTo>
                  <a:pt x="8" y="2"/>
                  <a:pt x="10" y="6"/>
                  <a:pt x="12" y="8"/>
                </a:cubicBezTo>
                <a:cubicBezTo>
                  <a:pt x="14" y="11"/>
                  <a:pt x="16" y="6"/>
                  <a:pt x="16" y="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32" name="Freeform 589"/>
          <p:cNvSpPr>
            <a:spLocks/>
          </p:cNvSpPr>
          <p:nvPr/>
        </p:nvSpPr>
        <p:spPr bwMode="auto">
          <a:xfrm>
            <a:off x="1022350" y="2498725"/>
            <a:ext cx="31750" cy="30163"/>
          </a:xfrm>
          <a:custGeom>
            <a:avLst/>
            <a:gdLst/>
            <a:ahLst/>
            <a:cxnLst>
              <a:cxn ang="0">
                <a:pos x="14" y="14"/>
              </a:cxn>
              <a:cxn ang="0">
                <a:pos x="8" y="13"/>
              </a:cxn>
              <a:cxn ang="0">
                <a:pos x="5" y="11"/>
              </a:cxn>
              <a:cxn ang="0">
                <a:pos x="1" y="5"/>
              </a:cxn>
              <a:cxn ang="0">
                <a:pos x="6" y="2"/>
              </a:cxn>
              <a:cxn ang="0">
                <a:pos x="12" y="4"/>
              </a:cxn>
              <a:cxn ang="0">
                <a:pos x="14" y="14"/>
              </a:cxn>
            </a:cxnLst>
            <a:rect l="0" t="0" r="r" b="b"/>
            <a:pathLst>
              <a:path w="16" h="16">
                <a:moveTo>
                  <a:pt x="14" y="14"/>
                </a:moveTo>
                <a:cubicBezTo>
                  <a:pt x="12" y="16"/>
                  <a:pt x="10" y="11"/>
                  <a:pt x="8" y="13"/>
                </a:cubicBezTo>
                <a:cubicBezTo>
                  <a:pt x="7" y="14"/>
                  <a:pt x="8" y="12"/>
                  <a:pt x="5" y="11"/>
                </a:cubicBezTo>
                <a:cubicBezTo>
                  <a:pt x="3" y="9"/>
                  <a:pt x="0" y="8"/>
                  <a:pt x="1" y="5"/>
                </a:cubicBezTo>
                <a:cubicBezTo>
                  <a:pt x="2" y="3"/>
                  <a:pt x="4" y="0"/>
                  <a:pt x="6" y="2"/>
                </a:cubicBezTo>
                <a:cubicBezTo>
                  <a:pt x="8" y="3"/>
                  <a:pt x="11" y="2"/>
                  <a:pt x="12" y="4"/>
                </a:cubicBezTo>
                <a:cubicBezTo>
                  <a:pt x="13" y="6"/>
                  <a:pt x="16" y="12"/>
                  <a:pt x="14" y="1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33" name="Freeform 590"/>
          <p:cNvSpPr>
            <a:spLocks/>
          </p:cNvSpPr>
          <p:nvPr/>
        </p:nvSpPr>
        <p:spPr bwMode="auto">
          <a:xfrm>
            <a:off x="833438" y="3000375"/>
            <a:ext cx="33337" cy="22225"/>
          </a:xfrm>
          <a:custGeom>
            <a:avLst/>
            <a:gdLst/>
            <a:ahLst/>
            <a:cxnLst>
              <a:cxn ang="0">
                <a:pos x="15" y="7"/>
              </a:cxn>
              <a:cxn ang="0">
                <a:pos x="12" y="11"/>
              </a:cxn>
              <a:cxn ang="0">
                <a:pos x="8" y="9"/>
              </a:cxn>
              <a:cxn ang="0">
                <a:pos x="4" y="8"/>
              </a:cxn>
              <a:cxn ang="0">
                <a:pos x="13" y="2"/>
              </a:cxn>
              <a:cxn ang="0">
                <a:pos x="15" y="7"/>
              </a:cxn>
            </a:cxnLst>
            <a:rect l="0" t="0" r="r" b="b"/>
            <a:pathLst>
              <a:path w="17" h="12">
                <a:moveTo>
                  <a:pt x="15" y="7"/>
                </a:moveTo>
                <a:cubicBezTo>
                  <a:pt x="17" y="6"/>
                  <a:pt x="13" y="12"/>
                  <a:pt x="12" y="11"/>
                </a:cubicBezTo>
                <a:cubicBezTo>
                  <a:pt x="10" y="9"/>
                  <a:pt x="11" y="9"/>
                  <a:pt x="8" y="9"/>
                </a:cubicBezTo>
                <a:cubicBezTo>
                  <a:pt x="5" y="9"/>
                  <a:pt x="0" y="10"/>
                  <a:pt x="4" y="8"/>
                </a:cubicBezTo>
                <a:cubicBezTo>
                  <a:pt x="7" y="6"/>
                  <a:pt x="13" y="0"/>
                  <a:pt x="13" y="2"/>
                </a:cubicBezTo>
                <a:cubicBezTo>
                  <a:pt x="13" y="4"/>
                  <a:pt x="11" y="7"/>
                  <a:pt x="15" y="7"/>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34" name="Freeform 591"/>
          <p:cNvSpPr>
            <a:spLocks/>
          </p:cNvSpPr>
          <p:nvPr/>
        </p:nvSpPr>
        <p:spPr bwMode="auto">
          <a:xfrm>
            <a:off x="596900" y="2393950"/>
            <a:ext cx="26988" cy="30163"/>
          </a:xfrm>
          <a:custGeom>
            <a:avLst/>
            <a:gdLst/>
            <a:ahLst/>
            <a:cxnLst>
              <a:cxn ang="0">
                <a:pos x="12" y="2"/>
              </a:cxn>
              <a:cxn ang="0">
                <a:pos x="10" y="10"/>
              </a:cxn>
              <a:cxn ang="0">
                <a:pos x="7" y="13"/>
              </a:cxn>
              <a:cxn ang="0">
                <a:pos x="3" y="14"/>
              </a:cxn>
              <a:cxn ang="0">
                <a:pos x="2" y="9"/>
              </a:cxn>
              <a:cxn ang="0">
                <a:pos x="12" y="2"/>
              </a:cxn>
            </a:cxnLst>
            <a:rect l="0" t="0" r="r" b="b"/>
            <a:pathLst>
              <a:path w="14" h="16">
                <a:moveTo>
                  <a:pt x="12" y="2"/>
                </a:moveTo>
                <a:cubicBezTo>
                  <a:pt x="14" y="5"/>
                  <a:pt x="11" y="9"/>
                  <a:pt x="10" y="10"/>
                </a:cubicBezTo>
                <a:cubicBezTo>
                  <a:pt x="8" y="11"/>
                  <a:pt x="9" y="12"/>
                  <a:pt x="7" y="13"/>
                </a:cubicBezTo>
                <a:cubicBezTo>
                  <a:pt x="5" y="14"/>
                  <a:pt x="4" y="16"/>
                  <a:pt x="3" y="14"/>
                </a:cubicBezTo>
                <a:cubicBezTo>
                  <a:pt x="2" y="12"/>
                  <a:pt x="0" y="11"/>
                  <a:pt x="2" y="9"/>
                </a:cubicBezTo>
                <a:cubicBezTo>
                  <a:pt x="3" y="8"/>
                  <a:pt x="10" y="0"/>
                  <a:pt x="12"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35" name="Freeform 592"/>
          <p:cNvSpPr>
            <a:spLocks/>
          </p:cNvSpPr>
          <p:nvPr/>
        </p:nvSpPr>
        <p:spPr bwMode="auto">
          <a:xfrm>
            <a:off x="604838" y="2428875"/>
            <a:ext cx="20637" cy="17463"/>
          </a:xfrm>
          <a:custGeom>
            <a:avLst/>
            <a:gdLst/>
            <a:ahLst/>
            <a:cxnLst>
              <a:cxn ang="0">
                <a:pos x="9" y="1"/>
              </a:cxn>
              <a:cxn ang="0">
                <a:pos x="6" y="1"/>
              </a:cxn>
              <a:cxn ang="0">
                <a:pos x="3" y="5"/>
              </a:cxn>
              <a:cxn ang="0">
                <a:pos x="8" y="7"/>
              </a:cxn>
              <a:cxn ang="0">
                <a:pos x="9" y="1"/>
              </a:cxn>
            </a:cxnLst>
            <a:rect l="0" t="0" r="r" b="b"/>
            <a:pathLst>
              <a:path w="11" h="9">
                <a:moveTo>
                  <a:pt x="9" y="1"/>
                </a:moveTo>
                <a:cubicBezTo>
                  <a:pt x="8" y="1"/>
                  <a:pt x="8" y="0"/>
                  <a:pt x="6" y="1"/>
                </a:cubicBezTo>
                <a:cubicBezTo>
                  <a:pt x="4" y="3"/>
                  <a:pt x="0" y="3"/>
                  <a:pt x="3" y="5"/>
                </a:cubicBezTo>
                <a:cubicBezTo>
                  <a:pt x="5" y="7"/>
                  <a:pt x="6" y="9"/>
                  <a:pt x="8" y="7"/>
                </a:cubicBezTo>
                <a:cubicBezTo>
                  <a:pt x="11" y="5"/>
                  <a:pt x="10" y="1"/>
                  <a:pt x="9"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36" name="Freeform 593"/>
          <p:cNvSpPr>
            <a:spLocks/>
          </p:cNvSpPr>
          <p:nvPr/>
        </p:nvSpPr>
        <p:spPr bwMode="auto">
          <a:xfrm>
            <a:off x="625475" y="2443163"/>
            <a:ext cx="9525" cy="4762"/>
          </a:xfrm>
          <a:custGeom>
            <a:avLst/>
            <a:gdLst/>
            <a:ahLst/>
            <a:cxnLst>
              <a:cxn ang="0">
                <a:pos x="4" y="0"/>
              </a:cxn>
              <a:cxn ang="0">
                <a:pos x="2" y="2"/>
              </a:cxn>
              <a:cxn ang="0">
                <a:pos x="4" y="0"/>
              </a:cxn>
            </a:cxnLst>
            <a:rect l="0" t="0" r="r" b="b"/>
            <a:pathLst>
              <a:path w="5" h="3">
                <a:moveTo>
                  <a:pt x="4" y="0"/>
                </a:moveTo>
                <a:cubicBezTo>
                  <a:pt x="2" y="1"/>
                  <a:pt x="0" y="2"/>
                  <a:pt x="2" y="2"/>
                </a:cubicBezTo>
                <a:cubicBezTo>
                  <a:pt x="3" y="3"/>
                  <a:pt x="5" y="0"/>
                  <a:pt x="4"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37" name="Freeform 594"/>
          <p:cNvSpPr>
            <a:spLocks/>
          </p:cNvSpPr>
          <p:nvPr/>
        </p:nvSpPr>
        <p:spPr bwMode="auto">
          <a:xfrm>
            <a:off x="622300" y="2457450"/>
            <a:ext cx="9525" cy="12700"/>
          </a:xfrm>
          <a:custGeom>
            <a:avLst/>
            <a:gdLst/>
            <a:ahLst/>
            <a:cxnLst>
              <a:cxn ang="0">
                <a:pos x="4" y="1"/>
              </a:cxn>
              <a:cxn ang="0">
                <a:pos x="2" y="5"/>
              </a:cxn>
              <a:cxn ang="0">
                <a:pos x="4" y="1"/>
              </a:cxn>
            </a:cxnLst>
            <a:rect l="0" t="0" r="r" b="b"/>
            <a:pathLst>
              <a:path w="5" h="6">
                <a:moveTo>
                  <a:pt x="4" y="1"/>
                </a:moveTo>
                <a:cubicBezTo>
                  <a:pt x="3" y="2"/>
                  <a:pt x="0" y="6"/>
                  <a:pt x="2" y="5"/>
                </a:cubicBezTo>
                <a:cubicBezTo>
                  <a:pt x="3" y="4"/>
                  <a:pt x="5" y="0"/>
                  <a:pt x="4"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38" name="Freeform 595"/>
          <p:cNvSpPr>
            <a:spLocks/>
          </p:cNvSpPr>
          <p:nvPr/>
        </p:nvSpPr>
        <p:spPr bwMode="auto">
          <a:xfrm>
            <a:off x="625475" y="2470150"/>
            <a:ext cx="9525" cy="4763"/>
          </a:xfrm>
          <a:custGeom>
            <a:avLst/>
            <a:gdLst/>
            <a:ahLst/>
            <a:cxnLst>
              <a:cxn ang="0">
                <a:pos x="3" y="0"/>
              </a:cxn>
              <a:cxn ang="0">
                <a:pos x="2" y="3"/>
              </a:cxn>
              <a:cxn ang="0">
                <a:pos x="3" y="0"/>
              </a:cxn>
            </a:cxnLst>
            <a:rect l="0" t="0" r="r" b="b"/>
            <a:pathLst>
              <a:path w="5" h="3">
                <a:moveTo>
                  <a:pt x="3" y="0"/>
                </a:moveTo>
                <a:cubicBezTo>
                  <a:pt x="1" y="0"/>
                  <a:pt x="0" y="3"/>
                  <a:pt x="2" y="3"/>
                </a:cubicBezTo>
                <a:cubicBezTo>
                  <a:pt x="4" y="3"/>
                  <a:pt x="5" y="0"/>
                  <a:pt x="3"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39" name="Freeform 596"/>
          <p:cNvSpPr>
            <a:spLocks/>
          </p:cNvSpPr>
          <p:nvPr/>
        </p:nvSpPr>
        <p:spPr bwMode="auto">
          <a:xfrm>
            <a:off x="661988" y="2541588"/>
            <a:ext cx="6350" cy="12700"/>
          </a:xfrm>
          <a:custGeom>
            <a:avLst/>
            <a:gdLst/>
            <a:ahLst/>
            <a:cxnLst>
              <a:cxn ang="0">
                <a:pos x="2" y="1"/>
              </a:cxn>
              <a:cxn ang="0">
                <a:pos x="1" y="6"/>
              </a:cxn>
              <a:cxn ang="0">
                <a:pos x="2" y="1"/>
              </a:cxn>
            </a:cxnLst>
            <a:rect l="0" t="0" r="r" b="b"/>
            <a:pathLst>
              <a:path w="3" h="6">
                <a:moveTo>
                  <a:pt x="2" y="1"/>
                </a:moveTo>
                <a:cubicBezTo>
                  <a:pt x="0" y="4"/>
                  <a:pt x="0" y="5"/>
                  <a:pt x="1" y="6"/>
                </a:cubicBezTo>
                <a:cubicBezTo>
                  <a:pt x="2" y="6"/>
                  <a:pt x="3" y="0"/>
                  <a:pt x="2"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40" name="Freeform 597"/>
          <p:cNvSpPr>
            <a:spLocks/>
          </p:cNvSpPr>
          <p:nvPr/>
        </p:nvSpPr>
        <p:spPr bwMode="auto">
          <a:xfrm>
            <a:off x="736600" y="2317750"/>
            <a:ext cx="14288" cy="19050"/>
          </a:xfrm>
          <a:custGeom>
            <a:avLst/>
            <a:gdLst/>
            <a:ahLst/>
            <a:cxnLst>
              <a:cxn ang="0">
                <a:pos x="4" y="10"/>
              </a:cxn>
              <a:cxn ang="0">
                <a:pos x="3" y="5"/>
              </a:cxn>
              <a:cxn ang="0">
                <a:pos x="7" y="3"/>
              </a:cxn>
              <a:cxn ang="0">
                <a:pos x="4" y="10"/>
              </a:cxn>
            </a:cxnLst>
            <a:rect l="0" t="0" r="r" b="b"/>
            <a:pathLst>
              <a:path w="7" h="10">
                <a:moveTo>
                  <a:pt x="4" y="10"/>
                </a:moveTo>
                <a:cubicBezTo>
                  <a:pt x="2" y="9"/>
                  <a:pt x="0" y="8"/>
                  <a:pt x="3" y="5"/>
                </a:cubicBezTo>
                <a:cubicBezTo>
                  <a:pt x="5" y="2"/>
                  <a:pt x="7" y="0"/>
                  <a:pt x="7" y="3"/>
                </a:cubicBezTo>
                <a:cubicBezTo>
                  <a:pt x="7" y="5"/>
                  <a:pt x="5" y="10"/>
                  <a:pt x="4" y="1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41" name="Freeform 598"/>
          <p:cNvSpPr>
            <a:spLocks/>
          </p:cNvSpPr>
          <p:nvPr/>
        </p:nvSpPr>
        <p:spPr bwMode="auto">
          <a:xfrm>
            <a:off x="8269288" y="5480050"/>
            <a:ext cx="26987" cy="20638"/>
          </a:xfrm>
          <a:custGeom>
            <a:avLst/>
            <a:gdLst/>
            <a:ahLst/>
            <a:cxnLst>
              <a:cxn ang="0">
                <a:pos x="12" y="3"/>
              </a:cxn>
              <a:cxn ang="0">
                <a:pos x="8" y="4"/>
              </a:cxn>
              <a:cxn ang="0">
                <a:pos x="3" y="1"/>
              </a:cxn>
              <a:cxn ang="0">
                <a:pos x="0" y="6"/>
              </a:cxn>
              <a:cxn ang="0">
                <a:pos x="4" y="11"/>
              </a:cxn>
              <a:cxn ang="0">
                <a:pos x="12" y="3"/>
              </a:cxn>
            </a:cxnLst>
            <a:rect l="0" t="0" r="r" b="b"/>
            <a:pathLst>
              <a:path w="14" h="11">
                <a:moveTo>
                  <a:pt x="12" y="3"/>
                </a:moveTo>
                <a:cubicBezTo>
                  <a:pt x="11" y="3"/>
                  <a:pt x="10" y="6"/>
                  <a:pt x="8" y="4"/>
                </a:cubicBezTo>
                <a:cubicBezTo>
                  <a:pt x="6" y="2"/>
                  <a:pt x="4" y="0"/>
                  <a:pt x="3" y="1"/>
                </a:cubicBezTo>
                <a:cubicBezTo>
                  <a:pt x="1" y="2"/>
                  <a:pt x="1" y="3"/>
                  <a:pt x="0" y="6"/>
                </a:cubicBezTo>
                <a:cubicBezTo>
                  <a:pt x="0" y="8"/>
                  <a:pt x="0" y="11"/>
                  <a:pt x="4" y="11"/>
                </a:cubicBezTo>
                <a:cubicBezTo>
                  <a:pt x="8" y="11"/>
                  <a:pt x="14" y="5"/>
                  <a:pt x="12" y="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42" name="Freeform 599"/>
          <p:cNvSpPr>
            <a:spLocks/>
          </p:cNvSpPr>
          <p:nvPr/>
        </p:nvSpPr>
        <p:spPr bwMode="auto">
          <a:xfrm>
            <a:off x="8247063" y="5492750"/>
            <a:ext cx="30162" cy="17463"/>
          </a:xfrm>
          <a:custGeom>
            <a:avLst/>
            <a:gdLst/>
            <a:ahLst/>
            <a:cxnLst>
              <a:cxn ang="0">
                <a:pos x="9" y="2"/>
              </a:cxn>
              <a:cxn ang="0">
                <a:pos x="5" y="4"/>
              </a:cxn>
              <a:cxn ang="0">
                <a:pos x="4" y="9"/>
              </a:cxn>
              <a:cxn ang="0">
                <a:pos x="13" y="6"/>
              </a:cxn>
              <a:cxn ang="0">
                <a:pos x="9" y="2"/>
              </a:cxn>
            </a:cxnLst>
            <a:rect l="0" t="0" r="r" b="b"/>
            <a:pathLst>
              <a:path w="16" h="9">
                <a:moveTo>
                  <a:pt x="9" y="2"/>
                </a:moveTo>
                <a:cubicBezTo>
                  <a:pt x="9" y="0"/>
                  <a:pt x="7" y="3"/>
                  <a:pt x="5" y="4"/>
                </a:cubicBezTo>
                <a:cubicBezTo>
                  <a:pt x="4" y="6"/>
                  <a:pt x="0" y="9"/>
                  <a:pt x="4" y="9"/>
                </a:cubicBezTo>
                <a:cubicBezTo>
                  <a:pt x="7" y="8"/>
                  <a:pt x="16" y="7"/>
                  <a:pt x="13" y="6"/>
                </a:cubicBezTo>
                <a:cubicBezTo>
                  <a:pt x="10" y="4"/>
                  <a:pt x="9" y="3"/>
                  <a:pt x="9"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43" name="Freeform 600"/>
          <p:cNvSpPr>
            <a:spLocks/>
          </p:cNvSpPr>
          <p:nvPr/>
        </p:nvSpPr>
        <p:spPr bwMode="auto">
          <a:xfrm>
            <a:off x="8212138" y="5480050"/>
            <a:ext cx="50800" cy="31750"/>
          </a:xfrm>
          <a:custGeom>
            <a:avLst/>
            <a:gdLst/>
            <a:ahLst/>
            <a:cxnLst>
              <a:cxn ang="0">
                <a:pos x="23" y="3"/>
              </a:cxn>
              <a:cxn ang="0">
                <a:pos x="16" y="4"/>
              </a:cxn>
              <a:cxn ang="0">
                <a:pos x="15" y="1"/>
              </a:cxn>
              <a:cxn ang="0">
                <a:pos x="10" y="2"/>
              </a:cxn>
              <a:cxn ang="0">
                <a:pos x="10" y="4"/>
              </a:cxn>
              <a:cxn ang="0">
                <a:pos x="12" y="7"/>
              </a:cxn>
              <a:cxn ang="0">
                <a:pos x="8" y="8"/>
              </a:cxn>
              <a:cxn ang="0">
                <a:pos x="9" y="12"/>
              </a:cxn>
              <a:cxn ang="0">
                <a:pos x="4" y="12"/>
              </a:cxn>
              <a:cxn ang="0">
                <a:pos x="3" y="13"/>
              </a:cxn>
              <a:cxn ang="0">
                <a:pos x="8" y="16"/>
              </a:cxn>
              <a:cxn ang="0">
                <a:pos x="17" y="13"/>
              </a:cxn>
              <a:cxn ang="0">
                <a:pos x="23" y="3"/>
              </a:cxn>
            </a:cxnLst>
            <a:rect l="0" t="0" r="r" b="b"/>
            <a:pathLst>
              <a:path w="26" h="17">
                <a:moveTo>
                  <a:pt x="23" y="3"/>
                </a:moveTo>
                <a:cubicBezTo>
                  <a:pt x="20" y="5"/>
                  <a:pt x="18" y="5"/>
                  <a:pt x="16" y="4"/>
                </a:cubicBezTo>
                <a:cubicBezTo>
                  <a:pt x="14" y="2"/>
                  <a:pt x="17" y="0"/>
                  <a:pt x="15" y="1"/>
                </a:cubicBezTo>
                <a:cubicBezTo>
                  <a:pt x="13" y="2"/>
                  <a:pt x="11" y="2"/>
                  <a:pt x="10" y="2"/>
                </a:cubicBezTo>
                <a:cubicBezTo>
                  <a:pt x="8" y="2"/>
                  <a:pt x="7" y="3"/>
                  <a:pt x="10" y="4"/>
                </a:cubicBezTo>
                <a:cubicBezTo>
                  <a:pt x="13" y="5"/>
                  <a:pt x="15" y="6"/>
                  <a:pt x="12" y="7"/>
                </a:cubicBezTo>
                <a:cubicBezTo>
                  <a:pt x="10" y="7"/>
                  <a:pt x="7" y="6"/>
                  <a:pt x="8" y="8"/>
                </a:cubicBezTo>
                <a:cubicBezTo>
                  <a:pt x="9" y="9"/>
                  <a:pt x="12" y="10"/>
                  <a:pt x="9" y="12"/>
                </a:cubicBezTo>
                <a:cubicBezTo>
                  <a:pt x="5" y="13"/>
                  <a:pt x="5" y="14"/>
                  <a:pt x="4" y="12"/>
                </a:cubicBezTo>
                <a:cubicBezTo>
                  <a:pt x="2" y="10"/>
                  <a:pt x="0" y="11"/>
                  <a:pt x="3" y="13"/>
                </a:cubicBezTo>
                <a:cubicBezTo>
                  <a:pt x="5" y="16"/>
                  <a:pt x="4" y="17"/>
                  <a:pt x="8" y="16"/>
                </a:cubicBezTo>
                <a:cubicBezTo>
                  <a:pt x="12" y="16"/>
                  <a:pt x="15" y="15"/>
                  <a:pt x="17" y="13"/>
                </a:cubicBezTo>
                <a:cubicBezTo>
                  <a:pt x="20" y="10"/>
                  <a:pt x="26" y="1"/>
                  <a:pt x="23" y="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44" name="Freeform 601"/>
          <p:cNvSpPr>
            <a:spLocks/>
          </p:cNvSpPr>
          <p:nvPr/>
        </p:nvSpPr>
        <p:spPr bwMode="auto">
          <a:xfrm>
            <a:off x="7926388" y="5519738"/>
            <a:ext cx="195262" cy="119062"/>
          </a:xfrm>
          <a:custGeom>
            <a:avLst/>
            <a:gdLst/>
            <a:ahLst/>
            <a:cxnLst>
              <a:cxn ang="0">
                <a:pos x="96" y="40"/>
              </a:cxn>
              <a:cxn ang="0">
                <a:pos x="79" y="33"/>
              </a:cxn>
              <a:cxn ang="0">
                <a:pos x="59" y="16"/>
              </a:cxn>
              <a:cxn ang="0">
                <a:pos x="54" y="13"/>
              </a:cxn>
              <a:cxn ang="0">
                <a:pos x="56" y="9"/>
              </a:cxn>
              <a:cxn ang="0">
                <a:pos x="46" y="3"/>
              </a:cxn>
              <a:cxn ang="0">
                <a:pos x="41" y="2"/>
              </a:cxn>
              <a:cxn ang="0">
                <a:pos x="36" y="5"/>
              </a:cxn>
              <a:cxn ang="0">
                <a:pos x="32" y="5"/>
              </a:cxn>
              <a:cxn ang="0">
                <a:pos x="31" y="10"/>
              </a:cxn>
              <a:cxn ang="0">
                <a:pos x="29" y="16"/>
              </a:cxn>
              <a:cxn ang="0">
                <a:pos x="32" y="17"/>
              </a:cxn>
              <a:cxn ang="0">
                <a:pos x="41" y="16"/>
              </a:cxn>
              <a:cxn ang="0">
                <a:pos x="38" y="21"/>
              </a:cxn>
              <a:cxn ang="0">
                <a:pos x="33" y="26"/>
              </a:cxn>
              <a:cxn ang="0">
                <a:pos x="39" y="31"/>
              </a:cxn>
              <a:cxn ang="0">
                <a:pos x="43" y="34"/>
              </a:cxn>
              <a:cxn ang="0">
                <a:pos x="33" y="33"/>
              </a:cxn>
              <a:cxn ang="0">
                <a:pos x="27" y="33"/>
              </a:cxn>
              <a:cxn ang="0">
                <a:pos x="25" y="32"/>
              </a:cxn>
              <a:cxn ang="0">
                <a:pos x="27" y="28"/>
              </a:cxn>
              <a:cxn ang="0">
                <a:pos x="27" y="24"/>
              </a:cxn>
              <a:cxn ang="0">
                <a:pos x="25" y="25"/>
              </a:cxn>
              <a:cxn ang="0">
                <a:pos x="22" y="29"/>
              </a:cxn>
              <a:cxn ang="0">
                <a:pos x="19" y="29"/>
              </a:cxn>
              <a:cxn ang="0">
                <a:pos x="14" y="28"/>
              </a:cxn>
              <a:cxn ang="0">
                <a:pos x="8" y="27"/>
              </a:cxn>
              <a:cxn ang="0">
                <a:pos x="2" y="32"/>
              </a:cxn>
              <a:cxn ang="0">
                <a:pos x="8" y="30"/>
              </a:cxn>
              <a:cxn ang="0">
                <a:pos x="11" y="31"/>
              </a:cxn>
              <a:cxn ang="0">
                <a:pos x="14" y="32"/>
              </a:cxn>
              <a:cxn ang="0">
                <a:pos x="17" y="34"/>
              </a:cxn>
              <a:cxn ang="0">
                <a:pos x="11" y="35"/>
              </a:cxn>
              <a:cxn ang="0">
                <a:pos x="13" y="39"/>
              </a:cxn>
              <a:cxn ang="0">
                <a:pos x="20" y="39"/>
              </a:cxn>
              <a:cxn ang="0">
                <a:pos x="22" y="42"/>
              </a:cxn>
              <a:cxn ang="0">
                <a:pos x="22" y="44"/>
              </a:cxn>
              <a:cxn ang="0">
                <a:pos x="29" y="44"/>
              </a:cxn>
              <a:cxn ang="0">
                <a:pos x="33" y="43"/>
              </a:cxn>
              <a:cxn ang="0">
                <a:pos x="37" y="49"/>
              </a:cxn>
              <a:cxn ang="0">
                <a:pos x="46" y="54"/>
              </a:cxn>
              <a:cxn ang="0">
                <a:pos x="44" y="51"/>
              </a:cxn>
              <a:cxn ang="0">
                <a:pos x="60" y="58"/>
              </a:cxn>
              <a:cxn ang="0">
                <a:pos x="53" y="47"/>
              </a:cxn>
              <a:cxn ang="0">
                <a:pos x="69" y="49"/>
              </a:cxn>
              <a:cxn ang="0">
                <a:pos x="79" y="47"/>
              </a:cxn>
              <a:cxn ang="0">
                <a:pos x="89" y="44"/>
              </a:cxn>
              <a:cxn ang="0">
                <a:pos x="96" y="40"/>
              </a:cxn>
            </a:cxnLst>
            <a:rect l="0" t="0" r="r" b="b"/>
            <a:pathLst>
              <a:path w="102" h="62">
                <a:moveTo>
                  <a:pt x="96" y="40"/>
                </a:moveTo>
                <a:cubicBezTo>
                  <a:pt x="90" y="40"/>
                  <a:pt x="86" y="39"/>
                  <a:pt x="79" y="33"/>
                </a:cubicBezTo>
                <a:cubicBezTo>
                  <a:pt x="71" y="27"/>
                  <a:pt x="62" y="18"/>
                  <a:pt x="59" y="16"/>
                </a:cubicBezTo>
                <a:cubicBezTo>
                  <a:pt x="55" y="14"/>
                  <a:pt x="52" y="14"/>
                  <a:pt x="54" y="13"/>
                </a:cubicBezTo>
                <a:cubicBezTo>
                  <a:pt x="56" y="11"/>
                  <a:pt x="59" y="11"/>
                  <a:pt x="56" y="9"/>
                </a:cubicBezTo>
                <a:cubicBezTo>
                  <a:pt x="54" y="7"/>
                  <a:pt x="50" y="3"/>
                  <a:pt x="46" y="3"/>
                </a:cubicBezTo>
                <a:cubicBezTo>
                  <a:pt x="42" y="2"/>
                  <a:pt x="43" y="0"/>
                  <a:pt x="41" y="2"/>
                </a:cubicBezTo>
                <a:cubicBezTo>
                  <a:pt x="39" y="3"/>
                  <a:pt x="39" y="5"/>
                  <a:pt x="36" y="5"/>
                </a:cubicBezTo>
                <a:cubicBezTo>
                  <a:pt x="33" y="5"/>
                  <a:pt x="33" y="4"/>
                  <a:pt x="32" y="5"/>
                </a:cubicBezTo>
                <a:cubicBezTo>
                  <a:pt x="31" y="6"/>
                  <a:pt x="33" y="8"/>
                  <a:pt x="31" y="10"/>
                </a:cubicBezTo>
                <a:cubicBezTo>
                  <a:pt x="29" y="12"/>
                  <a:pt x="29" y="15"/>
                  <a:pt x="29" y="16"/>
                </a:cubicBezTo>
                <a:cubicBezTo>
                  <a:pt x="30" y="18"/>
                  <a:pt x="31" y="19"/>
                  <a:pt x="32" y="17"/>
                </a:cubicBezTo>
                <a:cubicBezTo>
                  <a:pt x="33" y="16"/>
                  <a:pt x="42" y="14"/>
                  <a:pt x="41" y="16"/>
                </a:cubicBezTo>
                <a:cubicBezTo>
                  <a:pt x="41" y="17"/>
                  <a:pt x="40" y="20"/>
                  <a:pt x="38" y="21"/>
                </a:cubicBezTo>
                <a:cubicBezTo>
                  <a:pt x="35" y="21"/>
                  <a:pt x="33" y="24"/>
                  <a:pt x="33" y="26"/>
                </a:cubicBezTo>
                <a:cubicBezTo>
                  <a:pt x="33" y="29"/>
                  <a:pt x="36" y="29"/>
                  <a:pt x="39" y="31"/>
                </a:cubicBezTo>
                <a:cubicBezTo>
                  <a:pt x="41" y="33"/>
                  <a:pt x="46" y="35"/>
                  <a:pt x="43" y="34"/>
                </a:cubicBezTo>
                <a:cubicBezTo>
                  <a:pt x="40" y="33"/>
                  <a:pt x="35" y="32"/>
                  <a:pt x="33" y="33"/>
                </a:cubicBezTo>
                <a:cubicBezTo>
                  <a:pt x="30" y="35"/>
                  <a:pt x="29" y="35"/>
                  <a:pt x="27" y="33"/>
                </a:cubicBezTo>
                <a:cubicBezTo>
                  <a:pt x="25" y="32"/>
                  <a:pt x="22" y="32"/>
                  <a:pt x="25" y="32"/>
                </a:cubicBezTo>
                <a:cubicBezTo>
                  <a:pt x="29" y="31"/>
                  <a:pt x="27" y="30"/>
                  <a:pt x="27" y="28"/>
                </a:cubicBezTo>
                <a:cubicBezTo>
                  <a:pt x="27" y="26"/>
                  <a:pt x="28" y="25"/>
                  <a:pt x="27" y="24"/>
                </a:cubicBezTo>
                <a:cubicBezTo>
                  <a:pt x="27" y="22"/>
                  <a:pt x="27" y="23"/>
                  <a:pt x="25" y="25"/>
                </a:cubicBezTo>
                <a:cubicBezTo>
                  <a:pt x="23" y="27"/>
                  <a:pt x="23" y="29"/>
                  <a:pt x="22" y="29"/>
                </a:cubicBezTo>
                <a:cubicBezTo>
                  <a:pt x="21" y="30"/>
                  <a:pt x="21" y="29"/>
                  <a:pt x="19" y="29"/>
                </a:cubicBezTo>
                <a:cubicBezTo>
                  <a:pt x="17" y="29"/>
                  <a:pt x="17" y="28"/>
                  <a:pt x="14" y="28"/>
                </a:cubicBezTo>
                <a:cubicBezTo>
                  <a:pt x="12" y="28"/>
                  <a:pt x="9" y="26"/>
                  <a:pt x="8" y="27"/>
                </a:cubicBezTo>
                <a:cubicBezTo>
                  <a:pt x="6" y="28"/>
                  <a:pt x="0" y="32"/>
                  <a:pt x="2" y="32"/>
                </a:cubicBezTo>
                <a:cubicBezTo>
                  <a:pt x="5" y="32"/>
                  <a:pt x="7" y="28"/>
                  <a:pt x="8" y="30"/>
                </a:cubicBezTo>
                <a:cubicBezTo>
                  <a:pt x="9" y="31"/>
                  <a:pt x="9" y="33"/>
                  <a:pt x="11" y="31"/>
                </a:cubicBezTo>
                <a:cubicBezTo>
                  <a:pt x="12" y="29"/>
                  <a:pt x="13" y="30"/>
                  <a:pt x="14" y="32"/>
                </a:cubicBezTo>
                <a:cubicBezTo>
                  <a:pt x="16" y="33"/>
                  <a:pt x="19" y="33"/>
                  <a:pt x="17" y="34"/>
                </a:cubicBezTo>
                <a:cubicBezTo>
                  <a:pt x="15" y="35"/>
                  <a:pt x="11" y="34"/>
                  <a:pt x="11" y="35"/>
                </a:cubicBezTo>
                <a:cubicBezTo>
                  <a:pt x="10" y="36"/>
                  <a:pt x="9" y="40"/>
                  <a:pt x="13" y="39"/>
                </a:cubicBezTo>
                <a:cubicBezTo>
                  <a:pt x="16" y="38"/>
                  <a:pt x="16" y="36"/>
                  <a:pt x="20" y="39"/>
                </a:cubicBezTo>
                <a:cubicBezTo>
                  <a:pt x="23" y="42"/>
                  <a:pt x="24" y="41"/>
                  <a:pt x="22" y="42"/>
                </a:cubicBezTo>
                <a:cubicBezTo>
                  <a:pt x="19" y="42"/>
                  <a:pt x="19" y="43"/>
                  <a:pt x="22" y="44"/>
                </a:cubicBezTo>
                <a:cubicBezTo>
                  <a:pt x="24" y="44"/>
                  <a:pt x="29" y="46"/>
                  <a:pt x="29" y="44"/>
                </a:cubicBezTo>
                <a:cubicBezTo>
                  <a:pt x="29" y="42"/>
                  <a:pt x="31" y="41"/>
                  <a:pt x="33" y="43"/>
                </a:cubicBezTo>
                <a:cubicBezTo>
                  <a:pt x="35" y="46"/>
                  <a:pt x="35" y="47"/>
                  <a:pt x="37" y="49"/>
                </a:cubicBezTo>
                <a:cubicBezTo>
                  <a:pt x="39" y="51"/>
                  <a:pt x="47" y="57"/>
                  <a:pt x="46" y="54"/>
                </a:cubicBezTo>
                <a:cubicBezTo>
                  <a:pt x="44" y="52"/>
                  <a:pt x="42" y="50"/>
                  <a:pt x="44" y="51"/>
                </a:cubicBezTo>
                <a:cubicBezTo>
                  <a:pt x="47" y="51"/>
                  <a:pt x="63" y="62"/>
                  <a:pt x="60" y="58"/>
                </a:cubicBezTo>
                <a:cubicBezTo>
                  <a:pt x="57" y="53"/>
                  <a:pt x="49" y="47"/>
                  <a:pt x="53" y="47"/>
                </a:cubicBezTo>
                <a:cubicBezTo>
                  <a:pt x="56" y="47"/>
                  <a:pt x="65" y="49"/>
                  <a:pt x="69" y="49"/>
                </a:cubicBezTo>
                <a:cubicBezTo>
                  <a:pt x="74" y="49"/>
                  <a:pt x="77" y="48"/>
                  <a:pt x="79" y="47"/>
                </a:cubicBezTo>
                <a:cubicBezTo>
                  <a:pt x="82" y="46"/>
                  <a:pt x="86" y="44"/>
                  <a:pt x="89" y="44"/>
                </a:cubicBezTo>
                <a:cubicBezTo>
                  <a:pt x="92" y="45"/>
                  <a:pt x="102" y="40"/>
                  <a:pt x="96" y="4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45" name="Freeform 602"/>
          <p:cNvSpPr>
            <a:spLocks/>
          </p:cNvSpPr>
          <p:nvPr/>
        </p:nvSpPr>
        <p:spPr bwMode="auto">
          <a:xfrm>
            <a:off x="7900988" y="5522913"/>
            <a:ext cx="65087" cy="23812"/>
          </a:xfrm>
          <a:custGeom>
            <a:avLst/>
            <a:gdLst/>
            <a:ahLst/>
            <a:cxnLst>
              <a:cxn ang="0">
                <a:pos x="27" y="4"/>
              </a:cxn>
              <a:cxn ang="0">
                <a:pos x="24" y="2"/>
              </a:cxn>
              <a:cxn ang="0">
                <a:pos x="17" y="3"/>
              </a:cxn>
              <a:cxn ang="0">
                <a:pos x="12" y="2"/>
              </a:cxn>
              <a:cxn ang="0">
                <a:pos x="8" y="1"/>
              </a:cxn>
              <a:cxn ang="0">
                <a:pos x="4" y="4"/>
              </a:cxn>
              <a:cxn ang="0">
                <a:pos x="3" y="6"/>
              </a:cxn>
              <a:cxn ang="0">
                <a:pos x="6" y="9"/>
              </a:cxn>
              <a:cxn ang="0">
                <a:pos x="9" y="11"/>
              </a:cxn>
              <a:cxn ang="0">
                <a:pos x="17" y="11"/>
              </a:cxn>
              <a:cxn ang="0">
                <a:pos x="27" y="4"/>
              </a:cxn>
            </a:cxnLst>
            <a:rect l="0" t="0" r="r" b="b"/>
            <a:pathLst>
              <a:path w="34" h="12">
                <a:moveTo>
                  <a:pt x="27" y="4"/>
                </a:moveTo>
                <a:cubicBezTo>
                  <a:pt x="25" y="4"/>
                  <a:pt x="27" y="2"/>
                  <a:pt x="24" y="2"/>
                </a:cubicBezTo>
                <a:cubicBezTo>
                  <a:pt x="20" y="2"/>
                  <a:pt x="19" y="3"/>
                  <a:pt x="17" y="3"/>
                </a:cubicBezTo>
                <a:cubicBezTo>
                  <a:pt x="15" y="3"/>
                  <a:pt x="13" y="4"/>
                  <a:pt x="12" y="2"/>
                </a:cubicBezTo>
                <a:cubicBezTo>
                  <a:pt x="11" y="0"/>
                  <a:pt x="9" y="0"/>
                  <a:pt x="8" y="1"/>
                </a:cubicBezTo>
                <a:cubicBezTo>
                  <a:pt x="6" y="2"/>
                  <a:pt x="6" y="4"/>
                  <a:pt x="4" y="4"/>
                </a:cubicBezTo>
                <a:cubicBezTo>
                  <a:pt x="2" y="4"/>
                  <a:pt x="0" y="5"/>
                  <a:pt x="3" y="6"/>
                </a:cubicBezTo>
                <a:cubicBezTo>
                  <a:pt x="6" y="7"/>
                  <a:pt x="4" y="8"/>
                  <a:pt x="6" y="9"/>
                </a:cubicBezTo>
                <a:cubicBezTo>
                  <a:pt x="7" y="11"/>
                  <a:pt x="6" y="11"/>
                  <a:pt x="9" y="11"/>
                </a:cubicBezTo>
                <a:cubicBezTo>
                  <a:pt x="12" y="11"/>
                  <a:pt x="14" y="12"/>
                  <a:pt x="17" y="11"/>
                </a:cubicBezTo>
                <a:cubicBezTo>
                  <a:pt x="19" y="11"/>
                  <a:pt x="34" y="4"/>
                  <a:pt x="27"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46" name="Freeform 603"/>
          <p:cNvSpPr>
            <a:spLocks/>
          </p:cNvSpPr>
          <p:nvPr/>
        </p:nvSpPr>
        <p:spPr bwMode="auto">
          <a:xfrm>
            <a:off x="7894638" y="5549900"/>
            <a:ext cx="46037" cy="26988"/>
          </a:xfrm>
          <a:custGeom>
            <a:avLst/>
            <a:gdLst/>
            <a:ahLst/>
            <a:cxnLst>
              <a:cxn ang="0">
                <a:pos x="22" y="6"/>
              </a:cxn>
              <a:cxn ang="0">
                <a:pos x="16" y="3"/>
              </a:cxn>
              <a:cxn ang="0">
                <a:pos x="8" y="1"/>
              </a:cxn>
              <a:cxn ang="0">
                <a:pos x="3" y="2"/>
              </a:cxn>
              <a:cxn ang="0">
                <a:pos x="8" y="7"/>
              </a:cxn>
              <a:cxn ang="0">
                <a:pos x="7" y="13"/>
              </a:cxn>
              <a:cxn ang="0">
                <a:pos x="11" y="11"/>
              </a:cxn>
              <a:cxn ang="0">
                <a:pos x="14" y="13"/>
              </a:cxn>
              <a:cxn ang="0">
                <a:pos x="19" y="12"/>
              </a:cxn>
              <a:cxn ang="0">
                <a:pos x="22" y="6"/>
              </a:cxn>
            </a:cxnLst>
            <a:rect l="0" t="0" r="r" b="b"/>
            <a:pathLst>
              <a:path w="24" h="14">
                <a:moveTo>
                  <a:pt x="22" y="6"/>
                </a:moveTo>
                <a:cubicBezTo>
                  <a:pt x="18" y="4"/>
                  <a:pt x="20" y="4"/>
                  <a:pt x="16" y="3"/>
                </a:cubicBezTo>
                <a:cubicBezTo>
                  <a:pt x="12" y="3"/>
                  <a:pt x="12" y="3"/>
                  <a:pt x="8" y="1"/>
                </a:cubicBezTo>
                <a:cubicBezTo>
                  <a:pt x="5" y="0"/>
                  <a:pt x="0" y="1"/>
                  <a:pt x="3" y="2"/>
                </a:cubicBezTo>
                <a:cubicBezTo>
                  <a:pt x="6" y="3"/>
                  <a:pt x="8" y="6"/>
                  <a:pt x="8" y="7"/>
                </a:cubicBezTo>
                <a:cubicBezTo>
                  <a:pt x="7" y="9"/>
                  <a:pt x="5" y="14"/>
                  <a:pt x="7" y="13"/>
                </a:cubicBezTo>
                <a:cubicBezTo>
                  <a:pt x="9" y="12"/>
                  <a:pt x="11" y="11"/>
                  <a:pt x="11" y="11"/>
                </a:cubicBezTo>
                <a:cubicBezTo>
                  <a:pt x="12" y="12"/>
                  <a:pt x="12" y="14"/>
                  <a:pt x="14" y="13"/>
                </a:cubicBezTo>
                <a:cubicBezTo>
                  <a:pt x="16" y="12"/>
                  <a:pt x="16" y="12"/>
                  <a:pt x="19" y="12"/>
                </a:cubicBezTo>
                <a:cubicBezTo>
                  <a:pt x="21" y="12"/>
                  <a:pt x="24" y="8"/>
                  <a:pt x="22" y="6"/>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47" name="Freeform 604"/>
          <p:cNvSpPr>
            <a:spLocks/>
          </p:cNvSpPr>
          <p:nvPr/>
        </p:nvSpPr>
        <p:spPr bwMode="auto">
          <a:xfrm>
            <a:off x="7888288" y="5508625"/>
            <a:ext cx="46037" cy="19050"/>
          </a:xfrm>
          <a:custGeom>
            <a:avLst/>
            <a:gdLst/>
            <a:ahLst/>
            <a:cxnLst>
              <a:cxn ang="0">
                <a:pos x="18" y="0"/>
              </a:cxn>
              <a:cxn ang="0">
                <a:pos x="14" y="1"/>
              </a:cxn>
              <a:cxn ang="0">
                <a:pos x="9" y="1"/>
              </a:cxn>
              <a:cxn ang="0">
                <a:pos x="5" y="2"/>
              </a:cxn>
              <a:cxn ang="0">
                <a:pos x="2" y="4"/>
              </a:cxn>
              <a:cxn ang="0">
                <a:pos x="3" y="7"/>
              </a:cxn>
              <a:cxn ang="0">
                <a:pos x="3" y="9"/>
              </a:cxn>
              <a:cxn ang="0">
                <a:pos x="11" y="9"/>
              </a:cxn>
              <a:cxn ang="0">
                <a:pos x="17" y="6"/>
              </a:cxn>
              <a:cxn ang="0">
                <a:pos x="18" y="0"/>
              </a:cxn>
            </a:cxnLst>
            <a:rect l="0" t="0" r="r" b="b"/>
            <a:pathLst>
              <a:path w="24" h="10">
                <a:moveTo>
                  <a:pt x="18" y="0"/>
                </a:moveTo>
                <a:cubicBezTo>
                  <a:pt x="16" y="0"/>
                  <a:pt x="17" y="1"/>
                  <a:pt x="14" y="1"/>
                </a:cubicBezTo>
                <a:cubicBezTo>
                  <a:pt x="12" y="2"/>
                  <a:pt x="11" y="2"/>
                  <a:pt x="9" y="1"/>
                </a:cubicBezTo>
                <a:cubicBezTo>
                  <a:pt x="7" y="1"/>
                  <a:pt x="7" y="1"/>
                  <a:pt x="5" y="2"/>
                </a:cubicBezTo>
                <a:cubicBezTo>
                  <a:pt x="3" y="3"/>
                  <a:pt x="0" y="2"/>
                  <a:pt x="2" y="4"/>
                </a:cubicBezTo>
                <a:cubicBezTo>
                  <a:pt x="4" y="5"/>
                  <a:pt x="4" y="7"/>
                  <a:pt x="3" y="7"/>
                </a:cubicBezTo>
                <a:cubicBezTo>
                  <a:pt x="2" y="8"/>
                  <a:pt x="1" y="9"/>
                  <a:pt x="3" y="9"/>
                </a:cubicBezTo>
                <a:cubicBezTo>
                  <a:pt x="6" y="9"/>
                  <a:pt x="9" y="10"/>
                  <a:pt x="11" y="9"/>
                </a:cubicBezTo>
                <a:cubicBezTo>
                  <a:pt x="13" y="8"/>
                  <a:pt x="15" y="7"/>
                  <a:pt x="17" y="6"/>
                </a:cubicBezTo>
                <a:cubicBezTo>
                  <a:pt x="18" y="4"/>
                  <a:pt x="24" y="0"/>
                  <a:pt x="18"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48" name="Freeform 605"/>
          <p:cNvSpPr>
            <a:spLocks/>
          </p:cNvSpPr>
          <p:nvPr/>
        </p:nvSpPr>
        <p:spPr bwMode="auto">
          <a:xfrm>
            <a:off x="7875588" y="5530850"/>
            <a:ext cx="38100" cy="19050"/>
          </a:xfrm>
          <a:custGeom>
            <a:avLst/>
            <a:gdLst/>
            <a:ahLst/>
            <a:cxnLst>
              <a:cxn ang="0">
                <a:pos x="18" y="8"/>
              </a:cxn>
              <a:cxn ang="0">
                <a:pos x="2" y="1"/>
              </a:cxn>
              <a:cxn ang="0">
                <a:pos x="18" y="8"/>
              </a:cxn>
            </a:cxnLst>
            <a:rect l="0" t="0" r="r" b="b"/>
            <a:pathLst>
              <a:path w="20" h="10">
                <a:moveTo>
                  <a:pt x="18" y="8"/>
                </a:moveTo>
                <a:cubicBezTo>
                  <a:pt x="16" y="7"/>
                  <a:pt x="0" y="0"/>
                  <a:pt x="2" y="1"/>
                </a:cubicBezTo>
                <a:cubicBezTo>
                  <a:pt x="5" y="3"/>
                  <a:pt x="20" y="10"/>
                  <a:pt x="18" y="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49" name="Freeform 606"/>
          <p:cNvSpPr>
            <a:spLocks/>
          </p:cNvSpPr>
          <p:nvPr/>
        </p:nvSpPr>
        <p:spPr bwMode="auto">
          <a:xfrm>
            <a:off x="7859713" y="5494338"/>
            <a:ext cx="15875" cy="14287"/>
          </a:xfrm>
          <a:custGeom>
            <a:avLst/>
            <a:gdLst/>
            <a:ahLst/>
            <a:cxnLst>
              <a:cxn ang="0">
                <a:pos x="8" y="4"/>
              </a:cxn>
              <a:cxn ang="0">
                <a:pos x="4" y="4"/>
              </a:cxn>
              <a:cxn ang="0">
                <a:pos x="5" y="0"/>
              </a:cxn>
              <a:cxn ang="0">
                <a:pos x="8" y="4"/>
              </a:cxn>
            </a:cxnLst>
            <a:rect l="0" t="0" r="r" b="b"/>
            <a:pathLst>
              <a:path w="8" h="7">
                <a:moveTo>
                  <a:pt x="8" y="4"/>
                </a:moveTo>
                <a:cubicBezTo>
                  <a:pt x="7" y="7"/>
                  <a:pt x="7" y="7"/>
                  <a:pt x="4" y="4"/>
                </a:cubicBezTo>
                <a:cubicBezTo>
                  <a:pt x="0" y="1"/>
                  <a:pt x="3" y="0"/>
                  <a:pt x="5" y="0"/>
                </a:cubicBezTo>
                <a:cubicBezTo>
                  <a:pt x="7" y="1"/>
                  <a:pt x="8" y="3"/>
                  <a:pt x="8"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50" name="Freeform 607"/>
          <p:cNvSpPr>
            <a:spLocks/>
          </p:cNvSpPr>
          <p:nvPr/>
        </p:nvSpPr>
        <p:spPr bwMode="auto">
          <a:xfrm>
            <a:off x="7861300" y="5451475"/>
            <a:ext cx="36513" cy="36513"/>
          </a:xfrm>
          <a:custGeom>
            <a:avLst/>
            <a:gdLst/>
            <a:ahLst/>
            <a:cxnLst>
              <a:cxn ang="0">
                <a:pos x="15" y="5"/>
              </a:cxn>
              <a:cxn ang="0">
                <a:pos x="8" y="1"/>
              </a:cxn>
              <a:cxn ang="0">
                <a:pos x="7" y="3"/>
              </a:cxn>
              <a:cxn ang="0">
                <a:pos x="8" y="7"/>
              </a:cxn>
              <a:cxn ang="0">
                <a:pos x="4" y="5"/>
              </a:cxn>
              <a:cxn ang="0">
                <a:pos x="3" y="6"/>
              </a:cxn>
              <a:cxn ang="0">
                <a:pos x="7" y="11"/>
              </a:cxn>
              <a:cxn ang="0">
                <a:pos x="7" y="15"/>
              </a:cxn>
              <a:cxn ang="0">
                <a:pos x="1" y="16"/>
              </a:cxn>
              <a:cxn ang="0">
                <a:pos x="4" y="18"/>
              </a:cxn>
              <a:cxn ang="0">
                <a:pos x="9" y="15"/>
              </a:cxn>
              <a:cxn ang="0">
                <a:pos x="9" y="13"/>
              </a:cxn>
              <a:cxn ang="0">
                <a:pos x="11" y="9"/>
              </a:cxn>
              <a:cxn ang="0">
                <a:pos x="11" y="7"/>
              </a:cxn>
              <a:cxn ang="0">
                <a:pos x="13" y="9"/>
              </a:cxn>
              <a:cxn ang="0">
                <a:pos x="15" y="5"/>
              </a:cxn>
            </a:cxnLst>
            <a:rect l="0" t="0" r="r" b="b"/>
            <a:pathLst>
              <a:path w="19" h="19">
                <a:moveTo>
                  <a:pt x="15" y="5"/>
                </a:moveTo>
                <a:cubicBezTo>
                  <a:pt x="13" y="5"/>
                  <a:pt x="11" y="1"/>
                  <a:pt x="8" y="1"/>
                </a:cubicBezTo>
                <a:cubicBezTo>
                  <a:pt x="5" y="0"/>
                  <a:pt x="5" y="1"/>
                  <a:pt x="7" y="3"/>
                </a:cubicBezTo>
                <a:cubicBezTo>
                  <a:pt x="9" y="5"/>
                  <a:pt x="9" y="6"/>
                  <a:pt x="8" y="7"/>
                </a:cubicBezTo>
                <a:cubicBezTo>
                  <a:pt x="6" y="7"/>
                  <a:pt x="7" y="7"/>
                  <a:pt x="4" y="5"/>
                </a:cubicBezTo>
                <a:cubicBezTo>
                  <a:pt x="1" y="4"/>
                  <a:pt x="0" y="4"/>
                  <a:pt x="3" y="6"/>
                </a:cubicBezTo>
                <a:cubicBezTo>
                  <a:pt x="5" y="8"/>
                  <a:pt x="7" y="8"/>
                  <a:pt x="7" y="11"/>
                </a:cubicBezTo>
                <a:cubicBezTo>
                  <a:pt x="7" y="13"/>
                  <a:pt x="8" y="14"/>
                  <a:pt x="7" y="15"/>
                </a:cubicBezTo>
                <a:cubicBezTo>
                  <a:pt x="5" y="16"/>
                  <a:pt x="2" y="15"/>
                  <a:pt x="1" y="16"/>
                </a:cubicBezTo>
                <a:cubicBezTo>
                  <a:pt x="1" y="17"/>
                  <a:pt x="2" y="19"/>
                  <a:pt x="4" y="18"/>
                </a:cubicBezTo>
                <a:cubicBezTo>
                  <a:pt x="6" y="17"/>
                  <a:pt x="9" y="17"/>
                  <a:pt x="9" y="15"/>
                </a:cubicBezTo>
                <a:cubicBezTo>
                  <a:pt x="9" y="14"/>
                  <a:pt x="8" y="14"/>
                  <a:pt x="9" y="13"/>
                </a:cubicBezTo>
                <a:cubicBezTo>
                  <a:pt x="10" y="12"/>
                  <a:pt x="11" y="11"/>
                  <a:pt x="11" y="9"/>
                </a:cubicBezTo>
                <a:cubicBezTo>
                  <a:pt x="11" y="7"/>
                  <a:pt x="9" y="4"/>
                  <a:pt x="11" y="7"/>
                </a:cubicBezTo>
                <a:cubicBezTo>
                  <a:pt x="12" y="11"/>
                  <a:pt x="10" y="12"/>
                  <a:pt x="13" y="9"/>
                </a:cubicBezTo>
                <a:cubicBezTo>
                  <a:pt x="15" y="7"/>
                  <a:pt x="19" y="6"/>
                  <a:pt x="15" y="5"/>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51" name="Freeform 608"/>
          <p:cNvSpPr>
            <a:spLocks/>
          </p:cNvSpPr>
          <p:nvPr/>
        </p:nvSpPr>
        <p:spPr bwMode="auto">
          <a:xfrm>
            <a:off x="7858125" y="5395913"/>
            <a:ext cx="23813" cy="38100"/>
          </a:xfrm>
          <a:custGeom>
            <a:avLst/>
            <a:gdLst/>
            <a:ahLst/>
            <a:cxnLst>
              <a:cxn ang="0">
                <a:pos x="13" y="13"/>
              </a:cxn>
              <a:cxn ang="0">
                <a:pos x="11" y="9"/>
              </a:cxn>
              <a:cxn ang="0">
                <a:pos x="11" y="4"/>
              </a:cxn>
              <a:cxn ang="0">
                <a:pos x="7" y="1"/>
              </a:cxn>
              <a:cxn ang="0">
                <a:pos x="6" y="5"/>
              </a:cxn>
              <a:cxn ang="0">
                <a:pos x="4" y="11"/>
              </a:cxn>
              <a:cxn ang="0">
                <a:pos x="1" y="13"/>
              </a:cxn>
              <a:cxn ang="0">
                <a:pos x="2" y="18"/>
              </a:cxn>
              <a:cxn ang="0">
                <a:pos x="6" y="14"/>
              </a:cxn>
              <a:cxn ang="0">
                <a:pos x="8" y="20"/>
              </a:cxn>
              <a:cxn ang="0">
                <a:pos x="13" y="13"/>
              </a:cxn>
            </a:cxnLst>
            <a:rect l="0" t="0" r="r" b="b"/>
            <a:pathLst>
              <a:path w="13" h="20">
                <a:moveTo>
                  <a:pt x="13" y="13"/>
                </a:moveTo>
                <a:cubicBezTo>
                  <a:pt x="13" y="10"/>
                  <a:pt x="11" y="11"/>
                  <a:pt x="11" y="9"/>
                </a:cubicBezTo>
                <a:cubicBezTo>
                  <a:pt x="11" y="6"/>
                  <a:pt x="12" y="5"/>
                  <a:pt x="11" y="4"/>
                </a:cubicBezTo>
                <a:cubicBezTo>
                  <a:pt x="10" y="3"/>
                  <a:pt x="10" y="1"/>
                  <a:pt x="7" y="1"/>
                </a:cubicBezTo>
                <a:cubicBezTo>
                  <a:pt x="5" y="0"/>
                  <a:pt x="6" y="2"/>
                  <a:pt x="6" y="5"/>
                </a:cubicBezTo>
                <a:cubicBezTo>
                  <a:pt x="6" y="8"/>
                  <a:pt x="6" y="11"/>
                  <a:pt x="4" y="11"/>
                </a:cubicBezTo>
                <a:cubicBezTo>
                  <a:pt x="1" y="11"/>
                  <a:pt x="0" y="11"/>
                  <a:pt x="1" y="13"/>
                </a:cubicBezTo>
                <a:cubicBezTo>
                  <a:pt x="1" y="15"/>
                  <a:pt x="0" y="20"/>
                  <a:pt x="2" y="18"/>
                </a:cubicBezTo>
                <a:cubicBezTo>
                  <a:pt x="4" y="16"/>
                  <a:pt x="6" y="12"/>
                  <a:pt x="6" y="14"/>
                </a:cubicBezTo>
                <a:cubicBezTo>
                  <a:pt x="6" y="16"/>
                  <a:pt x="5" y="20"/>
                  <a:pt x="8" y="20"/>
                </a:cubicBezTo>
                <a:cubicBezTo>
                  <a:pt x="11" y="20"/>
                  <a:pt x="13" y="16"/>
                  <a:pt x="13" y="1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52" name="Freeform 609"/>
          <p:cNvSpPr>
            <a:spLocks/>
          </p:cNvSpPr>
          <p:nvPr/>
        </p:nvSpPr>
        <p:spPr bwMode="auto">
          <a:xfrm>
            <a:off x="7853363" y="5437188"/>
            <a:ext cx="14287" cy="26987"/>
          </a:xfrm>
          <a:custGeom>
            <a:avLst/>
            <a:gdLst/>
            <a:ahLst/>
            <a:cxnLst>
              <a:cxn ang="0">
                <a:pos x="7" y="3"/>
              </a:cxn>
              <a:cxn ang="0">
                <a:pos x="4" y="2"/>
              </a:cxn>
              <a:cxn ang="0">
                <a:pos x="2" y="12"/>
              </a:cxn>
              <a:cxn ang="0">
                <a:pos x="7" y="3"/>
              </a:cxn>
            </a:cxnLst>
            <a:rect l="0" t="0" r="r" b="b"/>
            <a:pathLst>
              <a:path w="7" h="14">
                <a:moveTo>
                  <a:pt x="7" y="3"/>
                </a:moveTo>
                <a:cubicBezTo>
                  <a:pt x="6" y="1"/>
                  <a:pt x="5" y="0"/>
                  <a:pt x="4" y="2"/>
                </a:cubicBezTo>
                <a:cubicBezTo>
                  <a:pt x="2" y="3"/>
                  <a:pt x="0" y="14"/>
                  <a:pt x="2" y="12"/>
                </a:cubicBezTo>
                <a:cubicBezTo>
                  <a:pt x="3" y="10"/>
                  <a:pt x="7" y="4"/>
                  <a:pt x="7" y="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53" name="Freeform 610"/>
          <p:cNvSpPr>
            <a:spLocks/>
          </p:cNvSpPr>
          <p:nvPr/>
        </p:nvSpPr>
        <p:spPr bwMode="auto">
          <a:xfrm>
            <a:off x="7851775" y="5367338"/>
            <a:ext cx="26988" cy="36512"/>
          </a:xfrm>
          <a:custGeom>
            <a:avLst/>
            <a:gdLst/>
            <a:ahLst/>
            <a:cxnLst>
              <a:cxn ang="0">
                <a:pos x="10" y="6"/>
              </a:cxn>
              <a:cxn ang="0">
                <a:pos x="9" y="1"/>
              </a:cxn>
              <a:cxn ang="0">
                <a:pos x="8" y="6"/>
              </a:cxn>
              <a:cxn ang="0">
                <a:pos x="6" y="8"/>
              </a:cxn>
              <a:cxn ang="0">
                <a:pos x="4" y="5"/>
              </a:cxn>
              <a:cxn ang="0">
                <a:pos x="2" y="10"/>
              </a:cxn>
              <a:cxn ang="0">
                <a:pos x="2" y="14"/>
              </a:cxn>
              <a:cxn ang="0">
                <a:pos x="5" y="14"/>
              </a:cxn>
              <a:cxn ang="0">
                <a:pos x="6" y="17"/>
              </a:cxn>
              <a:cxn ang="0">
                <a:pos x="13" y="14"/>
              </a:cxn>
              <a:cxn ang="0">
                <a:pos x="14" y="10"/>
              </a:cxn>
              <a:cxn ang="0">
                <a:pos x="10" y="6"/>
              </a:cxn>
            </a:cxnLst>
            <a:rect l="0" t="0" r="r" b="b"/>
            <a:pathLst>
              <a:path w="14" h="19">
                <a:moveTo>
                  <a:pt x="10" y="6"/>
                </a:moveTo>
                <a:cubicBezTo>
                  <a:pt x="7" y="8"/>
                  <a:pt x="10" y="0"/>
                  <a:pt x="9" y="1"/>
                </a:cubicBezTo>
                <a:cubicBezTo>
                  <a:pt x="8" y="2"/>
                  <a:pt x="9" y="4"/>
                  <a:pt x="8" y="6"/>
                </a:cubicBezTo>
                <a:cubicBezTo>
                  <a:pt x="7" y="9"/>
                  <a:pt x="7" y="10"/>
                  <a:pt x="6" y="8"/>
                </a:cubicBezTo>
                <a:cubicBezTo>
                  <a:pt x="4" y="6"/>
                  <a:pt x="4" y="3"/>
                  <a:pt x="4" y="5"/>
                </a:cubicBezTo>
                <a:cubicBezTo>
                  <a:pt x="4" y="7"/>
                  <a:pt x="4" y="7"/>
                  <a:pt x="2" y="10"/>
                </a:cubicBezTo>
                <a:cubicBezTo>
                  <a:pt x="1" y="12"/>
                  <a:pt x="0" y="15"/>
                  <a:pt x="2" y="14"/>
                </a:cubicBezTo>
                <a:cubicBezTo>
                  <a:pt x="4" y="13"/>
                  <a:pt x="5" y="12"/>
                  <a:pt x="5" y="14"/>
                </a:cubicBezTo>
                <a:cubicBezTo>
                  <a:pt x="6" y="17"/>
                  <a:pt x="3" y="19"/>
                  <a:pt x="6" y="17"/>
                </a:cubicBezTo>
                <a:cubicBezTo>
                  <a:pt x="9" y="14"/>
                  <a:pt x="12" y="16"/>
                  <a:pt x="13" y="14"/>
                </a:cubicBezTo>
                <a:cubicBezTo>
                  <a:pt x="13" y="13"/>
                  <a:pt x="14" y="11"/>
                  <a:pt x="14" y="10"/>
                </a:cubicBezTo>
                <a:cubicBezTo>
                  <a:pt x="13" y="9"/>
                  <a:pt x="11" y="4"/>
                  <a:pt x="10" y="6"/>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54" name="Freeform 611"/>
          <p:cNvSpPr>
            <a:spLocks/>
          </p:cNvSpPr>
          <p:nvPr/>
        </p:nvSpPr>
        <p:spPr bwMode="auto">
          <a:xfrm>
            <a:off x="7877175" y="5265738"/>
            <a:ext cx="23813" cy="25400"/>
          </a:xfrm>
          <a:custGeom>
            <a:avLst/>
            <a:gdLst/>
            <a:ahLst/>
            <a:cxnLst>
              <a:cxn ang="0">
                <a:pos x="9" y="11"/>
              </a:cxn>
              <a:cxn ang="0">
                <a:pos x="11" y="6"/>
              </a:cxn>
              <a:cxn ang="0">
                <a:pos x="7" y="3"/>
              </a:cxn>
              <a:cxn ang="0">
                <a:pos x="7" y="0"/>
              </a:cxn>
              <a:cxn ang="0">
                <a:pos x="2" y="1"/>
              </a:cxn>
              <a:cxn ang="0">
                <a:pos x="6" y="4"/>
              </a:cxn>
              <a:cxn ang="0">
                <a:pos x="8" y="8"/>
              </a:cxn>
              <a:cxn ang="0">
                <a:pos x="9" y="11"/>
              </a:cxn>
            </a:cxnLst>
            <a:rect l="0" t="0" r="r" b="b"/>
            <a:pathLst>
              <a:path w="13" h="13">
                <a:moveTo>
                  <a:pt x="9" y="11"/>
                </a:moveTo>
                <a:cubicBezTo>
                  <a:pt x="11" y="10"/>
                  <a:pt x="13" y="7"/>
                  <a:pt x="11" y="6"/>
                </a:cubicBezTo>
                <a:cubicBezTo>
                  <a:pt x="10" y="5"/>
                  <a:pt x="7" y="5"/>
                  <a:pt x="7" y="3"/>
                </a:cubicBezTo>
                <a:cubicBezTo>
                  <a:pt x="7" y="2"/>
                  <a:pt x="9" y="1"/>
                  <a:pt x="7" y="0"/>
                </a:cubicBezTo>
                <a:cubicBezTo>
                  <a:pt x="5" y="0"/>
                  <a:pt x="0" y="0"/>
                  <a:pt x="2" y="1"/>
                </a:cubicBezTo>
                <a:cubicBezTo>
                  <a:pt x="4" y="3"/>
                  <a:pt x="6" y="2"/>
                  <a:pt x="6" y="4"/>
                </a:cubicBezTo>
                <a:cubicBezTo>
                  <a:pt x="6" y="6"/>
                  <a:pt x="7" y="7"/>
                  <a:pt x="8" y="8"/>
                </a:cubicBezTo>
                <a:cubicBezTo>
                  <a:pt x="8" y="10"/>
                  <a:pt x="7" y="13"/>
                  <a:pt x="9" y="1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55" name="Freeform 612"/>
          <p:cNvSpPr>
            <a:spLocks/>
          </p:cNvSpPr>
          <p:nvPr/>
        </p:nvSpPr>
        <p:spPr bwMode="auto">
          <a:xfrm>
            <a:off x="7880350" y="5180013"/>
            <a:ext cx="26988" cy="52387"/>
          </a:xfrm>
          <a:custGeom>
            <a:avLst/>
            <a:gdLst/>
            <a:ahLst/>
            <a:cxnLst>
              <a:cxn ang="0">
                <a:pos x="9" y="24"/>
              </a:cxn>
              <a:cxn ang="0">
                <a:pos x="1" y="24"/>
              </a:cxn>
              <a:cxn ang="0">
                <a:pos x="4" y="4"/>
              </a:cxn>
              <a:cxn ang="0">
                <a:pos x="9" y="1"/>
              </a:cxn>
              <a:cxn ang="0">
                <a:pos x="13" y="3"/>
              </a:cxn>
              <a:cxn ang="0">
                <a:pos x="12" y="11"/>
              </a:cxn>
              <a:cxn ang="0">
                <a:pos x="13" y="17"/>
              </a:cxn>
              <a:cxn ang="0">
                <a:pos x="9" y="24"/>
              </a:cxn>
            </a:cxnLst>
            <a:rect l="0" t="0" r="r" b="b"/>
            <a:pathLst>
              <a:path w="14" h="27">
                <a:moveTo>
                  <a:pt x="9" y="24"/>
                </a:moveTo>
                <a:cubicBezTo>
                  <a:pt x="7" y="26"/>
                  <a:pt x="0" y="27"/>
                  <a:pt x="1" y="24"/>
                </a:cubicBezTo>
                <a:cubicBezTo>
                  <a:pt x="2" y="21"/>
                  <a:pt x="4" y="5"/>
                  <a:pt x="4" y="4"/>
                </a:cubicBezTo>
                <a:cubicBezTo>
                  <a:pt x="4" y="2"/>
                  <a:pt x="7" y="1"/>
                  <a:pt x="9" y="1"/>
                </a:cubicBezTo>
                <a:cubicBezTo>
                  <a:pt x="11" y="1"/>
                  <a:pt x="13" y="0"/>
                  <a:pt x="13" y="3"/>
                </a:cubicBezTo>
                <a:cubicBezTo>
                  <a:pt x="13" y="6"/>
                  <a:pt x="12" y="9"/>
                  <a:pt x="12" y="11"/>
                </a:cubicBezTo>
                <a:cubicBezTo>
                  <a:pt x="12" y="14"/>
                  <a:pt x="13" y="17"/>
                  <a:pt x="13" y="17"/>
                </a:cubicBezTo>
                <a:cubicBezTo>
                  <a:pt x="14" y="18"/>
                  <a:pt x="12" y="23"/>
                  <a:pt x="9" y="2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56" name="Freeform 613"/>
          <p:cNvSpPr>
            <a:spLocks/>
          </p:cNvSpPr>
          <p:nvPr/>
        </p:nvSpPr>
        <p:spPr bwMode="auto">
          <a:xfrm>
            <a:off x="7985125" y="3759200"/>
            <a:ext cx="22225" cy="17463"/>
          </a:xfrm>
          <a:custGeom>
            <a:avLst/>
            <a:gdLst/>
            <a:ahLst/>
            <a:cxnLst>
              <a:cxn ang="0">
                <a:pos x="8" y="6"/>
              </a:cxn>
              <a:cxn ang="0">
                <a:pos x="2" y="5"/>
              </a:cxn>
              <a:cxn ang="0">
                <a:pos x="2" y="0"/>
              </a:cxn>
              <a:cxn ang="0">
                <a:pos x="8" y="6"/>
              </a:cxn>
            </a:cxnLst>
            <a:rect l="0" t="0" r="r" b="b"/>
            <a:pathLst>
              <a:path w="11" h="9">
                <a:moveTo>
                  <a:pt x="8" y="6"/>
                </a:moveTo>
                <a:cubicBezTo>
                  <a:pt x="3" y="8"/>
                  <a:pt x="2" y="9"/>
                  <a:pt x="2" y="5"/>
                </a:cubicBezTo>
                <a:cubicBezTo>
                  <a:pt x="1" y="2"/>
                  <a:pt x="0" y="0"/>
                  <a:pt x="2" y="0"/>
                </a:cubicBezTo>
                <a:cubicBezTo>
                  <a:pt x="4" y="0"/>
                  <a:pt x="11" y="4"/>
                  <a:pt x="8" y="6"/>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57" name="Freeform 614"/>
          <p:cNvSpPr>
            <a:spLocks/>
          </p:cNvSpPr>
          <p:nvPr/>
        </p:nvSpPr>
        <p:spPr bwMode="auto">
          <a:xfrm>
            <a:off x="8199438" y="3794125"/>
            <a:ext cx="26987" cy="22225"/>
          </a:xfrm>
          <a:custGeom>
            <a:avLst/>
            <a:gdLst/>
            <a:ahLst/>
            <a:cxnLst>
              <a:cxn ang="0">
                <a:pos x="2" y="9"/>
              </a:cxn>
              <a:cxn ang="0">
                <a:pos x="7" y="5"/>
              </a:cxn>
              <a:cxn ang="0">
                <a:pos x="9" y="0"/>
              </a:cxn>
              <a:cxn ang="0">
                <a:pos x="11" y="11"/>
              </a:cxn>
              <a:cxn ang="0">
                <a:pos x="2" y="9"/>
              </a:cxn>
            </a:cxnLst>
            <a:rect l="0" t="0" r="r" b="b"/>
            <a:pathLst>
              <a:path w="14" h="12">
                <a:moveTo>
                  <a:pt x="2" y="9"/>
                </a:moveTo>
                <a:cubicBezTo>
                  <a:pt x="0" y="6"/>
                  <a:pt x="7" y="8"/>
                  <a:pt x="7" y="5"/>
                </a:cubicBezTo>
                <a:cubicBezTo>
                  <a:pt x="7" y="3"/>
                  <a:pt x="7" y="0"/>
                  <a:pt x="9" y="0"/>
                </a:cubicBezTo>
                <a:cubicBezTo>
                  <a:pt x="12" y="1"/>
                  <a:pt x="14" y="10"/>
                  <a:pt x="11" y="11"/>
                </a:cubicBezTo>
                <a:cubicBezTo>
                  <a:pt x="7" y="12"/>
                  <a:pt x="4" y="12"/>
                  <a:pt x="2" y="9"/>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58" name="Freeform 615"/>
          <p:cNvSpPr>
            <a:spLocks/>
          </p:cNvSpPr>
          <p:nvPr/>
        </p:nvSpPr>
        <p:spPr bwMode="auto">
          <a:xfrm>
            <a:off x="8477250" y="4059238"/>
            <a:ext cx="69850" cy="63500"/>
          </a:xfrm>
          <a:custGeom>
            <a:avLst/>
            <a:gdLst/>
            <a:ahLst/>
            <a:cxnLst>
              <a:cxn ang="0">
                <a:pos x="32" y="11"/>
              </a:cxn>
              <a:cxn ang="0">
                <a:pos x="21" y="5"/>
              </a:cxn>
              <a:cxn ang="0">
                <a:pos x="15" y="1"/>
              </a:cxn>
              <a:cxn ang="0">
                <a:pos x="9" y="0"/>
              </a:cxn>
              <a:cxn ang="0">
                <a:pos x="4" y="3"/>
              </a:cxn>
              <a:cxn ang="0">
                <a:pos x="2" y="8"/>
              </a:cxn>
              <a:cxn ang="0">
                <a:pos x="3" y="10"/>
              </a:cxn>
              <a:cxn ang="0">
                <a:pos x="2" y="18"/>
              </a:cxn>
              <a:cxn ang="0">
                <a:pos x="3" y="25"/>
              </a:cxn>
              <a:cxn ang="0">
                <a:pos x="7" y="28"/>
              </a:cxn>
              <a:cxn ang="0">
                <a:pos x="12" y="26"/>
              </a:cxn>
              <a:cxn ang="0">
                <a:pos x="16" y="31"/>
              </a:cxn>
              <a:cxn ang="0">
                <a:pos x="20" y="31"/>
              </a:cxn>
              <a:cxn ang="0">
                <a:pos x="24" y="25"/>
              </a:cxn>
              <a:cxn ang="0">
                <a:pos x="32" y="11"/>
              </a:cxn>
            </a:cxnLst>
            <a:rect l="0" t="0" r="r" b="b"/>
            <a:pathLst>
              <a:path w="36" h="34">
                <a:moveTo>
                  <a:pt x="32" y="11"/>
                </a:moveTo>
                <a:cubicBezTo>
                  <a:pt x="29" y="5"/>
                  <a:pt x="25" y="7"/>
                  <a:pt x="21" y="5"/>
                </a:cubicBezTo>
                <a:cubicBezTo>
                  <a:pt x="18" y="4"/>
                  <a:pt x="17" y="2"/>
                  <a:pt x="15" y="1"/>
                </a:cubicBezTo>
                <a:cubicBezTo>
                  <a:pt x="13" y="0"/>
                  <a:pt x="10" y="0"/>
                  <a:pt x="9" y="0"/>
                </a:cubicBezTo>
                <a:cubicBezTo>
                  <a:pt x="7" y="1"/>
                  <a:pt x="5" y="1"/>
                  <a:pt x="4" y="3"/>
                </a:cubicBezTo>
                <a:cubicBezTo>
                  <a:pt x="2" y="5"/>
                  <a:pt x="0" y="9"/>
                  <a:pt x="2" y="8"/>
                </a:cubicBezTo>
                <a:cubicBezTo>
                  <a:pt x="4" y="8"/>
                  <a:pt x="4" y="9"/>
                  <a:pt x="3" y="10"/>
                </a:cubicBezTo>
                <a:cubicBezTo>
                  <a:pt x="1" y="12"/>
                  <a:pt x="2" y="16"/>
                  <a:pt x="2" y="18"/>
                </a:cubicBezTo>
                <a:cubicBezTo>
                  <a:pt x="2" y="21"/>
                  <a:pt x="2" y="24"/>
                  <a:pt x="3" y="25"/>
                </a:cubicBezTo>
                <a:cubicBezTo>
                  <a:pt x="4" y="26"/>
                  <a:pt x="5" y="29"/>
                  <a:pt x="7" y="28"/>
                </a:cubicBezTo>
                <a:cubicBezTo>
                  <a:pt x="8" y="26"/>
                  <a:pt x="10" y="25"/>
                  <a:pt x="12" y="26"/>
                </a:cubicBezTo>
                <a:cubicBezTo>
                  <a:pt x="14" y="28"/>
                  <a:pt x="14" y="30"/>
                  <a:pt x="16" y="31"/>
                </a:cubicBezTo>
                <a:cubicBezTo>
                  <a:pt x="18" y="31"/>
                  <a:pt x="19" y="34"/>
                  <a:pt x="20" y="31"/>
                </a:cubicBezTo>
                <a:cubicBezTo>
                  <a:pt x="22" y="28"/>
                  <a:pt x="21" y="27"/>
                  <a:pt x="24" y="25"/>
                </a:cubicBezTo>
                <a:cubicBezTo>
                  <a:pt x="27" y="23"/>
                  <a:pt x="36" y="20"/>
                  <a:pt x="32" y="1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59" name="Freeform 616"/>
          <p:cNvSpPr>
            <a:spLocks/>
          </p:cNvSpPr>
          <p:nvPr/>
        </p:nvSpPr>
        <p:spPr bwMode="auto">
          <a:xfrm>
            <a:off x="8059738" y="3597275"/>
            <a:ext cx="57150" cy="12700"/>
          </a:xfrm>
          <a:custGeom>
            <a:avLst/>
            <a:gdLst/>
            <a:ahLst/>
            <a:cxnLst>
              <a:cxn ang="0">
                <a:pos x="26" y="5"/>
              </a:cxn>
              <a:cxn ang="0">
                <a:pos x="13" y="0"/>
              </a:cxn>
              <a:cxn ang="0">
                <a:pos x="7" y="7"/>
              </a:cxn>
              <a:cxn ang="0">
                <a:pos x="26" y="5"/>
              </a:cxn>
            </a:cxnLst>
            <a:rect l="0" t="0" r="r" b="b"/>
            <a:pathLst>
              <a:path w="30" h="7">
                <a:moveTo>
                  <a:pt x="26" y="5"/>
                </a:moveTo>
                <a:cubicBezTo>
                  <a:pt x="19" y="2"/>
                  <a:pt x="20" y="0"/>
                  <a:pt x="13" y="0"/>
                </a:cubicBezTo>
                <a:cubicBezTo>
                  <a:pt x="6" y="0"/>
                  <a:pt x="0" y="7"/>
                  <a:pt x="7" y="7"/>
                </a:cubicBezTo>
                <a:cubicBezTo>
                  <a:pt x="14" y="7"/>
                  <a:pt x="30" y="7"/>
                  <a:pt x="26" y="5"/>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60" name="Freeform 617"/>
          <p:cNvSpPr>
            <a:spLocks/>
          </p:cNvSpPr>
          <p:nvPr/>
        </p:nvSpPr>
        <p:spPr bwMode="auto">
          <a:xfrm>
            <a:off x="7773988" y="3595688"/>
            <a:ext cx="63500" cy="20637"/>
          </a:xfrm>
          <a:custGeom>
            <a:avLst/>
            <a:gdLst/>
            <a:ahLst/>
            <a:cxnLst>
              <a:cxn ang="0">
                <a:pos x="32" y="8"/>
              </a:cxn>
              <a:cxn ang="0">
                <a:pos x="18" y="0"/>
              </a:cxn>
              <a:cxn ang="0">
                <a:pos x="7" y="4"/>
              </a:cxn>
              <a:cxn ang="0">
                <a:pos x="20" y="10"/>
              </a:cxn>
              <a:cxn ang="0">
                <a:pos x="28" y="9"/>
              </a:cxn>
              <a:cxn ang="0">
                <a:pos x="32" y="8"/>
              </a:cxn>
            </a:cxnLst>
            <a:rect l="0" t="0" r="r" b="b"/>
            <a:pathLst>
              <a:path w="33" h="11">
                <a:moveTo>
                  <a:pt x="32" y="8"/>
                </a:moveTo>
                <a:cubicBezTo>
                  <a:pt x="31" y="4"/>
                  <a:pt x="22" y="1"/>
                  <a:pt x="18" y="0"/>
                </a:cubicBezTo>
                <a:cubicBezTo>
                  <a:pt x="15" y="0"/>
                  <a:pt x="0" y="0"/>
                  <a:pt x="7" y="4"/>
                </a:cubicBezTo>
                <a:cubicBezTo>
                  <a:pt x="13" y="8"/>
                  <a:pt x="15" y="11"/>
                  <a:pt x="20" y="10"/>
                </a:cubicBezTo>
                <a:cubicBezTo>
                  <a:pt x="25" y="9"/>
                  <a:pt x="26" y="8"/>
                  <a:pt x="28" y="9"/>
                </a:cubicBezTo>
                <a:cubicBezTo>
                  <a:pt x="29" y="11"/>
                  <a:pt x="33" y="10"/>
                  <a:pt x="32" y="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61" name="Freeform 618"/>
          <p:cNvSpPr>
            <a:spLocks/>
          </p:cNvSpPr>
          <p:nvPr/>
        </p:nvSpPr>
        <p:spPr bwMode="auto">
          <a:xfrm>
            <a:off x="7885113" y="3551238"/>
            <a:ext cx="155575" cy="66675"/>
          </a:xfrm>
          <a:custGeom>
            <a:avLst/>
            <a:gdLst/>
            <a:ahLst/>
            <a:cxnLst>
              <a:cxn ang="0">
                <a:pos x="34" y="28"/>
              </a:cxn>
              <a:cxn ang="0">
                <a:pos x="8" y="28"/>
              </a:cxn>
              <a:cxn ang="0">
                <a:pos x="2" y="26"/>
              </a:cxn>
              <a:cxn ang="0">
                <a:pos x="4" y="23"/>
              </a:cxn>
              <a:cxn ang="0">
                <a:pos x="13" y="21"/>
              </a:cxn>
              <a:cxn ang="0">
                <a:pos x="16" y="24"/>
              </a:cxn>
              <a:cxn ang="0">
                <a:pos x="22" y="25"/>
              </a:cxn>
              <a:cxn ang="0">
                <a:pos x="27" y="21"/>
              </a:cxn>
              <a:cxn ang="0">
                <a:pos x="22" y="14"/>
              </a:cxn>
              <a:cxn ang="0">
                <a:pos x="18" y="8"/>
              </a:cxn>
              <a:cxn ang="0">
                <a:pos x="15" y="4"/>
              </a:cxn>
              <a:cxn ang="0">
                <a:pos x="24" y="3"/>
              </a:cxn>
              <a:cxn ang="0">
                <a:pos x="36" y="7"/>
              </a:cxn>
              <a:cxn ang="0">
                <a:pos x="36" y="3"/>
              </a:cxn>
              <a:cxn ang="0">
                <a:pos x="42" y="3"/>
              </a:cxn>
              <a:cxn ang="0">
                <a:pos x="57" y="8"/>
              </a:cxn>
              <a:cxn ang="0">
                <a:pos x="71" y="18"/>
              </a:cxn>
              <a:cxn ang="0">
                <a:pos x="79" y="24"/>
              </a:cxn>
              <a:cxn ang="0">
                <a:pos x="73" y="26"/>
              </a:cxn>
              <a:cxn ang="0">
                <a:pos x="64" y="26"/>
              </a:cxn>
              <a:cxn ang="0">
                <a:pos x="55" y="25"/>
              </a:cxn>
              <a:cxn ang="0">
                <a:pos x="43" y="28"/>
              </a:cxn>
              <a:cxn ang="0">
                <a:pos x="39" y="34"/>
              </a:cxn>
              <a:cxn ang="0">
                <a:pos x="34" y="28"/>
              </a:cxn>
            </a:cxnLst>
            <a:rect l="0" t="0" r="r" b="b"/>
            <a:pathLst>
              <a:path w="82" h="35">
                <a:moveTo>
                  <a:pt x="34" y="28"/>
                </a:moveTo>
                <a:cubicBezTo>
                  <a:pt x="28" y="30"/>
                  <a:pt x="10" y="26"/>
                  <a:pt x="8" y="28"/>
                </a:cubicBezTo>
                <a:cubicBezTo>
                  <a:pt x="6" y="29"/>
                  <a:pt x="2" y="26"/>
                  <a:pt x="2" y="26"/>
                </a:cubicBezTo>
                <a:cubicBezTo>
                  <a:pt x="2" y="26"/>
                  <a:pt x="0" y="23"/>
                  <a:pt x="4" y="23"/>
                </a:cubicBezTo>
                <a:cubicBezTo>
                  <a:pt x="8" y="23"/>
                  <a:pt x="10" y="21"/>
                  <a:pt x="13" y="21"/>
                </a:cubicBezTo>
                <a:cubicBezTo>
                  <a:pt x="16" y="21"/>
                  <a:pt x="17" y="23"/>
                  <a:pt x="16" y="24"/>
                </a:cubicBezTo>
                <a:cubicBezTo>
                  <a:pt x="14" y="24"/>
                  <a:pt x="19" y="25"/>
                  <a:pt x="22" y="25"/>
                </a:cubicBezTo>
                <a:cubicBezTo>
                  <a:pt x="25" y="25"/>
                  <a:pt x="27" y="22"/>
                  <a:pt x="27" y="21"/>
                </a:cubicBezTo>
                <a:cubicBezTo>
                  <a:pt x="26" y="19"/>
                  <a:pt x="22" y="16"/>
                  <a:pt x="22" y="14"/>
                </a:cubicBezTo>
                <a:cubicBezTo>
                  <a:pt x="21" y="12"/>
                  <a:pt x="21" y="9"/>
                  <a:pt x="18" y="8"/>
                </a:cubicBezTo>
                <a:cubicBezTo>
                  <a:pt x="15" y="7"/>
                  <a:pt x="14" y="6"/>
                  <a:pt x="15" y="4"/>
                </a:cubicBezTo>
                <a:cubicBezTo>
                  <a:pt x="15" y="3"/>
                  <a:pt x="19" y="0"/>
                  <a:pt x="24" y="3"/>
                </a:cubicBezTo>
                <a:cubicBezTo>
                  <a:pt x="28" y="5"/>
                  <a:pt x="34" y="8"/>
                  <a:pt x="36" y="7"/>
                </a:cubicBezTo>
                <a:cubicBezTo>
                  <a:pt x="39" y="6"/>
                  <a:pt x="37" y="4"/>
                  <a:pt x="36" y="3"/>
                </a:cubicBezTo>
                <a:cubicBezTo>
                  <a:pt x="35" y="2"/>
                  <a:pt x="37" y="3"/>
                  <a:pt x="42" y="3"/>
                </a:cubicBezTo>
                <a:cubicBezTo>
                  <a:pt x="46" y="3"/>
                  <a:pt x="52" y="5"/>
                  <a:pt x="57" y="8"/>
                </a:cubicBezTo>
                <a:cubicBezTo>
                  <a:pt x="62" y="11"/>
                  <a:pt x="66" y="17"/>
                  <a:pt x="71" y="18"/>
                </a:cubicBezTo>
                <a:cubicBezTo>
                  <a:pt x="76" y="18"/>
                  <a:pt x="82" y="21"/>
                  <a:pt x="79" y="24"/>
                </a:cubicBezTo>
                <a:cubicBezTo>
                  <a:pt x="75" y="26"/>
                  <a:pt x="76" y="29"/>
                  <a:pt x="73" y="26"/>
                </a:cubicBezTo>
                <a:cubicBezTo>
                  <a:pt x="69" y="24"/>
                  <a:pt x="68" y="26"/>
                  <a:pt x="64" y="26"/>
                </a:cubicBezTo>
                <a:cubicBezTo>
                  <a:pt x="60" y="26"/>
                  <a:pt x="57" y="25"/>
                  <a:pt x="55" y="25"/>
                </a:cubicBezTo>
                <a:cubicBezTo>
                  <a:pt x="52" y="25"/>
                  <a:pt x="44" y="24"/>
                  <a:pt x="43" y="28"/>
                </a:cubicBezTo>
                <a:cubicBezTo>
                  <a:pt x="42" y="31"/>
                  <a:pt x="41" y="35"/>
                  <a:pt x="39" y="34"/>
                </a:cubicBezTo>
                <a:cubicBezTo>
                  <a:pt x="36" y="32"/>
                  <a:pt x="37" y="27"/>
                  <a:pt x="34" y="2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62" name="Freeform 619"/>
          <p:cNvSpPr>
            <a:spLocks/>
          </p:cNvSpPr>
          <p:nvPr/>
        </p:nvSpPr>
        <p:spPr bwMode="auto">
          <a:xfrm>
            <a:off x="7623175" y="3475038"/>
            <a:ext cx="263525" cy="87312"/>
          </a:xfrm>
          <a:custGeom>
            <a:avLst/>
            <a:gdLst/>
            <a:ahLst/>
            <a:cxnLst>
              <a:cxn ang="0">
                <a:pos x="138" y="41"/>
              </a:cxn>
              <a:cxn ang="0">
                <a:pos x="128" y="43"/>
              </a:cxn>
              <a:cxn ang="0">
                <a:pos x="122" y="44"/>
              </a:cxn>
              <a:cxn ang="0">
                <a:pos x="116" y="43"/>
              </a:cxn>
              <a:cxn ang="0">
                <a:pos x="96" y="45"/>
              </a:cxn>
              <a:cxn ang="0">
                <a:pos x="96" y="41"/>
              </a:cxn>
              <a:cxn ang="0">
                <a:pos x="102" y="36"/>
              </a:cxn>
              <a:cxn ang="0">
                <a:pos x="92" y="34"/>
              </a:cxn>
              <a:cxn ang="0">
                <a:pos x="84" y="28"/>
              </a:cxn>
              <a:cxn ang="0">
                <a:pos x="80" y="22"/>
              </a:cxn>
              <a:cxn ang="0">
                <a:pos x="67" y="21"/>
              </a:cxn>
              <a:cxn ang="0">
                <a:pos x="54" y="14"/>
              </a:cxn>
              <a:cxn ang="0">
                <a:pos x="39" y="12"/>
              </a:cxn>
              <a:cxn ang="0">
                <a:pos x="43" y="8"/>
              </a:cxn>
              <a:cxn ang="0">
                <a:pos x="26" y="8"/>
              </a:cxn>
              <a:cxn ang="0">
                <a:pos x="7" y="16"/>
              </a:cxn>
              <a:cxn ang="0">
                <a:pos x="2" y="14"/>
              </a:cxn>
              <a:cxn ang="0">
                <a:pos x="15" y="5"/>
              </a:cxn>
              <a:cxn ang="0">
                <a:pos x="36" y="0"/>
              </a:cxn>
              <a:cxn ang="0">
                <a:pos x="66" y="3"/>
              </a:cxn>
              <a:cxn ang="0">
                <a:pos x="83" y="10"/>
              </a:cxn>
              <a:cxn ang="0">
                <a:pos x="86" y="11"/>
              </a:cxn>
              <a:cxn ang="0">
                <a:pos x="97" y="18"/>
              </a:cxn>
              <a:cxn ang="0">
                <a:pos x="105" y="22"/>
              </a:cxn>
              <a:cxn ang="0">
                <a:pos x="120" y="28"/>
              </a:cxn>
              <a:cxn ang="0">
                <a:pos x="129" y="34"/>
              </a:cxn>
              <a:cxn ang="0">
                <a:pos x="138" y="41"/>
              </a:cxn>
            </a:cxnLst>
            <a:rect l="0" t="0" r="r" b="b"/>
            <a:pathLst>
              <a:path w="138" h="46">
                <a:moveTo>
                  <a:pt x="138" y="41"/>
                </a:moveTo>
                <a:cubicBezTo>
                  <a:pt x="138" y="46"/>
                  <a:pt x="130" y="42"/>
                  <a:pt x="128" y="43"/>
                </a:cubicBezTo>
                <a:cubicBezTo>
                  <a:pt x="126" y="44"/>
                  <a:pt x="124" y="45"/>
                  <a:pt x="122" y="44"/>
                </a:cubicBezTo>
                <a:cubicBezTo>
                  <a:pt x="119" y="43"/>
                  <a:pt x="118" y="43"/>
                  <a:pt x="116" y="43"/>
                </a:cubicBezTo>
                <a:cubicBezTo>
                  <a:pt x="113" y="43"/>
                  <a:pt x="99" y="45"/>
                  <a:pt x="96" y="45"/>
                </a:cubicBezTo>
                <a:cubicBezTo>
                  <a:pt x="94" y="45"/>
                  <a:pt x="92" y="43"/>
                  <a:pt x="96" y="41"/>
                </a:cubicBezTo>
                <a:cubicBezTo>
                  <a:pt x="100" y="39"/>
                  <a:pt x="104" y="38"/>
                  <a:pt x="102" y="36"/>
                </a:cubicBezTo>
                <a:cubicBezTo>
                  <a:pt x="99" y="35"/>
                  <a:pt x="97" y="36"/>
                  <a:pt x="92" y="34"/>
                </a:cubicBezTo>
                <a:cubicBezTo>
                  <a:pt x="87" y="32"/>
                  <a:pt x="86" y="32"/>
                  <a:pt x="84" y="28"/>
                </a:cubicBezTo>
                <a:cubicBezTo>
                  <a:pt x="82" y="24"/>
                  <a:pt x="84" y="22"/>
                  <a:pt x="80" y="22"/>
                </a:cubicBezTo>
                <a:cubicBezTo>
                  <a:pt x="76" y="22"/>
                  <a:pt x="70" y="23"/>
                  <a:pt x="67" y="21"/>
                </a:cubicBezTo>
                <a:cubicBezTo>
                  <a:pt x="63" y="18"/>
                  <a:pt x="60" y="15"/>
                  <a:pt x="54" y="14"/>
                </a:cubicBezTo>
                <a:cubicBezTo>
                  <a:pt x="49" y="14"/>
                  <a:pt x="37" y="14"/>
                  <a:pt x="39" y="12"/>
                </a:cubicBezTo>
                <a:cubicBezTo>
                  <a:pt x="41" y="10"/>
                  <a:pt x="46" y="9"/>
                  <a:pt x="43" y="8"/>
                </a:cubicBezTo>
                <a:cubicBezTo>
                  <a:pt x="40" y="7"/>
                  <a:pt x="29" y="6"/>
                  <a:pt x="26" y="8"/>
                </a:cubicBezTo>
                <a:cubicBezTo>
                  <a:pt x="24" y="9"/>
                  <a:pt x="12" y="16"/>
                  <a:pt x="7" y="16"/>
                </a:cubicBezTo>
                <a:cubicBezTo>
                  <a:pt x="3" y="16"/>
                  <a:pt x="0" y="17"/>
                  <a:pt x="2" y="14"/>
                </a:cubicBezTo>
                <a:cubicBezTo>
                  <a:pt x="5" y="11"/>
                  <a:pt x="10" y="6"/>
                  <a:pt x="15" y="5"/>
                </a:cubicBezTo>
                <a:cubicBezTo>
                  <a:pt x="20" y="3"/>
                  <a:pt x="27" y="0"/>
                  <a:pt x="36" y="0"/>
                </a:cubicBezTo>
                <a:cubicBezTo>
                  <a:pt x="45" y="1"/>
                  <a:pt x="61" y="1"/>
                  <a:pt x="66" y="3"/>
                </a:cubicBezTo>
                <a:cubicBezTo>
                  <a:pt x="70" y="6"/>
                  <a:pt x="83" y="11"/>
                  <a:pt x="83" y="10"/>
                </a:cubicBezTo>
                <a:cubicBezTo>
                  <a:pt x="83" y="9"/>
                  <a:pt x="84" y="8"/>
                  <a:pt x="86" y="11"/>
                </a:cubicBezTo>
                <a:cubicBezTo>
                  <a:pt x="89" y="13"/>
                  <a:pt x="89" y="14"/>
                  <a:pt x="97" y="18"/>
                </a:cubicBezTo>
                <a:cubicBezTo>
                  <a:pt x="105" y="22"/>
                  <a:pt x="99" y="17"/>
                  <a:pt x="105" y="22"/>
                </a:cubicBezTo>
                <a:cubicBezTo>
                  <a:pt x="110" y="26"/>
                  <a:pt x="118" y="27"/>
                  <a:pt x="120" y="28"/>
                </a:cubicBezTo>
                <a:cubicBezTo>
                  <a:pt x="121" y="29"/>
                  <a:pt x="125" y="34"/>
                  <a:pt x="129" y="34"/>
                </a:cubicBezTo>
                <a:cubicBezTo>
                  <a:pt x="134" y="34"/>
                  <a:pt x="138" y="38"/>
                  <a:pt x="138" y="4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63" name="Freeform 620"/>
          <p:cNvSpPr>
            <a:spLocks/>
          </p:cNvSpPr>
          <p:nvPr/>
        </p:nvSpPr>
        <p:spPr bwMode="auto">
          <a:xfrm>
            <a:off x="7785100" y="3417888"/>
            <a:ext cx="17463" cy="22225"/>
          </a:xfrm>
          <a:custGeom>
            <a:avLst/>
            <a:gdLst/>
            <a:ahLst/>
            <a:cxnLst>
              <a:cxn ang="0">
                <a:pos x="5" y="12"/>
              </a:cxn>
              <a:cxn ang="0">
                <a:pos x="1" y="8"/>
              </a:cxn>
              <a:cxn ang="0">
                <a:pos x="3" y="3"/>
              </a:cxn>
              <a:cxn ang="0">
                <a:pos x="5" y="12"/>
              </a:cxn>
            </a:cxnLst>
            <a:rect l="0" t="0" r="r" b="b"/>
            <a:pathLst>
              <a:path w="9" h="12">
                <a:moveTo>
                  <a:pt x="5" y="12"/>
                </a:moveTo>
                <a:cubicBezTo>
                  <a:pt x="1" y="12"/>
                  <a:pt x="0" y="9"/>
                  <a:pt x="1" y="8"/>
                </a:cubicBezTo>
                <a:cubicBezTo>
                  <a:pt x="2" y="6"/>
                  <a:pt x="1" y="0"/>
                  <a:pt x="3" y="3"/>
                </a:cubicBezTo>
                <a:cubicBezTo>
                  <a:pt x="5" y="5"/>
                  <a:pt x="9" y="11"/>
                  <a:pt x="5" y="1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64" name="Freeform 621"/>
          <p:cNvSpPr>
            <a:spLocks/>
          </p:cNvSpPr>
          <p:nvPr/>
        </p:nvSpPr>
        <p:spPr bwMode="auto">
          <a:xfrm>
            <a:off x="7905750" y="3522663"/>
            <a:ext cx="11113" cy="11112"/>
          </a:xfrm>
          <a:custGeom>
            <a:avLst/>
            <a:gdLst/>
            <a:ahLst/>
            <a:cxnLst>
              <a:cxn ang="0">
                <a:pos x="6" y="4"/>
              </a:cxn>
              <a:cxn ang="0">
                <a:pos x="0" y="3"/>
              </a:cxn>
              <a:cxn ang="0">
                <a:pos x="6" y="4"/>
              </a:cxn>
            </a:cxnLst>
            <a:rect l="0" t="0" r="r" b="b"/>
            <a:pathLst>
              <a:path w="6" h="6">
                <a:moveTo>
                  <a:pt x="6" y="4"/>
                </a:moveTo>
                <a:cubicBezTo>
                  <a:pt x="6" y="2"/>
                  <a:pt x="0" y="0"/>
                  <a:pt x="0" y="3"/>
                </a:cubicBezTo>
                <a:cubicBezTo>
                  <a:pt x="1" y="5"/>
                  <a:pt x="6" y="6"/>
                  <a:pt x="6"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65" name="Freeform 622"/>
          <p:cNvSpPr>
            <a:spLocks/>
          </p:cNvSpPr>
          <p:nvPr/>
        </p:nvSpPr>
        <p:spPr bwMode="auto">
          <a:xfrm>
            <a:off x="8208963" y="2795588"/>
            <a:ext cx="34925" cy="39687"/>
          </a:xfrm>
          <a:custGeom>
            <a:avLst/>
            <a:gdLst/>
            <a:ahLst/>
            <a:cxnLst>
              <a:cxn ang="0">
                <a:pos x="7" y="17"/>
              </a:cxn>
              <a:cxn ang="0">
                <a:pos x="2" y="18"/>
              </a:cxn>
              <a:cxn ang="0">
                <a:pos x="3" y="12"/>
              </a:cxn>
              <a:cxn ang="0">
                <a:pos x="12" y="1"/>
              </a:cxn>
              <a:cxn ang="0">
                <a:pos x="17" y="2"/>
              </a:cxn>
              <a:cxn ang="0">
                <a:pos x="15" y="9"/>
              </a:cxn>
              <a:cxn ang="0">
                <a:pos x="7" y="17"/>
              </a:cxn>
            </a:cxnLst>
            <a:rect l="0" t="0" r="r" b="b"/>
            <a:pathLst>
              <a:path w="18" h="21">
                <a:moveTo>
                  <a:pt x="7" y="17"/>
                </a:moveTo>
                <a:cubicBezTo>
                  <a:pt x="7" y="21"/>
                  <a:pt x="2" y="20"/>
                  <a:pt x="2" y="18"/>
                </a:cubicBezTo>
                <a:cubicBezTo>
                  <a:pt x="2" y="15"/>
                  <a:pt x="0" y="14"/>
                  <a:pt x="3" y="12"/>
                </a:cubicBezTo>
                <a:cubicBezTo>
                  <a:pt x="5" y="9"/>
                  <a:pt x="9" y="1"/>
                  <a:pt x="12" y="1"/>
                </a:cubicBezTo>
                <a:cubicBezTo>
                  <a:pt x="14" y="1"/>
                  <a:pt x="18" y="0"/>
                  <a:pt x="17" y="2"/>
                </a:cubicBezTo>
                <a:cubicBezTo>
                  <a:pt x="15" y="4"/>
                  <a:pt x="16" y="6"/>
                  <a:pt x="15" y="9"/>
                </a:cubicBezTo>
                <a:cubicBezTo>
                  <a:pt x="14" y="11"/>
                  <a:pt x="8" y="15"/>
                  <a:pt x="7" y="17"/>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66" name="Freeform 623"/>
          <p:cNvSpPr>
            <a:spLocks/>
          </p:cNvSpPr>
          <p:nvPr/>
        </p:nvSpPr>
        <p:spPr bwMode="auto">
          <a:xfrm>
            <a:off x="8231188" y="2813050"/>
            <a:ext cx="25400" cy="19050"/>
          </a:xfrm>
          <a:custGeom>
            <a:avLst/>
            <a:gdLst/>
            <a:ahLst/>
            <a:cxnLst>
              <a:cxn ang="0">
                <a:pos x="5" y="10"/>
              </a:cxn>
              <a:cxn ang="0">
                <a:pos x="1" y="5"/>
              </a:cxn>
              <a:cxn ang="0">
                <a:pos x="9" y="1"/>
              </a:cxn>
              <a:cxn ang="0">
                <a:pos x="9" y="6"/>
              </a:cxn>
              <a:cxn ang="0">
                <a:pos x="5" y="10"/>
              </a:cxn>
            </a:cxnLst>
            <a:rect l="0" t="0" r="r" b="b"/>
            <a:pathLst>
              <a:path w="13" h="10">
                <a:moveTo>
                  <a:pt x="5" y="10"/>
                </a:moveTo>
                <a:cubicBezTo>
                  <a:pt x="0" y="10"/>
                  <a:pt x="1" y="6"/>
                  <a:pt x="1" y="5"/>
                </a:cubicBezTo>
                <a:cubicBezTo>
                  <a:pt x="1" y="3"/>
                  <a:pt x="6" y="0"/>
                  <a:pt x="9" y="1"/>
                </a:cubicBezTo>
                <a:cubicBezTo>
                  <a:pt x="13" y="3"/>
                  <a:pt x="11" y="5"/>
                  <a:pt x="9" y="6"/>
                </a:cubicBezTo>
                <a:cubicBezTo>
                  <a:pt x="8" y="7"/>
                  <a:pt x="8" y="10"/>
                  <a:pt x="5" y="1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67" name="Freeform 624"/>
          <p:cNvSpPr>
            <a:spLocks/>
          </p:cNvSpPr>
          <p:nvPr/>
        </p:nvSpPr>
        <p:spPr bwMode="auto">
          <a:xfrm>
            <a:off x="8139113" y="2787650"/>
            <a:ext cx="61912" cy="36513"/>
          </a:xfrm>
          <a:custGeom>
            <a:avLst/>
            <a:gdLst/>
            <a:ahLst/>
            <a:cxnLst>
              <a:cxn ang="0">
                <a:pos x="22" y="18"/>
              </a:cxn>
              <a:cxn ang="0">
                <a:pos x="18" y="14"/>
              </a:cxn>
              <a:cxn ang="0">
                <a:pos x="13" y="16"/>
              </a:cxn>
              <a:cxn ang="0">
                <a:pos x="9" y="13"/>
              </a:cxn>
              <a:cxn ang="0">
                <a:pos x="5" y="11"/>
              </a:cxn>
              <a:cxn ang="0">
                <a:pos x="1" y="8"/>
              </a:cxn>
              <a:cxn ang="0">
                <a:pos x="2" y="2"/>
              </a:cxn>
              <a:cxn ang="0">
                <a:pos x="9" y="8"/>
              </a:cxn>
              <a:cxn ang="0">
                <a:pos x="11" y="7"/>
              </a:cxn>
              <a:cxn ang="0">
                <a:pos x="15" y="10"/>
              </a:cxn>
              <a:cxn ang="0">
                <a:pos x="31" y="11"/>
              </a:cxn>
              <a:cxn ang="0">
                <a:pos x="22" y="18"/>
              </a:cxn>
            </a:cxnLst>
            <a:rect l="0" t="0" r="r" b="b"/>
            <a:pathLst>
              <a:path w="33" h="19">
                <a:moveTo>
                  <a:pt x="22" y="18"/>
                </a:moveTo>
                <a:cubicBezTo>
                  <a:pt x="17" y="19"/>
                  <a:pt x="20" y="14"/>
                  <a:pt x="18" y="14"/>
                </a:cubicBezTo>
                <a:cubicBezTo>
                  <a:pt x="16" y="15"/>
                  <a:pt x="16" y="17"/>
                  <a:pt x="13" y="16"/>
                </a:cubicBezTo>
                <a:cubicBezTo>
                  <a:pt x="11" y="15"/>
                  <a:pt x="11" y="14"/>
                  <a:pt x="9" y="13"/>
                </a:cubicBezTo>
                <a:cubicBezTo>
                  <a:pt x="7" y="11"/>
                  <a:pt x="8" y="11"/>
                  <a:pt x="5" y="11"/>
                </a:cubicBezTo>
                <a:cubicBezTo>
                  <a:pt x="3" y="10"/>
                  <a:pt x="2" y="10"/>
                  <a:pt x="1" y="8"/>
                </a:cubicBezTo>
                <a:cubicBezTo>
                  <a:pt x="0" y="5"/>
                  <a:pt x="1" y="0"/>
                  <a:pt x="2" y="2"/>
                </a:cubicBezTo>
                <a:cubicBezTo>
                  <a:pt x="4" y="4"/>
                  <a:pt x="7" y="8"/>
                  <a:pt x="9" y="8"/>
                </a:cubicBezTo>
                <a:cubicBezTo>
                  <a:pt x="10" y="8"/>
                  <a:pt x="9" y="6"/>
                  <a:pt x="11" y="7"/>
                </a:cubicBezTo>
                <a:cubicBezTo>
                  <a:pt x="13" y="9"/>
                  <a:pt x="11" y="10"/>
                  <a:pt x="15" y="10"/>
                </a:cubicBezTo>
                <a:cubicBezTo>
                  <a:pt x="19" y="10"/>
                  <a:pt x="33" y="10"/>
                  <a:pt x="31" y="11"/>
                </a:cubicBezTo>
                <a:cubicBezTo>
                  <a:pt x="28" y="11"/>
                  <a:pt x="25" y="17"/>
                  <a:pt x="22" y="1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68" name="Freeform 625"/>
          <p:cNvSpPr>
            <a:spLocks/>
          </p:cNvSpPr>
          <p:nvPr/>
        </p:nvSpPr>
        <p:spPr bwMode="auto">
          <a:xfrm>
            <a:off x="8135938" y="2698750"/>
            <a:ext cx="74612" cy="28575"/>
          </a:xfrm>
          <a:custGeom>
            <a:avLst/>
            <a:gdLst/>
            <a:ahLst/>
            <a:cxnLst>
              <a:cxn ang="0">
                <a:pos x="34" y="13"/>
              </a:cxn>
              <a:cxn ang="0">
                <a:pos x="13" y="9"/>
              </a:cxn>
              <a:cxn ang="0">
                <a:pos x="2" y="1"/>
              </a:cxn>
              <a:cxn ang="0">
                <a:pos x="24" y="5"/>
              </a:cxn>
              <a:cxn ang="0">
                <a:pos x="34" y="13"/>
              </a:cxn>
            </a:cxnLst>
            <a:rect l="0" t="0" r="r" b="b"/>
            <a:pathLst>
              <a:path w="39" h="15">
                <a:moveTo>
                  <a:pt x="34" y="13"/>
                </a:moveTo>
                <a:cubicBezTo>
                  <a:pt x="32" y="15"/>
                  <a:pt x="19" y="11"/>
                  <a:pt x="13" y="9"/>
                </a:cubicBezTo>
                <a:cubicBezTo>
                  <a:pt x="8" y="7"/>
                  <a:pt x="0" y="2"/>
                  <a:pt x="2" y="1"/>
                </a:cubicBezTo>
                <a:cubicBezTo>
                  <a:pt x="4" y="0"/>
                  <a:pt x="15" y="0"/>
                  <a:pt x="24" y="5"/>
                </a:cubicBezTo>
                <a:cubicBezTo>
                  <a:pt x="32" y="10"/>
                  <a:pt x="39" y="11"/>
                  <a:pt x="34" y="1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69" name="Freeform 626"/>
          <p:cNvSpPr>
            <a:spLocks/>
          </p:cNvSpPr>
          <p:nvPr/>
        </p:nvSpPr>
        <p:spPr bwMode="auto">
          <a:xfrm>
            <a:off x="8264525" y="2641600"/>
            <a:ext cx="161925" cy="153988"/>
          </a:xfrm>
          <a:custGeom>
            <a:avLst/>
            <a:gdLst/>
            <a:ahLst/>
            <a:cxnLst>
              <a:cxn ang="0">
                <a:pos x="51" y="2"/>
              </a:cxn>
              <a:cxn ang="0">
                <a:pos x="46" y="0"/>
              </a:cxn>
              <a:cxn ang="0">
                <a:pos x="37" y="4"/>
              </a:cxn>
              <a:cxn ang="0">
                <a:pos x="27" y="18"/>
              </a:cxn>
              <a:cxn ang="0">
                <a:pos x="25" y="21"/>
              </a:cxn>
              <a:cxn ang="0">
                <a:pos x="17" y="39"/>
              </a:cxn>
              <a:cxn ang="0">
                <a:pos x="9" y="48"/>
              </a:cxn>
              <a:cxn ang="0">
                <a:pos x="5" y="52"/>
              </a:cxn>
              <a:cxn ang="0">
                <a:pos x="11" y="53"/>
              </a:cxn>
              <a:cxn ang="0">
                <a:pos x="5" y="62"/>
              </a:cxn>
              <a:cxn ang="0">
                <a:pos x="2" y="67"/>
              </a:cxn>
              <a:cxn ang="0">
                <a:pos x="10" y="68"/>
              </a:cxn>
              <a:cxn ang="0">
                <a:pos x="25" y="69"/>
              </a:cxn>
              <a:cxn ang="0">
                <a:pos x="46" y="69"/>
              </a:cxn>
              <a:cxn ang="0">
                <a:pos x="51" y="70"/>
              </a:cxn>
              <a:cxn ang="0">
                <a:pos x="58" y="68"/>
              </a:cxn>
              <a:cxn ang="0">
                <a:pos x="56" y="73"/>
              </a:cxn>
              <a:cxn ang="0">
                <a:pos x="52" y="79"/>
              </a:cxn>
              <a:cxn ang="0">
                <a:pos x="61" y="72"/>
              </a:cxn>
              <a:cxn ang="0">
                <a:pos x="71" y="68"/>
              </a:cxn>
              <a:cxn ang="0">
                <a:pos x="74" y="63"/>
              </a:cxn>
              <a:cxn ang="0">
                <a:pos x="82" y="54"/>
              </a:cxn>
              <a:cxn ang="0">
                <a:pos x="81" y="52"/>
              </a:cxn>
              <a:cxn ang="0">
                <a:pos x="74" y="50"/>
              </a:cxn>
              <a:cxn ang="0">
                <a:pos x="69" y="46"/>
              </a:cxn>
              <a:cxn ang="0">
                <a:pos x="76" y="39"/>
              </a:cxn>
              <a:cxn ang="0">
                <a:pos x="67" y="38"/>
              </a:cxn>
              <a:cxn ang="0">
                <a:pos x="63" y="34"/>
              </a:cxn>
              <a:cxn ang="0">
                <a:pos x="56" y="43"/>
              </a:cxn>
              <a:cxn ang="0">
                <a:pos x="52" y="37"/>
              </a:cxn>
              <a:cxn ang="0">
                <a:pos x="46" y="33"/>
              </a:cxn>
              <a:cxn ang="0">
                <a:pos x="49" y="28"/>
              </a:cxn>
              <a:cxn ang="0">
                <a:pos x="42" y="26"/>
              </a:cxn>
              <a:cxn ang="0">
                <a:pos x="36" y="31"/>
              </a:cxn>
              <a:cxn ang="0">
                <a:pos x="39" y="22"/>
              </a:cxn>
              <a:cxn ang="0">
                <a:pos x="47" y="11"/>
              </a:cxn>
              <a:cxn ang="0">
                <a:pos x="47" y="6"/>
              </a:cxn>
              <a:cxn ang="0">
                <a:pos x="51" y="2"/>
              </a:cxn>
            </a:cxnLst>
            <a:rect l="0" t="0" r="r" b="b"/>
            <a:pathLst>
              <a:path w="85" h="81">
                <a:moveTo>
                  <a:pt x="51" y="2"/>
                </a:moveTo>
                <a:cubicBezTo>
                  <a:pt x="54" y="0"/>
                  <a:pt x="49" y="0"/>
                  <a:pt x="46" y="0"/>
                </a:cubicBezTo>
                <a:cubicBezTo>
                  <a:pt x="42" y="0"/>
                  <a:pt x="40" y="1"/>
                  <a:pt x="37" y="4"/>
                </a:cubicBezTo>
                <a:cubicBezTo>
                  <a:pt x="35" y="6"/>
                  <a:pt x="29" y="16"/>
                  <a:pt x="27" y="18"/>
                </a:cubicBezTo>
                <a:cubicBezTo>
                  <a:pt x="25" y="19"/>
                  <a:pt x="25" y="18"/>
                  <a:pt x="25" y="21"/>
                </a:cubicBezTo>
                <a:cubicBezTo>
                  <a:pt x="24" y="24"/>
                  <a:pt x="19" y="37"/>
                  <a:pt x="17" y="39"/>
                </a:cubicBezTo>
                <a:cubicBezTo>
                  <a:pt x="15" y="42"/>
                  <a:pt x="11" y="46"/>
                  <a:pt x="9" y="48"/>
                </a:cubicBezTo>
                <a:cubicBezTo>
                  <a:pt x="7" y="51"/>
                  <a:pt x="3" y="51"/>
                  <a:pt x="5" y="52"/>
                </a:cubicBezTo>
                <a:cubicBezTo>
                  <a:pt x="7" y="53"/>
                  <a:pt x="10" y="52"/>
                  <a:pt x="11" y="53"/>
                </a:cubicBezTo>
                <a:cubicBezTo>
                  <a:pt x="11" y="55"/>
                  <a:pt x="8" y="60"/>
                  <a:pt x="5" y="62"/>
                </a:cubicBezTo>
                <a:cubicBezTo>
                  <a:pt x="1" y="63"/>
                  <a:pt x="0" y="65"/>
                  <a:pt x="2" y="67"/>
                </a:cubicBezTo>
                <a:cubicBezTo>
                  <a:pt x="4" y="68"/>
                  <a:pt x="7" y="70"/>
                  <a:pt x="10" y="68"/>
                </a:cubicBezTo>
                <a:cubicBezTo>
                  <a:pt x="13" y="66"/>
                  <a:pt x="21" y="68"/>
                  <a:pt x="25" y="69"/>
                </a:cubicBezTo>
                <a:cubicBezTo>
                  <a:pt x="30" y="70"/>
                  <a:pt x="42" y="68"/>
                  <a:pt x="46" y="69"/>
                </a:cubicBezTo>
                <a:cubicBezTo>
                  <a:pt x="49" y="69"/>
                  <a:pt x="48" y="71"/>
                  <a:pt x="51" y="70"/>
                </a:cubicBezTo>
                <a:cubicBezTo>
                  <a:pt x="54" y="69"/>
                  <a:pt x="57" y="66"/>
                  <a:pt x="58" y="68"/>
                </a:cubicBezTo>
                <a:cubicBezTo>
                  <a:pt x="58" y="69"/>
                  <a:pt x="58" y="70"/>
                  <a:pt x="56" y="73"/>
                </a:cubicBezTo>
                <a:cubicBezTo>
                  <a:pt x="53" y="76"/>
                  <a:pt x="48" y="81"/>
                  <a:pt x="52" y="79"/>
                </a:cubicBezTo>
                <a:cubicBezTo>
                  <a:pt x="56" y="77"/>
                  <a:pt x="57" y="74"/>
                  <a:pt x="61" y="72"/>
                </a:cubicBezTo>
                <a:cubicBezTo>
                  <a:pt x="66" y="70"/>
                  <a:pt x="69" y="70"/>
                  <a:pt x="71" y="68"/>
                </a:cubicBezTo>
                <a:cubicBezTo>
                  <a:pt x="73" y="66"/>
                  <a:pt x="73" y="66"/>
                  <a:pt x="74" y="63"/>
                </a:cubicBezTo>
                <a:cubicBezTo>
                  <a:pt x="76" y="60"/>
                  <a:pt x="79" y="56"/>
                  <a:pt x="82" y="54"/>
                </a:cubicBezTo>
                <a:cubicBezTo>
                  <a:pt x="84" y="52"/>
                  <a:pt x="85" y="51"/>
                  <a:pt x="81" y="52"/>
                </a:cubicBezTo>
                <a:cubicBezTo>
                  <a:pt x="76" y="52"/>
                  <a:pt x="78" y="54"/>
                  <a:pt x="74" y="50"/>
                </a:cubicBezTo>
                <a:cubicBezTo>
                  <a:pt x="70" y="46"/>
                  <a:pt x="67" y="47"/>
                  <a:pt x="69" y="46"/>
                </a:cubicBezTo>
                <a:cubicBezTo>
                  <a:pt x="72" y="44"/>
                  <a:pt x="82" y="40"/>
                  <a:pt x="76" y="39"/>
                </a:cubicBezTo>
                <a:cubicBezTo>
                  <a:pt x="70" y="38"/>
                  <a:pt x="68" y="41"/>
                  <a:pt x="67" y="38"/>
                </a:cubicBezTo>
                <a:cubicBezTo>
                  <a:pt x="65" y="36"/>
                  <a:pt x="65" y="31"/>
                  <a:pt x="63" y="34"/>
                </a:cubicBezTo>
                <a:cubicBezTo>
                  <a:pt x="61" y="38"/>
                  <a:pt x="56" y="44"/>
                  <a:pt x="56" y="43"/>
                </a:cubicBezTo>
                <a:cubicBezTo>
                  <a:pt x="56" y="42"/>
                  <a:pt x="57" y="38"/>
                  <a:pt x="52" y="37"/>
                </a:cubicBezTo>
                <a:cubicBezTo>
                  <a:pt x="48" y="36"/>
                  <a:pt x="45" y="34"/>
                  <a:pt x="46" y="33"/>
                </a:cubicBezTo>
                <a:cubicBezTo>
                  <a:pt x="46" y="31"/>
                  <a:pt x="53" y="30"/>
                  <a:pt x="49" y="28"/>
                </a:cubicBezTo>
                <a:cubicBezTo>
                  <a:pt x="45" y="27"/>
                  <a:pt x="45" y="23"/>
                  <a:pt x="42" y="26"/>
                </a:cubicBezTo>
                <a:cubicBezTo>
                  <a:pt x="39" y="30"/>
                  <a:pt x="36" y="35"/>
                  <a:pt x="36" y="31"/>
                </a:cubicBezTo>
                <a:cubicBezTo>
                  <a:pt x="36" y="27"/>
                  <a:pt x="36" y="25"/>
                  <a:pt x="39" y="22"/>
                </a:cubicBezTo>
                <a:cubicBezTo>
                  <a:pt x="42" y="19"/>
                  <a:pt x="45" y="13"/>
                  <a:pt x="47" y="11"/>
                </a:cubicBezTo>
                <a:cubicBezTo>
                  <a:pt x="49" y="8"/>
                  <a:pt x="49" y="6"/>
                  <a:pt x="47" y="6"/>
                </a:cubicBezTo>
                <a:cubicBezTo>
                  <a:pt x="45" y="6"/>
                  <a:pt x="49" y="4"/>
                  <a:pt x="51"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70" name="Freeform 627"/>
          <p:cNvSpPr>
            <a:spLocks/>
          </p:cNvSpPr>
          <p:nvPr/>
        </p:nvSpPr>
        <p:spPr bwMode="auto">
          <a:xfrm>
            <a:off x="8397875" y="2751138"/>
            <a:ext cx="38100" cy="53975"/>
          </a:xfrm>
          <a:custGeom>
            <a:avLst/>
            <a:gdLst/>
            <a:ahLst/>
            <a:cxnLst>
              <a:cxn ang="0">
                <a:pos x="15" y="1"/>
              </a:cxn>
              <a:cxn ang="0">
                <a:pos x="6" y="11"/>
              </a:cxn>
              <a:cxn ang="0">
                <a:pos x="1" y="23"/>
              </a:cxn>
              <a:cxn ang="0">
                <a:pos x="9" y="18"/>
              </a:cxn>
              <a:cxn ang="0">
                <a:pos x="9" y="26"/>
              </a:cxn>
              <a:cxn ang="0">
                <a:pos x="14" y="24"/>
              </a:cxn>
              <a:cxn ang="0">
                <a:pos x="16" y="16"/>
              </a:cxn>
              <a:cxn ang="0">
                <a:pos x="19" y="8"/>
              </a:cxn>
              <a:cxn ang="0">
                <a:pos x="13" y="10"/>
              </a:cxn>
              <a:cxn ang="0">
                <a:pos x="15" y="1"/>
              </a:cxn>
            </a:cxnLst>
            <a:rect l="0" t="0" r="r" b="b"/>
            <a:pathLst>
              <a:path w="20" h="28">
                <a:moveTo>
                  <a:pt x="15" y="1"/>
                </a:moveTo>
                <a:cubicBezTo>
                  <a:pt x="12" y="3"/>
                  <a:pt x="8" y="7"/>
                  <a:pt x="6" y="11"/>
                </a:cubicBezTo>
                <a:cubicBezTo>
                  <a:pt x="3" y="14"/>
                  <a:pt x="0" y="24"/>
                  <a:pt x="1" y="23"/>
                </a:cubicBezTo>
                <a:cubicBezTo>
                  <a:pt x="3" y="21"/>
                  <a:pt x="10" y="16"/>
                  <a:pt x="9" y="18"/>
                </a:cubicBezTo>
                <a:cubicBezTo>
                  <a:pt x="8" y="21"/>
                  <a:pt x="6" y="28"/>
                  <a:pt x="9" y="26"/>
                </a:cubicBezTo>
                <a:cubicBezTo>
                  <a:pt x="12" y="23"/>
                  <a:pt x="13" y="26"/>
                  <a:pt x="14" y="24"/>
                </a:cubicBezTo>
                <a:cubicBezTo>
                  <a:pt x="15" y="22"/>
                  <a:pt x="14" y="18"/>
                  <a:pt x="16" y="16"/>
                </a:cubicBezTo>
                <a:cubicBezTo>
                  <a:pt x="19" y="13"/>
                  <a:pt x="20" y="8"/>
                  <a:pt x="19" y="8"/>
                </a:cubicBezTo>
                <a:cubicBezTo>
                  <a:pt x="17" y="9"/>
                  <a:pt x="11" y="12"/>
                  <a:pt x="13" y="10"/>
                </a:cubicBezTo>
                <a:cubicBezTo>
                  <a:pt x="14" y="8"/>
                  <a:pt x="16" y="0"/>
                  <a:pt x="15"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71" name="Freeform 630"/>
          <p:cNvSpPr>
            <a:spLocks/>
          </p:cNvSpPr>
          <p:nvPr/>
        </p:nvSpPr>
        <p:spPr bwMode="auto">
          <a:xfrm>
            <a:off x="7693025" y="2586038"/>
            <a:ext cx="34925" cy="19050"/>
          </a:xfrm>
          <a:custGeom>
            <a:avLst/>
            <a:gdLst/>
            <a:ahLst/>
            <a:cxnLst>
              <a:cxn ang="0">
                <a:pos x="17" y="7"/>
              </a:cxn>
              <a:cxn ang="0">
                <a:pos x="6" y="1"/>
              </a:cxn>
              <a:cxn ang="0">
                <a:pos x="3" y="4"/>
              </a:cxn>
              <a:cxn ang="0">
                <a:pos x="17" y="7"/>
              </a:cxn>
            </a:cxnLst>
            <a:rect l="0" t="0" r="r" b="b"/>
            <a:pathLst>
              <a:path w="18" h="10">
                <a:moveTo>
                  <a:pt x="17" y="7"/>
                </a:moveTo>
                <a:cubicBezTo>
                  <a:pt x="18" y="1"/>
                  <a:pt x="9" y="0"/>
                  <a:pt x="6" y="1"/>
                </a:cubicBezTo>
                <a:cubicBezTo>
                  <a:pt x="2" y="2"/>
                  <a:pt x="0" y="2"/>
                  <a:pt x="3" y="4"/>
                </a:cubicBezTo>
                <a:cubicBezTo>
                  <a:pt x="7" y="6"/>
                  <a:pt x="17" y="10"/>
                  <a:pt x="17" y="7"/>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72" name="Freeform 631"/>
          <p:cNvSpPr>
            <a:spLocks/>
          </p:cNvSpPr>
          <p:nvPr/>
        </p:nvSpPr>
        <p:spPr bwMode="auto">
          <a:xfrm>
            <a:off x="7745413" y="2470150"/>
            <a:ext cx="30162" cy="25400"/>
          </a:xfrm>
          <a:custGeom>
            <a:avLst/>
            <a:gdLst/>
            <a:ahLst/>
            <a:cxnLst>
              <a:cxn ang="0">
                <a:pos x="8" y="11"/>
              </a:cxn>
              <a:cxn ang="0">
                <a:pos x="2" y="6"/>
              </a:cxn>
              <a:cxn ang="0">
                <a:pos x="5" y="4"/>
              </a:cxn>
              <a:cxn ang="0">
                <a:pos x="13" y="2"/>
              </a:cxn>
              <a:cxn ang="0">
                <a:pos x="14" y="8"/>
              </a:cxn>
              <a:cxn ang="0">
                <a:pos x="8" y="11"/>
              </a:cxn>
            </a:cxnLst>
            <a:rect l="0" t="0" r="r" b="b"/>
            <a:pathLst>
              <a:path w="16" h="14">
                <a:moveTo>
                  <a:pt x="8" y="11"/>
                </a:moveTo>
                <a:cubicBezTo>
                  <a:pt x="5" y="9"/>
                  <a:pt x="5" y="6"/>
                  <a:pt x="2" y="6"/>
                </a:cubicBezTo>
                <a:cubicBezTo>
                  <a:pt x="0" y="6"/>
                  <a:pt x="1" y="6"/>
                  <a:pt x="5" y="4"/>
                </a:cubicBezTo>
                <a:cubicBezTo>
                  <a:pt x="9" y="2"/>
                  <a:pt x="10" y="0"/>
                  <a:pt x="13" y="2"/>
                </a:cubicBezTo>
                <a:cubicBezTo>
                  <a:pt x="15" y="4"/>
                  <a:pt x="16" y="5"/>
                  <a:pt x="14" y="8"/>
                </a:cubicBezTo>
                <a:cubicBezTo>
                  <a:pt x="13" y="10"/>
                  <a:pt x="13" y="14"/>
                  <a:pt x="8" y="1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73" name="Freeform 632"/>
          <p:cNvSpPr>
            <a:spLocks/>
          </p:cNvSpPr>
          <p:nvPr/>
        </p:nvSpPr>
        <p:spPr bwMode="auto">
          <a:xfrm>
            <a:off x="7735888" y="2252663"/>
            <a:ext cx="26987" cy="28575"/>
          </a:xfrm>
          <a:custGeom>
            <a:avLst/>
            <a:gdLst/>
            <a:ahLst/>
            <a:cxnLst>
              <a:cxn ang="0">
                <a:pos x="7" y="15"/>
              </a:cxn>
              <a:cxn ang="0">
                <a:pos x="2" y="5"/>
              </a:cxn>
              <a:cxn ang="0">
                <a:pos x="9" y="1"/>
              </a:cxn>
              <a:cxn ang="0">
                <a:pos x="7" y="15"/>
              </a:cxn>
            </a:cxnLst>
            <a:rect l="0" t="0" r="r" b="b"/>
            <a:pathLst>
              <a:path w="14" h="15">
                <a:moveTo>
                  <a:pt x="7" y="15"/>
                </a:moveTo>
                <a:cubicBezTo>
                  <a:pt x="3" y="15"/>
                  <a:pt x="0" y="9"/>
                  <a:pt x="2" y="5"/>
                </a:cubicBezTo>
                <a:cubicBezTo>
                  <a:pt x="5" y="2"/>
                  <a:pt x="6" y="0"/>
                  <a:pt x="9" y="1"/>
                </a:cubicBezTo>
                <a:cubicBezTo>
                  <a:pt x="13" y="1"/>
                  <a:pt x="14" y="14"/>
                  <a:pt x="7" y="15"/>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74" name="Freeform 633"/>
          <p:cNvSpPr>
            <a:spLocks/>
          </p:cNvSpPr>
          <p:nvPr/>
        </p:nvSpPr>
        <p:spPr bwMode="auto">
          <a:xfrm>
            <a:off x="7648575" y="2228850"/>
            <a:ext cx="47625" cy="30163"/>
          </a:xfrm>
          <a:custGeom>
            <a:avLst/>
            <a:gdLst/>
            <a:ahLst/>
            <a:cxnLst>
              <a:cxn ang="0">
                <a:pos x="10" y="16"/>
              </a:cxn>
              <a:cxn ang="0">
                <a:pos x="1" y="11"/>
              </a:cxn>
              <a:cxn ang="0">
                <a:pos x="9" y="3"/>
              </a:cxn>
              <a:cxn ang="0">
                <a:pos x="25" y="2"/>
              </a:cxn>
              <a:cxn ang="0">
                <a:pos x="10" y="16"/>
              </a:cxn>
            </a:cxnLst>
            <a:rect l="0" t="0" r="r" b="b"/>
            <a:pathLst>
              <a:path w="25" h="16">
                <a:moveTo>
                  <a:pt x="10" y="16"/>
                </a:moveTo>
                <a:cubicBezTo>
                  <a:pt x="7" y="16"/>
                  <a:pt x="0" y="13"/>
                  <a:pt x="1" y="11"/>
                </a:cubicBezTo>
                <a:cubicBezTo>
                  <a:pt x="2" y="8"/>
                  <a:pt x="5" y="5"/>
                  <a:pt x="9" y="3"/>
                </a:cubicBezTo>
                <a:cubicBezTo>
                  <a:pt x="13" y="2"/>
                  <a:pt x="25" y="0"/>
                  <a:pt x="25" y="2"/>
                </a:cubicBezTo>
                <a:cubicBezTo>
                  <a:pt x="24" y="4"/>
                  <a:pt x="14" y="16"/>
                  <a:pt x="10" y="16"/>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75" name="Freeform 634"/>
          <p:cNvSpPr>
            <a:spLocks/>
          </p:cNvSpPr>
          <p:nvPr/>
        </p:nvSpPr>
        <p:spPr bwMode="auto">
          <a:xfrm>
            <a:off x="7777163" y="2206625"/>
            <a:ext cx="31750" cy="19050"/>
          </a:xfrm>
          <a:custGeom>
            <a:avLst/>
            <a:gdLst/>
            <a:ahLst/>
            <a:cxnLst>
              <a:cxn ang="0">
                <a:pos x="11" y="9"/>
              </a:cxn>
              <a:cxn ang="0">
                <a:pos x="4" y="1"/>
              </a:cxn>
              <a:cxn ang="0">
                <a:pos x="15" y="4"/>
              </a:cxn>
              <a:cxn ang="0">
                <a:pos x="11" y="9"/>
              </a:cxn>
            </a:cxnLst>
            <a:rect l="0" t="0" r="r" b="b"/>
            <a:pathLst>
              <a:path w="16" h="10">
                <a:moveTo>
                  <a:pt x="11" y="9"/>
                </a:moveTo>
                <a:cubicBezTo>
                  <a:pt x="8" y="10"/>
                  <a:pt x="0" y="3"/>
                  <a:pt x="4" y="1"/>
                </a:cubicBezTo>
                <a:cubicBezTo>
                  <a:pt x="8" y="0"/>
                  <a:pt x="16" y="2"/>
                  <a:pt x="15" y="4"/>
                </a:cubicBezTo>
                <a:cubicBezTo>
                  <a:pt x="15" y="6"/>
                  <a:pt x="16" y="9"/>
                  <a:pt x="11" y="9"/>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76" name="Freeform 635"/>
          <p:cNvSpPr>
            <a:spLocks/>
          </p:cNvSpPr>
          <p:nvPr/>
        </p:nvSpPr>
        <p:spPr bwMode="auto">
          <a:xfrm>
            <a:off x="7567613" y="2109788"/>
            <a:ext cx="168275" cy="117475"/>
          </a:xfrm>
          <a:custGeom>
            <a:avLst/>
            <a:gdLst/>
            <a:ahLst/>
            <a:cxnLst>
              <a:cxn ang="0">
                <a:pos x="80" y="54"/>
              </a:cxn>
              <a:cxn ang="0">
                <a:pos x="62" y="48"/>
              </a:cxn>
              <a:cxn ang="0">
                <a:pos x="60" y="42"/>
              </a:cxn>
              <a:cxn ang="0">
                <a:pos x="53" y="44"/>
              </a:cxn>
              <a:cxn ang="0">
                <a:pos x="47" y="42"/>
              </a:cxn>
              <a:cxn ang="0">
                <a:pos x="37" y="50"/>
              </a:cxn>
              <a:cxn ang="0">
                <a:pos x="27" y="59"/>
              </a:cxn>
              <a:cxn ang="0">
                <a:pos x="20" y="58"/>
              </a:cxn>
              <a:cxn ang="0">
                <a:pos x="18" y="49"/>
              </a:cxn>
              <a:cxn ang="0">
                <a:pos x="1" y="50"/>
              </a:cxn>
              <a:cxn ang="0">
                <a:pos x="3" y="46"/>
              </a:cxn>
              <a:cxn ang="0">
                <a:pos x="11" y="37"/>
              </a:cxn>
              <a:cxn ang="0">
                <a:pos x="11" y="28"/>
              </a:cxn>
              <a:cxn ang="0">
                <a:pos x="13" y="7"/>
              </a:cxn>
              <a:cxn ang="0">
                <a:pos x="21" y="2"/>
              </a:cxn>
              <a:cxn ang="0">
                <a:pos x="26" y="10"/>
              </a:cxn>
              <a:cxn ang="0">
                <a:pos x="29" y="14"/>
              </a:cxn>
              <a:cxn ang="0">
                <a:pos x="35" y="12"/>
              </a:cxn>
              <a:cxn ang="0">
                <a:pos x="45" y="17"/>
              </a:cxn>
              <a:cxn ang="0">
                <a:pos x="59" y="25"/>
              </a:cxn>
              <a:cxn ang="0">
                <a:pos x="71" y="33"/>
              </a:cxn>
              <a:cxn ang="0">
                <a:pos x="71" y="41"/>
              </a:cxn>
              <a:cxn ang="0">
                <a:pos x="82" y="42"/>
              </a:cxn>
              <a:cxn ang="0">
                <a:pos x="87" y="47"/>
              </a:cxn>
              <a:cxn ang="0">
                <a:pos x="80" y="54"/>
              </a:cxn>
            </a:cxnLst>
            <a:rect l="0" t="0" r="r" b="b"/>
            <a:pathLst>
              <a:path w="88" h="62">
                <a:moveTo>
                  <a:pt x="80" y="54"/>
                </a:moveTo>
                <a:cubicBezTo>
                  <a:pt x="77" y="53"/>
                  <a:pt x="65" y="50"/>
                  <a:pt x="62" y="48"/>
                </a:cubicBezTo>
                <a:cubicBezTo>
                  <a:pt x="60" y="46"/>
                  <a:pt x="62" y="42"/>
                  <a:pt x="60" y="42"/>
                </a:cubicBezTo>
                <a:cubicBezTo>
                  <a:pt x="58" y="42"/>
                  <a:pt x="56" y="45"/>
                  <a:pt x="53" y="44"/>
                </a:cubicBezTo>
                <a:cubicBezTo>
                  <a:pt x="51" y="44"/>
                  <a:pt x="49" y="41"/>
                  <a:pt x="47" y="42"/>
                </a:cubicBezTo>
                <a:cubicBezTo>
                  <a:pt x="45" y="44"/>
                  <a:pt x="41" y="49"/>
                  <a:pt x="37" y="50"/>
                </a:cubicBezTo>
                <a:cubicBezTo>
                  <a:pt x="34" y="51"/>
                  <a:pt x="30" y="58"/>
                  <a:pt x="27" y="59"/>
                </a:cubicBezTo>
                <a:cubicBezTo>
                  <a:pt x="24" y="59"/>
                  <a:pt x="20" y="62"/>
                  <a:pt x="20" y="58"/>
                </a:cubicBezTo>
                <a:cubicBezTo>
                  <a:pt x="20" y="54"/>
                  <a:pt x="20" y="48"/>
                  <a:pt x="18" y="49"/>
                </a:cubicBezTo>
                <a:cubicBezTo>
                  <a:pt x="15" y="49"/>
                  <a:pt x="2" y="51"/>
                  <a:pt x="1" y="50"/>
                </a:cubicBezTo>
                <a:cubicBezTo>
                  <a:pt x="0" y="49"/>
                  <a:pt x="0" y="48"/>
                  <a:pt x="3" y="46"/>
                </a:cubicBezTo>
                <a:cubicBezTo>
                  <a:pt x="6" y="44"/>
                  <a:pt x="12" y="39"/>
                  <a:pt x="11" y="37"/>
                </a:cubicBezTo>
                <a:cubicBezTo>
                  <a:pt x="11" y="35"/>
                  <a:pt x="10" y="30"/>
                  <a:pt x="11" y="28"/>
                </a:cubicBezTo>
                <a:cubicBezTo>
                  <a:pt x="11" y="25"/>
                  <a:pt x="10" y="11"/>
                  <a:pt x="13" y="7"/>
                </a:cubicBezTo>
                <a:cubicBezTo>
                  <a:pt x="16" y="3"/>
                  <a:pt x="20" y="0"/>
                  <a:pt x="21" y="2"/>
                </a:cubicBezTo>
                <a:cubicBezTo>
                  <a:pt x="23" y="3"/>
                  <a:pt x="27" y="7"/>
                  <a:pt x="26" y="10"/>
                </a:cubicBezTo>
                <a:cubicBezTo>
                  <a:pt x="26" y="12"/>
                  <a:pt x="26" y="15"/>
                  <a:pt x="29" y="14"/>
                </a:cubicBezTo>
                <a:cubicBezTo>
                  <a:pt x="32" y="12"/>
                  <a:pt x="31" y="8"/>
                  <a:pt x="35" y="12"/>
                </a:cubicBezTo>
                <a:cubicBezTo>
                  <a:pt x="39" y="16"/>
                  <a:pt x="42" y="17"/>
                  <a:pt x="45" y="17"/>
                </a:cubicBezTo>
                <a:cubicBezTo>
                  <a:pt x="47" y="17"/>
                  <a:pt x="56" y="25"/>
                  <a:pt x="59" y="25"/>
                </a:cubicBezTo>
                <a:cubicBezTo>
                  <a:pt x="62" y="26"/>
                  <a:pt x="70" y="28"/>
                  <a:pt x="71" y="33"/>
                </a:cubicBezTo>
                <a:cubicBezTo>
                  <a:pt x="71" y="38"/>
                  <a:pt x="68" y="41"/>
                  <a:pt x="71" y="41"/>
                </a:cubicBezTo>
                <a:cubicBezTo>
                  <a:pt x="75" y="41"/>
                  <a:pt x="81" y="40"/>
                  <a:pt x="82" y="42"/>
                </a:cubicBezTo>
                <a:cubicBezTo>
                  <a:pt x="84" y="44"/>
                  <a:pt x="88" y="46"/>
                  <a:pt x="87" y="47"/>
                </a:cubicBezTo>
                <a:cubicBezTo>
                  <a:pt x="85" y="48"/>
                  <a:pt x="83" y="56"/>
                  <a:pt x="80" y="5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77" name="Freeform 639"/>
          <p:cNvSpPr>
            <a:spLocks/>
          </p:cNvSpPr>
          <p:nvPr/>
        </p:nvSpPr>
        <p:spPr bwMode="auto">
          <a:xfrm>
            <a:off x="7494588" y="1755775"/>
            <a:ext cx="722312" cy="520700"/>
          </a:xfrm>
          <a:custGeom>
            <a:avLst/>
            <a:gdLst/>
            <a:ahLst/>
            <a:cxnLst>
              <a:cxn ang="0">
                <a:pos x="169" y="222"/>
              </a:cxn>
              <a:cxn ang="0">
                <a:pos x="185" y="201"/>
              </a:cxn>
              <a:cxn ang="0">
                <a:pos x="235" y="170"/>
              </a:cxn>
              <a:cxn ang="0">
                <a:pos x="270" y="172"/>
              </a:cxn>
              <a:cxn ang="0">
                <a:pos x="227" y="162"/>
              </a:cxn>
              <a:cxn ang="0">
                <a:pos x="212" y="123"/>
              </a:cxn>
              <a:cxn ang="0">
                <a:pos x="200" y="122"/>
              </a:cxn>
              <a:cxn ang="0">
                <a:pos x="186" y="114"/>
              </a:cxn>
              <a:cxn ang="0">
                <a:pos x="162" y="97"/>
              </a:cxn>
              <a:cxn ang="0">
                <a:pos x="142" y="83"/>
              </a:cxn>
              <a:cxn ang="0">
                <a:pos x="117" y="94"/>
              </a:cxn>
              <a:cxn ang="0">
                <a:pos x="113" y="95"/>
              </a:cxn>
              <a:cxn ang="0">
                <a:pos x="74" y="93"/>
              </a:cxn>
              <a:cxn ang="0">
                <a:pos x="30" y="86"/>
              </a:cxn>
              <a:cxn ang="0">
                <a:pos x="39" y="69"/>
              </a:cxn>
              <a:cxn ang="0">
                <a:pos x="28" y="5"/>
              </a:cxn>
              <a:cxn ang="0">
                <a:pos x="48" y="33"/>
              </a:cxn>
              <a:cxn ang="0">
                <a:pos x="59" y="66"/>
              </a:cxn>
              <a:cxn ang="0">
                <a:pos x="68" y="55"/>
              </a:cxn>
              <a:cxn ang="0">
                <a:pos x="71" y="37"/>
              </a:cxn>
              <a:cxn ang="0">
                <a:pos x="74" y="25"/>
              </a:cxn>
              <a:cxn ang="0">
                <a:pos x="74" y="11"/>
              </a:cxn>
              <a:cxn ang="0">
                <a:pos x="115" y="8"/>
              </a:cxn>
              <a:cxn ang="0">
                <a:pos x="123" y="34"/>
              </a:cxn>
              <a:cxn ang="0">
                <a:pos x="143" y="44"/>
              </a:cxn>
              <a:cxn ang="0">
                <a:pos x="155" y="39"/>
              </a:cxn>
              <a:cxn ang="0">
                <a:pos x="166" y="27"/>
              </a:cxn>
              <a:cxn ang="0">
                <a:pos x="179" y="47"/>
              </a:cxn>
              <a:cxn ang="0">
                <a:pos x="208" y="47"/>
              </a:cxn>
              <a:cxn ang="0">
                <a:pos x="198" y="63"/>
              </a:cxn>
              <a:cxn ang="0">
                <a:pos x="213" y="57"/>
              </a:cxn>
              <a:cxn ang="0">
                <a:pos x="222" y="60"/>
              </a:cxn>
              <a:cxn ang="0">
                <a:pos x="231" y="72"/>
              </a:cxn>
              <a:cxn ang="0">
                <a:pos x="253" y="68"/>
              </a:cxn>
              <a:cxn ang="0">
                <a:pos x="246" y="87"/>
              </a:cxn>
              <a:cxn ang="0">
                <a:pos x="276" y="85"/>
              </a:cxn>
              <a:cxn ang="0">
                <a:pos x="271" y="97"/>
              </a:cxn>
              <a:cxn ang="0">
                <a:pos x="283" y="103"/>
              </a:cxn>
              <a:cxn ang="0">
                <a:pos x="291" y="112"/>
              </a:cxn>
              <a:cxn ang="0">
                <a:pos x="285" y="126"/>
              </a:cxn>
              <a:cxn ang="0">
                <a:pos x="324" y="145"/>
              </a:cxn>
              <a:cxn ang="0">
                <a:pos x="342" y="154"/>
              </a:cxn>
              <a:cxn ang="0">
                <a:pos x="371" y="161"/>
              </a:cxn>
              <a:cxn ang="0">
                <a:pos x="365" y="181"/>
              </a:cxn>
              <a:cxn ang="0">
                <a:pos x="352" y="189"/>
              </a:cxn>
              <a:cxn ang="0">
                <a:pos x="342" y="201"/>
              </a:cxn>
              <a:cxn ang="0">
                <a:pos x="329" y="191"/>
              </a:cxn>
              <a:cxn ang="0">
                <a:pos x="321" y="180"/>
              </a:cxn>
              <a:cxn ang="0">
                <a:pos x="297" y="175"/>
              </a:cxn>
              <a:cxn ang="0">
                <a:pos x="287" y="184"/>
              </a:cxn>
              <a:cxn ang="0">
                <a:pos x="312" y="207"/>
              </a:cxn>
              <a:cxn ang="0">
                <a:pos x="326" y="223"/>
              </a:cxn>
              <a:cxn ang="0">
                <a:pos x="328" y="236"/>
              </a:cxn>
              <a:cxn ang="0">
                <a:pos x="319" y="250"/>
              </a:cxn>
              <a:cxn ang="0">
                <a:pos x="294" y="235"/>
              </a:cxn>
              <a:cxn ang="0">
                <a:pos x="285" y="241"/>
              </a:cxn>
              <a:cxn ang="0">
                <a:pos x="276" y="259"/>
              </a:cxn>
              <a:cxn ang="0">
                <a:pos x="242" y="239"/>
              </a:cxn>
              <a:cxn ang="0">
                <a:pos x="217" y="215"/>
              </a:cxn>
            </a:cxnLst>
            <a:rect l="0" t="0" r="r" b="b"/>
            <a:pathLst>
              <a:path w="378" h="273">
                <a:moveTo>
                  <a:pt x="204" y="214"/>
                </a:moveTo>
                <a:cubicBezTo>
                  <a:pt x="203" y="216"/>
                  <a:pt x="203" y="219"/>
                  <a:pt x="200" y="218"/>
                </a:cubicBezTo>
                <a:cubicBezTo>
                  <a:pt x="196" y="218"/>
                  <a:pt x="193" y="215"/>
                  <a:pt x="191" y="215"/>
                </a:cubicBezTo>
                <a:cubicBezTo>
                  <a:pt x="189" y="215"/>
                  <a:pt x="187" y="215"/>
                  <a:pt x="186" y="217"/>
                </a:cubicBezTo>
                <a:cubicBezTo>
                  <a:pt x="184" y="218"/>
                  <a:pt x="175" y="225"/>
                  <a:pt x="169" y="222"/>
                </a:cubicBezTo>
                <a:cubicBezTo>
                  <a:pt x="163" y="220"/>
                  <a:pt x="158" y="219"/>
                  <a:pt x="156" y="217"/>
                </a:cubicBezTo>
                <a:cubicBezTo>
                  <a:pt x="155" y="215"/>
                  <a:pt x="154" y="209"/>
                  <a:pt x="156" y="207"/>
                </a:cubicBezTo>
                <a:cubicBezTo>
                  <a:pt x="159" y="205"/>
                  <a:pt x="164" y="202"/>
                  <a:pt x="165" y="199"/>
                </a:cubicBezTo>
                <a:cubicBezTo>
                  <a:pt x="165" y="197"/>
                  <a:pt x="163" y="196"/>
                  <a:pt x="168" y="196"/>
                </a:cubicBezTo>
                <a:cubicBezTo>
                  <a:pt x="174" y="196"/>
                  <a:pt x="177" y="200"/>
                  <a:pt x="185" y="201"/>
                </a:cubicBezTo>
                <a:cubicBezTo>
                  <a:pt x="193" y="201"/>
                  <a:pt x="198" y="199"/>
                  <a:pt x="205" y="197"/>
                </a:cubicBezTo>
                <a:cubicBezTo>
                  <a:pt x="212" y="194"/>
                  <a:pt x="217" y="197"/>
                  <a:pt x="215" y="193"/>
                </a:cubicBezTo>
                <a:cubicBezTo>
                  <a:pt x="213" y="190"/>
                  <a:pt x="203" y="183"/>
                  <a:pt x="206" y="180"/>
                </a:cubicBezTo>
                <a:cubicBezTo>
                  <a:pt x="208" y="177"/>
                  <a:pt x="217" y="171"/>
                  <a:pt x="219" y="169"/>
                </a:cubicBezTo>
                <a:cubicBezTo>
                  <a:pt x="222" y="168"/>
                  <a:pt x="232" y="169"/>
                  <a:pt x="235" y="170"/>
                </a:cubicBezTo>
                <a:cubicBezTo>
                  <a:pt x="239" y="171"/>
                  <a:pt x="245" y="173"/>
                  <a:pt x="245" y="177"/>
                </a:cubicBezTo>
                <a:cubicBezTo>
                  <a:pt x="246" y="182"/>
                  <a:pt x="245" y="185"/>
                  <a:pt x="248" y="184"/>
                </a:cubicBezTo>
                <a:cubicBezTo>
                  <a:pt x="251" y="182"/>
                  <a:pt x="251" y="178"/>
                  <a:pt x="254" y="178"/>
                </a:cubicBezTo>
                <a:cubicBezTo>
                  <a:pt x="257" y="178"/>
                  <a:pt x="265" y="180"/>
                  <a:pt x="268" y="178"/>
                </a:cubicBezTo>
                <a:cubicBezTo>
                  <a:pt x="271" y="176"/>
                  <a:pt x="272" y="174"/>
                  <a:pt x="270" y="172"/>
                </a:cubicBezTo>
                <a:cubicBezTo>
                  <a:pt x="267" y="171"/>
                  <a:pt x="260" y="170"/>
                  <a:pt x="257" y="167"/>
                </a:cubicBezTo>
                <a:cubicBezTo>
                  <a:pt x="253" y="164"/>
                  <a:pt x="250" y="161"/>
                  <a:pt x="249" y="162"/>
                </a:cubicBezTo>
                <a:cubicBezTo>
                  <a:pt x="247" y="163"/>
                  <a:pt x="244" y="170"/>
                  <a:pt x="243" y="170"/>
                </a:cubicBezTo>
                <a:cubicBezTo>
                  <a:pt x="242" y="170"/>
                  <a:pt x="225" y="169"/>
                  <a:pt x="224" y="167"/>
                </a:cubicBezTo>
                <a:cubicBezTo>
                  <a:pt x="222" y="165"/>
                  <a:pt x="224" y="164"/>
                  <a:pt x="227" y="162"/>
                </a:cubicBezTo>
                <a:cubicBezTo>
                  <a:pt x="231" y="159"/>
                  <a:pt x="233" y="158"/>
                  <a:pt x="232" y="156"/>
                </a:cubicBezTo>
                <a:cubicBezTo>
                  <a:pt x="232" y="154"/>
                  <a:pt x="228" y="145"/>
                  <a:pt x="226" y="141"/>
                </a:cubicBezTo>
                <a:cubicBezTo>
                  <a:pt x="224" y="137"/>
                  <a:pt x="223" y="132"/>
                  <a:pt x="221" y="133"/>
                </a:cubicBezTo>
                <a:cubicBezTo>
                  <a:pt x="218" y="133"/>
                  <a:pt x="214" y="133"/>
                  <a:pt x="213" y="131"/>
                </a:cubicBezTo>
                <a:cubicBezTo>
                  <a:pt x="213" y="129"/>
                  <a:pt x="213" y="121"/>
                  <a:pt x="212" y="123"/>
                </a:cubicBezTo>
                <a:cubicBezTo>
                  <a:pt x="210" y="126"/>
                  <a:pt x="208" y="127"/>
                  <a:pt x="208" y="127"/>
                </a:cubicBezTo>
                <a:cubicBezTo>
                  <a:pt x="208" y="127"/>
                  <a:pt x="208" y="130"/>
                  <a:pt x="208" y="131"/>
                </a:cubicBezTo>
                <a:cubicBezTo>
                  <a:pt x="208" y="133"/>
                  <a:pt x="210" y="136"/>
                  <a:pt x="207" y="134"/>
                </a:cubicBezTo>
                <a:cubicBezTo>
                  <a:pt x="205" y="132"/>
                  <a:pt x="205" y="128"/>
                  <a:pt x="204" y="127"/>
                </a:cubicBezTo>
                <a:cubicBezTo>
                  <a:pt x="203" y="126"/>
                  <a:pt x="201" y="125"/>
                  <a:pt x="200" y="122"/>
                </a:cubicBezTo>
                <a:cubicBezTo>
                  <a:pt x="200" y="118"/>
                  <a:pt x="201" y="116"/>
                  <a:pt x="199" y="116"/>
                </a:cubicBezTo>
                <a:cubicBezTo>
                  <a:pt x="196" y="117"/>
                  <a:pt x="193" y="116"/>
                  <a:pt x="189" y="119"/>
                </a:cubicBezTo>
                <a:cubicBezTo>
                  <a:pt x="186" y="122"/>
                  <a:pt x="176" y="127"/>
                  <a:pt x="176" y="124"/>
                </a:cubicBezTo>
                <a:cubicBezTo>
                  <a:pt x="176" y="120"/>
                  <a:pt x="174" y="116"/>
                  <a:pt x="177" y="116"/>
                </a:cubicBezTo>
                <a:cubicBezTo>
                  <a:pt x="180" y="116"/>
                  <a:pt x="185" y="116"/>
                  <a:pt x="186" y="114"/>
                </a:cubicBezTo>
                <a:cubicBezTo>
                  <a:pt x="188" y="112"/>
                  <a:pt x="189" y="110"/>
                  <a:pt x="186" y="110"/>
                </a:cubicBezTo>
                <a:cubicBezTo>
                  <a:pt x="184" y="109"/>
                  <a:pt x="180" y="107"/>
                  <a:pt x="177" y="104"/>
                </a:cubicBezTo>
                <a:cubicBezTo>
                  <a:pt x="174" y="101"/>
                  <a:pt x="170" y="103"/>
                  <a:pt x="170" y="101"/>
                </a:cubicBezTo>
                <a:cubicBezTo>
                  <a:pt x="170" y="99"/>
                  <a:pt x="170" y="95"/>
                  <a:pt x="168" y="96"/>
                </a:cubicBezTo>
                <a:cubicBezTo>
                  <a:pt x="166" y="97"/>
                  <a:pt x="162" y="100"/>
                  <a:pt x="162" y="97"/>
                </a:cubicBezTo>
                <a:cubicBezTo>
                  <a:pt x="163" y="94"/>
                  <a:pt x="161" y="86"/>
                  <a:pt x="159" y="87"/>
                </a:cubicBezTo>
                <a:cubicBezTo>
                  <a:pt x="156" y="88"/>
                  <a:pt x="156" y="91"/>
                  <a:pt x="153" y="88"/>
                </a:cubicBezTo>
                <a:cubicBezTo>
                  <a:pt x="150" y="86"/>
                  <a:pt x="148" y="82"/>
                  <a:pt x="145" y="80"/>
                </a:cubicBezTo>
                <a:cubicBezTo>
                  <a:pt x="142" y="79"/>
                  <a:pt x="142" y="80"/>
                  <a:pt x="143" y="81"/>
                </a:cubicBezTo>
                <a:cubicBezTo>
                  <a:pt x="145" y="83"/>
                  <a:pt x="145" y="83"/>
                  <a:pt x="142" y="83"/>
                </a:cubicBezTo>
                <a:cubicBezTo>
                  <a:pt x="138" y="83"/>
                  <a:pt x="136" y="84"/>
                  <a:pt x="140" y="85"/>
                </a:cubicBezTo>
                <a:cubicBezTo>
                  <a:pt x="144" y="86"/>
                  <a:pt x="149" y="90"/>
                  <a:pt x="147" y="93"/>
                </a:cubicBezTo>
                <a:cubicBezTo>
                  <a:pt x="146" y="96"/>
                  <a:pt x="143" y="95"/>
                  <a:pt x="141" y="96"/>
                </a:cubicBezTo>
                <a:cubicBezTo>
                  <a:pt x="139" y="97"/>
                  <a:pt x="131" y="94"/>
                  <a:pt x="126" y="93"/>
                </a:cubicBezTo>
                <a:cubicBezTo>
                  <a:pt x="121" y="91"/>
                  <a:pt x="112" y="91"/>
                  <a:pt x="117" y="94"/>
                </a:cubicBezTo>
                <a:cubicBezTo>
                  <a:pt x="121" y="96"/>
                  <a:pt x="121" y="100"/>
                  <a:pt x="125" y="99"/>
                </a:cubicBezTo>
                <a:cubicBezTo>
                  <a:pt x="130" y="98"/>
                  <a:pt x="137" y="97"/>
                  <a:pt x="137" y="98"/>
                </a:cubicBezTo>
                <a:cubicBezTo>
                  <a:pt x="137" y="99"/>
                  <a:pt x="138" y="101"/>
                  <a:pt x="135" y="103"/>
                </a:cubicBezTo>
                <a:cubicBezTo>
                  <a:pt x="132" y="104"/>
                  <a:pt x="133" y="108"/>
                  <a:pt x="130" y="106"/>
                </a:cubicBezTo>
                <a:cubicBezTo>
                  <a:pt x="127" y="104"/>
                  <a:pt x="121" y="97"/>
                  <a:pt x="113" y="95"/>
                </a:cubicBezTo>
                <a:cubicBezTo>
                  <a:pt x="106" y="93"/>
                  <a:pt x="103" y="90"/>
                  <a:pt x="99" y="90"/>
                </a:cubicBezTo>
                <a:cubicBezTo>
                  <a:pt x="96" y="89"/>
                  <a:pt x="101" y="91"/>
                  <a:pt x="103" y="92"/>
                </a:cubicBezTo>
                <a:cubicBezTo>
                  <a:pt x="106" y="93"/>
                  <a:pt x="108" y="95"/>
                  <a:pt x="106" y="96"/>
                </a:cubicBezTo>
                <a:cubicBezTo>
                  <a:pt x="104" y="97"/>
                  <a:pt x="102" y="98"/>
                  <a:pt x="97" y="95"/>
                </a:cubicBezTo>
                <a:cubicBezTo>
                  <a:pt x="92" y="93"/>
                  <a:pt x="79" y="93"/>
                  <a:pt x="74" y="93"/>
                </a:cubicBezTo>
                <a:cubicBezTo>
                  <a:pt x="70" y="93"/>
                  <a:pt x="67" y="90"/>
                  <a:pt x="65" y="90"/>
                </a:cubicBezTo>
                <a:cubicBezTo>
                  <a:pt x="63" y="90"/>
                  <a:pt x="60" y="91"/>
                  <a:pt x="57" y="91"/>
                </a:cubicBezTo>
                <a:cubicBezTo>
                  <a:pt x="54" y="91"/>
                  <a:pt x="48" y="88"/>
                  <a:pt x="46" y="86"/>
                </a:cubicBezTo>
                <a:cubicBezTo>
                  <a:pt x="44" y="84"/>
                  <a:pt x="42" y="83"/>
                  <a:pt x="39" y="83"/>
                </a:cubicBezTo>
                <a:cubicBezTo>
                  <a:pt x="36" y="83"/>
                  <a:pt x="36" y="87"/>
                  <a:pt x="30" y="86"/>
                </a:cubicBezTo>
                <a:cubicBezTo>
                  <a:pt x="23" y="85"/>
                  <a:pt x="24" y="83"/>
                  <a:pt x="20" y="82"/>
                </a:cubicBezTo>
                <a:cubicBezTo>
                  <a:pt x="16" y="81"/>
                  <a:pt x="12" y="78"/>
                  <a:pt x="11" y="75"/>
                </a:cubicBezTo>
                <a:cubicBezTo>
                  <a:pt x="10" y="72"/>
                  <a:pt x="8" y="69"/>
                  <a:pt x="11" y="69"/>
                </a:cubicBezTo>
                <a:cubicBezTo>
                  <a:pt x="13" y="69"/>
                  <a:pt x="20" y="72"/>
                  <a:pt x="26" y="72"/>
                </a:cubicBezTo>
                <a:cubicBezTo>
                  <a:pt x="33" y="72"/>
                  <a:pt x="41" y="71"/>
                  <a:pt x="39" y="69"/>
                </a:cubicBezTo>
                <a:cubicBezTo>
                  <a:pt x="36" y="67"/>
                  <a:pt x="34" y="64"/>
                  <a:pt x="26" y="64"/>
                </a:cubicBezTo>
                <a:cubicBezTo>
                  <a:pt x="19" y="64"/>
                  <a:pt x="1" y="63"/>
                  <a:pt x="1" y="58"/>
                </a:cubicBezTo>
                <a:cubicBezTo>
                  <a:pt x="1" y="53"/>
                  <a:pt x="0" y="41"/>
                  <a:pt x="2" y="36"/>
                </a:cubicBezTo>
                <a:cubicBezTo>
                  <a:pt x="4" y="30"/>
                  <a:pt x="7" y="21"/>
                  <a:pt x="10" y="18"/>
                </a:cubicBezTo>
                <a:cubicBezTo>
                  <a:pt x="14" y="15"/>
                  <a:pt x="24" y="7"/>
                  <a:pt x="28" y="5"/>
                </a:cubicBezTo>
                <a:cubicBezTo>
                  <a:pt x="31" y="2"/>
                  <a:pt x="50" y="0"/>
                  <a:pt x="55" y="0"/>
                </a:cubicBezTo>
                <a:cubicBezTo>
                  <a:pt x="60" y="0"/>
                  <a:pt x="68" y="2"/>
                  <a:pt x="66" y="3"/>
                </a:cubicBezTo>
                <a:cubicBezTo>
                  <a:pt x="64" y="4"/>
                  <a:pt x="60" y="7"/>
                  <a:pt x="58" y="8"/>
                </a:cubicBezTo>
                <a:cubicBezTo>
                  <a:pt x="56" y="9"/>
                  <a:pt x="44" y="23"/>
                  <a:pt x="44" y="25"/>
                </a:cubicBezTo>
                <a:cubicBezTo>
                  <a:pt x="43" y="28"/>
                  <a:pt x="47" y="31"/>
                  <a:pt x="48" y="33"/>
                </a:cubicBezTo>
                <a:cubicBezTo>
                  <a:pt x="49" y="34"/>
                  <a:pt x="46" y="37"/>
                  <a:pt x="46" y="40"/>
                </a:cubicBezTo>
                <a:cubicBezTo>
                  <a:pt x="46" y="43"/>
                  <a:pt x="48" y="46"/>
                  <a:pt x="51" y="49"/>
                </a:cubicBezTo>
                <a:cubicBezTo>
                  <a:pt x="53" y="51"/>
                  <a:pt x="66" y="60"/>
                  <a:pt x="66" y="61"/>
                </a:cubicBezTo>
                <a:cubicBezTo>
                  <a:pt x="66" y="63"/>
                  <a:pt x="65" y="64"/>
                  <a:pt x="63" y="64"/>
                </a:cubicBezTo>
                <a:cubicBezTo>
                  <a:pt x="61" y="65"/>
                  <a:pt x="56" y="65"/>
                  <a:pt x="59" y="66"/>
                </a:cubicBezTo>
                <a:cubicBezTo>
                  <a:pt x="61" y="66"/>
                  <a:pt x="65" y="67"/>
                  <a:pt x="66" y="69"/>
                </a:cubicBezTo>
                <a:cubicBezTo>
                  <a:pt x="68" y="71"/>
                  <a:pt x="69" y="73"/>
                  <a:pt x="69" y="69"/>
                </a:cubicBezTo>
                <a:cubicBezTo>
                  <a:pt x="70" y="66"/>
                  <a:pt x="68" y="63"/>
                  <a:pt x="68" y="63"/>
                </a:cubicBezTo>
                <a:cubicBezTo>
                  <a:pt x="68" y="62"/>
                  <a:pt x="70" y="61"/>
                  <a:pt x="71" y="59"/>
                </a:cubicBezTo>
                <a:cubicBezTo>
                  <a:pt x="72" y="57"/>
                  <a:pt x="72" y="56"/>
                  <a:pt x="68" y="55"/>
                </a:cubicBezTo>
                <a:cubicBezTo>
                  <a:pt x="64" y="54"/>
                  <a:pt x="48" y="46"/>
                  <a:pt x="53" y="45"/>
                </a:cubicBezTo>
                <a:cubicBezTo>
                  <a:pt x="57" y="44"/>
                  <a:pt x="59" y="44"/>
                  <a:pt x="60" y="42"/>
                </a:cubicBezTo>
                <a:cubicBezTo>
                  <a:pt x="62" y="40"/>
                  <a:pt x="64" y="39"/>
                  <a:pt x="66" y="39"/>
                </a:cubicBezTo>
                <a:cubicBezTo>
                  <a:pt x="68" y="40"/>
                  <a:pt x="79" y="49"/>
                  <a:pt x="76" y="46"/>
                </a:cubicBezTo>
                <a:cubicBezTo>
                  <a:pt x="73" y="43"/>
                  <a:pt x="70" y="38"/>
                  <a:pt x="71" y="37"/>
                </a:cubicBezTo>
                <a:cubicBezTo>
                  <a:pt x="72" y="37"/>
                  <a:pt x="71" y="35"/>
                  <a:pt x="68" y="35"/>
                </a:cubicBezTo>
                <a:cubicBezTo>
                  <a:pt x="66" y="35"/>
                  <a:pt x="59" y="34"/>
                  <a:pt x="58" y="30"/>
                </a:cubicBezTo>
                <a:cubicBezTo>
                  <a:pt x="57" y="27"/>
                  <a:pt x="56" y="27"/>
                  <a:pt x="57" y="25"/>
                </a:cubicBezTo>
                <a:cubicBezTo>
                  <a:pt x="58" y="23"/>
                  <a:pt x="58" y="20"/>
                  <a:pt x="62" y="22"/>
                </a:cubicBezTo>
                <a:cubicBezTo>
                  <a:pt x="66" y="24"/>
                  <a:pt x="81" y="28"/>
                  <a:pt x="74" y="25"/>
                </a:cubicBezTo>
                <a:cubicBezTo>
                  <a:pt x="68" y="22"/>
                  <a:pt x="58" y="18"/>
                  <a:pt x="62" y="18"/>
                </a:cubicBezTo>
                <a:cubicBezTo>
                  <a:pt x="66" y="18"/>
                  <a:pt x="80" y="21"/>
                  <a:pt x="74" y="18"/>
                </a:cubicBezTo>
                <a:cubicBezTo>
                  <a:pt x="67" y="15"/>
                  <a:pt x="63" y="12"/>
                  <a:pt x="66" y="11"/>
                </a:cubicBezTo>
                <a:cubicBezTo>
                  <a:pt x="69" y="11"/>
                  <a:pt x="68" y="12"/>
                  <a:pt x="71" y="12"/>
                </a:cubicBezTo>
                <a:cubicBezTo>
                  <a:pt x="73" y="13"/>
                  <a:pt x="71" y="12"/>
                  <a:pt x="74" y="11"/>
                </a:cubicBezTo>
                <a:cubicBezTo>
                  <a:pt x="78" y="9"/>
                  <a:pt x="79" y="9"/>
                  <a:pt x="81" y="10"/>
                </a:cubicBezTo>
                <a:cubicBezTo>
                  <a:pt x="82" y="11"/>
                  <a:pt x="84" y="14"/>
                  <a:pt x="84" y="11"/>
                </a:cubicBezTo>
                <a:cubicBezTo>
                  <a:pt x="83" y="9"/>
                  <a:pt x="80" y="10"/>
                  <a:pt x="83" y="8"/>
                </a:cubicBezTo>
                <a:cubicBezTo>
                  <a:pt x="86" y="6"/>
                  <a:pt x="91" y="2"/>
                  <a:pt x="99" y="2"/>
                </a:cubicBezTo>
                <a:cubicBezTo>
                  <a:pt x="107" y="2"/>
                  <a:pt x="114" y="3"/>
                  <a:pt x="115" y="8"/>
                </a:cubicBezTo>
                <a:cubicBezTo>
                  <a:pt x="115" y="13"/>
                  <a:pt x="117" y="16"/>
                  <a:pt x="120" y="17"/>
                </a:cubicBezTo>
                <a:cubicBezTo>
                  <a:pt x="122" y="18"/>
                  <a:pt x="126" y="23"/>
                  <a:pt x="125" y="27"/>
                </a:cubicBezTo>
                <a:cubicBezTo>
                  <a:pt x="125" y="30"/>
                  <a:pt x="121" y="31"/>
                  <a:pt x="118" y="34"/>
                </a:cubicBezTo>
                <a:cubicBezTo>
                  <a:pt x="116" y="36"/>
                  <a:pt x="113" y="40"/>
                  <a:pt x="116" y="38"/>
                </a:cubicBezTo>
                <a:cubicBezTo>
                  <a:pt x="120" y="36"/>
                  <a:pt x="125" y="31"/>
                  <a:pt x="123" y="34"/>
                </a:cubicBezTo>
                <a:cubicBezTo>
                  <a:pt x="121" y="38"/>
                  <a:pt x="119" y="47"/>
                  <a:pt x="121" y="46"/>
                </a:cubicBezTo>
                <a:cubicBezTo>
                  <a:pt x="124" y="44"/>
                  <a:pt x="124" y="41"/>
                  <a:pt x="128" y="41"/>
                </a:cubicBezTo>
                <a:cubicBezTo>
                  <a:pt x="131" y="41"/>
                  <a:pt x="132" y="42"/>
                  <a:pt x="134" y="41"/>
                </a:cubicBezTo>
                <a:cubicBezTo>
                  <a:pt x="136" y="39"/>
                  <a:pt x="138" y="33"/>
                  <a:pt x="141" y="38"/>
                </a:cubicBezTo>
                <a:cubicBezTo>
                  <a:pt x="144" y="42"/>
                  <a:pt x="144" y="42"/>
                  <a:pt x="143" y="44"/>
                </a:cubicBezTo>
                <a:cubicBezTo>
                  <a:pt x="142" y="45"/>
                  <a:pt x="142" y="47"/>
                  <a:pt x="146" y="47"/>
                </a:cubicBezTo>
                <a:cubicBezTo>
                  <a:pt x="150" y="48"/>
                  <a:pt x="160" y="52"/>
                  <a:pt x="159" y="50"/>
                </a:cubicBezTo>
                <a:cubicBezTo>
                  <a:pt x="158" y="48"/>
                  <a:pt x="150" y="43"/>
                  <a:pt x="148" y="41"/>
                </a:cubicBezTo>
                <a:cubicBezTo>
                  <a:pt x="146" y="38"/>
                  <a:pt x="142" y="35"/>
                  <a:pt x="144" y="36"/>
                </a:cubicBezTo>
                <a:cubicBezTo>
                  <a:pt x="147" y="36"/>
                  <a:pt x="152" y="38"/>
                  <a:pt x="155" y="39"/>
                </a:cubicBezTo>
                <a:cubicBezTo>
                  <a:pt x="158" y="40"/>
                  <a:pt x="161" y="41"/>
                  <a:pt x="164" y="41"/>
                </a:cubicBezTo>
                <a:cubicBezTo>
                  <a:pt x="166" y="41"/>
                  <a:pt x="169" y="41"/>
                  <a:pt x="166" y="40"/>
                </a:cubicBezTo>
                <a:cubicBezTo>
                  <a:pt x="163" y="39"/>
                  <a:pt x="152" y="36"/>
                  <a:pt x="151" y="34"/>
                </a:cubicBezTo>
                <a:cubicBezTo>
                  <a:pt x="150" y="32"/>
                  <a:pt x="150" y="30"/>
                  <a:pt x="153" y="30"/>
                </a:cubicBezTo>
                <a:cubicBezTo>
                  <a:pt x="156" y="29"/>
                  <a:pt x="161" y="26"/>
                  <a:pt x="166" y="27"/>
                </a:cubicBezTo>
                <a:cubicBezTo>
                  <a:pt x="170" y="27"/>
                  <a:pt x="178" y="32"/>
                  <a:pt x="180" y="32"/>
                </a:cubicBezTo>
                <a:cubicBezTo>
                  <a:pt x="182" y="32"/>
                  <a:pt x="187" y="33"/>
                  <a:pt x="190" y="34"/>
                </a:cubicBezTo>
                <a:cubicBezTo>
                  <a:pt x="194" y="34"/>
                  <a:pt x="197" y="39"/>
                  <a:pt x="196" y="40"/>
                </a:cubicBezTo>
                <a:cubicBezTo>
                  <a:pt x="195" y="40"/>
                  <a:pt x="192" y="41"/>
                  <a:pt x="188" y="41"/>
                </a:cubicBezTo>
                <a:cubicBezTo>
                  <a:pt x="183" y="41"/>
                  <a:pt x="177" y="49"/>
                  <a:pt x="179" y="47"/>
                </a:cubicBezTo>
                <a:cubicBezTo>
                  <a:pt x="181" y="45"/>
                  <a:pt x="187" y="43"/>
                  <a:pt x="188" y="43"/>
                </a:cubicBezTo>
                <a:cubicBezTo>
                  <a:pt x="190" y="43"/>
                  <a:pt x="188" y="47"/>
                  <a:pt x="186" y="49"/>
                </a:cubicBezTo>
                <a:cubicBezTo>
                  <a:pt x="185" y="51"/>
                  <a:pt x="186" y="52"/>
                  <a:pt x="190" y="48"/>
                </a:cubicBezTo>
                <a:cubicBezTo>
                  <a:pt x="194" y="44"/>
                  <a:pt x="191" y="44"/>
                  <a:pt x="196" y="44"/>
                </a:cubicBezTo>
                <a:cubicBezTo>
                  <a:pt x="202" y="44"/>
                  <a:pt x="209" y="44"/>
                  <a:pt x="208" y="47"/>
                </a:cubicBezTo>
                <a:cubicBezTo>
                  <a:pt x="207" y="49"/>
                  <a:pt x="205" y="50"/>
                  <a:pt x="202" y="51"/>
                </a:cubicBezTo>
                <a:cubicBezTo>
                  <a:pt x="200" y="52"/>
                  <a:pt x="197" y="51"/>
                  <a:pt x="196" y="54"/>
                </a:cubicBezTo>
                <a:cubicBezTo>
                  <a:pt x="196" y="57"/>
                  <a:pt x="197" y="54"/>
                  <a:pt x="199" y="53"/>
                </a:cubicBezTo>
                <a:cubicBezTo>
                  <a:pt x="201" y="52"/>
                  <a:pt x="202" y="53"/>
                  <a:pt x="200" y="56"/>
                </a:cubicBezTo>
                <a:cubicBezTo>
                  <a:pt x="199" y="58"/>
                  <a:pt x="196" y="66"/>
                  <a:pt x="198" y="63"/>
                </a:cubicBezTo>
                <a:cubicBezTo>
                  <a:pt x="200" y="61"/>
                  <a:pt x="200" y="57"/>
                  <a:pt x="202" y="55"/>
                </a:cubicBezTo>
                <a:cubicBezTo>
                  <a:pt x="204" y="54"/>
                  <a:pt x="207" y="53"/>
                  <a:pt x="208" y="54"/>
                </a:cubicBezTo>
                <a:cubicBezTo>
                  <a:pt x="208" y="56"/>
                  <a:pt x="210" y="55"/>
                  <a:pt x="208" y="60"/>
                </a:cubicBezTo>
                <a:cubicBezTo>
                  <a:pt x="207" y="64"/>
                  <a:pt x="208" y="71"/>
                  <a:pt x="209" y="64"/>
                </a:cubicBezTo>
                <a:cubicBezTo>
                  <a:pt x="210" y="58"/>
                  <a:pt x="211" y="57"/>
                  <a:pt x="213" y="57"/>
                </a:cubicBezTo>
                <a:cubicBezTo>
                  <a:pt x="215" y="58"/>
                  <a:pt x="215" y="60"/>
                  <a:pt x="214" y="62"/>
                </a:cubicBezTo>
                <a:cubicBezTo>
                  <a:pt x="213" y="64"/>
                  <a:pt x="212" y="74"/>
                  <a:pt x="214" y="68"/>
                </a:cubicBezTo>
                <a:cubicBezTo>
                  <a:pt x="216" y="63"/>
                  <a:pt x="218" y="61"/>
                  <a:pt x="218" y="62"/>
                </a:cubicBezTo>
                <a:cubicBezTo>
                  <a:pt x="219" y="63"/>
                  <a:pt x="216" y="74"/>
                  <a:pt x="219" y="69"/>
                </a:cubicBezTo>
                <a:cubicBezTo>
                  <a:pt x="221" y="64"/>
                  <a:pt x="221" y="61"/>
                  <a:pt x="222" y="60"/>
                </a:cubicBezTo>
                <a:cubicBezTo>
                  <a:pt x="223" y="58"/>
                  <a:pt x="228" y="55"/>
                  <a:pt x="230" y="55"/>
                </a:cubicBezTo>
                <a:cubicBezTo>
                  <a:pt x="233" y="55"/>
                  <a:pt x="246" y="59"/>
                  <a:pt x="246" y="63"/>
                </a:cubicBezTo>
                <a:cubicBezTo>
                  <a:pt x="246" y="66"/>
                  <a:pt x="244" y="68"/>
                  <a:pt x="241" y="68"/>
                </a:cubicBezTo>
                <a:cubicBezTo>
                  <a:pt x="239" y="68"/>
                  <a:pt x="234" y="67"/>
                  <a:pt x="232" y="69"/>
                </a:cubicBezTo>
                <a:cubicBezTo>
                  <a:pt x="230" y="71"/>
                  <a:pt x="225" y="76"/>
                  <a:pt x="231" y="72"/>
                </a:cubicBezTo>
                <a:cubicBezTo>
                  <a:pt x="236" y="69"/>
                  <a:pt x="239" y="68"/>
                  <a:pt x="243" y="69"/>
                </a:cubicBezTo>
                <a:cubicBezTo>
                  <a:pt x="246" y="69"/>
                  <a:pt x="243" y="70"/>
                  <a:pt x="239" y="72"/>
                </a:cubicBezTo>
                <a:cubicBezTo>
                  <a:pt x="236" y="73"/>
                  <a:pt x="229" y="78"/>
                  <a:pt x="234" y="76"/>
                </a:cubicBezTo>
                <a:cubicBezTo>
                  <a:pt x="239" y="73"/>
                  <a:pt x="245" y="75"/>
                  <a:pt x="247" y="72"/>
                </a:cubicBezTo>
                <a:cubicBezTo>
                  <a:pt x="250" y="69"/>
                  <a:pt x="251" y="64"/>
                  <a:pt x="253" y="68"/>
                </a:cubicBezTo>
                <a:cubicBezTo>
                  <a:pt x="254" y="71"/>
                  <a:pt x="256" y="71"/>
                  <a:pt x="253" y="75"/>
                </a:cubicBezTo>
                <a:cubicBezTo>
                  <a:pt x="249" y="79"/>
                  <a:pt x="248" y="77"/>
                  <a:pt x="244" y="80"/>
                </a:cubicBezTo>
                <a:cubicBezTo>
                  <a:pt x="240" y="82"/>
                  <a:pt x="236" y="86"/>
                  <a:pt x="240" y="84"/>
                </a:cubicBezTo>
                <a:cubicBezTo>
                  <a:pt x="245" y="81"/>
                  <a:pt x="248" y="78"/>
                  <a:pt x="247" y="81"/>
                </a:cubicBezTo>
                <a:cubicBezTo>
                  <a:pt x="246" y="83"/>
                  <a:pt x="243" y="96"/>
                  <a:pt x="246" y="87"/>
                </a:cubicBezTo>
                <a:cubicBezTo>
                  <a:pt x="250" y="79"/>
                  <a:pt x="253" y="79"/>
                  <a:pt x="256" y="76"/>
                </a:cubicBezTo>
                <a:cubicBezTo>
                  <a:pt x="259" y="73"/>
                  <a:pt x="266" y="70"/>
                  <a:pt x="265" y="73"/>
                </a:cubicBezTo>
                <a:cubicBezTo>
                  <a:pt x="264" y="76"/>
                  <a:pt x="254" y="80"/>
                  <a:pt x="265" y="77"/>
                </a:cubicBezTo>
                <a:cubicBezTo>
                  <a:pt x="275" y="75"/>
                  <a:pt x="280" y="77"/>
                  <a:pt x="282" y="80"/>
                </a:cubicBezTo>
                <a:cubicBezTo>
                  <a:pt x="283" y="83"/>
                  <a:pt x="280" y="85"/>
                  <a:pt x="276" y="85"/>
                </a:cubicBezTo>
                <a:cubicBezTo>
                  <a:pt x="272" y="86"/>
                  <a:pt x="269" y="88"/>
                  <a:pt x="264" y="91"/>
                </a:cubicBezTo>
                <a:cubicBezTo>
                  <a:pt x="259" y="95"/>
                  <a:pt x="258" y="99"/>
                  <a:pt x="266" y="91"/>
                </a:cubicBezTo>
                <a:cubicBezTo>
                  <a:pt x="273" y="84"/>
                  <a:pt x="280" y="89"/>
                  <a:pt x="280" y="90"/>
                </a:cubicBezTo>
                <a:cubicBezTo>
                  <a:pt x="281" y="91"/>
                  <a:pt x="277" y="95"/>
                  <a:pt x="274" y="95"/>
                </a:cubicBezTo>
                <a:cubicBezTo>
                  <a:pt x="272" y="95"/>
                  <a:pt x="257" y="103"/>
                  <a:pt x="271" y="97"/>
                </a:cubicBezTo>
                <a:cubicBezTo>
                  <a:pt x="285" y="92"/>
                  <a:pt x="286" y="91"/>
                  <a:pt x="286" y="89"/>
                </a:cubicBezTo>
                <a:cubicBezTo>
                  <a:pt x="286" y="87"/>
                  <a:pt x="288" y="85"/>
                  <a:pt x="290" y="86"/>
                </a:cubicBezTo>
                <a:cubicBezTo>
                  <a:pt x="292" y="88"/>
                  <a:pt x="304" y="99"/>
                  <a:pt x="300" y="99"/>
                </a:cubicBezTo>
                <a:cubicBezTo>
                  <a:pt x="296" y="99"/>
                  <a:pt x="296" y="99"/>
                  <a:pt x="291" y="100"/>
                </a:cubicBezTo>
                <a:cubicBezTo>
                  <a:pt x="286" y="101"/>
                  <a:pt x="287" y="103"/>
                  <a:pt x="283" y="103"/>
                </a:cubicBezTo>
                <a:cubicBezTo>
                  <a:pt x="279" y="103"/>
                  <a:pt x="264" y="105"/>
                  <a:pt x="272" y="105"/>
                </a:cubicBezTo>
                <a:cubicBezTo>
                  <a:pt x="279" y="104"/>
                  <a:pt x="285" y="104"/>
                  <a:pt x="288" y="106"/>
                </a:cubicBezTo>
                <a:cubicBezTo>
                  <a:pt x="291" y="107"/>
                  <a:pt x="298" y="107"/>
                  <a:pt x="302" y="108"/>
                </a:cubicBezTo>
                <a:cubicBezTo>
                  <a:pt x="306" y="109"/>
                  <a:pt x="311" y="112"/>
                  <a:pt x="307" y="112"/>
                </a:cubicBezTo>
                <a:cubicBezTo>
                  <a:pt x="303" y="113"/>
                  <a:pt x="296" y="113"/>
                  <a:pt x="291" y="112"/>
                </a:cubicBezTo>
                <a:cubicBezTo>
                  <a:pt x="286" y="112"/>
                  <a:pt x="283" y="113"/>
                  <a:pt x="281" y="114"/>
                </a:cubicBezTo>
                <a:cubicBezTo>
                  <a:pt x="279" y="115"/>
                  <a:pt x="279" y="115"/>
                  <a:pt x="284" y="115"/>
                </a:cubicBezTo>
                <a:cubicBezTo>
                  <a:pt x="289" y="115"/>
                  <a:pt x="293" y="115"/>
                  <a:pt x="290" y="117"/>
                </a:cubicBezTo>
                <a:cubicBezTo>
                  <a:pt x="288" y="118"/>
                  <a:pt x="284" y="120"/>
                  <a:pt x="283" y="121"/>
                </a:cubicBezTo>
                <a:cubicBezTo>
                  <a:pt x="281" y="122"/>
                  <a:pt x="281" y="126"/>
                  <a:pt x="285" y="126"/>
                </a:cubicBezTo>
                <a:cubicBezTo>
                  <a:pt x="289" y="126"/>
                  <a:pt x="292" y="130"/>
                  <a:pt x="297" y="131"/>
                </a:cubicBezTo>
                <a:cubicBezTo>
                  <a:pt x="302" y="131"/>
                  <a:pt x="306" y="132"/>
                  <a:pt x="309" y="135"/>
                </a:cubicBezTo>
                <a:cubicBezTo>
                  <a:pt x="313" y="137"/>
                  <a:pt x="314" y="145"/>
                  <a:pt x="316" y="142"/>
                </a:cubicBezTo>
                <a:cubicBezTo>
                  <a:pt x="319" y="140"/>
                  <a:pt x="322" y="139"/>
                  <a:pt x="322" y="140"/>
                </a:cubicBezTo>
                <a:cubicBezTo>
                  <a:pt x="322" y="141"/>
                  <a:pt x="322" y="147"/>
                  <a:pt x="324" y="145"/>
                </a:cubicBezTo>
                <a:cubicBezTo>
                  <a:pt x="326" y="142"/>
                  <a:pt x="327" y="139"/>
                  <a:pt x="327" y="142"/>
                </a:cubicBezTo>
                <a:cubicBezTo>
                  <a:pt x="327" y="145"/>
                  <a:pt x="326" y="148"/>
                  <a:pt x="329" y="147"/>
                </a:cubicBezTo>
                <a:cubicBezTo>
                  <a:pt x="333" y="145"/>
                  <a:pt x="336" y="145"/>
                  <a:pt x="338" y="147"/>
                </a:cubicBezTo>
                <a:cubicBezTo>
                  <a:pt x="341" y="150"/>
                  <a:pt x="341" y="150"/>
                  <a:pt x="340" y="152"/>
                </a:cubicBezTo>
                <a:cubicBezTo>
                  <a:pt x="338" y="153"/>
                  <a:pt x="334" y="153"/>
                  <a:pt x="342" y="154"/>
                </a:cubicBezTo>
                <a:cubicBezTo>
                  <a:pt x="350" y="154"/>
                  <a:pt x="351" y="153"/>
                  <a:pt x="354" y="155"/>
                </a:cubicBezTo>
                <a:cubicBezTo>
                  <a:pt x="357" y="158"/>
                  <a:pt x="361" y="159"/>
                  <a:pt x="362" y="159"/>
                </a:cubicBezTo>
                <a:cubicBezTo>
                  <a:pt x="364" y="158"/>
                  <a:pt x="363" y="160"/>
                  <a:pt x="362" y="161"/>
                </a:cubicBezTo>
                <a:cubicBezTo>
                  <a:pt x="360" y="163"/>
                  <a:pt x="362" y="163"/>
                  <a:pt x="365" y="162"/>
                </a:cubicBezTo>
                <a:cubicBezTo>
                  <a:pt x="368" y="161"/>
                  <a:pt x="369" y="158"/>
                  <a:pt x="371" y="161"/>
                </a:cubicBezTo>
                <a:cubicBezTo>
                  <a:pt x="372" y="164"/>
                  <a:pt x="376" y="166"/>
                  <a:pt x="377" y="169"/>
                </a:cubicBezTo>
                <a:cubicBezTo>
                  <a:pt x="378" y="173"/>
                  <a:pt x="376" y="172"/>
                  <a:pt x="374" y="172"/>
                </a:cubicBezTo>
                <a:cubicBezTo>
                  <a:pt x="373" y="171"/>
                  <a:pt x="370" y="172"/>
                  <a:pt x="373" y="174"/>
                </a:cubicBezTo>
                <a:cubicBezTo>
                  <a:pt x="376" y="176"/>
                  <a:pt x="377" y="177"/>
                  <a:pt x="372" y="177"/>
                </a:cubicBezTo>
                <a:cubicBezTo>
                  <a:pt x="367" y="177"/>
                  <a:pt x="362" y="178"/>
                  <a:pt x="365" y="181"/>
                </a:cubicBezTo>
                <a:cubicBezTo>
                  <a:pt x="368" y="183"/>
                  <a:pt x="367" y="184"/>
                  <a:pt x="365" y="184"/>
                </a:cubicBezTo>
                <a:cubicBezTo>
                  <a:pt x="364" y="184"/>
                  <a:pt x="366" y="187"/>
                  <a:pt x="362" y="185"/>
                </a:cubicBezTo>
                <a:cubicBezTo>
                  <a:pt x="359" y="182"/>
                  <a:pt x="355" y="182"/>
                  <a:pt x="359" y="185"/>
                </a:cubicBezTo>
                <a:cubicBezTo>
                  <a:pt x="362" y="187"/>
                  <a:pt x="363" y="188"/>
                  <a:pt x="361" y="190"/>
                </a:cubicBezTo>
                <a:cubicBezTo>
                  <a:pt x="359" y="191"/>
                  <a:pt x="355" y="192"/>
                  <a:pt x="352" y="189"/>
                </a:cubicBezTo>
                <a:cubicBezTo>
                  <a:pt x="349" y="187"/>
                  <a:pt x="349" y="187"/>
                  <a:pt x="351" y="191"/>
                </a:cubicBezTo>
                <a:cubicBezTo>
                  <a:pt x="354" y="194"/>
                  <a:pt x="353" y="199"/>
                  <a:pt x="351" y="197"/>
                </a:cubicBezTo>
                <a:cubicBezTo>
                  <a:pt x="349" y="195"/>
                  <a:pt x="349" y="192"/>
                  <a:pt x="349" y="198"/>
                </a:cubicBezTo>
                <a:cubicBezTo>
                  <a:pt x="349" y="204"/>
                  <a:pt x="353" y="208"/>
                  <a:pt x="349" y="206"/>
                </a:cubicBezTo>
                <a:cubicBezTo>
                  <a:pt x="346" y="204"/>
                  <a:pt x="345" y="203"/>
                  <a:pt x="342" y="201"/>
                </a:cubicBezTo>
                <a:cubicBezTo>
                  <a:pt x="338" y="199"/>
                  <a:pt x="337" y="198"/>
                  <a:pt x="336" y="201"/>
                </a:cubicBezTo>
                <a:cubicBezTo>
                  <a:pt x="334" y="204"/>
                  <a:pt x="332" y="204"/>
                  <a:pt x="332" y="200"/>
                </a:cubicBezTo>
                <a:cubicBezTo>
                  <a:pt x="333" y="197"/>
                  <a:pt x="335" y="195"/>
                  <a:pt x="333" y="197"/>
                </a:cubicBezTo>
                <a:cubicBezTo>
                  <a:pt x="331" y="199"/>
                  <a:pt x="329" y="199"/>
                  <a:pt x="329" y="196"/>
                </a:cubicBezTo>
                <a:cubicBezTo>
                  <a:pt x="329" y="193"/>
                  <a:pt x="333" y="191"/>
                  <a:pt x="329" y="191"/>
                </a:cubicBezTo>
                <a:cubicBezTo>
                  <a:pt x="326" y="191"/>
                  <a:pt x="322" y="194"/>
                  <a:pt x="323" y="189"/>
                </a:cubicBezTo>
                <a:cubicBezTo>
                  <a:pt x="324" y="184"/>
                  <a:pt x="328" y="185"/>
                  <a:pt x="331" y="183"/>
                </a:cubicBezTo>
                <a:cubicBezTo>
                  <a:pt x="334" y="181"/>
                  <a:pt x="341" y="176"/>
                  <a:pt x="330" y="181"/>
                </a:cubicBezTo>
                <a:cubicBezTo>
                  <a:pt x="320" y="185"/>
                  <a:pt x="315" y="186"/>
                  <a:pt x="317" y="184"/>
                </a:cubicBezTo>
                <a:cubicBezTo>
                  <a:pt x="319" y="182"/>
                  <a:pt x="318" y="183"/>
                  <a:pt x="321" y="180"/>
                </a:cubicBezTo>
                <a:cubicBezTo>
                  <a:pt x="324" y="178"/>
                  <a:pt x="323" y="177"/>
                  <a:pt x="320" y="178"/>
                </a:cubicBezTo>
                <a:cubicBezTo>
                  <a:pt x="318" y="180"/>
                  <a:pt x="316" y="182"/>
                  <a:pt x="314" y="180"/>
                </a:cubicBezTo>
                <a:cubicBezTo>
                  <a:pt x="311" y="177"/>
                  <a:pt x="310" y="180"/>
                  <a:pt x="307" y="176"/>
                </a:cubicBezTo>
                <a:cubicBezTo>
                  <a:pt x="304" y="172"/>
                  <a:pt x="303" y="171"/>
                  <a:pt x="300" y="171"/>
                </a:cubicBezTo>
                <a:cubicBezTo>
                  <a:pt x="297" y="171"/>
                  <a:pt x="300" y="173"/>
                  <a:pt x="297" y="175"/>
                </a:cubicBezTo>
                <a:cubicBezTo>
                  <a:pt x="295" y="176"/>
                  <a:pt x="300" y="178"/>
                  <a:pt x="297" y="177"/>
                </a:cubicBezTo>
                <a:cubicBezTo>
                  <a:pt x="294" y="177"/>
                  <a:pt x="298" y="178"/>
                  <a:pt x="299" y="181"/>
                </a:cubicBezTo>
                <a:cubicBezTo>
                  <a:pt x="301" y="185"/>
                  <a:pt x="298" y="186"/>
                  <a:pt x="295" y="186"/>
                </a:cubicBezTo>
                <a:cubicBezTo>
                  <a:pt x="293" y="186"/>
                  <a:pt x="289" y="185"/>
                  <a:pt x="287" y="182"/>
                </a:cubicBezTo>
                <a:cubicBezTo>
                  <a:pt x="284" y="180"/>
                  <a:pt x="281" y="177"/>
                  <a:pt x="287" y="184"/>
                </a:cubicBezTo>
                <a:cubicBezTo>
                  <a:pt x="292" y="192"/>
                  <a:pt x="293" y="193"/>
                  <a:pt x="295" y="193"/>
                </a:cubicBezTo>
                <a:cubicBezTo>
                  <a:pt x="297" y="193"/>
                  <a:pt x="298" y="193"/>
                  <a:pt x="300" y="198"/>
                </a:cubicBezTo>
                <a:cubicBezTo>
                  <a:pt x="302" y="202"/>
                  <a:pt x="303" y="203"/>
                  <a:pt x="305" y="206"/>
                </a:cubicBezTo>
                <a:cubicBezTo>
                  <a:pt x="306" y="208"/>
                  <a:pt x="309" y="209"/>
                  <a:pt x="310" y="208"/>
                </a:cubicBezTo>
                <a:cubicBezTo>
                  <a:pt x="310" y="207"/>
                  <a:pt x="311" y="204"/>
                  <a:pt x="312" y="207"/>
                </a:cubicBezTo>
                <a:cubicBezTo>
                  <a:pt x="314" y="211"/>
                  <a:pt x="315" y="213"/>
                  <a:pt x="316" y="211"/>
                </a:cubicBezTo>
                <a:cubicBezTo>
                  <a:pt x="318" y="209"/>
                  <a:pt x="319" y="209"/>
                  <a:pt x="320" y="211"/>
                </a:cubicBezTo>
                <a:cubicBezTo>
                  <a:pt x="320" y="213"/>
                  <a:pt x="319" y="220"/>
                  <a:pt x="322" y="217"/>
                </a:cubicBezTo>
                <a:cubicBezTo>
                  <a:pt x="324" y="213"/>
                  <a:pt x="324" y="209"/>
                  <a:pt x="324" y="215"/>
                </a:cubicBezTo>
                <a:cubicBezTo>
                  <a:pt x="325" y="220"/>
                  <a:pt x="321" y="221"/>
                  <a:pt x="326" y="223"/>
                </a:cubicBezTo>
                <a:cubicBezTo>
                  <a:pt x="330" y="226"/>
                  <a:pt x="332" y="226"/>
                  <a:pt x="335" y="232"/>
                </a:cubicBezTo>
                <a:cubicBezTo>
                  <a:pt x="337" y="237"/>
                  <a:pt x="338" y="242"/>
                  <a:pt x="336" y="238"/>
                </a:cubicBezTo>
                <a:cubicBezTo>
                  <a:pt x="333" y="234"/>
                  <a:pt x="334" y="232"/>
                  <a:pt x="334" y="238"/>
                </a:cubicBezTo>
                <a:cubicBezTo>
                  <a:pt x="334" y="244"/>
                  <a:pt x="337" y="250"/>
                  <a:pt x="333" y="243"/>
                </a:cubicBezTo>
                <a:cubicBezTo>
                  <a:pt x="329" y="235"/>
                  <a:pt x="327" y="229"/>
                  <a:pt x="328" y="236"/>
                </a:cubicBezTo>
                <a:cubicBezTo>
                  <a:pt x="329" y="242"/>
                  <a:pt x="331" y="245"/>
                  <a:pt x="331" y="248"/>
                </a:cubicBezTo>
                <a:cubicBezTo>
                  <a:pt x="331" y="251"/>
                  <a:pt x="331" y="251"/>
                  <a:pt x="329" y="249"/>
                </a:cubicBezTo>
                <a:cubicBezTo>
                  <a:pt x="326" y="247"/>
                  <a:pt x="325" y="249"/>
                  <a:pt x="329" y="253"/>
                </a:cubicBezTo>
                <a:cubicBezTo>
                  <a:pt x="333" y="257"/>
                  <a:pt x="340" y="262"/>
                  <a:pt x="334" y="259"/>
                </a:cubicBezTo>
                <a:cubicBezTo>
                  <a:pt x="327" y="256"/>
                  <a:pt x="323" y="252"/>
                  <a:pt x="319" y="250"/>
                </a:cubicBezTo>
                <a:cubicBezTo>
                  <a:pt x="314" y="247"/>
                  <a:pt x="311" y="244"/>
                  <a:pt x="312" y="247"/>
                </a:cubicBezTo>
                <a:cubicBezTo>
                  <a:pt x="313" y="249"/>
                  <a:pt x="312" y="248"/>
                  <a:pt x="309" y="246"/>
                </a:cubicBezTo>
                <a:cubicBezTo>
                  <a:pt x="306" y="244"/>
                  <a:pt x="303" y="239"/>
                  <a:pt x="304" y="242"/>
                </a:cubicBezTo>
                <a:cubicBezTo>
                  <a:pt x="305" y="245"/>
                  <a:pt x="307" y="248"/>
                  <a:pt x="302" y="244"/>
                </a:cubicBezTo>
                <a:cubicBezTo>
                  <a:pt x="296" y="240"/>
                  <a:pt x="296" y="232"/>
                  <a:pt x="294" y="235"/>
                </a:cubicBezTo>
                <a:cubicBezTo>
                  <a:pt x="292" y="237"/>
                  <a:pt x="291" y="243"/>
                  <a:pt x="289" y="240"/>
                </a:cubicBezTo>
                <a:cubicBezTo>
                  <a:pt x="287" y="236"/>
                  <a:pt x="286" y="234"/>
                  <a:pt x="284" y="232"/>
                </a:cubicBezTo>
                <a:cubicBezTo>
                  <a:pt x="283" y="231"/>
                  <a:pt x="285" y="232"/>
                  <a:pt x="282" y="232"/>
                </a:cubicBezTo>
                <a:cubicBezTo>
                  <a:pt x="278" y="233"/>
                  <a:pt x="275" y="232"/>
                  <a:pt x="278" y="235"/>
                </a:cubicBezTo>
                <a:cubicBezTo>
                  <a:pt x="281" y="238"/>
                  <a:pt x="284" y="238"/>
                  <a:pt x="285" y="241"/>
                </a:cubicBezTo>
                <a:cubicBezTo>
                  <a:pt x="287" y="244"/>
                  <a:pt x="286" y="243"/>
                  <a:pt x="291" y="246"/>
                </a:cubicBezTo>
                <a:cubicBezTo>
                  <a:pt x="295" y="249"/>
                  <a:pt x="307" y="255"/>
                  <a:pt x="309" y="259"/>
                </a:cubicBezTo>
                <a:cubicBezTo>
                  <a:pt x="311" y="263"/>
                  <a:pt x="317" y="273"/>
                  <a:pt x="313" y="270"/>
                </a:cubicBezTo>
                <a:cubicBezTo>
                  <a:pt x="309" y="268"/>
                  <a:pt x="301" y="265"/>
                  <a:pt x="295" y="265"/>
                </a:cubicBezTo>
                <a:cubicBezTo>
                  <a:pt x="290" y="265"/>
                  <a:pt x="280" y="262"/>
                  <a:pt x="276" y="259"/>
                </a:cubicBezTo>
                <a:cubicBezTo>
                  <a:pt x="272" y="256"/>
                  <a:pt x="274" y="255"/>
                  <a:pt x="270" y="254"/>
                </a:cubicBezTo>
                <a:cubicBezTo>
                  <a:pt x="265" y="253"/>
                  <a:pt x="259" y="253"/>
                  <a:pt x="256" y="251"/>
                </a:cubicBezTo>
                <a:cubicBezTo>
                  <a:pt x="253" y="249"/>
                  <a:pt x="251" y="247"/>
                  <a:pt x="247" y="246"/>
                </a:cubicBezTo>
                <a:cubicBezTo>
                  <a:pt x="244" y="245"/>
                  <a:pt x="242" y="244"/>
                  <a:pt x="240" y="241"/>
                </a:cubicBezTo>
                <a:cubicBezTo>
                  <a:pt x="238" y="239"/>
                  <a:pt x="239" y="240"/>
                  <a:pt x="242" y="239"/>
                </a:cubicBezTo>
                <a:cubicBezTo>
                  <a:pt x="245" y="238"/>
                  <a:pt x="247" y="238"/>
                  <a:pt x="245" y="236"/>
                </a:cubicBezTo>
                <a:cubicBezTo>
                  <a:pt x="243" y="234"/>
                  <a:pt x="240" y="232"/>
                  <a:pt x="236" y="230"/>
                </a:cubicBezTo>
                <a:cubicBezTo>
                  <a:pt x="231" y="228"/>
                  <a:pt x="232" y="228"/>
                  <a:pt x="227" y="225"/>
                </a:cubicBezTo>
                <a:cubicBezTo>
                  <a:pt x="222" y="221"/>
                  <a:pt x="222" y="221"/>
                  <a:pt x="220" y="219"/>
                </a:cubicBezTo>
                <a:cubicBezTo>
                  <a:pt x="219" y="217"/>
                  <a:pt x="223" y="217"/>
                  <a:pt x="217" y="215"/>
                </a:cubicBezTo>
                <a:cubicBezTo>
                  <a:pt x="212" y="213"/>
                  <a:pt x="212" y="216"/>
                  <a:pt x="210" y="216"/>
                </a:cubicBezTo>
                <a:cubicBezTo>
                  <a:pt x="208" y="216"/>
                  <a:pt x="205" y="212"/>
                  <a:pt x="204" y="21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78" name="Freeform 647"/>
          <p:cNvSpPr>
            <a:spLocks/>
          </p:cNvSpPr>
          <p:nvPr/>
        </p:nvSpPr>
        <p:spPr bwMode="auto">
          <a:xfrm>
            <a:off x="5846763" y="3557588"/>
            <a:ext cx="30162" cy="33337"/>
          </a:xfrm>
          <a:custGeom>
            <a:avLst/>
            <a:gdLst/>
            <a:ahLst/>
            <a:cxnLst>
              <a:cxn ang="0">
                <a:pos x="14" y="10"/>
              </a:cxn>
              <a:cxn ang="0">
                <a:pos x="7" y="2"/>
              </a:cxn>
              <a:cxn ang="0">
                <a:pos x="2" y="2"/>
              </a:cxn>
              <a:cxn ang="0">
                <a:pos x="2" y="11"/>
              </a:cxn>
              <a:cxn ang="0">
                <a:pos x="4" y="16"/>
              </a:cxn>
              <a:cxn ang="0">
                <a:pos x="14" y="10"/>
              </a:cxn>
            </a:cxnLst>
            <a:rect l="0" t="0" r="r" b="b"/>
            <a:pathLst>
              <a:path w="16" h="18">
                <a:moveTo>
                  <a:pt x="14" y="10"/>
                </a:moveTo>
                <a:cubicBezTo>
                  <a:pt x="16" y="7"/>
                  <a:pt x="10" y="3"/>
                  <a:pt x="7" y="2"/>
                </a:cubicBezTo>
                <a:cubicBezTo>
                  <a:pt x="4" y="1"/>
                  <a:pt x="4" y="0"/>
                  <a:pt x="2" y="2"/>
                </a:cubicBezTo>
                <a:cubicBezTo>
                  <a:pt x="0" y="4"/>
                  <a:pt x="2" y="8"/>
                  <a:pt x="2" y="11"/>
                </a:cubicBezTo>
                <a:cubicBezTo>
                  <a:pt x="2" y="14"/>
                  <a:pt x="2" y="18"/>
                  <a:pt x="4" y="16"/>
                </a:cubicBezTo>
                <a:cubicBezTo>
                  <a:pt x="7" y="14"/>
                  <a:pt x="12" y="12"/>
                  <a:pt x="14" y="1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79" name="Freeform 648"/>
          <p:cNvSpPr>
            <a:spLocks/>
          </p:cNvSpPr>
          <p:nvPr/>
        </p:nvSpPr>
        <p:spPr bwMode="auto">
          <a:xfrm>
            <a:off x="6534150" y="2668588"/>
            <a:ext cx="141288" cy="88900"/>
          </a:xfrm>
          <a:custGeom>
            <a:avLst/>
            <a:gdLst/>
            <a:ahLst/>
            <a:cxnLst>
              <a:cxn ang="0">
                <a:pos x="69" y="41"/>
              </a:cxn>
              <a:cxn ang="0">
                <a:pos x="62" y="30"/>
              </a:cxn>
              <a:cxn ang="0">
                <a:pos x="49" y="23"/>
              </a:cxn>
              <a:cxn ang="0">
                <a:pos x="42" y="11"/>
              </a:cxn>
              <a:cxn ang="0">
                <a:pos x="35" y="7"/>
              </a:cxn>
              <a:cxn ang="0">
                <a:pos x="18" y="3"/>
              </a:cxn>
              <a:cxn ang="0">
                <a:pos x="4" y="1"/>
              </a:cxn>
              <a:cxn ang="0">
                <a:pos x="4" y="4"/>
              </a:cxn>
              <a:cxn ang="0">
                <a:pos x="12" y="6"/>
              </a:cxn>
              <a:cxn ang="0">
                <a:pos x="13" y="9"/>
              </a:cxn>
              <a:cxn ang="0">
                <a:pos x="9" y="7"/>
              </a:cxn>
              <a:cxn ang="0">
                <a:pos x="12" y="13"/>
              </a:cxn>
              <a:cxn ang="0">
                <a:pos x="21" y="17"/>
              </a:cxn>
              <a:cxn ang="0">
                <a:pos x="28" y="22"/>
              </a:cxn>
              <a:cxn ang="0">
                <a:pos x="30" y="23"/>
              </a:cxn>
              <a:cxn ang="0">
                <a:pos x="30" y="25"/>
              </a:cxn>
              <a:cxn ang="0">
                <a:pos x="38" y="28"/>
              </a:cxn>
              <a:cxn ang="0">
                <a:pos x="39" y="32"/>
              </a:cxn>
              <a:cxn ang="0">
                <a:pos x="49" y="31"/>
              </a:cxn>
              <a:cxn ang="0">
                <a:pos x="47" y="33"/>
              </a:cxn>
              <a:cxn ang="0">
                <a:pos x="58" y="41"/>
              </a:cxn>
              <a:cxn ang="0">
                <a:pos x="69" y="41"/>
              </a:cxn>
            </a:cxnLst>
            <a:rect l="0" t="0" r="r" b="b"/>
            <a:pathLst>
              <a:path w="74" h="47">
                <a:moveTo>
                  <a:pt x="69" y="41"/>
                </a:moveTo>
                <a:cubicBezTo>
                  <a:pt x="66" y="38"/>
                  <a:pt x="66" y="35"/>
                  <a:pt x="62" y="30"/>
                </a:cubicBezTo>
                <a:cubicBezTo>
                  <a:pt x="58" y="25"/>
                  <a:pt x="51" y="26"/>
                  <a:pt x="49" y="23"/>
                </a:cubicBezTo>
                <a:cubicBezTo>
                  <a:pt x="46" y="20"/>
                  <a:pt x="45" y="13"/>
                  <a:pt x="42" y="11"/>
                </a:cubicBezTo>
                <a:cubicBezTo>
                  <a:pt x="39" y="9"/>
                  <a:pt x="39" y="8"/>
                  <a:pt x="35" y="7"/>
                </a:cubicBezTo>
                <a:cubicBezTo>
                  <a:pt x="30" y="7"/>
                  <a:pt x="24" y="5"/>
                  <a:pt x="18" y="3"/>
                </a:cubicBezTo>
                <a:cubicBezTo>
                  <a:pt x="11" y="1"/>
                  <a:pt x="7" y="0"/>
                  <a:pt x="4" y="1"/>
                </a:cubicBezTo>
                <a:cubicBezTo>
                  <a:pt x="1" y="2"/>
                  <a:pt x="0" y="3"/>
                  <a:pt x="4" y="4"/>
                </a:cubicBezTo>
                <a:cubicBezTo>
                  <a:pt x="8" y="6"/>
                  <a:pt x="9" y="4"/>
                  <a:pt x="12" y="6"/>
                </a:cubicBezTo>
                <a:cubicBezTo>
                  <a:pt x="15" y="8"/>
                  <a:pt x="15" y="12"/>
                  <a:pt x="13" y="9"/>
                </a:cubicBezTo>
                <a:cubicBezTo>
                  <a:pt x="10" y="7"/>
                  <a:pt x="9" y="4"/>
                  <a:pt x="9" y="7"/>
                </a:cubicBezTo>
                <a:cubicBezTo>
                  <a:pt x="9" y="9"/>
                  <a:pt x="7" y="12"/>
                  <a:pt x="12" y="13"/>
                </a:cubicBezTo>
                <a:cubicBezTo>
                  <a:pt x="16" y="14"/>
                  <a:pt x="18" y="14"/>
                  <a:pt x="21" y="17"/>
                </a:cubicBezTo>
                <a:cubicBezTo>
                  <a:pt x="24" y="19"/>
                  <a:pt x="26" y="22"/>
                  <a:pt x="28" y="22"/>
                </a:cubicBezTo>
                <a:cubicBezTo>
                  <a:pt x="31" y="21"/>
                  <a:pt x="31" y="21"/>
                  <a:pt x="30" y="23"/>
                </a:cubicBezTo>
                <a:cubicBezTo>
                  <a:pt x="29" y="24"/>
                  <a:pt x="23" y="25"/>
                  <a:pt x="30" y="25"/>
                </a:cubicBezTo>
                <a:cubicBezTo>
                  <a:pt x="37" y="26"/>
                  <a:pt x="38" y="26"/>
                  <a:pt x="38" y="28"/>
                </a:cubicBezTo>
                <a:cubicBezTo>
                  <a:pt x="38" y="30"/>
                  <a:pt x="34" y="32"/>
                  <a:pt x="39" y="32"/>
                </a:cubicBezTo>
                <a:cubicBezTo>
                  <a:pt x="43" y="32"/>
                  <a:pt x="49" y="31"/>
                  <a:pt x="49" y="31"/>
                </a:cubicBezTo>
                <a:cubicBezTo>
                  <a:pt x="49" y="31"/>
                  <a:pt x="47" y="30"/>
                  <a:pt x="47" y="33"/>
                </a:cubicBezTo>
                <a:cubicBezTo>
                  <a:pt x="47" y="36"/>
                  <a:pt x="53" y="39"/>
                  <a:pt x="58" y="41"/>
                </a:cubicBezTo>
                <a:cubicBezTo>
                  <a:pt x="63" y="43"/>
                  <a:pt x="74" y="47"/>
                  <a:pt x="69" y="4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80" name="Freeform 649"/>
          <p:cNvSpPr>
            <a:spLocks/>
          </p:cNvSpPr>
          <p:nvPr/>
        </p:nvSpPr>
        <p:spPr bwMode="auto">
          <a:xfrm>
            <a:off x="6419850" y="2554288"/>
            <a:ext cx="61913" cy="73025"/>
          </a:xfrm>
          <a:custGeom>
            <a:avLst/>
            <a:gdLst/>
            <a:ahLst/>
            <a:cxnLst>
              <a:cxn ang="0">
                <a:pos x="27" y="38"/>
              </a:cxn>
              <a:cxn ang="0">
                <a:pos x="20" y="28"/>
              </a:cxn>
              <a:cxn ang="0">
                <a:pos x="17" y="23"/>
              </a:cxn>
              <a:cxn ang="0">
                <a:pos x="17" y="20"/>
              </a:cxn>
              <a:cxn ang="0">
                <a:pos x="14" y="15"/>
              </a:cxn>
              <a:cxn ang="0">
                <a:pos x="15" y="10"/>
              </a:cxn>
              <a:cxn ang="0">
                <a:pos x="16" y="4"/>
              </a:cxn>
              <a:cxn ang="0">
                <a:pos x="12" y="9"/>
              </a:cxn>
              <a:cxn ang="0">
                <a:pos x="9" y="9"/>
              </a:cxn>
              <a:cxn ang="0">
                <a:pos x="12" y="3"/>
              </a:cxn>
              <a:cxn ang="0">
                <a:pos x="1" y="4"/>
              </a:cxn>
              <a:cxn ang="0">
                <a:pos x="8" y="18"/>
              </a:cxn>
              <a:cxn ang="0">
                <a:pos x="27" y="38"/>
              </a:cxn>
            </a:cxnLst>
            <a:rect l="0" t="0" r="r" b="b"/>
            <a:pathLst>
              <a:path w="33" h="39">
                <a:moveTo>
                  <a:pt x="27" y="38"/>
                </a:moveTo>
                <a:cubicBezTo>
                  <a:pt x="33" y="39"/>
                  <a:pt x="21" y="31"/>
                  <a:pt x="20" y="28"/>
                </a:cubicBezTo>
                <a:cubicBezTo>
                  <a:pt x="18" y="26"/>
                  <a:pt x="17" y="24"/>
                  <a:pt x="17" y="23"/>
                </a:cubicBezTo>
                <a:cubicBezTo>
                  <a:pt x="18" y="22"/>
                  <a:pt x="20" y="23"/>
                  <a:pt x="17" y="20"/>
                </a:cubicBezTo>
                <a:cubicBezTo>
                  <a:pt x="14" y="17"/>
                  <a:pt x="13" y="18"/>
                  <a:pt x="14" y="15"/>
                </a:cubicBezTo>
                <a:cubicBezTo>
                  <a:pt x="14" y="12"/>
                  <a:pt x="11" y="12"/>
                  <a:pt x="15" y="10"/>
                </a:cubicBezTo>
                <a:cubicBezTo>
                  <a:pt x="18" y="8"/>
                  <a:pt x="19" y="3"/>
                  <a:pt x="16" y="4"/>
                </a:cubicBezTo>
                <a:cubicBezTo>
                  <a:pt x="13" y="5"/>
                  <a:pt x="13" y="8"/>
                  <a:pt x="12" y="9"/>
                </a:cubicBezTo>
                <a:cubicBezTo>
                  <a:pt x="10" y="10"/>
                  <a:pt x="6" y="13"/>
                  <a:pt x="9" y="9"/>
                </a:cubicBezTo>
                <a:cubicBezTo>
                  <a:pt x="11" y="6"/>
                  <a:pt x="16" y="3"/>
                  <a:pt x="12" y="3"/>
                </a:cubicBezTo>
                <a:cubicBezTo>
                  <a:pt x="8" y="3"/>
                  <a:pt x="0" y="0"/>
                  <a:pt x="1" y="4"/>
                </a:cubicBezTo>
                <a:cubicBezTo>
                  <a:pt x="2" y="7"/>
                  <a:pt x="3" y="14"/>
                  <a:pt x="8" y="18"/>
                </a:cubicBezTo>
                <a:cubicBezTo>
                  <a:pt x="13" y="23"/>
                  <a:pt x="19" y="35"/>
                  <a:pt x="27" y="3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81" name="Freeform 650"/>
          <p:cNvSpPr>
            <a:spLocks/>
          </p:cNvSpPr>
          <p:nvPr/>
        </p:nvSpPr>
        <p:spPr bwMode="auto">
          <a:xfrm>
            <a:off x="6397625" y="2484438"/>
            <a:ext cx="47625" cy="57150"/>
          </a:xfrm>
          <a:custGeom>
            <a:avLst/>
            <a:gdLst/>
            <a:ahLst/>
            <a:cxnLst>
              <a:cxn ang="0">
                <a:pos x="24" y="27"/>
              </a:cxn>
              <a:cxn ang="0">
                <a:pos x="22" y="16"/>
              </a:cxn>
              <a:cxn ang="0">
                <a:pos x="14" y="3"/>
              </a:cxn>
              <a:cxn ang="0">
                <a:pos x="8" y="1"/>
              </a:cxn>
              <a:cxn ang="0">
                <a:pos x="6" y="4"/>
              </a:cxn>
              <a:cxn ang="0">
                <a:pos x="4" y="6"/>
              </a:cxn>
              <a:cxn ang="0">
                <a:pos x="11" y="10"/>
              </a:cxn>
              <a:cxn ang="0">
                <a:pos x="11" y="17"/>
              </a:cxn>
              <a:cxn ang="0">
                <a:pos x="13" y="18"/>
              </a:cxn>
              <a:cxn ang="0">
                <a:pos x="11" y="22"/>
              </a:cxn>
              <a:cxn ang="0">
                <a:pos x="16" y="26"/>
              </a:cxn>
              <a:cxn ang="0">
                <a:pos x="15" y="21"/>
              </a:cxn>
              <a:cxn ang="0">
                <a:pos x="21" y="24"/>
              </a:cxn>
              <a:cxn ang="0">
                <a:pos x="24" y="27"/>
              </a:cxn>
            </a:cxnLst>
            <a:rect l="0" t="0" r="r" b="b"/>
            <a:pathLst>
              <a:path w="25" h="30">
                <a:moveTo>
                  <a:pt x="24" y="27"/>
                </a:moveTo>
                <a:cubicBezTo>
                  <a:pt x="24" y="23"/>
                  <a:pt x="23" y="20"/>
                  <a:pt x="22" y="16"/>
                </a:cubicBezTo>
                <a:cubicBezTo>
                  <a:pt x="20" y="12"/>
                  <a:pt x="17" y="5"/>
                  <a:pt x="14" y="3"/>
                </a:cubicBezTo>
                <a:cubicBezTo>
                  <a:pt x="10" y="0"/>
                  <a:pt x="9" y="0"/>
                  <a:pt x="8" y="1"/>
                </a:cubicBezTo>
                <a:cubicBezTo>
                  <a:pt x="8" y="3"/>
                  <a:pt x="8" y="4"/>
                  <a:pt x="6" y="4"/>
                </a:cubicBezTo>
                <a:cubicBezTo>
                  <a:pt x="4" y="3"/>
                  <a:pt x="0" y="4"/>
                  <a:pt x="4" y="6"/>
                </a:cubicBezTo>
                <a:cubicBezTo>
                  <a:pt x="8" y="8"/>
                  <a:pt x="11" y="7"/>
                  <a:pt x="11" y="10"/>
                </a:cubicBezTo>
                <a:cubicBezTo>
                  <a:pt x="11" y="14"/>
                  <a:pt x="9" y="18"/>
                  <a:pt x="11" y="17"/>
                </a:cubicBezTo>
                <a:cubicBezTo>
                  <a:pt x="12" y="16"/>
                  <a:pt x="14" y="17"/>
                  <a:pt x="13" y="18"/>
                </a:cubicBezTo>
                <a:cubicBezTo>
                  <a:pt x="11" y="19"/>
                  <a:pt x="9" y="18"/>
                  <a:pt x="11" y="22"/>
                </a:cubicBezTo>
                <a:cubicBezTo>
                  <a:pt x="14" y="26"/>
                  <a:pt x="17" y="30"/>
                  <a:pt x="16" y="26"/>
                </a:cubicBezTo>
                <a:cubicBezTo>
                  <a:pt x="15" y="23"/>
                  <a:pt x="11" y="21"/>
                  <a:pt x="15" y="21"/>
                </a:cubicBezTo>
                <a:cubicBezTo>
                  <a:pt x="18" y="21"/>
                  <a:pt x="20" y="22"/>
                  <a:pt x="21" y="24"/>
                </a:cubicBezTo>
                <a:cubicBezTo>
                  <a:pt x="22" y="26"/>
                  <a:pt x="25" y="30"/>
                  <a:pt x="24" y="27"/>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82" name="Freeform 651"/>
          <p:cNvSpPr>
            <a:spLocks/>
          </p:cNvSpPr>
          <p:nvPr/>
        </p:nvSpPr>
        <p:spPr bwMode="auto">
          <a:xfrm>
            <a:off x="6423025" y="2476500"/>
            <a:ext cx="19050" cy="17463"/>
          </a:xfrm>
          <a:custGeom>
            <a:avLst/>
            <a:gdLst/>
            <a:ahLst/>
            <a:cxnLst>
              <a:cxn ang="0">
                <a:pos x="7" y="7"/>
              </a:cxn>
              <a:cxn ang="0">
                <a:pos x="3" y="3"/>
              </a:cxn>
              <a:cxn ang="0">
                <a:pos x="7" y="2"/>
              </a:cxn>
              <a:cxn ang="0">
                <a:pos x="7" y="7"/>
              </a:cxn>
            </a:cxnLst>
            <a:rect l="0" t="0" r="r" b="b"/>
            <a:pathLst>
              <a:path w="10" h="9">
                <a:moveTo>
                  <a:pt x="7" y="7"/>
                </a:moveTo>
                <a:cubicBezTo>
                  <a:pt x="4" y="5"/>
                  <a:pt x="0" y="5"/>
                  <a:pt x="3" y="3"/>
                </a:cubicBezTo>
                <a:cubicBezTo>
                  <a:pt x="5" y="1"/>
                  <a:pt x="6" y="0"/>
                  <a:pt x="7" y="2"/>
                </a:cubicBezTo>
                <a:cubicBezTo>
                  <a:pt x="8" y="4"/>
                  <a:pt x="10" y="9"/>
                  <a:pt x="7" y="7"/>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83" name="Freeform 652"/>
          <p:cNvSpPr>
            <a:spLocks/>
          </p:cNvSpPr>
          <p:nvPr/>
        </p:nvSpPr>
        <p:spPr bwMode="auto">
          <a:xfrm>
            <a:off x="6396038" y="2454275"/>
            <a:ext cx="30162" cy="26988"/>
          </a:xfrm>
          <a:custGeom>
            <a:avLst/>
            <a:gdLst/>
            <a:ahLst/>
            <a:cxnLst>
              <a:cxn ang="0">
                <a:pos x="13" y="4"/>
              </a:cxn>
              <a:cxn ang="0">
                <a:pos x="7" y="2"/>
              </a:cxn>
              <a:cxn ang="0">
                <a:pos x="1" y="1"/>
              </a:cxn>
              <a:cxn ang="0">
                <a:pos x="4" y="3"/>
              </a:cxn>
              <a:cxn ang="0">
                <a:pos x="2" y="5"/>
              </a:cxn>
              <a:cxn ang="0">
                <a:pos x="3" y="8"/>
              </a:cxn>
              <a:cxn ang="0">
                <a:pos x="5" y="13"/>
              </a:cxn>
              <a:cxn ang="0">
                <a:pos x="9" y="10"/>
              </a:cxn>
              <a:cxn ang="0">
                <a:pos x="13" y="9"/>
              </a:cxn>
              <a:cxn ang="0">
                <a:pos x="10" y="6"/>
              </a:cxn>
              <a:cxn ang="0">
                <a:pos x="13" y="4"/>
              </a:cxn>
            </a:cxnLst>
            <a:rect l="0" t="0" r="r" b="b"/>
            <a:pathLst>
              <a:path w="16" h="14">
                <a:moveTo>
                  <a:pt x="13" y="4"/>
                </a:moveTo>
                <a:cubicBezTo>
                  <a:pt x="10" y="4"/>
                  <a:pt x="12" y="4"/>
                  <a:pt x="7" y="2"/>
                </a:cubicBezTo>
                <a:cubicBezTo>
                  <a:pt x="3" y="0"/>
                  <a:pt x="1" y="0"/>
                  <a:pt x="1" y="1"/>
                </a:cubicBezTo>
                <a:cubicBezTo>
                  <a:pt x="0" y="2"/>
                  <a:pt x="3" y="2"/>
                  <a:pt x="4" y="3"/>
                </a:cubicBezTo>
                <a:cubicBezTo>
                  <a:pt x="4" y="5"/>
                  <a:pt x="3" y="4"/>
                  <a:pt x="2" y="5"/>
                </a:cubicBezTo>
                <a:cubicBezTo>
                  <a:pt x="0" y="6"/>
                  <a:pt x="3" y="6"/>
                  <a:pt x="3" y="8"/>
                </a:cubicBezTo>
                <a:cubicBezTo>
                  <a:pt x="3" y="10"/>
                  <a:pt x="3" y="14"/>
                  <a:pt x="5" y="13"/>
                </a:cubicBezTo>
                <a:cubicBezTo>
                  <a:pt x="6" y="11"/>
                  <a:pt x="7" y="9"/>
                  <a:pt x="9" y="10"/>
                </a:cubicBezTo>
                <a:cubicBezTo>
                  <a:pt x="11" y="10"/>
                  <a:pt x="15" y="12"/>
                  <a:pt x="13" y="9"/>
                </a:cubicBezTo>
                <a:cubicBezTo>
                  <a:pt x="10" y="6"/>
                  <a:pt x="8" y="6"/>
                  <a:pt x="10" y="6"/>
                </a:cubicBezTo>
                <a:cubicBezTo>
                  <a:pt x="12" y="6"/>
                  <a:pt x="16" y="4"/>
                  <a:pt x="13"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84" name="Freeform 653"/>
          <p:cNvSpPr>
            <a:spLocks/>
          </p:cNvSpPr>
          <p:nvPr/>
        </p:nvSpPr>
        <p:spPr bwMode="auto">
          <a:xfrm>
            <a:off x="6384925" y="2460625"/>
            <a:ext cx="15875" cy="30163"/>
          </a:xfrm>
          <a:custGeom>
            <a:avLst/>
            <a:gdLst/>
            <a:ahLst/>
            <a:cxnLst>
              <a:cxn ang="0">
                <a:pos x="3" y="0"/>
              </a:cxn>
              <a:cxn ang="0">
                <a:pos x="1" y="3"/>
              </a:cxn>
              <a:cxn ang="0">
                <a:pos x="3" y="7"/>
              </a:cxn>
              <a:cxn ang="0">
                <a:pos x="3" y="14"/>
              </a:cxn>
              <a:cxn ang="0">
                <a:pos x="6" y="10"/>
              </a:cxn>
              <a:cxn ang="0">
                <a:pos x="7" y="5"/>
              </a:cxn>
              <a:cxn ang="0">
                <a:pos x="3" y="0"/>
              </a:cxn>
            </a:cxnLst>
            <a:rect l="0" t="0" r="r" b="b"/>
            <a:pathLst>
              <a:path w="8" h="16">
                <a:moveTo>
                  <a:pt x="3" y="0"/>
                </a:moveTo>
                <a:cubicBezTo>
                  <a:pt x="0" y="0"/>
                  <a:pt x="0" y="2"/>
                  <a:pt x="1" y="3"/>
                </a:cubicBezTo>
                <a:cubicBezTo>
                  <a:pt x="2" y="4"/>
                  <a:pt x="5" y="5"/>
                  <a:pt x="3" y="7"/>
                </a:cubicBezTo>
                <a:cubicBezTo>
                  <a:pt x="2" y="9"/>
                  <a:pt x="2" y="16"/>
                  <a:pt x="3" y="14"/>
                </a:cubicBezTo>
                <a:cubicBezTo>
                  <a:pt x="5" y="12"/>
                  <a:pt x="8" y="13"/>
                  <a:pt x="6" y="10"/>
                </a:cubicBezTo>
                <a:cubicBezTo>
                  <a:pt x="5" y="7"/>
                  <a:pt x="6" y="6"/>
                  <a:pt x="7" y="5"/>
                </a:cubicBezTo>
                <a:cubicBezTo>
                  <a:pt x="7" y="3"/>
                  <a:pt x="6" y="0"/>
                  <a:pt x="3"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85" name="Freeform 654"/>
          <p:cNvSpPr>
            <a:spLocks/>
          </p:cNvSpPr>
          <p:nvPr/>
        </p:nvSpPr>
        <p:spPr bwMode="auto">
          <a:xfrm>
            <a:off x="6351588" y="2441575"/>
            <a:ext cx="26987" cy="42863"/>
          </a:xfrm>
          <a:custGeom>
            <a:avLst/>
            <a:gdLst/>
            <a:ahLst/>
            <a:cxnLst>
              <a:cxn ang="0">
                <a:pos x="11" y="20"/>
              </a:cxn>
              <a:cxn ang="0">
                <a:pos x="8" y="14"/>
              </a:cxn>
              <a:cxn ang="0">
                <a:pos x="6" y="10"/>
              </a:cxn>
              <a:cxn ang="0">
                <a:pos x="7" y="6"/>
              </a:cxn>
              <a:cxn ang="0">
                <a:pos x="2" y="3"/>
              </a:cxn>
              <a:cxn ang="0">
                <a:pos x="5" y="1"/>
              </a:cxn>
              <a:cxn ang="0">
                <a:pos x="11" y="6"/>
              </a:cxn>
              <a:cxn ang="0">
                <a:pos x="13" y="13"/>
              </a:cxn>
              <a:cxn ang="0">
                <a:pos x="11" y="20"/>
              </a:cxn>
            </a:cxnLst>
            <a:rect l="0" t="0" r="r" b="b"/>
            <a:pathLst>
              <a:path w="14" h="23">
                <a:moveTo>
                  <a:pt x="11" y="20"/>
                </a:moveTo>
                <a:cubicBezTo>
                  <a:pt x="9" y="18"/>
                  <a:pt x="10" y="16"/>
                  <a:pt x="8" y="14"/>
                </a:cubicBezTo>
                <a:cubicBezTo>
                  <a:pt x="6" y="12"/>
                  <a:pt x="5" y="11"/>
                  <a:pt x="6" y="10"/>
                </a:cubicBezTo>
                <a:cubicBezTo>
                  <a:pt x="7" y="8"/>
                  <a:pt x="8" y="8"/>
                  <a:pt x="7" y="6"/>
                </a:cubicBezTo>
                <a:cubicBezTo>
                  <a:pt x="5" y="4"/>
                  <a:pt x="3" y="4"/>
                  <a:pt x="2" y="3"/>
                </a:cubicBezTo>
                <a:cubicBezTo>
                  <a:pt x="0" y="2"/>
                  <a:pt x="2" y="0"/>
                  <a:pt x="5" y="1"/>
                </a:cubicBezTo>
                <a:cubicBezTo>
                  <a:pt x="9" y="1"/>
                  <a:pt x="11" y="3"/>
                  <a:pt x="11" y="6"/>
                </a:cubicBezTo>
                <a:cubicBezTo>
                  <a:pt x="12" y="9"/>
                  <a:pt x="14" y="10"/>
                  <a:pt x="13" y="13"/>
                </a:cubicBezTo>
                <a:cubicBezTo>
                  <a:pt x="13" y="15"/>
                  <a:pt x="13" y="23"/>
                  <a:pt x="11" y="2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86" name="Freeform 655"/>
          <p:cNvSpPr>
            <a:spLocks/>
          </p:cNvSpPr>
          <p:nvPr/>
        </p:nvSpPr>
        <p:spPr bwMode="auto">
          <a:xfrm>
            <a:off x="6329363" y="2413000"/>
            <a:ext cx="44450" cy="30163"/>
          </a:xfrm>
          <a:custGeom>
            <a:avLst/>
            <a:gdLst/>
            <a:ahLst/>
            <a:cxnLst>
              <a:cxn ang="0">
                <a:pos x="10" y="14"/>
              </a:cxn>
              <a:cxn ang="0">
                <a:pos x="4" y="7"/>
              </a:cxn>
              <a:cxn ang="0">
                <a:pos x="5" y="5"/>
              </a:cxn>
              <a:cxn ang="0">
                <a:pos x="3" y="3"/>
              </a:cxn>
              <a:cxn ang="0">
                <a:pos x="10" y="1"/>
              </a:cxn>
              <a:cxn ang="0">
                <a:pos x="12" y="2"/>
              </a:cxn>
              <a:cxn ang="0">
                <a:pos x="12" y="6"/>
              </a:cxn>
              <a:cxn ang="0">
                <a:pos x="20" y="11"/>
              </a:cxn>
              <a:cxn ang="0">
                <a:pos x="15" y="11"/>
              </a:cxn>
              <a:cxn ang="0">
                <a:pos x="13" y="13"/>
              </a:cxn>
              <a:cxn ang="0">
                <a:pos x="10" y="14"/>
              </a:cxn>
            </a:cxnLst>
            <a:rect l="0" t="0" r="r" b="b"/>
            <a:pathLst>
              <a:path w="23" h="16">
                <a:moveTo>
                  <a:pt x="10" y="14"/>
                </a:moveTo>
                <a:cubicBezTo>
                  <a:pt x="7" y="11"/>
                  <a:pt x="3" y="9"/>
                  <a:pt x="4" y="7"/>
                </a:cubicBezTo>
                <a:cubicBezTo>
                  <a:pt x="5" y="5"/>
                  <a:pt x="6" y="6"/>
                  <a:pt x="5" y="5"/>
                </a:cubicBezTo>
                <a:cubicBezTo>
                  <a:pt x="4" y="4"/>
                  <a:pt x="0" y="5"/>
                  <a:pt x="3" y="3"/>
                </a:cubicBezTo>
                <a:cubicBezTo>
                  <a:pt x="5" y="2"/>
                  <a:pt x="8" y="0"/>
                  <a:pt x="10" y="1"/>
                </a:cubicBezTo>
                <a:cubicBezTo>
                  <a:pt x="13" y="1"/>
                  <a:pt x="14" y="2"/>
                  <a:pt x="12" y="2"/>
                </a:cubicBezTo>
                <a:cubicBezTo>
                  <a:pt x="11" y="3"/>
                  <a:pt x="9" y="4"/>
                  <a:pt x="12" y="6"/>
                </a:cubicBezTo>
                <a:cubicBezTo>
                  <a:pt x="15" y="8"/>
                  <a:pt x="23" y="10"/>
                  <a:pt x="20" y="11"/>
                </a:cubicBezTo>
                <a:cubicBezTo>
                  <a:pt x="17" y="11"/>
                  <a:pt x="17" y="12"/>
                  <a:pt x="15" y="11"/>
                </a:cubicBezTo>
                <a:cubicBezTo>
                  <a:pt x="12" y="10"/>
                  <a:pt x="12" y="11"/>
                  <a:pt x="13" y="13"/>
                </a:cubicBezTo>
                <a:cubicBezTo>
                  <a:pt x="13" y="15"/>
                  <a:pt x="12" y="16"/>
                  <a:pt x="10" y="1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87" name="Freeform 656"/>
          <p:cNvSpPr>
            <a:spLocks/>
          </p:cNvSpPr>
          <p:nvPr/>
        </p:nvSpPr>
        <p:spPr bwMode="auto">
          <a:xfrm>
            <a:off x="6369050" y="2414588"/>
            <a:ext cx="31750" cy="41275"/>
          </a:xfrm>
          <a:custGeom>
            <a:avLst/>
            <a:gdLst/>
            <a:ahLst/>
            <a:cxnLst>
              <a:cxn ang="0">
                <a:pos x="7" y="18"/>
              </a:cxn>
              <a:cxn ang="0">
                <a:pos x="9" y="14"/>
              </a:cxn>
              <a:cxn ang="0">
                <a:pos x="5" y="10"/>
              </a:cxn>
              <a:cxn ang="0">
                <a:pos x="5" y="6"/>
              </a:cxn>
              <a:cxn ang="0">
                <a:pos x="3" y="1"/>
              </a:cxn>
              <a:cxn ang="0">
                <a:pos x="9" y="2"/>
              </a:cxn>
              <a:cxn ang="0">
                <a:pos x="13" y="6"/>
              </a:cxn>
              <a:cxn ang="0">
                <a:pos x="14" y="10"/>
              </a:cxn>
              <a:cxn ang="0">
                <a:pos x="13" y="15"/>
              </a:cxn>
              <a:cxn ang="0">
                <a:pos x="7" y="18"/>
              </a:cxn>
            </a:cxnLst>
            <a:rect l="0" t="0" r="r" b="b"/>
            <a:pathLst>
              <a:path w="16" h="22">
                <a:moveTo>
                  <a:pt x="7" y="18"/>
                </a:moveTo>
                <a:cubicBezTo>
                  <a:pt x="8" y="16"/>
                  <a:pt x="11" y="16"/>
                  <a:pt x="9" y="14"/>
                </a:cubicBezTo>
                <a:cubicBezTo>
                  <a:pt x="7" y="11"/>
                  <a:pt x="6" y="12"/>
                  <a:pt x="5" y="10"/>
                </a:cubicBezTo>
                <a:cubicBezTo>
                  <a:pt x="3" y="8"/>
                  <a:pt x="6" y="8"/>
                  <a:pt x="5" y="6"/>
                </a:cubicBezTo>
                <a:cubicBezTo>
                  <a:pt x="3" y="4"/>
                  <a:pt x="0" y="3"/>
                  <a:pt x="3" y="1"/>
                </a:cubicBezTo>
                <a:cubicBezTo>
                  <a:pt x="7" y="0"/>
                  <a:pt x="6" y="1"/>
                  <a:pt x="9" y="2"/>
                </a:cubicBezTo>
                <a:cubicBezTo>
                  <a:pt x="12" y="2"/>
                  <a:pt x="15" y="5"/>
                  <a:pt x="13" y="6"/>
                </a:cubicBezTo>
                <a:cubicBezTo>
                  <a:pt x="11" y="7"/>
                  <a:pt x="13" y="8"/>
                  <a:pt x="14" y="10"/>
                </a:cubicBezTo>
                <a:cubicBezTo>
                  <a:pt x="15" y="12"/>
                  <a:pt x="16" y="14"/>
                  <a:pt x="13" y="15"/>
                </a:cubicBezTo>
                <a:cubicBezTo>
                  <a:pt x="11" y="16"/>
                  <a:pt x="4" y="22"/>
                  <a:pt x="7" y="18"/>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88" name="Freeform 657"/>
          <p:cNvSpPr>
            <a:spLocks/>
          </p:cNvSpPr>
          <p:nvPr/>
        </p:nvSpPr>
        <p:spPr bwMode="auto">
          <a:xfrm>
            <a:off x="6351588" y="2417763"/>
            <a:ext cx="22225" cy="6350"/>
          </a:xfrm>
          <a:custGeom>
            <a:avLst/>
            <a:gdLst/>
            <a:ahLst/>
            <a:cxnLst>
              <a:cxn ang="0">
                <a:pos x="6" y="3"/>
              </a:cxn>
              <a:cxn ang="0">
                <a:pos x="3" y="2"/>
              </a:cxn>
              <a:cxn ang="0">
                <a:pos x="9" y="1"/>
              </a:cxn>
              <a:cxn ang="0">
                <a:pos x="6" y="3"/>
              </a:cxn>
            </a:cxnLst>
            <a:rect l="0" t="0" r="r" b="b"/>
            <a:pathLst>
              <a:path w="11" h="3">
                <a:moveTo>
                  <a:pt x="6" y="3"/>
                </a:moveTo>
                <a:cubicBezTo>
                  <a:pt x="2" y="3"/>
                  <a:pt x="0" y="2"/>
                  <a:pt x="3" y="2"/>
                </a:cubicBezTo>
                <a:cubicBezTo>
                  <a:pt x="6" y="1"/>
                  <a:pt x="11" y="0"/>
                  <a:pt x="9" y="1"/>
                </a:cubicBezTo>
                <a:cubicBezTo>
                  <a:pt x="8" y="2"/>
                  <a:pt x="8" y="3"/>
                  <a:pt x="6" y="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89" name="Freeform 658"/>
          <p:cNvSpPr>
            <a:spLocks/>
          </p:cNvSpPr>
          <p:nvPr/>
        </p:nvSpPr>
        <p:spPr bwMode="auto">
          <a:xfrm>
            <a:off x="5875338" y="2427288"/>
            <a:ext cx="65087" cy="33337"/>
          </a:xfrm>
          <a:custGeom>
            <a:avLst/>
            <a:gdLst/>
            <a:ahLst/>
            <a:cxnLst>
              <a:cxn ang="0">
                <a:pos x="26" y="0"/>
              </a:cxn>
              <a:cxn ang="0">
                <a:pos x="18" y="2"/>
              </a:cxn>
              <a:cxn ang="0">
                <a:pos x="12" y="1"/>
              </a:cxn>
              <a:cxn ang="0">
                <a:pos x="10" y="6"/>
              </a:cxn>
              <a:cxn ang="0">
                <a:pos x="12" y="9"/>
              </a:cxn>
              <a:cxn ang="0">
                <a:pos x="3" y="6"/>
              </a:cxn>
              <a:cxn ang="0">
                <a:pos x="0" y="9"/>
              </a:cxn>
              <a:cxn ang="0">
                <a:pos x="5" y="17"/>
              </a:cxn>
              <a:cxn ang="0">
                <a:pos x="11" y="15"/>
              </a:cxn>
              <a:cxn ang="0">
                <a:pos x="18" y="13"/>
              </a:cxn>
              <a:cxn ang="0">
                <a:pos x="25" y="11"/>
              </a:cxn>
              <a:cxn ang="0">
                <a:pos x="25" y="8"/>
              </a:cxn>
              <a:cxn ang="0">
                <a:pos x="29" y="7"/>
              </a:cxn>
              <a:cxn ang="0">
                <a:pos x="31" y="5"/>
              </a:cxn>
              <a:cxn ang="0">
                <a:pos x="26" y="0"/>
              </a:cxn>
            </a:cxnLst>
            <a:rect l="0" t="0" r="r" b="b"/>
            <a:pathLst>
              <a:path w="34" h="17">
                <a:moveTo>
                  <a:pt x="26" y="0"/>
                </a:moveTo>
                <a:cubicBezTo>
                  <a:pt x="23" y="1"/>
                  <a:pt x="21" y="2"/>
                  <a:pt x="18" y="2"/>
                </a:cubicBezTo>
                <a:cubicBezTo>
                  <a:pt x="15" y="2"/>
                  <a:pt x="14" y="0"/>
                  <a:pt x="12" y="1"/>
                </a:cubicBezTo>
                <a:cubicBezTo>
                  <a:pt x="10" y="2"/>
                  <a:pt x="8" y="4"/>
                  <a:pt x="10" y="6"/>
                </a:cubicBezTo>
                <a:cubicBezTo>
                  <a:pt x="13" y="7"/>
                  <a:pt x="15" y="12"/>
                  <a:pt x="12" y="9"/>
                </a:cubicBezTo>
                <a:cubicBezTo>
                  <a:pt x="9" y="6"/>
                  <a:pt x="4" y="5"/>
                  <a:pt x="3" y="6"/>
                </a:cubicBezTo>
                <a:cubicBezTo>
                  <a:pt x="2" y="7"/>
                  <a:pt x="0" y="6"/>
                  <a:pt x="0" y="9"/>
                </a:cubicBezTo>
                <a:cubicBezTo>
                  <a:pt x="1" y="12"/>
                  <a:pt x="2" y="16"/>
                  <a:pt x="5" y="17"/>
                </a:cubicBezTo>
                <a:cubicBezTo>
                  <a:pt x="8" y="17"/>
                  <a:pt x="7" y="15"/>
                  <a:pt x="11" y="15"/>
                </a:cubicBezTo>
                <a:cubicBezTo>
                  <a:pt x="14" y="15"/>
                  <a:pt x="17" y="15"/>
                  <a:pt x="18" y="13"/>
                </a:cubicBezTo>
                <a:cubicBezTo>
                  <a:pt x="19" y="12"/>
                  <a:pt x="21" y="14"/>
                  <a:pt x="25" y="11"/>
                </a:cubicBezTo>
                <a:cubicBezTo>
                  <a:pt x="28" y="9"/>
                  <a:pt x="28" y="8"/>
                  <a:pt x="25" y="8"/>
                </a:cubicBezTo>
                <a:cubicBezTo>
                  <a:pt x="23" y="7"/>
                  <a:pt x="26" y="7"/>
                  <a:pt x="29" y="7"/>
                </a:cubicBezTo>
                <a:cubicBezTo>
                  <a:pt x="31" y="7"/>
                  <a:pt x="34" y="7"/>
                  <a:pt x="31" y="5"/>
                </a:cubicBezTo>
                <a:cubicBezTo>
                  <a:pt x="29" y="3"/>
                  <a:pt x="29" y="0"/>
                  <a:pt x="26"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90" name="Freeform 659"/>
          <p:cNvSpPr>
            <a:spLocks/>
          </p:cNvSpPr>
          <p:nvPr/>
        </p:nvSpPr>
        <p:spPr bwMode="auto">
          <a:xfrm>
            <a:off x="5900738" y="2397125"/>
            <a:ext cx="41275" cy="31750"/>
          </a:xfrm>
          <a:custGeom>
            <a:avLst/>
            <a:gdLst/>
            <a:ahLst/>
            <a:cxnLst>
              <a:cxn ang="0">
                <a:pos x="6" y="14"/>
              </a:cxn>
              <a:cxn ang="0">
                <a:pos x="16" y="10"/>
              </a:cxn>
              <a:cxn ang="0">
                <a:pos x="21" y="9"/>
              </a:cxn>
              <a:cxn ang="0">
                <a:pos x="16" y="2"/>
              </a:cxn>
              <a:cxn ang="0">
                <a:pos x="6" y="14"/>
              </a:cxn>
            </a:cxnLst>
            <a:rect l="0" t="0" r="r" b="b"/>
            <a:pathLst>
              <a:path w="22" h="17">
                <a:moveTo>
                  <a:pt x="6" y="14"/>
                </a:moveTo>
                <a:cubicBezTo>
                  <a:pt x="9" y="13"/>
                  <a:pt x="13" y="10"/>
                  <a:pt x="16" y="10"/>
                </a:cubicBezTo>
                <a:cubicBezTo>
                  <a:pt x="18" y="9"/>
                  <a:pt x="22" y="10"/>
                  <a:pt x="21" y="9"/>
                </a:cubicBezTo>
                <a:cubicBezTo>
                  <a:pt x="19" y="7"/>
                  <a:pt x="17" y="0"/>
                  <a:pt x="16" y="2"/>
                </a:cubicBezTo>
                <a:cubicBezTo>
                  <a:pt x="14" y="3"/>
                  <a:pt x="0" y="17"/>
                  <a:pt x="6" y="1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91" name="Freeform 660"/>
          <p:cNvSpPr>
            <a:spLocks/>
          </p:cNvSpPr>
          <p:nvPr/>
        </p:nvSpPr>
        <p:spPr bwMode="auto">
          <a:xfrm>
            <a:off x="5603875" y="2532063"/>
            <a:ext cx="60325" cy="19050"/>
          </a:xfrm>
          <a:custGeom>
            <a:avLst/>
            <a:gdLst/>
            <a:ahLst/>
            <a:cxnLst>
              <a:cxn ang="0">
                <a:pos x="29" y="4"/>
              </a:cxn>
              <a:cxn ang="0">
                <a:pos x="23" y="0"/>
              </a:cxn>
              <a:cxn ang="0">
                <a:pos x="9" y="8"/>
              </a:cxn>
              <a:cxn ang="0">
                <a:pos x="29" y="4"/>
              </a:cxn>
            </a:cxnLst>
            <a:rect l="0" t="0" r="r" b="b"/>
            <a:pathLst>
              <a:path w="31" h="10">
                <a:moveTo>
                  <a:pt x="29" y="4"/>
                </a:moveTo>
                <a:cubicBezTo>
                  <a:pt x="31" y="4"/>
                  <a:pt x="27" y="0"/>
                  <a:pt x="23" y="0"/>
                </a:cubicBezTo>
                <a:cubicBezTo>
                  <a:pt x="19" y="0"/>
                  <a:pt x="0" y="7"/>
                  <a:pt x="9" y="8"/>
                </a:cubicBezTo>
                <a:cubicBezTo>
                  <a:pt x="19" y="10"/>
                  <a:pt x="24" y="3"/>
                  <a:pt x="29"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92" name="Freeform 661"/>
          <p:cNvSpPr>
            <a:spLocks/>
          </p:cNvSpPr>
          <p:nvPr/>
        </p:nvSpPr>
        <p:spPr bwMode="auto">
          <a:xfrm>
            <a:off x="5548313" y="2563813"/>
            <a:ext cx="36512" cy="23812"/>
          </a:xfrm>
          <a:custGeom>
            <a:avLst/>
            <a:gdLst/>
            <a:ahLst/>
            <a:cxnLst>
              <a:cxn ang="0">
                <a:pos x="19" y="4"/>
              </a:cxn>
              <a:cxn ang="0">
                <a:pos x="10" y="3"/>
              </a:cxn>
              <a:cxn ang="0">
                <a:pos x="9" y="9"/>
              </a:cxn>
              <a:cxn ang="0">
                <a:pos x="3" y="13"/>
              </a:cxn>
              <a:cxn ang="0">
                <a:pos x="13" y="10"/>
              </a:cxn>
              <a:cxn ang="0">
                <a:pos x="19" y="4"/>
              </a:cxn>
            </a:cxnLst>
            <a:rect l="0" t="0" r="r" b="b"/>
            <a:pathLst>
              <a:path w="19" h="13">
                <a:moveTo>
                  <a:pt x="19" y="4"/>
                </a:moveTo>
                <a:cubicBezTo>
                  <a:pt x="19" y="0"/>
                  <a:pt x="12" y="0"/>
                  <a:pt x="10" y="3"/>
                </a:cubicBezTo>
                <a:cubicBezTo>
                  <a:pt x="9" y="6"/>
                  <a:pt x="11" y="7"/>
                  <a:pt x="9" y="9"/>
                </a:cubicBezTo>
                <a:cubicBezTo>
                  <a:pt x="6" y="10"/>
                  <a:pt x="0" y="13"/>
                  <a:pt x="3" y="13"/>
                </a:cubicBezTo>
                <a:cubicBezTo>
                  <a:pt x="6" y="13"/>
                  <a:pt x="10" y="13"/>
                  <a:pt x="13" y="10"/>
                </a:cubicBezTo>
                <a:cubicBezTo>
                  <a:pt x="16" y="8"/>
                  <a:pt x="19" y="6"/>
                  <a:pt x="19" y="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93" name="Freeform 699"/>
          <p:cNvSpPr>
            <a:spLocks/>
          </p:cNvSpPr>
          <p:nvPr/>
        </p:nvSpPr>
        <p:spPr bwMode="auto">
          <a:xfrm>
            <a:off x="6046788" y="2336800"/>
            <a:ext cx="20637" cy="20638"/>
          </a:xfrm>
          <a:custGeom>
            <a:avLst/>
            <a:gdLst/>
            <a:ahLst/>
            <a:cxnLst>
              <a:cxn ang="0">
                <a:pos x="10" y="2"/>
              </a:cxn>
              <a:cxn ang="0">
                <a:pos x="1" y="10"/>
              </a:cxn>
              <a:cxn ang="0">
                <a:pos x="10" y="2"/>
              </a:cxn>
            </a:cxnLst>
            <a:rect l="0" t="0" r="r" b="b"/>
            <a:pathLst>
              <a:path w="11" h="11">
                <a:moveTo>
                  <a:pt x="10" y="2"/>
                </a:moveTo>
                <a:cubicBezTo>
                  <a:pt x="8" y="0"/>
                  <a:pt x="0" y="9"/>
                  <a:pt x="1" y="10"/>
                </a:cubicBezTo>
                <a:cubicBezTo>
                  <a:pt x="2" y="11"/>
                  <a:pt x="11" y="2"/>
                  <a:pt x="10"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94" name="Freeform 700"/>
          <p:cNvSpPr>
            <a:spLocks/>
          </p:cNvSpPr>
          <p:nvPr/>
        </p:nvSpPr>
        <p:spPr bwMode="auto">
          <a:xfrm>
            <a:off x="6076950" y="2328863"/>
            <a:ext cx="9525" cy="7937"/>
          </a:xfrm>
          <a:custGeom>
            <a:avLst/>
            <a:gdLst/>
            <a:ahLst/>
            <a:cxnLst>
              <a:cxn ang="0">
                <a:pos x="0" y="2"/>
              </a:cxn>
              <a:cxn ang="0">
                <a:pos x="5" y="2"/>
              </a:cxn>
              <a:cxn ang="0">
                <a:pos x="0" y="2"/>
              </a:cxn>
            </a:cxnLst>
            <a:rect l="0" t="0" r="r" b="b"/>
            <a:pathLst>
              <a:path w="5" h="4">
                <a:moveTo>
                  <a:pt x="0" y="2"/>
                </a:moveTo>
                <a:cubicBezTo>
                  <a:pt x="0" y="3"/>
                  <a:pt x="5" y="4"/>
                  <a:pt x="5" y="2"/>
                </a:cubicBezTo>
                <a:cubicBezTo>
                  <a:pt x="5" y="0"/>
                  <a:pt x="0" y="0"/>
                  <a:pt x="0"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95" name="Freeform 701"/>
          <p:cNvSpPr>
            <a:spLocks/>
          </p:cNvSpPr>
          <p:nvPr/>
        </p:nvSpPr>
        <p:spPr bwMode="auto">
          <a:xfrm>
            <a:off x="5572125" y="2336800"/>
            <a:ext cx="25400" cy="28575"/>
          </a:xfrm>
          <a:custGeom>
            <a:avLst/>
            <a:gdLst/>
            <a:ahLst/>
            <a:cxnLst>
              <a:cxn ang="0">
                <a:pos x="11" y="5"/>
              </a:cxn>
              <a:cxn ang="0">
                <a:pos x="7" y="0"/>
              </a:cxn>
              <a:cxn ang="0">
                <a:pos x="0" y="4"/>
              </a:cxn>
              <a:cxn ang="0">
                <a:pos x="11" y="5"/>
              </a:cxn>
            </a:cxnLst>
            <a:rect l="0" t="0" r="r" b="b"/>
            <a:pathLst>
              <a:path w="13" h="15">
                <a:moveTo>
                  <a:pt x="11" y="5"/>
                </a:moveTo>
                <a:cubicBezTo>
                  <a:pt x="13" y="2"/>
                  <a:pt x="8" y="0"/>
                  <a:pt x="7" y="0"/>
                </a:cubicBezTo>
                <a:cubicBezTo>
                  <a:pt x="5" y="0"/>
                  <a:pt x="0" y="3"/>
                  <a:pt x="0" y="4"/>
                </a:cubicBezTo>
                <a:cubicBezTo>
                  <a:pt x="1" y="6"/>
                  <a:pt x="6" y="15"/>
                  <a:pt x="11" y="5"/>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96" name="Freeform 703"/>
          <p:cNvSpPr>
            <a:spLocks/>
          </p:cNvSpPr>
          <p:nvPr/>
        </p:nvSpPr>
        <p:spPr bwMode="auto">
          <a:xfrm>
            <a:off x="3984625" y="4113213"/>
            <a:ext cx="9525" cy="7937"/>
          </a:xfrm>
          <a:custGeom>
            <a:avLst/>
            <a:gdLst/>
            <a:ahLst/>
            <a:cxnLst>
              <a:cxn ang="0">
                <a:pos x="5" y="1"/>
              </a:cxn>
              <a:cxn ang="0">
                <a:pos x="1" y="1"/>
              </a:cxn>
              <a:cxn ang="0">
                <a:pos x="5" y="1"/>
              </a:cxn>
            </a:cxnLst>
            <a:rect l="0" t="0" r="r" b="b"/>
            <a:pathLst>
              <a:path w="5" h="4">
                <a:moveTo>
                  <a:pt x="5" y="1"/>
                </a:moveTo>
                <a:cubicBezTo>
                  <a:pt x="5" y="4"/>
                  <a:pt x="0" y="2"/>
                  <a:pt x="1" y="1"/>
                </a:cubicBezTo>
                <a:cubicBezTo>
                  <a:pt x="1" y="0"/>
                  <a:pt x="5" y="0"/>
                  <a:pt x="5" y="1"/>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97" name="Freeform 704"/>
          <p:cNvSpPr>
            <a:spLocks/>
          </p:cNvSpPr>
          <p:nvPr/>
        </p:nvSpPr>
        <p:spPr bwMode="auto">
          <a:xfrm>
            <a:off x="3919538" y="4102100"/>
            <a:ext cx="9525" cy="11113"/>
          </a:xfrm>
          <a:custGeom>
            <a:avLst/>
            <a:gdLst/>
            <a:ahLst/>
            <a:cxnLst>
              <a:cxn ang="0">
                <a:pos x="5" y="2"/>
              </a:cxn>
              <a:cxn ang="0">
                <a:pos x="0" y="3"/>
              </a:cxn>
              <a:cxn ang="0">
                <a:pos x="5" y="2"/>
              </a:cxn>
            </a:cxnLst>
            <a:rect l="0" t="0" r="r" b="b"/>
            <a:pathLst>
              <a:path w="5" h="6">
                <a:moveTo>
                  <a:pt x="5" y="2"/>
                </a:moveTo>
                <a:cubicBezTo>
                  <a:pt x="5" y="5"/>
                  <a:pt x="0" y="6"/>
                  <a:pt x="0" y="3"/>
                </a:cubicBezTo>
                <a:cubicBezTo>
                  <a:pt x="0" y="0"/>
                  <a:pt x="5" y="0"/>
                  <a:pt x="5" y="2"/>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98" name="Freeform 705"/>
          <p:cNvSpPr>
            <a:spLocks/>
          </p:cNvSpPr>
          <p:nvPr/>
        </p:nvSpPr>
        <p:spPr bwMode="auto">
          <a:xfrm>
            <a:off x="4146550" y="4997450"/>
            <a:ext cx="34925" cy="23813"/>
          </a:xfrm>
          <a:custGeom>
            <a:avLst/>
            <a:gdLst/>
            <a:ahLst/>
            <a:cxnLst>
              <a:cxn ang="0">
                <a:pos x="15" y="6"/>
              </a:cxn>
              <a:cxn ang="0">
                <a:pos x="1" y="5"/>
              </a:cxn>
              <a:cxn ang="0">
                <a:pos x="15" y="6"/>
              </a:cxn>
            </a:cxnLst>
            <a:rect l="0" t="0" r="r" b="b"/>
            <a:pathLst>
              <a:path w="18" h="13">
                <a:moveTo>
                  <a:pt x="15" y="6"/>
                </a:moveTo>
                <a:cubicBezTo>
                  <a:pt x="18" y="0"/>
                  <a:pt x="0" y="3"/>
                  <a:pt x="1" y="5"/>
                </a:cubicBezTo>
                <a:cubicBezTo>
                  <a:pt x="2" y="8"/>
                  <a:pt x="12" y="13"/>
                  <a:pt x="15" y="6"/>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199" name="Freeform 706"/>
          <p:cNvSpPr>
            <a:spLocks/>
          </p:cNvSpPr>
          <p:nvPr/>
        </p:nvSpPr>
        <p:spPr bwMode="auto">
          <a:xfrm>
            <a:off x="1179513" y="2001838"/>
            <a:ext cx="3175" cy="1587"/>
          </a:xfrm>
          <a:custGeom>
            <a:avLst/>
            <a:gdLst/>
            <a:ahLst/>
            <a:cxnLst>
              <a:cxn ang="0">
                <a:pos x="2" y="0"/>
              </a:cxn>
              <a:cxn ang="0">
                <a:pos x="2" y="0"/>
              </a:cxn>
            </a:cxnLst>
            <a:rect l="0" t="0" r="r" b="b"/>
            <a:pathLst>
              <a:path w="2" h="1">
                <a:moveTo>
                  <a:pt x="2" y="0"/>
                </a:moveTo>
                <a:cubicBezTo>
                  <a:pt x="0" y="1"/>
                  <a:pt x="1" y="1"/>
                  <a:pt x="2" y="0"/>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00" name="Freeform 707"/>
          <p:cNvSpPr>
            <a:spLocks noEditPoints="1"/>
          </p:cNvSpPr>
          <p:nvPr/>
        </p:nvSpPr>
        <p:spPr bwMode="auto">
          <a:xfrm>
            <a:off x="347663" y="1555750"/>
            <a:ext cx="5167312" cy="3414713"/>
          </a:xfrm>
          <a:custGeom>
            <a:avLst/>
            <a:gdLst/>
            <a:ahLst/>
            <a:cxnLst>
              <a:cxn ang="0">
                <a:pos x="2443" y="210"/>
              </a:cxn>
              <a:cxn ang="0">
                <a:pos x="2172" y="152"/>
              </a:cxn>
              <a:cxn ang="0">
                <a:pos x="1973" y="165"/>
              </a:cxn>
              <a:cxn ang="0">
                <a:pos x="1757" y="119"/>
              </a:cxn>
              <a:cxn ang="0">
                <a:pos x="1685" y="60"/>
              </a:cxn>
              <a:cxn ang="0">
                <a:pos x="1539" y="37"/>
              </a:cxn>
              <a:cxn ang="0">
                <a:pos x="1351" y="85"/>
              </a:cxn>
              <a:cxn ang="0">
                <a:pos x="1215" y="168"/>
              </a:cxn>
              <a:cxn ang="0">
                <a:pos x="1214" y="225"/>
              </a:cxn>
              <a:cxn ang="0">
                <a:pos x="1179" y="145"/>
              </a:cxn>
              <a:cxn ang="0">
                <a:pos x="992" y="222"/>
              </a:cxn>
              <a:cxn ang="0">
                <a:pos x="764" y="283"/>
              </a:cxn>
              <a:cxn ang="0">
                <a:pos x="758" y="254"/>
              </a:cxn>
              <a:cxn ang="0">
                <a:pos x="589" y="181"/>
              </a:cxn>
              <a:cxn ang="0">
                <a:pos x="513" y="192"/>
              </a:cxn>
              <a:cxn ang="0">
                <a:pos x="446" y="212"/>
              </a:cxn>
              <a:cxn ang="0">
                <a:pos x="442" y="229"/>
              </a:cxn>
              <a:cxn ang="0">
                <a:pos x="406" y="271"/>
              </a:cxn>
              <a:cxn ang="0">
                <a:pos x="360" y="327"/>
              </a:cxn>
              <a:cxn ang="0">
                <a:pos x="321" y="359"/>
              </a:cxn>
              <a:cxn ang="0">
                <a:pos x="306" y="409"/>
              </a:cxn>
              <a:cxn ang="0">
                <a:pos x="348" y="437"/>
              </a:cxn>
              <a:cxn ang="0">
                <a:pos x="487" y="334"/>
              </a:cxn>
              <a:cxn ang="0">
                <a:pos x="588" y="399"/>
              </a:cxn>
              <a:cxn ang="0">
                <a:pos x="410" y="525"/>
              </a:cxn>
              <a:cxn ang="0">
                <a:pos x="332" y="482"/>
              </a:cxn>
              <a:cxn ang="0">
                <a:pos x="279" y="569"/>
              </a:cxn>
              <a:cxn ang="0">
                <a:pos x="217" y="676"/>
              </a:cxn>
              <a:cxn ang="0">
                <a:pos x="287" y="703"/>
              </a:cxn>
              <a:cxn ang="0">
                <a:pos x="396" y="669"/>
              </a:cxn>
              <a:cxn ang="0">
                <a:pos x="532" y="791"/>
              </a:cxn>
              <a:cxn ang="0">
                <a:pos x="617" y="658"/>
              </a:cxn>
              <a:cxn ang="0">
                <a:pos x="744" y="742"/>
              </a:cxn>
              <a:cxn ang="0">
                <a:pos x="579" y="803"/>
              </a:cxn>
              <a:cxn ang="0">
                <a:pos x="471" y="901"/>
              </a:cxn>
              <a:cxn ang="0">
                <a:pos x="155" y="822"/>
              </a:cxn>
              <a:cxn ang="0">
                <a:pos x="54" y="1201"/>
              </a:cxn>
              <a:cxn ang="0">
                <a:pos x="387" y="1396"/>
              </a:cxn>
              <a:cxn ang="0">
                <a:pos x="637" y="1697"/>
              </a:cxn>
              <a:cxn ang="0">
                <a:pos x="884" y="1160"/>
              </a:cxn>
              <a:cxn ang="0">
                <a:pos x="640" y="902"/>
              </a:cxn>
              <a:cxn ang="0">
                <a:pos x="984" y="998"/>
              </a:cxn>
              <a:cxn ang="0">
                <a:pos x="944" y="954"/>
              </a:cxn>
              <a:cxn ang="0">
                <a:pos x="1171" y="1027"/>
              </a:cxn>
              <a:cxn ang="0">
                <a:pos x="1374" y="1024"/>
              </a:cxn>
              <a:cxn ang="0">
                <a:pos x="1475" y="1096"/>
              </a:cxn>
              <a:cxn ang="0">
                <a:pos x="1502" y="1189"/>
              </a:cxn>
              <a:cxn ang="0">
                <a:pos x="1638" y="1145"/>
              </a:cxn>
              <a:cxn ang="0">
                <a:pos x="1731" y="1006"/>
              </a:cxn>
              <a:cxn ang="0">
                <a:pos x="1775" y="880"/>
              </a:cxn>
              <a:cxn ang="0">
                <a:pos x="1793" y="769"/>
              </a:cxn>
              <a:cxn ang="0">
                <a:pos x="1857" y="847"/>
              </a:cxn>
              <a:cxn ang="0">
                <a:pos x="2015" y="659"/>
              </a:cxn>
              <a:cxn ang="0">
                <a:pos x="2134" y="426"/>
              </a:cxn>
              <a:cxn ang="0">
                <a:pos x="2345" y="376"/>
              </a:cxn>
              <a:cxn ang="0">
                <a:pos x="2329" y="517"/>
              </a:cxn>
              <a:cxn ang="0">
                <a:pos x="2563" y="360"/>
              </a:cxn>
              <a:cxn ang="0">
                <a:pos x="2662" y="319"/>
              </a:cxn>
              <a:cxn ang="0">
                <a:pos x="660" y="1476"/>
              </a:cxn>
              <a:cxn ang="0">
                <a:pos x="839" y="697"/>
              </a:cxn>
              <a:cxn ang="0">
                <a:pos x="923" y="806"/>
              </a:cxn>
              <a:cxn ang="0">
                <a:pos x="1258" y="657"/>
              </a:cxn>
            </a:cxnLst>
            <a:rect l="0" t="0" r="r" b="b"/>
            <a:pathLst>
              <a:path w="2708" h="1790">
                <a:moveTo>
                  <a:pt x="2704" y="290"/>
                </a:moveTo>
                <a:cubicBezTo>
                  <a:pt x="2700" y="288"/>
                  <a:pt x="2690" y="282"/>
                  <a:pt x="2686" y="280"/>
                </a:cubicBezTo>
                <a:cubicBezTo>
                  <a:pt x="2683" y="277"/>
                  <a:pt x="2682" y="273"/>
                  <a:pt x="2678" y="272"/>
                </a:cubicBezTo>
                <a:cubicBezTo>
                  <a:pt x="2674" y="271"/>
                  <a:pt x="2669" y="270"/>
                  <a:pt x="2666" y="269"/>
                </a:cubicBezTo>
                <a:cubicBezTo>
                  <a:pt x="2663" y="268"/>
                  <a:pt x="2663" y="268"/>
                  <a:pt x="2665" y="269"/>
                </a:cubicBezTo>
                <a:cubicBezTo>
                  <a:pt x="2667" y="270"/>
                  <a:pt x="2670" y="272"/>
                  <a:pt x="2665" y="272"/>
                </a:cubicBezTo>
                <a:cubicBezTo>
                  <a:pt x="2660" y="272"/>
                  <a:pt x="2658" y="271"/>
                  <a:pt x="2659" y="270"/>
                </a:cubicBezTo>
                <a:cubicBezTo>
                  <a:pt x="2661" y="269"/>
                  <a:pt x="2662" y="268"/>
                  <a:pt x="2660" y="268"/>
                </a:cubicBezTo>
                <a:cubicBezTo>
                  <a:pt x="2658" y="268"/>
                  <a:pt x="2644" y="267"/>
                  <a:pt x="2643" y="268"/>
                </a:cubicBezTo>
                <a:cubicBezTo>
                  <a:pt x="2641" y="268"/>
                  <a:pt x="2645" y="268"/>
                  <a:pt x="2647" y="270"/>
                </a:cubicBezTo>
                <a:cubicBezTo>
                  <a:pt x="2649" y="273"/>
                  <a:pt x="2647" y="275"/>
                  <a:pt x="2647" y="277"/>
                </a:cubicBezTo>
                <a:cubicBezTo>
                  <a:pt x="2646" y="279"/>
                  <a:pt x="2645" y="278"/>
                  <a:pt x="2648" y="281"/>
                </a:cubicBezTo>
                <a:cubicBezTo>
                  <a:pt x="2650" y="285"/>
                  <a:pt x="2650" y="287"/>
                  <a:pt x="2649" y="286"/>
                </a:cubicBezTo>
                <a:cubicBezTo>
                  <a:pt x="2648" y="284"/>
                  <a:pt x="2646" y="280"/>
                  <a:pt x="2645" y="283"/>
                </a:cubicBezTo>
                <a:cubicBezTo>
                  <a:pt x="2644" y="285"/>
                  <a:pt x="2645" y="287"/>
                  <a:pt x="2643" y="284"/>
                </a:cubicBezTo>
                <a:cubicBezTo>
                  <a:pt x="2641" y="282"/>
                  <a:pt x="2641" y="280"/>
                  <a:pt x="2639" y="279"/>
                </a:cubicBezTo>
                <a:cubicBezTo>
                  <a:pt x="2636" y="277"/>
                  <a:pt x="2636" y="275"/>
                  <a:pt x="2637" y="274"/>
                </a:cubicBezTo>
                <a:cubicBezTo>
                  <a:pt x="2638" y="273"/>
                  <a:pt x="2639" y="272"/>
                  <a:pt x="2637" y="270"/>
                </a:cubicBezTo>
                <a:cubicBezTo>
                  <a:pt x="2636" y="267"/>
                  <a:pt x="2638" y="265"/>
                  <a:pt x="2638" y="264"/>
                </a:cubicBezTo>
                <a:cubicBezTo>
                  <a:pt x="2639" y="263"/>
                  <a:pt x="2638" y="261"/>
                  <a:pt x="2635" y="261"/>
                </a:cubicBezTo>
                <a:cubicBezTo>
                  <a:pt x="2632" y="261"/>
                  <a:pt x="2633" y="261"/>
                  <a:pt x="2632" y="259"/>
                </a:cubicBezTo>
                <a:cubicBezTo>
                  <a:pt x="2631" y="257"/>
                  <a:pt x="2617" y="249"/>
                  <a:pt x="2614" y="248"/>
                </a:cubicBezTo>
                <a:cubicBezTo>
                  <a:pt x="2611" y="246"/>
                  <a:pt x="2608" y="245"/>
                  <a:pt x="2604" y="242"/>
                </a:cubicBezTo>
                <a:cubicBezTo>
                  <a:pt x="2600" y="239"/>
                  <a:pt x="2597" y="238"/>
                  <a:pt x="2594" y="237"/>
                </a:cubicBezTo>
                <a:cubicBezTo>
                  <a:pt x="2590" y="236"/>
                  <a:pt x="2590" y="236"/>
                  <a:pt x="2587" y="233"/>
                </a:cubicBezTo>
                <a:cubicBezTo>
                  <a:pt x="2583" y="230"/>
                  <a:pt x="2571" y="228"/>
                  <a:pt x="2569" y="226"/>
                </a:cubicBezTo>
                <a:cubicBezTo>
                  <a:pt x="2566" y="224"/>
                  <a:pt x="2564" y="221"/>
                  <a:pt x="2558" y="218"/>
                </a:cubicBezTo>
                <a:cubicBezTo>
                  <a:pt x="2553" y="216"/>
                  <a:pt x="2532" y="211"/>
                  <a:pt x="2528" y="209"/>
                </a:cubicBezTo>
                <a:cubicBezTo>
                  <a:pt x="2524" y="208"/>
                  <a:pt x="2524" y="205"/>
                  <a:pt x="2519" y="205"/>
                </a:cubicBezTo>
                <a:cubicBezTo>
                  <a:pt x="2514" y="205"/>
                  <a:pt x="2491" y="205"/>
                  <a:pt x="2488" y="204"/>
                </a:cubicBezTo>
                <a:cubicBezTo>
                  <a:pt x="2484" y="203"/>
                  <a:pt x="2485" y="201"/>
                  <a:pt x="2484" y="203"/>
                </a:cubicBezTo>
                <a:cubicBezTo>
                  <a:pt x="2482" y="204"/>
                  <a:pt x="2483" y="206"/>
                  <a:pt x="2481" y="206"/>
                </a:cubicBezTo>
                <a:cubicBezTo>
                  <a:pt x="2479" y="205"/>
                  <a:pt x="2460" y="201"/>
                  <a:pt x="2455" y="200"/>
                </a:cubicBezTo>
                <a:cubicBezTo>
                  <a:pt x="2449" y="198"/>
                  <a:pt x="2446" y="200"/>
                  <a:pt x="2445" y="202"/>
                </a:cubicBezTo>
                <a:cubicBezTo>
                  <a:pt x="2444" y="204"/>
                  <a:pt x="2442" y="208"/>
                  <a:pt x="2441" y="208"/>
                </a:cubicBezTo>
                <a:cubicBezTo>
                  <a:pt x="2440" y="209"/>
                  <a:pt x="2441" y="210"/>
                  <a:pt x="2443" y="210"/>
                </a:cubicBezTo>
                <a:cubicBezTo>
                  <a:pt x="2445" y="211"/>
                  <a:pt x="2450" y="216"/>
                  <a:pt x="2451" y="219"/>
                </a:cubicBezTo>
                <a:cubicBezTo>
                  <a:pt x="2452" y="221"/>
                  <a:pt x="2453" y="222"/>
                  <a:pt x="2449" y="225"/>
                </a:cubicBezTo>
                <a:cubicBezTo>
                  <a:pt x="2446" y="227"/>
                  <a:pt x="2445" y="229"/>
                  <a:pt x="2442" y="229"/>
                </a:cubicBezTo>
                <a:cubicBezTo>
                  <a:pt x="2438" y="229"/>
                  <a:pt x="2433" y="230"/>
                  <a:pt x="2431" y="227"/>
                </a:cubicBezTo>
                <a:cubicBezTo>
                  <a:pt x="2428" y="223"/>
                  <a:pt x="2431" y="224"/>
                  <a:pt x="2425" y="221"/>
                </a:cubicBezTo>
                <a:cubicBezTo>
                  <a:pt x="2420" y="219"/>
                  <a:pt x="2415" y="220"/>
                  <a:pt x="2415" y="217"/>
                </a:cubicBezTo>
                <a:cubicBezTo>
                  <a:pt x="2415" y="214"/>
                  <a:pt x="2416" y="213"/>
                  <a:pt x="2414" y="212"/>
                </a:cubicBezTo>
                <a:cubicBezTo>
                  <a:pt x="2413" y="210"/>
                  <a:pt x="2412" y="210"/>
                  <a:pt x="2410" y="210"/>
                </a:cubicBezTo>
                <a:cubicBezTo>
                  <a:pt x="2408" y="209"/>
                  <a:pt x="2407" y="207"/>
                  <a:pt x="2405" y="208"/>
                </a:cubicBezTo>
                <a:cubicBezTo>
                  <a:pt x="2403" y="210"/>
                  <a:pt x="2404" y="211"/>
                  <a:pt x="2398" y="212"/>
                </a:cubicBezTo>
                <a:cubicBezTo>
                  <a:pt x="2392" y="213"/>
                  <a:pt x="2385" y="212"/>
                  <a:pt x="2379" y="211"/>
                </a:cubicBezTo>
                <a:cubicBezTo>
                  <a:pt x="2374" y="210"/>
                  <a:pt x="2363" y="210"/>
                  <a:pt x="2356" y="209"/>
                </a:cubicBezTo>
                <a:cubicBezTo>
                  <a:pt x="2349" y="208"/>
                  <a:pt x="2350" y="206"/>
                  <a:pt x="2343" y="208"/>
                </a:cubicBezTo>
                <a:cubicBezTo>
                  <a:pt x="2336" y="209"/>
                  <a:pt x="2331" y="207"/>
                  <a:pt x="2329" y="209"/>
                </a:cubicBezTo>
                <a:cubicBezTo>
                  <a:pt x="2327" y="211"/>
                  <a:pt x="2325" y="210"/>
                  <a:pt x="2325" y="217"/>
                </a:cubicBezTo>
                <a:cubicBezTo>
                  <a:pt x="2325" y="223"/>
                  <a:pt x="2326" y="227"/>
                  <a:pt x="2324" y="225"/>
                </a:cubicBezTo>
                <a:cubicBezTo>
                  <a:pt x="2322" y="223"/>
                  <a:pt x="2320" y="216"/>
                  <a:pt x="2320" y="214"/>
                </a:cubicBezTo>
                <a:cubicBezTo>
                  <a:pt x="2319" y="212"/>
                  <a:pt x="2315" y="210"/>
                  <a:pt x="2312" y="209"/>
                </a:cubicBezTo>
                <a:cubicBezTo>
                  <a:pt x="2309" y="208"/>
                  <a:pt x="2300" y="209"/>
                  <a:pt x="2302" y="204"/>
                </a:cubicBezTo>
                <a:cubicBezTo>
                  <a:pt x="2304" y="200"/>
                  <a:pt x="2305" y="197"/>
                  <a:pt x="2306" y="195"/>
                </a:cubicBezTo>
                <a:cubicBezTo>
                  <a:pt x="2307" y="193"/>
                  <a:pt x="2306" y="190"/>
                  <a:pt x="2302" y="187"/>
                </a:cubicBezTo>
                <a:cubicBezTo>
                  <a:pt x="2297" y="184"/>
                  <a:pt x="2279" y="174"/>
                  <a:pt x="2266" y="175"/>
                </a:cubicBezTo>
                <a:cubicBezTo>
                  <a:pt x="2254" y="176"/>
                  <a:pt x="2231" y="181"/>
                  <a:pt x="2219" y="181"/>
                </a:cubicBezTo>
                <a:cubicBezTo>
                  <a:pt x="2207" y="181"/>
                  <a:pt x="2201" y="181"/>
                  <a:pt x="2199" y="179"/>
                </a:cubicBezTo>
                <a:cubicBezTo>
                  <a:pt x="2198" y="178"/>
                  <a:pt x="2198" y="177"/>
                  <a:pt x="2200" y="177"/>
                </a:cubicBezTo>
                <a:cubicBezTo>
                  <a:pt x="2203" y="176"/>
                  <a:pt x="2202" y="175"/>
                  <a:pt x="2199" y="173"/>
                </a:cubicBezTo>
                <a:cubicBezTo>
                  <a:pt x="2196" y="172"/>
                  <a:pt x="2192" y="168"/>
                  <a:pt x="2187" y="169"/>
                </a:cubicBezTo>
                <a:cubicBezTo>
                  <a:pt x="2181" y="170"/>
                  <a:pt x="2178" y="171"/>
                  <a:pt x="2175" y="171"/>
                </a:cubicBezTo>
                <a:cubicBezTo>
                  <a:pt x="2173" y="171"/>
                  <a:pt x="2176" y="171"/>
                  <a:pt x="2179" y="169"/>
                </a:cubicBezTo>
                <a:cubicBezTo>
                  <a:pt x="2181" y="168"/>
                  <a:pt x="2184" y="165"/>
                  <a:pt x="2180" y="165"/>
                </a:cubicBezTo>
                <a:cubicBezTo>
                  <a:pt x="2175" y="165"/>
                  <a:pt x="2174" y="167"/>
                  <a:pt x="2173" y="166"/>
                </a:cubicBezTo>
                <a:cubicBezTo>
                  <a:pt x="2172" y="164"/>
                  <a:pt x="2172" y="165"/>
                  <a:pt x="2168" y="163"/>
                </a:cubicBezTo>
                <a:cubicBezTo>
                  <a:pt x="2165" y="162"/>
                  <a:pt x="2163" y="162"/>
                  <a:pt x="2161" y="160"/>
                </a:cubicBezTo>
                <a:cubicBezTo>
                  <a:pt x="2159" y="159"/>
                  <a:pt x="2158" y="157"/>
                  <a:pt x="2161" y="157"/>
                </a:cubicBezTo>
                <a:cubicBezTo>
                  <a:pt x="2164" y="157"/>
                  <a:pt x="2173" y="157"/>
                  <a:pt x="2174" y="157"/>
                </a:cubicBezTo>
                <a:cubicBezTo>
                  <a:pt x="2174" y="156"/>
                  <a:pt x="2175" y="154"/>
                  <a:pt x="2172" y="152"/>
                </a:cubicBezTo>
                <a:cubicBezTo>
                  <a:pt x="2168" y="150"/>
                  <a:pt x="2166" y="147"/>
                  <a:pt x="2156" y="146"/>
                </a:cubicBezTo>
                <a:cubicBezTo>
                  <a:pt x="2145" y="146"/>
                  <a:pt x="2138" y="143"/>
                  <a:pt x="2135" y="146"/>
                </a:cubicBezTo>
                <a:cubicBezTo>
                  <a:pt x="2133" y="149"/>
                  <a:pt x="2121" y="159"/>
                  <a:pt x="2116" y="160"/>
                </a:cubicBezTo>
                <a:cubicBezTo>
                  <a:pt x="2111" y="160"/>
                  <a:pt x="2109" y="160"/>
                  <a:pt x="2110" y="158"/>
                </a:cubicBezTo>
                <a:cubicBezTo>
                  <a:pt x="2110" y="156"/>
                  <a:pt x="2109" y="155"/>
                  <a:pt x="2112" y="155"/>
                </a:cubicBezTo>
                <a:cubicBezTo>
                  <a:pt x="2116" y="154"/>
                  <a:pt x="2119" y="155"/>
                  <a:pt x="2118" y="153"/>
                </a:cubicBezTo>
                <a:cubicBezTo>
                  <a:pt x="2117" y="150"/>
                  <a:pt x="2117" y="150"/>
                  <a:pt x="2116" y="148"/>
                </a:cubicBezTo>
                <a:cubicBezTo>
                  <a:pt x="2115" y="147"/>
                  <a:pt x="2116" y="145"/>
                  <a:pt x="2112" y="146"/>
                </a:cubicBezTo>
                <a:cubicBezTo>
                  <a:pt x="2108" y="147"/>
                  <a:pt x="2096" y="148"/>
                  <a:pt x="2097" y="147"/>
                </a:cubicBezTo>
                <a:cubicBezTo>
                  <a:pt x="2098" y="146"/>
                  <a:pt x="2106" y="141"/>
                  <a:pt x="2109" y="142"/>
                </a:cubicBezTo>
                <a:cubicBezTo>
                  <a:pt x="2112" y="143"/>
                  <a:pt x="2110" y="142"/>
                  <a:pt x="2119" y="143"/>
                </a:cubicBezTo>
                <a:cubicBezTo>
                  <a:pt x="2127" y="144"/>
                  <a:pt x="2138" y="146"/>
                  <a:pt x="2131" y="144"/>
                </a:cubicBezTo>
                <a:cubicBezTo>
                  <a:pt x="2123" y="142"/>
                  <a:pt x="2114" y="139"/>
                  <a:pt x="2108" y="139"/>
                </a:cubicBezTo>
                <a:cubicBezTo>
                  <a:pt x="2102" y="139"/>
                  <a:pt x="2078" y="135"/>
                  <a:pt x="2072" y="135"/>
                </a:cubicBezTo>
                <a:cubicBezTo>
                  <a:pt x="2065" y="135"/>
                  <a:pt x="2066" y="135"/>
                  <a:pt x="2062" y="134"/>
                </a:cubicBezTo>
                <a:cubicBezTo>
                  <a:pt x="2058" y="132"/>
                  <a:pt x="2052" y="129"/>
                  <a:pt x="2052" y="131"/>
                </a:cubicBezTo>
                <a:cubicBezTo>
                  <a:pt x="2052" y="133"/>
                  <a:pt x="2056" y="135"/>
                  <a:pt x="2053" y="137"/>
                </a:cubicBezTo>
                <a:cubicBezTo>
                  <a:pt x="2051" y="138"/>
                  <a:pt x="2041" y="138"/>
                  <a:pt x="2036" y="140"/>
                </a:cubicBezTo>
                <a:cubicBezTo>
                  <a:pt x="2032" y="142"/>
                  <a:pt x="2030" y="144"/>
                  <a:pt x="2031" y="146"/>
                </a:cubicBezTo>
                <a:cubicBezTo>
                  <a:pt x="2032" y="148"/>
                  <a:pt x="2032" y="149"/>
                  <a:pt x="2035" y="148"/>
                </a:cubicBezTo>
                <a:cubicBezTo>
                  <a:pt x="2037" y="148"/>
                  <a:pt x="2045" y="145"/>
                  <a:pt x="2043" y="147"/>
                </a:cubicBezTo>
                <a:cubicBezTo>
                  <a:pt x="2040" y="149"/>
                  <a:pt x="2036" y="151"/>
                  <a:pt x="2037" y="153"/>
                </a:cubicBezTo>
                <a:cubicBezTo>
                  <a:pt x="2039" y="155"/>
                  <a:pt x="2037" y="157"/>
                  <a:pt x="2038" y="160"/>
                </a:cubicBezTo>
                <a:cubicBezTo>
                  <a:pt x="2040" y="162"/>
                  <a:pt x="2045" y="165"/>
                  <a:pt x="2041" y="165"/>
                </a:cubicBezTo>
                <a:cubicBezTo>
                  <a:pt x="2037" y="165"/>
                  <a:pt x="2031" y="167"/>
                  <a:pt x="2028" y="165"/>
                </a:cubicBezTo>
                <a:cubicBezTo>
                  <a:pt x="2026" y="164"/>
                  <a:pt x="2027" y="163"/>
                  <a:pt x="2028" y="163"/>
                </a:cubicBezTo>
                <a:cubicBezTo>
                  <a:pt x="2029" y="163"/>
                  <a:pt x="2028" y="161"/>
                  <a:pt x="2025" y="161"/>
                </a:cubicBezTo>
                <a:cubicBezTo>
                  <a:pt x="2022" y="161"/>
                  <a:pt x="2016" y="164"/>
                  <a:pt x="2014" y="164"/>
                </a:cubicBezTo>
                <a:cubicBezTo>
                  <a:pt x="2011" y="163"/>
                  <a:pt x="2004" y="161"/>
                  <a:pt x="2006" y="163"/>
                </a:cubicBezTo>
                <a:cubicBezTo>
                  <a:pt x="2007" y="165"/>
                  <a:pt x="2006" y="164"/>
                  <a:pt x="2011" y="165"/>
                </a:cubicBezTo>
                <a:cubicBezTo>
                  <a:pt x="2016" y="166"/>
                  <a:pt x="2020" y="168"/>
                  <a:pt x="2018" y="170"/>
                </a:cubicBezTo>
                <a:cubicBezTo>
                  <a:pt x="2015" y="172"/>
                  <a:pt x="2012" y="173"/>
                  <a:pt x="2010" y="171"/>
                </a:cubicBezTo>
                <a:cubicBezTo>
                  <a:pt x="2007" y="169"/>
                  <a:pt x="2009" y="167"/>
                  <a:pt x="2007" y="166"/>
                </a:cubicBezTo>
                <a:cubicBezTo>
                  <a:pt x="2006" y="164"/>
                  <a:pt x="2004" y="165"/>
                  <a:pt x="2000" y="164"/>
                </a:cubicBezTo>
                <a:cubicBezTo>
                  <a:pt x="1997" y="164"/>
                  <a:pt x="1990" y="160"/>
                  <a:pt x="1983" y="162"/>
                </a:cubicBezTo>
                <a:cubicBezTo>
                  <a:pt x="1976" y="163"/>
                  <a:pt x="1977" y="162"/>
                  <a:pt x="1973" y="165"/>
                </a:cubicBezTo>
                <a:cubicBezTo>
                  <a:pt x="1970" y="167"/>
                  <a:pt x="1969" y="169"/>
                  <a:pt x="1963" y="167"/>
                </a:cubicBezTo>
                <a:cubicBezTo>
                  <a:pt x="1957" y="165"/>
                  <a:pt x="1952" y="162"/>
                  <a:pt x="1949" y="158"/>
                </a:cubicBezTo>
                <a:cubicBezTo>
                  <a:pt x="1946" y="153"/>
                  <a:pt x="1947" y="153"/>
                  <a:pt x="1945" y="155"/>
                </a:cubicBezTo>
                <a:cubicBezTo>
                  <a:pt x="1943" y="157"/>
                  <a:pt x="1939" y="162"/>
                  <a:pt x="1937" y="165"/>
                </a:cubicBezTo>
                <a:cubicBezTo>
                  <a:pt x="1935" y="168"/>
                  <a:pt x="1933" y="177"/>
                  <a:pt x="1930" y="179"/>
                </a:cubicBezTo>
                <a:cubicBezTo>
                  <a:pt x="1927" y="181"/>
                  <a:pt x="1929" y="182"/>
                  <a:pt x="1924" y="180"/>
                </a:cubicBezTo>
                <a:cubicBezTo>
                  <a:pt x="1919" y="178"/>
                  <a:pt x="1909" y="175"/>
                  <a:pt x="1906" y="171"/>
                </a:cubicBezTo>
                <a:cubicBezTo>
                  <a:pt x="1903" y="166"/>
                  <a:pt x="1894" y="158"/>
                  <a:pt x="1892" y="155"/>
                </a:cubicBezTo>
                <a:cubicBezTo>
                  <a:pt x="1889" y="153"/>
                  <a:pt x="1885" y="149"/>
                  <a:pt x="1886" y="148"/>
                </a:cubicBezTo>
                <a:cubicBezTo>
                  <a:pt x="1888" y="147"/>
                  <a:pt x="1891" y="149"/>
                  <a:pt x="1894" y="149"/>
                </a:cubicBezTo>
                <a:cubicBezTo>
                  <a:pt x="1896" y="149"/>
                  <a:pt x="1906" y="147"/>
                  <a:pt x="1902" y="144"/>
                </a:cubicBezTo>
                <a:cubicBezTo>
                  <a:pt x="1898" y="141"/>
                  <a:pt x="1894" y="140"/>
                  <a:pt x="1891" y="139"/>
                </a:cubicBezTo>
                <a:cubicBezTo>
                  <a:pt x="1889" y="138"/>
                  <a:pt x="1888" y="137"/>
                  <a:pt x="1892" y="137"/>
                </a:cubicBezTo>
                <a:cubicBezTo>
                  <a:pt x="1895" y="136"/>
                  <a:pt x="1899" y="134"/>
                  <a:pt x="1895" y="132"/>
                </a:cubicBezTo>
                <a:cubicBezTo>
                  <a:pt x="1892" y="131"/>
                  <a:pt x="1888" y="131"/>
                  <a:pt x="1891" y="129"/>
                </a:cubicBezTo>
                <a:cubicBezTo>
                  <a:pt x="1894" y="127"/>
                  <a:pt x="1900" y="123"/>
                  <a:pt x="1894" y="121"/>
                </a:cubicBezTo>
                <a:cubicBezTo>
                  <a:pt x="1888" y="119"/>
                  <a:pt x="1890" y="120"/>
                  <a:pt x="1886" y="117"/>
                </a:cubicBezTo>
                <a:cubicBezTo>
                  <a:pt x="1882" y="114"/>
                  <a:pt x="1881" y="114"/>
                  <a:pt x="1876" y="114"/>
                </a:cubicBezTo>
                <a:cubicBezTo>
                  <a:pt x="1871" y="114"/>
                  <a:pt x="1869" y="113"/>
                  <a:pt x="1867" y="115"/>
                </a:cubicBezTo>
                <a:cubicBezTo>
                  <a:pt x="1865" y="117"/>
                  <a:pt x="1865" y="118"/>
                  <a:pt x="1863" y="117"/>
                </a:cubicBezTo>
                <a:cubicBezTo>
                  <a:pt x="1862" y="116"/>
                  <a:pt x="1863" y="115"/>
                  <a:pt x="1860" y="115"/>
                </a:cubicBezTo>
                <a:cubicBezTo>
                  <a:pt x="1857" y="114"/>
                  <a:pt x="1852" y="116"/>
                  <a:pt x="1849" y="113"/>
                </a:cubicBezTo>
                <a:cubicBezTo>
                  <a:pt x="1845" y="110"/>
                  <a:pt x="1841" y="111"/>
                  <a:pt x="1840" y="108"/>
                </a:cubicBezTo>
                <a:cubicBezTo>
                  <a:pt x="1838" y="106"/>
                  <a:pt x="1839" y="105"/>
                  <a:pt x="1835" y="107"/>
                </a:cubicBezTo>
                <a:cubicBezTo>
                  <a:pt x="1832" y="109"/>
                  <a:pt x="1832" y="110"/>
                  <a:pt x="1830" y="110"/>
                </a:cubicBezTo>
                <a:cubicBezTo>
                  <a:pt x="1828" y="110"/>
                  <a:pt x="1828" y="108"/>
                  <a:pt x="1826" y="109"/>
                </a:cubicBezTo>
                <a:cubicBezTo>
                  <a:pt x="1824" y="110"/>
                  <a:pt x="1820" y="114"/>
                  <a:pt x="1821" y="117"/>
                </a:cubicBezTo>
                <a:cubicBezTo>
                  <a:pt x="1822" y="120"/>
                  <a:pt x="1826" y="119"/>
                  <a:pt x="1824" y="123"/>
                </a:cubicBezTo>
                <a:cubicBezTo>
                  <a:pt x="1822" y="126"/>
                  <a:pt x="1824" y="127"/>
                  <a:pt x="1821" y="127"/>
                </a:cubicBezTo>
                <a:cubicBezTo>
                  <a:pt x="1817" y="127"/>
                  <a:pt x="1810" y="127"/>
                  <a:pt x="1812" y="128"/>
                </a:cubicBezTo>
                <a:cubicBezTo>
                  <a:pt x="1814" y="128"/>
                  <a:pt x="1825" y="131"/>
                  <a:pt x="1821" y="131"/>
                </a:cubicBezTo>
                <a:cubicBezTo>
                  <a:pt x="1817" y="131"/>
                  <a:pt x="1817" y="130"/>
                  <a:pt x="1811" y="129"/>
                </a:cubicBezTo>
                <a:cubicBezTo>
                  <a:pt x="1806" y="128"/>
                  <a:pt x="1785" y="128"/>
                  <a:pt x="1783" y="127"/>
                </a:cubicBezTo>
                <a:cubicBezTo>
                  <a:pt x="1780" y="126"/>
                  <a:pt x="1780" y="124"/>
                  <a:pt x="1778" y="124"/>
                </a:cubicBezTo>
                <a:cubicBezTo>
                  <a:pt x="1775" y="124"/>
                  <a:pt x="1773" y="126"/>
                  <a:pt x="1769" y="125"/>
                </a:cubicBezTo>
                <a:cubicBezTo>
                  <a:pt x="1765" y="124"/>
                  <a:pt x="1756" y="122"/>
                  <a:pt x="1757" y="119"/>
                </a:cubicBezTo>
                <a:cubicBezTo>
                  <a:pt x="1758" y="117"/>
                  <a:pt x="1764" y="116"/>
                  <a:pt x="1762" y="115"/>
                </a:cubicBezTo>
                <a:cubicBezTo>
                  <a:pt x="1760" y="113"/>
                  <a:pt x="1759" y="112"/>
                  <a:pt x="1754" y="113"/>
                </a:cubicBezTo>
                <a:cubicBezTo>
                  <a:pt x="1749" y="113"/>
                  <a:pt x="1730" y="111"/>
                  <a:pt x="1724" y="110"/>
                </a:cubicBezTo>
                <a:cubicBezTo>
                  <a:pt x="1717" y="109"/>
                  <a:pt x="1713" y="111"/>
                  <a:pt x="1707" y="111"/>
                </a:cubicBezTo>
                <a:cubicBezTo>
                  <a:pt x="1702" y="112"/>
                  <a:pt x="1692" y="111"/>
                  <a:pt x="1695" y="114"/>
                </a:cubicBezTo>
                <a:cubicBezTo>
                  <a:pt x="1697" y="117"/>
                  <a:pt x="1699" y="120"/>
                  <a:pt x="1695" y="119"/>
                </a:cubicBezTo>
                <a:cubicBezTo>
                  <a:pt x="1690" y="118"/>
                  <a:pt x="1686" y="116"/>
                  <a:pt x="1688" y="113"/>
                </a:cubicBezTo>
                <a:cubicBezTo>
                  <a:pt x="1690" y="110"/>
                  <a:pt x="1687" y="104"/>
                  <a:pt x="1686" y="103"/>
                </a:cubicBezTo>
                <a:cubicBezTo>
                  <a:pt x="1684" y="102"/>
                  <a:pt x="1684" y="106"/>
                  <a:pt x="1682" y="107"/>
                </a:cubicBezTo>
                <a:cubicBezTo>
                  <a:pt x="1680" y="108"/>
                  <a:pt x="1677" y="108"/>
                  <a:pt x="1673" y="108"/>
                </a:cubicBezTo>
                <a:cubicBezTo>
                  <a:pt x="1669" y="108"/>
                  <a:pt x="1668" y="108"/>
                  <a:pt x="1666" y="106"/>
                </a:cubicBezTo>
                <a:cubicBezTo>
                  <a:pt x="1665" y="105"/>
                  <a:pt x="1668" y="101"/>
                  <a:pt x="1664" y="101"/>
                </a:cubicBezTo>
                <a:cubicBezTo>
                  <a:pt x="1661" y="101"/>
                  <a:pt x="1661" y="102"/>
                  <a:pt x="1657" y="102"/>
                </a:cubicBezTo>
                <a:cubicBezTo>
                  <a:pt x="1653" y="102"/>
                  <a:pt x="1649" y="99"/>
                  <a:pt x="1646" y="102"/>
                </a:cubicBezTo>
                <a:cubicBezTo>
                  <a:pt x="1642" y="104"/>
                  <a:pt x="1639" y="107"/>
                  <a:pt x="1640" y="107"/>
                </a:cubicBezTo>
                <a:cubicBezTo>
                  <a:pt x="1641" y="108"/>
                  <a:pt x="1641" y="109"/>
                  <a:pt x="1645" y="109"/>
                </a:cubicBezTo>
                <a:cubicBezTo>
                  <a:pt x="1648" y="109"/>
                  <a:pt x="1650" y="111"/>
                  <a:pt x="1647" y="112"/>
                </a:cubicBezTo>
                <a:cubicBezTo>
                  <a:pt x="1643" y="113"/>
                  <a:pt x="1642" y="113"/>
                  <a:pt x="1638" y="113"/>
                </a:cubicBezTo>
                <a:cubicBezTo>
                  <a:pt x="1634" y="114"/>
                  <a:pt x="1636" y="115"/>
                  <a:pt x="1632" y="117"/>
                </a:cubicBezTo>
                <a:cubicBezTo>
                  <a:pt x="1628" y="118"/>
                  <a:pt x="1628" y="117"/>
                  <a:pt x="1624" y="119"/>
                </a:cubicBezTo>
                <a:cubicBezTo>
                  <a:pt x="1619" y="121"/>
                  <a:pt x="1618" y="122"/>
                  <a:pt x="1610" y="122"/>
                </a:cubicBezTo>
                <a:cubicBezTo>
                  <a:pt x="1603" y="122"/>
                  <a:pt x="1599" y="121"/>
                  <a:pt x="1597" y="124"/>
                </a:cubicBezTo>
                <a:cubicBezTo>
                  <a:pt x="1594" y="127"/>
                  <a:pt x="1596" y="129"/>
                  <a:pt x="1589" y="131"/>
                </a:cubicBezTo>
                <a:cubicBezTo>
                  <a:pt x="1582" y="134"/>
                  <a:pt x="1576" y="132"/>
                  <a:pt x="1581" y="131"/>
                </a:cubicBezTo>
                <a:cubicBezTo>
                  <a:pt x="1585" y="130"/>
                  <a:pt x="1590" y="129"/>
                  <a:pt x="1591" y="125"/>
                </a:cubicBezTo>
                <a:cubicBezTo>
                  <a:pt x="1592" y="121"/>
                  <a:pt x="1594" y="118"/>
                  <a:pt x="1596" y="118"/>
                </a:cubicBezTo>
                <a:cubicBezTo>
                  <a:pt x="1598" y="118"/>
                  <a:pt x="1598" y="119"/>
                  <a:pt x="1600" y="119"/>
                </a:cubicBezTo>
                <a:cubicBezTo>
                  <a:pt x="1601" y="118"/>
                  <a:pt x="1603" y="115"/>
                  <a:pt x="1609" y="113"/>
                </a:cubicBezTo>
                <a:cubicBezTo>
                  <a:pt x="1616" y="110"/>
                  <a:pt x="1623" y="108"/>
                  <a:pt x="1627" y="105"/>
                </a:cubicBezTo>
                <a:cubicBezTo>
                  <a:pt x="1631" y="102"/>
                  <a:pt x="1639" y="100"/>
                  <a:pt x="1641" y="97"/>
                </a:cubicBezTo>
                <a:cubicBezTo>
                  <a:pt x="1644" y="95"/>
                  <a:pt x="1656" y="89"/>
                  <a:pt x="1660" y="86"/>
                </a:cubicBezTo>
                <a:cubicBezTo>
                  <a:pt x="1664" y="84"/>
                  <a:pt x="1676" y="78"/>
                  <a:pt x="1680" y="77"/>
                </a:cubicBezTo>
                <a:cubicBezTo>
                  <a:pt x="1683" y="76"/>
                  <a:pt x="1690" y="71"/>
                  <a:pt x="1692" y="68"/>
                </a:cubicBezTo>
                <a:cubicBezTo>
                  <a:pt x="1694" y="65"/>
                  <a:pt x="1695" y="64"/>
                  <a:pt x="1693" y="62"/>
                </a:cubicBezTo>
                <a:cubicBezTo>
                  <a:pt x="1691" y="60"/>
                  <a:pt x="1689" y="58"/>
                  <a:pt x="1688" y="59"/>
                </a:cubicBezTo>
                <a:cubicBezTo>
                  <a:pt x="1687" y="59"/>
                  <a:pt x="1686" y="62"/>
                  <a:pt x="1685" y="60"/>
                </a:cubicBezTo>
                <a:cubicBezTo>
                  <a:pt x="1683" y="58"/>
                  <a:pt x="1684" y="58"/>
                  <a:pt x="1682" y="57"/>
                </a:cubicBezTo>
                <a:cubicBezTo>
                  <a:pt x="1679" y="55"/>
                  <a:pt x="1676" y="53"/>
                  <a:pt x="1678" y="53"/>
                </a:cubicBezTo>
                <a:cubicBezTo>
                  <a:pt x="1680" y="53"/>
                  <a:pt x="1682" y="53"/>
                  <a:pt x="1684" y="54"/>
                </a:cubicBezTo>
                <a:cubicBezTo>
                  <a:pt x="1686" y="55"/>
                  <a:pt x="1689" y="57"/>
                  <a:pt x="1691" y="56"/>
                </a:cubicBezTo>
                <a:cubicBezTo>
                  <a:pt x="1694" y="56"/>
                  <a:pt x="1699" y="56"/>
                  <a:pt x="1697" y="54"/>
                </a:cubicBezTo>
                <a:cubicBezTo>
                  <a:pt x="1695" y="51"/>
                  <a:pt x="1696" y="53"/>
                  <a:pt x="1694" y="50"/>
                </a:cubicBezTo>
                <a:cubicBezTo>
                  <a:pt x="1692" y="48"/>
                  <a:pt x="1694" y="47"/>
                  <a:pt x="1692" y="45"/>
                </a:cubicBezTo>
                <a:cubicBezTo>
                  <a:pt x="1690" y="43"/>
                  <a:pt x="1690" y="41"/>
                  <a:pt x="1688" y="43"/>
                </a:cubicBezTo>
                <a:cubicBezTo>
                  <a:pt x="1686" y="45"/>
                  <a:pt x="1683" y="51"/>
                  <a:pt x="1683" y="47"/>
                </a:cubicBezTo>
                <a:cubicBezTo>
                  <a:pt x="1682" y="43"/>
                  <a:pt x="1684" y="42"/>
                  <a:pt x="1682" y="41"/>
                </a:cubicBezTo>
                <a:cubicBezTo>
                  <a:pt x="1680" y="39"/>
                  <a:pt x="1680" y="37"/>
                  <a:pt x="1677" y="37"/>
                </a:cubicBezTo>
                <a:cubicBezTo>
                  <a:pt x="1674" y="36"/>
                  <a:pt x="1675" y="34"/>
                  <a:pt x="1672" y="33"/>
                </a:cubicBezTo>
                <a:cubicBezTo>
                  <a:pt x="1669" y="33"/>
                  <a:pt x="1654" y="26"/>
                  <a:pt x="1651" y="27"/>
                </a:cubicBezTo>
                <a:cubicBezTo>
                  <a:pt x="1647" y="29"/>
                  <a:pt x="1647" y="30"/>
                  <a:pt x="1643" y="29"/>
                </a:cubicBezTo>
                <a:cubicBezTo>
                  <a:pt x="1640" y="28"/>
                  <a:pt x="1632" y="29"/>
                  <a:pt x="1627" y="29"/>
                </a:cubicBezTo>
                <a:cubicBezTo>
                  <a:pt x="1622" y="29"/>
                  <a:pt x="1621" y="28"/>
                  <a:pt x="1620" y="29"/>
                </a:cubicBezTo>
                <a:cubicBezTo>
                  <a:pt x="1618" y="31"/>
                  <a:pt x="1618" y="34"/>
                  <a:pt x="1616" y="34"/>
                </a:cubicBezTo>
                <a:cubicBezTo>
                  <a:pt x="1613" y="34"/>
                  <a:pt x="1597" y="36"/>
                  <a:pt x="1599" y="34"/>
                </a:cubicBezTo>
                <a:cubicBezTo>
                  <a:pt x="1602" y="32"/>
                  <a:pt x="1605" y="29"/>
                  <a:pt x="1607" y="28"/>
                </a:cubicBezTo>
                <a:cubicBezTo>
                  <a:pt x="1608" y="26"/>
                  <a:pt x="1612" y="22"/>
                  <a:pt x="1609" y="21"/>
                </a:cubicBezTo>
                <a:cubicBezTo>
                  <a:pt x="1606" y="21"/>
                  <a:pt x="1598" y="21"/>
                  <a:pt x="1595" y="21"/>
                </a:cubicBezTo>
                <a:cubicBezTo>
                  <a:pt x="1591" y="21"/>
                  <a:pt x="1587" y="21"/>
                  <a:pt x="1589" y="19"/>
                </a:cubicBezTo>
                <a:cubicBezTo>
                  <a:pt x="1592" y="17"/>
                  <a:pt x="1593" y="16"/>
                  <a:pt x="1589" y="16"/>
                </a:cubicBezTo>
                <a:cubicBezTo>
                  <a:pt x="1584" y="16"/>
                  <a:pt x="1579" y="18"/>
                  <a:pt x="1575" y="18"/>
                </a:cubicBezTo>
                <a:cubicBezTo>
                  <a:pt x="1571" y="18"/>
                  <a:pt x="1569" y="17"/>
                  <a:pt x="1575" y="16"/>
                </a:cubicBezTo>
                <a:cubicBezTo>
                  <a:pt x="1581" y="14"/>
                  <a:pt x="1587" y="13"/>
                  <a:pt x="1588" y="12"/>
                </a:cubicBezTo>
                <a:cubicBezTo>
                  <a:pt x="1590" y="10"/>
                  <a:pt x="1594" y="12"/>
                  <a:pt x="1594" y="10"/>
                </a:cubicBezTo>
                <a:cubicBezTo>
                  <a:pt x="1593" y="8"/>
                  <a:pt x="1593" y="6"/>
                  <a:pt x="1589" y="5"/>
                </a:cubicBezTo>
                <a:cubicBezTo>
                  <a:pt x="1585" y="5"/>
                  <a:pt x="1583" y="6"/>
                  <a:pt x="1580" y="5"/>
                </a:cubicBezTo>
                <a:cubicBezTo>
                  <a:pt x="1577" y="4"/>
                  <a:pt x="1571" y="0"/>
                  <a:pt x="1568" y="1"/>
                </a:cubicBezTo>
                <a:cubicBezTo>
                  <a:pt x="1565" y="2"/>
                  <a:pt x="1557" y="4"/>
                  <a:pt x="1554" y="4"/>
                </a:cubicBezTo>
                <a:cubicBezTo>
                  <a:pt x="1550" y="5"/>
                  <a:pt x="1539" y="11"/>
                  <a:pt x="1536" y="15"/>
                </a:cubicBezTo>
                <a:cubicBezTo>
                  <a:pt x="1533" y="18"/>
                  <a:pt x="1527" y="22"/>
                  <a:pt x="1528" y="24"/>
                </a:cubicBezTo>
                <a:cubicBezTo>
                  <a:pt x="1529" y="26"/>
                  <a:pt x="1531" y="25"/>
                  <a:pt x="1531" y="27"/>
                </a:cubicBezTo>
                <a:cubicBezTo>
                  <a:pt x="1531" y="30"/>
                  <a:pt x="1529" y="33"/>
                  <a:pt x="1532" y="33"/>
                </a:cubicBezTo>
                <a:cubicBezTo>
                  <a:pt x="1535" y="34"/>
                  <a:pt x="1545" y="38"/>
                  <a:pt x="1539" y="37"/>
                </a:cubicBezTo>
                <a:cubicBezTo>
                  <a:pt x="1534" y="35"/>
                  <a:pt x="1515" y="36"/>
                  <a:pt x="1510" y="36"/>
                </a:cubicBezTo>
                <a:cubicBezTo>
                  <a:pt x="1506" y="35"/>
                  <a:pt x="1502" y="34"/>
                  <a:pt x="1504" y="36"/>
                </a:cubicBezTo>
                <a:cubicBezTo>
                  <a:pt x="1506" y="37"/>
                  <a:pt x="1511" y="42"/>
                  <a:pt x="1512" y="44"/>
                </a:cubicBezTo>
                <a:cubicBezTo>
                  <a:pt x="1513" y="46"/>
                  <a:pt x="1512" y="46"/>
                  <a:pt x="1508" y="44"/>
                </a:cubicBezTo>
                <a:cubicBezTo>
                  <a:pt x="1503" y="43"/>
                  <a:pt x="1499" y="42"/>
                  <a:pt x="1497" y="42"/>
                </a:cubicBezTo>
                <a:cubicBezTo>
                  <a:pt x="1494" y="43"/>
                  <a:pt x="1492" y="42"/>
                  <a:pt x="1490" y="44"/>
                </a:cubicBezTo>
                <a:cubicBezTo>
                  <a:pt x="1488" y="46"/>
                  <a:pt x="1486" y="45"/>
                  <a:pt x="1486" y="46"/>
                </a:cubicBezTo>
                <a:cubicBezTo>
                  <a:pt x="1485" y="46"/>
                  <a:pt x="1485" y="48"/>
                  <a:pt x="1483" y="48"/>
                </a:cubicBezTo>
                <a:cubicBezTo>
                  <a:pt x="1480" y="48"/>
                  <a:pt x="1479" y="48"/>
                  <a:pt x="1479" y="47"/>
                </a:cubicBezTo>
                <a:cubicBezTo>
                  <a:pt x="1479" y="46"/>
                  <a:pt x="1480" y="43"/>
                  <a:pt x="1478" y="45"/>
                </a:cubicBezTo>
                <a:cubicBezTo>
                  <a:pt x="1477" y="46"/>
                  <a:pt x="1475" y="48"/>
                  <a:pt x="1472" y="49"/>
                </a:cubicBezTo>
                <a:cubicBezTo>
                  <a:pt x="1470" y="49"/>
                  <a:pt x="1464" y="52"/>
                  <a:pt x="1467" y="50"/>
                </a:cubicBezTo>
                <a:cubicBezTo>
                  <a:pt x="1470" y="48"/>
                  <a:pt x="1474" y="46"/>
                  <a:pt x="1470" y="46"/>
                </a:cubicBezTo>
                <a:cubicBezTo>
                  <a:pt x="1467" y="45"/>
                  <a:pt x="1463" y="45"/>
                  <a:pt x="1458" y="45"/>
                </a:cubicBezTo>
                <a:cubicBezTo>
                  <a:pt x="1453" y="45"/>
                  <a:pt x="1458" y="44"/>
                  <a:pt x="1458" y="43"/>
                </a:cubicBezTo>
                <a:cubicBezTo>
                  <a:pt x="1458" y="42"/>
                  <a:pt x="1464" y="39"/>
                  <a:pt x="1458" y="41"/>
                </a:cubicBezTo>
                <a:cubicBezTo>
                  <a:pt x="1452" y="44"/>
                  <a:pt x="1448" y="46"/>
                  <a:pt x="1444" y="46"/>
                </a:cubicBezTo>
                <a:cubicBezTo>
                  <a:pt x="1439" y="47"/>
                  <a:pt x="1434" y="47"/>
                  <a:pt x="1435" y="48"/>
                </a:cubicBezTo>
                <a:cubicBezTo>
                  <a:pt x="1436" y="50"/>
                  <a:pt x="1436" y="50"/>
                  <a:pt x="1441" y="50"/>
                </a:cubicBezTo>
                <a:cubicBezTo>
                  <a:pt x="1446" y="51"/>
                  <a:pt x="1446" y="51"/>
                  <a:pt x="1442" y="52"/>
                </a:cubicBezTo>
                <a:cubicBezTo>
                  <a:pt x="1439" y="52"/>
                  <a:pt x="1426" y="55"/>
                  <a:pt x="1422" y="56"/>
                </a:cubicBezTo>
                <a:cubicBezTo>
                  <a:pt x="1418" y="57"/>
                  <a:pt x="1421" y="58"/>
                  <a:pt x="1416" y="58"/>
                </a:cubicBezTo>
                <a:cubicBezTo>
                  <a:pt x="1411" y="58"/>
                  <a:pt x="1407" y="57"/>
                  <a:pt x="1404" y="58"/>
                </a:cubicBezTo>
                <a:cubicBezTo>
                  <a:pt x="1401" y="59"/>
                  <a:pt x="1400" y="62"/>
                  <a:pt x="1395" y="63"/>
                </a:cubicBezTo>
                <a:cubicBezTo>
                  <a:pt x="1391" y="64"/>
                  <a:pt x="1389" y="62"/>
                  <a:pt x="1386" y="64"/>
                </a:cubicBezTo>
                <a:cubicBezTo>
                  <a:pt x="1384" y="66"/>
                  <a:pt x="1379" y="71"/>
                  <a:pt x="1376" y="71"/>
                </a:cubicBezTo>
                <a:cubicBezTo>
                  <a:pt x="1374" y="71"/>
                  <a:pt x="1370" y="71"/>
                  <a:pt x="1365" y="71"/>
                </a:cubicBezTo>
                <a:cubicBezTo>
                  <a:pt x="1360" y="71"/>
                  <a:pt x="1364" y="72"/>
                  <a:pt x="1367" y="74"/>
                </a:cubicBezTo>
                <a:cubicBezTo>
                  <a:pt x="1371" y="75"/>
                  <a:pt x="1372" y="76"/>
                  <a:pt x="1368" y="76"/>
                </a:cubicBezTo>
                <a:cubicBezTo>
                  <a:pt x="1364" y="76"/>
                  <a:pt x="1347" y="77"/>
                  <a:pt x="1354" y="77"/>
                </a:cubicBezTo>
                <a:cubicBezTo>
                  <a:pt x="1361" y="77"/>
                  <a:pt x="1367" y="78"/>
                  <a:pt x="1362" y="78"/>
                </a:cubicBezTo>
                <a:cubicBezTo>
                  <a:pt x="1357" y="78"/>
                  <a:pt x="1355" y="78"/>
                  <a:pt x="1358" y="78"/>
                </a:cubicBezTo>
                <a:cubicBezTo>
                  <a:pt x="1361" y="79"/>
                  <a:pt x="1366" y="81"/>
                  <a:pt x="1361" y="81"/>
                </a:cubicBezTo>
                <a:cubicBezTo>
                  <a:pt x="1356" y="81"/>
                  <a:pt x="1362" y="82"/>
                  <a:pt x="1360" y="83"/>
                </a:cubicBezTo>
                <a:cubicBezTo>
                  <a:pt x="1358" y="84"/>
                  <a:pt x="1358" y="86"/>
                  <a:pt x="1355" y="85"/>
                </a:cubicBezTo>
                <a:cubicBezTo>
                  <a:pt x="1352" y="83"/>
                  <a:pt x="1347" y="83"/>
                  <a:pt x="1351" y="85"/>
                </a:cubicBezTo>
                <a:cubicBezTo>
                  <a:pt x="1354" y="87"/>
                  <a:pt x="1358" y="88"/>
                  <a:pt x="1356" y="89"/>
                </a:cubicBezTo>
                <a:cubicBezTo>
                  <a:pt x="1355" y="89"/>
                  <a:pt x="1351" y="89"/>
                  <a:pt x="1354" y="90"/>
                </a:cubicBezTo>
                <a:cubicBezTo>
                  <a:pt x="1356" y="91"/>
                  <a:pt x="1363" y="93"/>
                  <a:pt x="1362" y="93"/>
                </a:cubicBezTo>
                <a:cubicBezTo>
                  <a:pt x="1360" y="94"/>
                  <a:pt x="1358" y="96"/>
                  <a:pt x="1360" y="98"/>
                </a:cubicBezTo>
                <a:cubicBezTo>
                  <a:pt x="1362" y="100"/>
                  <a:pt x="1364" y="103"/>
                  <a:pt x="1363" y="103"/>
                </a:cubicBezTo>
                <a:cubicBezTo>
                  <a:pt x="1361" y="104"/>
                  <a:pt x="1348" y="104"/>
                  <a:pt x="1345" y="106"/>
                </a:cubicBezTo>
                <a:cubicBezTo>
                  <a:pt x="1342" y="108"/>
                  <a:pt x="1341" y="109"/>
                  <a:pt x="1338" y="108"/>
                </a:cubicBezTo>
                <a:cubicBezTo>
                  <a:pt x="1334" y="107"/>
                  <a:pt x="1332" y="108"/>
                  <a:pt x="1326" y="108"/>
                </a:cubicBezTo>
                <a:cubicBezTo>
                  <a:pt x="1321" y="109"/>
                  <a:pt x="1295" y="110"/>
                  <a:pt x="1289" y="111"/>
                </a:cubicBezTo>
                <a:cubicBezTo>
                  <a:pt x="1282" y="112"/>
                  <a:pt x="1277" y="119"/>
                  <a:pt x="1280" y="123"/>
                </a:cubicBezTo>
                <a:cubicBezTo>
                  <a:pt x="1283" y="127"/>
                  <a:pt x="1284" y="128"/>
                  <a:pt x="1283" y="130"/>
                </a:cubicBezTo>
                <a:cubicBezTo>
                  <a:pt x="1282" y="132"/>
                  <a:pt x="1281" y="139"/>
                  <a:pt x="1288" y="142"/>
                </a:cubicBezTo>
                <a:cubicBezTo>
                  <a:pt x="1295" y="145"/>
                  <a:pt x="1299" y="142"/>
                  <a:pt x="1302" y="146"/>
                </a:cubicBezTo>
                <a:cubicBezTo>
                  <a:pt x="1305" y="149"/>
                  <a:pt x="1310" y="157"/>
                  <a:pt x="1308" y="157"/>
                </a:cubicBezTo>
                <a:cubicBezTo>
                  <a:pt x="1306" y="157"/>
                  <a:pt x="1302" y="158"/>
                  <a:pt x="1298" y="158"/>
                </a:cubicBezTo>
                <a:cubicBezTo>
                  <a:pt x="1294" y="158"/>
                  <a:pt x="1293" y="156"/>
                  <a:pt x="1288" y="152"/>
                </a:cubicBezTo>
                <a:cubicBezTo>
                  <a:pt x="1283" y="149"/>
                  <a:pt x="1267" y="143"/>
                  <a:pt x="1263" y="142"/>
                </a:cubicBezTo>
                <a:cubicBezTo>
                  <a:pt x="1259" y="142"/>
                  <a:pt x="1251" y="143"/>
                  <a:pt x="1251" y="141"/>
                </a:cubicBezTo>
                <a:cubicBezTo>
                  <a:pt x="1250" y="139"/>
                  <a:pt x="1252" y="139"/>
                  <a:pt x="1250" y="138"/>
                </a:cubicBezTo>
                <a:cubicBezTo>
                  <a:pt x="1248" y="137"/>
                  <a:pt x="1240" y="136"/>
                  <a:pt x="1238" y="138"/>
                </a:cubicBezTo>
                <a:cubicBezTo>
                  <a:pt x="1236" y="140"/>
                  <a:pt x="1232" y="141"/>
                  <a:pt x="1235" y="142"/>
                </a:cubicBezTo>
                <a:cubicBezTo>
                  <a:pt x="1238" y="143"/>
                  <a:pt x="1248" y="144"/>
                  <a:pt x="1246" y="145"/>
                </a:cubicBezTo>
                <a:cubicBezTo>
                  <a:pt x="1243" y="145"/>
                  <a:pt x="1239" y="145"/>
                  <a:pt x="1240" y="147"/>
                </a:cubicBezTo>
                <a:cubicBezTo>
                  <a:pt x="1241" y="148"/>
                  <a:pt x="1249" y="147"/>
                  <a:pt x="1249" y="150"/>
                </a:cubicBezTo>
                <a:cubicBezTo>
                  <a:pt x="1250" y="152"/>
                  <a:pt x="1251" y="155"/>
                  <a:pt x="1248" y="155"/>
                </a:cubicBezTo>
                <a:cubicBezTo>
                  <a:pt x="1246" y="155"/>
                  <a:pt x="1242" y="155"/>
                  <a:pt x="1239" y="153"/>
                </a:cubicBezTo>
                <a:cubicBezTo>
                  <a:pt x="1236" y="152"/>
                  <a:pt x="1233" y="150"/>
                  <a:pt x="1229" y="151"/>
                </a:cubicBezTo>
                <a:cubicBezTo>
                  <a:pt x="1225" y="152"/>
                  <a:pt x="1222" y="151"/>
                  <a:pt x="1224" y="157"/>
                </a:cubicBezTo>
                <a:cubicBezTo>
                  <a:pt x="1226" y="164"/>
                  <a:pt x="1229" y="163"/>
                  <a:pt x="1235" y="165"/>
                </a:cubicBezTo>
                <a:cubicBezTo>
                  <a:pt x="1241" y="167"/>
                  <a:pt x="1241" y="166"/>
                  <a:pt x="1246" y="168"/>
                </a:cubicBezTo>
                <a:cubicBezTo>
                  <a:pt x="1250" y="171"/>
                  <a:pt x="1252" y="172"/>
                  <a:pt x="1253" y="174"/>
                </a:cubicBezTo>
                <a:cubicBezTo>
                  <a:pt x="1254" y="176"/>
                  <a:pt x="1257" y="176"/>
                  <a:pt x="1258" y="176"/>
                </a:cubicBezTo>
                <a:cubicBezTo>
                  <a:pt x="1260" y="175"/>
                  <a:pt x="1261" y="177"/>
                  <a:pt x="1258" y="177"/>
                </a:cubicBezTo>
                <a:cubicBezTo>
                  <a:pt x="1255" y="177"/>
                  <a:pt x="1251" y="179"/>
                  <a:pt x="1248" y="177"/>
                </a:cubicBezTo>
                <a:cubicBezTo>
                  <a:pt x="1246" y="175"/>
                  <a:pt x="1243" y="171"/>
                  <a:pt x="1239" y="171"/>
                </a:cubicBezTo>
                <a:cubicBezTo>
                  <a:pt x="1235" y="170"/>
                  <a:pt x="1218" y="170"/>
                  <a:pt x="1215" y="168"/>
                </a:cubicBezTo>
                <a:cubicBezTo>
                  <a:pt x="1212" y="166"/>
                  <a:pt x="1213" y="165"/>
                  <a:pt x="1213" y="163"/>
                </a:cubicBezTo>
                <a:cubicBezTo>
                  <a:pt x="1214" y="162"/>
                  <a:pt x="1216" y="162"/>
                  <a:pt x="1214" y="160"/>
                </a:cubicBezTo>
                <a:cubicBezTo>
                  <a:pt x="1213" y="157"/>
                  <a:pt x="1212" y="157"/>
                  <a:pt x="1213" y="154"/>
                </a:cubicBezTo>
                <a:cubicBezTo>
                  <a:pt x="1213" y="151"/>
                  <a:pt x="1216" y="145"/>
                  <a:pt x="1216" y="142"/>
                </a:cubicBezTo>
                <a:cubicBezTo>
                  <a:pt x="1216" y="138"/>
                  <a:pt x="1216" y="134"/>
                  <a:pt x="1213" y="132"/>
                </a:cubicBezTo>
                <a:cubicBezTo>
                  <a:pt x="1210" y="130"/>
                  <a:pt x="1209" y="130"/>
                  <a:pt x="1208" y="131"/>
                </a:cubicBezTo>
                <a:cubicBezTo>
                  <a:pt x="1207" y="132"/>
                  <a:pt x="1208" y="134"/>
                  <a:pt x="1209" y="136"/>
                </a:cubicBezTo>
                <a:cubicBezTo>
                  <a:pt x="1209" y="138"/>
                  <a:pt x="1209" y="142"/>
                  <a:pt x="1208" y="144"/>
                </a:cubicBezTo>
                <a:cubicBezTo>
                  <a:pt x="1208" y="147"/>
                  <a:pt x="1205" y="150"/>
                  <a:pt x="1201" y="152"/>
                </a:cubicBezTo>
                <a:cubicBezTo>
                  <a:pt x="1197" y="153"/>
                  <a:pt x="1193" y="153"/>
                  <a:pt x="1192" y="156"/>
                </a:cubicBezTo>
                <a:cubicBezTo>
                  <a:pt x="1190" y="158"/>
                  <a:pt x="1184" y="164"/>
                  <a:pt x="1184" y="165"/>
                </a:cubicBezTo>
                <a:cubicBezTo>
                  <a:pt x="1184" y="167"/>
                  <a:pt x="1184" y="165"/>
                  <a:pt x="1188" y="168"/>
                </a:cubicBezTo>
                <a:cubicBezTo>
                  <a:pt x="1192" y="171"/>
                  <a:pt x="1197" y="181"/>
                  <a:pt x="1199" y="184"/>
                </a:cubicBezTo>
                <a:cubicBezTo>
                  <a:pt x="1201" y="186"/>
                  <a:pt x="1200" y="187"/>
                  <a:pt x="1198" y="188"/>
                </a:cubicBezTo>
                <a:cubicBezTo>
                  <a:pt x="1197" y="190"/>
                  <a:pt x="1194" y="196"/>
                  <a:pt x="1192" y="200"/>
                </a:cubicBezTo>
                <a:cubicBezTo>
                  <a:pt x="1190" y="205"/>
                  <a:pt x="1189" y="208"/>
                  <a:pt x="1190" y="208"/>
                </a:cubicBezTo>
                <a:cubicBezTo>
                  <a:pt x="1191" y="209"/>
                  <a:pt x="1192" y="211"/>
                  <a:pt x="1192" y="213"/>
                </a:cubicBezTo>
                <a:cubicBezTo>
                  <a:pt x="1192" y="215"/>
                  <a:pt x="1193" y="221"/>
                  <a:pt x="1195" y="220"/>
                </a:cubicBezTo>
                <a:cubicBezTo>
                  <a:pt x="1197" y="220"/>
                  <a:pt x="1197" y="219"/>
                  <a:pt x="1199" y="219"/>
                </a:cubicBezTo>
                <a:cubicBezTo>
                  <a:pt x="1202" y="219"/>
                  <a:pt x="1201" y="220"/>
                  <a:pt x="1204" y="220"/>
                </a:cubicBezTo>
                <a:cubicBezTo>
                  <a:pt x="1207" y="220"/>
                  <a:pt x="1210" y="216"/>
                  <a:pt x="1214" y="216"/>
                </a:cubicBezTo>
                <a:cubicBezTo>
                  <a:pt x="1218" y="216"/>
                  <a:pt x="1226" y="219"/>
                  <a:pt x="1229" y="219"/>
                </a:cubicBezTo>
                <a:cubicBezTo>
                  <a:pt x="1232" y="219"/>
                  <a:pt x="1237" y="222"/>
                  <a:pt x="1240" y="224"/>
                </a:cubicBezTo>
                <a:cubicBezTo>
                  <a:pt x="1243" y="226"/>
                  <a:pt x="1246" y="232"/>
                  <a:pt x="1246" y="233"/>
                </a:cubicBezTo>
                <a:cubicBezTo>
                  <a:pt x="1247" y="235"/>
                  <a:pt x="1248" y="237"/>
                  <a:pt x="1246" y="239"/>
                </a:cubicBezTo>
                <a:cubicBezTo>
                  <a:pt x="1245" y="241"/>
                  <a:pt x="1241" y="244"/>
                  <a:pt x="1241" y="246"/>
                </a:cubicBezTo>
                <a:cubicBezTo>
                  <a:pt x="1241" y="248"/>
                  <a:pt x="1243" y="248"/>
                  <a:pt x="1247" y="250"/>
                </a:cubicBezTo>
                <a:cubicBezTo>
                  <a:pt x="1251" y="252"/>
                  <a:pt x="1262" y="255"/>
                  <a:pt x="1259" y="255"/>
                </a:cubicBezTo>
                <a:cubicBezTo>
                  <a:pt x="1255" y="255"/>
                  <a:pt x="1246" y="256"/>
                  <a:pt x="1243" y="254"/>
                </a:cubicBezTo>
                <a:cubicBezTo>
                  <a:pt x="1241" y="253"/>
                  <a:pt x="1237" y="252"/>
                  <a:pt x="1237" y="252"/>
                </a:cubicBezTo>
                <a:cubicBezTo>
                  <a:pt x="1237" y="252"/>
                  <a:pt x="1237" y="251"/>
                  <a:pt x="1237" y="249"/>
                </a:cubicBezTo>
                <a:cubicBezTo>
                  <a:pt x="1237" y="246"/>
                  <a:pt x="1234" y="246"/>
                  <a:pt x="1235" y="244"/>
                </a:cubicBezTo>
                <a:cubicBezTo>
                  <a:pt x="1236" y="242"/>
                  <a:pt x="1240" y="238"/>
                  <a:pt x="1238" y="235"/>
                </a:cubicBezTo>
                <a:cubicBezTo>
                  <a:pt x="1235" y="232"/>
                  <a:pt x="1232" y="233"/>
                  <a:pt x="1231" y="230"/>
                </a:cubicBezTo>
                <a:cubicBezTo>
                  <a:pt x="1229" y="227"/>
                  <a:pt x="1230" y="225"/>
                  <a:pt x="1226" y="224"/>
                </a:cubicBezTo>
                <a:cubicBezTo>
                  <a:pt x="1222" y="223"/>
                  <a:pt x="1217" y="226"/>
                  <a:pt x="1214" y="225"/>
                </a:cubicBezTo>
                <a:cubicBezTo>
                  <a:pt x="1211" y="225"/>
                  <a:pt x="1204" y="227"/>
                  <a:pt x="1202" y="229"/>
                </a:cubicBezTo>
                <a:cubicBezTo>
                  <a:pt x="1200" y="231"/>
                  <a:pt x="1205" y="231"/>
                  <a:pt x="1203" y="232"/>
                </a:cubicBezTo>
                <a:cubicBezTo>
                  <a:pt x="1202" y="233"/>
                  <a:pt x="1199" y="237"/>
                  <a:pt x="1200" y="238"/>
                </a:cubicBezTo>
                <a:cubicBezTo>
                  <a:pt x="1201" y="238"/>
                  <a:pt x="1204" y="239"/>
                  <a:pt x="1204" y="242"/>
                </a:cubicBezTo>
                <a:cubicBezTo>
                  <a:pt x="1205" y="245"/>
                  <a:pt x="1206" y="249"/>
                  <a:pt x="1204" y="251"/>
                </a:cubicBezTo>
                <a:cubicBezTo>
                  <a:pt x="1203" y="253"/>
                  <a:pt x="1196" y="258"/>
                  <a:pt x="1195" y="260"/>
                </a:cubicBezTo>
                <a:cubicBezTo>
                  <a:pt x="1194" y="262"/>
                  <a:pt x="1193" y="267"/>
                  <a:pt x="1190" y="269"/>
                </a:cubicBezTo>
                <a:cubicBezTo>
                  <a:pt x="1188" y="271"/>
                  <a:pt x="1174" y="275"/>
                  <a:pt x="1174" y="277"/>
                </a:cubicBezTo>
                <a:cubicBezTo>
                  <a:pt x="1173" y="280"/>
                  <a:pt x="1173" y="283"/>
                  <a:pt x="1170" y="283"/>
                </a:cubicBezTo>
                <a:cubicBezTo>
                  <a:pt x="1167" y="284"/>
                  <a:pt x="1166" y="284"/>
                  <a:pt x="1163" y="282"/>
                </a:cubicBezTo>
                <a:cubicBezTo>
                  <a:pt x="1159" y="281"/>
                  <a:pt x="1154" y="281"/>
                  <a:pt x="1151" y="281"/>
                </a:cubicBezTo>
                <a:cubicBezTo>
                  <a:pt x="1148" y="282"/>
                  <a:pt x="1144" y="281"/>
                  <a:pt x="1141" y="279"/>
                </a:cubicBezTo>
                <a:cubicBezTo>
                  <a:pt x="1139" y="278"/>
                  <a:pt x="1133" y="280"/>
                  <a:pt x="1132" y="278"/>
                </a:cubicBezTo>
                <a:cubicBezTo>
                  <a:pt x="1131" y="276"/>
                  <a:pt x="1131" y="274"/>
                  <a:pt x="1130" y="273"/>
                </a:cubicBezTo>
                <a:cubicBezTo>
                  <a:pt x="1129" y="271"/>
                  <a:pt x="1134" y="271"/>
                  <a:pt x="1135" y="272"/>
                </a:cubicBezTo>
                <a:cubicBezTo>
                  <a:pt x="1136" y="273"/>
                  <a:pt x="1135" y="274"/>
                  <a:pt x="1136" y="275"/>
                </a:cubicBezTo>
                <a:cubicBezTo>
                  <a:pt x="1138" y="277"/>
                  <a:pt x="1140" y="278"/>
                  <a:pt x="1141" y="278"/>
                </a:cubicBezTo>
                <a:cubicBezTo>
                  <a:pt x="1143" y="278"/>
                  <a:pt x="1142" y="275"/>
                  <a:pt x="1144" y="274"/>
                </a:cubicBezTo>
                <a:cubicBezTo>
                  <a:pt x="1146" y="274"/>
                  <a:pt x="1147" y="274"/>
                  <a:pt x="1147" y="275"/>
                </a:cubicBezTo>
                <a:cubicBezTo>
                  <a:pt x="1148" y="276"/>
                  <a:pt x="1148" y="277"/>
                  <a:pt x="1150" y="277"/>
                </a:cubicBezTo>
                <a:cubicBezTo>
                  <a:pt x="1153" y="277"/>
                  <a:pt x="1161" y="276"/>
                  <a:pt x="1162" y="274"/>
                </a:cubicBezTo>
                <a:cubicBezTo>
                  <a:pt x="1163" y="272"/>
                  <a:pt x="1160" y="272"/>
                  <a:pt x="1160" y="272"/>
                </a:cubicBezTo>
                <a:cubicBezTo>
                  <a:pt x="1160" y="272"/>
                  <a:pt x="1160" y="270"/>
                  <a:pt x="1162" y="269"/>
                </a:cubicBezTo>
                <a:cubicBezTo>
                  <a:pt x="1165" y="268"/>
                  <a:pt x="1164" y="268"/>
                  <a:pt x="1167" y="266"/>
                </a:cubicBezTo>
                <a:cubicBezTo>
                  <a:pt x="1170" y="264"/>
                  <a:pt x="1174" y="262"/>
                  <a:pt x="1175" y="259"/>
                </a:cubicBezTo>
                <a:cubicBezTo>
                  <a:pt x="1176" y="256"/>
                  <a:pt x="1175" y="256"/>
                  <a:pt x="1178" y="255"/>
                </a:cubicBezTo>
                <a:cubicBezTo>
                  <a:pt x="1182" y="254"/>
                  <a:pt x="1185" y="252"/>
                  <a:pt x="1185" y="248"/>
                </a:cubicBezTo>
                <a:cubicBezTo>
                  <a:pt x="1184" y="244"/>
                  <a:pt x="1182" y="241"/>
                  <a:pt x="1185" y="239"/>
                </a:cubicBezTo>
                <a:cubicBezTo>
                  <a:pt x="1188" y="236"/>
                  <a:pt x="1191" y="236"/>
                  <a:pt x="1189" y="234"/>
                </a:cubicBezTo>
                <a:cubicBezTo>
                  <a:pt x="1187" y="232"/>
                  <a:pt x="1178" y="231"/>
                  <a:pt x="1177" y="222"/>
                </a:cubicBezTo>
                <a:cubicBezTo>
                  <a:pt x="1175" y="213"/>
                  <a:pt x="1177" y="210"/>
                  <a:pt x="1177" y="202"/>
                </a:cubicBezTo>
                <a:cubicBezTo>
                  <a:pt x="1176" y="195"/>
                  <a:pt x="1175" y="192"/>
                  <a:pt x="1176" y="190"/>
                </a:cubicBezTo>
                <a:cubicBezTo>
                  <a:pt x="1178" y="188"/>
                  <a:pt x="1183" y="182"/>
                  <a:pt x="1180" y="178"/>
                </a:cubicBezTo>
                <a:cubicBezTo>
                  <a:pt x="1176" y="173"/>
                  <a:pt x="1166" y="167"/>
                  <a:pt x="1167" y="164"/>
                </a:cubicBezTo>
                <a:cubicBezTo>
                  <a:pt x="1168" y="162"/>
                  <a:pt x="1172" y="161"/>
                  <a:pt x="1174" y="156"/>
                </a:cubicBezTo>
                <a:cubicBezTo>
                  <a:pt x="1176" y="151"/>
                  <a:pt x="1179" y="149"/>
                  <a:pt x="1179" y="145"/>
                </a:cubicBezTo>
                <a:cubicBezTo>
                  <a:pt x="1180" y="141"/>
                  <a:pt x="1183" y="135"/>
                  <a:pt x="1177" y="134"/>
                </a:cubicBezTo>
                <a:cubicBezTo>
                  <a:pt x="1170" y="132"/>
                  <a:pt x="1167" y="129"/>
                  <a:pt x="1161" y="129"/>
                </a:cubicBezTo>
                <a:cubicBezTo>
                  <a:pt x="1155" y="129"/>
                  <a:pt x="1140" y="128"/>
                  <a:pt x="1137" y="128"/>
                </a:cubicBezTo>
                <a:cubicBezTo>
                  <a:pt x="1134" y="127"/>
                  <a:pt x="1131" y="133"/>
                  <a:pt x="1128" y="140"/>
                </a:cubicBezTo>
                <a:cubicBezTo>
                  <a:pt x="1125" y="147"/>
                  <a:pt x="1123" y="156"/>
                  <a:pt x="1118" y="160"/>
                </a:cubicBezTo>
                <a:cubicBezTo>
                  <a:pt x="1112" y="164"/>
                  <a:pt x="1103" y="169"/>
                  <a:pt x="1100" y="171"/>
                </a:cubicBezTo>
                <a:cubicBezTo>
                  <a:pt x="1098" y="172"/>
                  <a:pt x="1099" y="173"/>
                  <a:pt x="1099" y="175"/>
                </a:cubicBezTo>
                <a:cubicBezTo>
                  <a:pt x="1098" y="177"/>
                  <a:pt x="1098" y="179"/>
                  <a:pt x="1099" y="179"/>
                </a:cubicBezTo>
                <a:cubicBezTo>
                  <a:pt x="1100" y="179"/>
                  <a:pt x="1107" y="177"/>
                  <a:pt x="1107" y="179"/>
                </a:cubicBezTo>
                <a:cubicBezTo>
                  <a:pt x="1107" y="181"/>
                  <a:pt x="1106" y="184"/>
                  <a:pt x="1106" y="187"/>
                </a:cubicBezTo>
                <a:cubicBezTo>
                  <a:pt x="1106" y="190"/>
                  <a:pt x="1104" y="193"/>
                  <a:pt x="1104" y="194"/>
                </a:cubicBezTo>
                <a:cubicBezTo>
                  <a:pt x="1104" y="195"/>
                  <a:pt x="1106" y="196"/>
                  <a:pt x="1105" y="198"/>
                </a:cubicBezTo>
                <a:cubicBezTo>
                  <a:pt x="1103" y="201"/>
                  <a:pt x="1099" y="200"/>
                  <a:pt x="1099" y="202"/>
                </a:cubicBezTo>
                <a:cubicBezTo>
                  <a:pt x="1098" y="205"/>
                  <a:pt x="1100" y="207"/>
                  <a:pt x="1102" y="207"/>
                </a:cubicBezTo>
                <a:cubicBezTo>
                  <a:pt x="1103" y="207"/>
                  <a:pt x="1106" y="206"/>
                  <a:pt x="1109" y="207"/>
                </a:cubicBezTo>
                <a:cubicBezTo>
                  <a:pt x="1112" y="208"/>
                  <a:pt x="1118" y="208"/>
                  <a:pt x="1118" y="210"/>
                </a:cubicBezTo>
                <a:cubicBezTo>
                  <a:pt x="1118" y="213"/>
                  <a:pt x="1118" y="219"/>
                  <a:pt x="1122" y="222"/>
                </a:cubicBezTo>
                <a:cubicBezTo>
                  <a:pt x="1125" y="225"/>
                  <a:pt x="1129" y="224"/>
                  <a:pt x="1131" y="224"/>
                </a:cubicBezTo>
                <a:cubicBezTo>
                  <a:pt x="1133" y="224"/>
                  <a:pt x="1131" y="227"/>
                  <a:pt x="1130" y="228"/>
                </a:cubicBezTo>
                <a:cubicBezTo>
                  <a:pt x="1128" y="230"/>
                  <a:pt x="1124" y="244"/>
                  <a:pt x="1120" y="240"/>
                </a:cubicBezTo>
                <a:cubicBezTo>
                  <a:pt x="1115" y="235"/>
                  <a:pt x="1106" y="229"/>
                  <a:pt x="1104" y="227"/>
                </a:cubicBezTo>
                <a:cubicBezTo>
                  <a:pt x="1102" y="225"/>
                  <a:pt x="1101" y="225"/>
                  <a:pt x="1099" y="224"/>
                </a:cubicBezTo>
                <a:cubicBezTo>
                  <a:pt x="1096" y="224"/>
                  <a:pt x="1084" y="220"/>
                  <a:pt x="1079" y="218"/>
                </a:cubicBezTo>
                <a:cubicBezTo>
                  <a:pt x="1074" y="216"/>
                  <a:pt x="1071" y="213"/>
                  <a:pt x="1067" y="210"/>
                </a:cubicBezTo>
                <a:cubicBezTo>
                  <a:pt x="1062" y="208"/>
                  <a:pt x="1035" y="205"/>
                  <a:pt x="1031" y="204"/>
                </a:cubicBezTo>
                <a:cubicBezTo>
                  <a:pt x="1027" y="204"/>
                  <a:pt x="1022" y="202"/>
                  <a:pt x="1020" y="204"/>
                </a:cubicBezTo>
                <a:cubicBezTo>
                  <a:pt x="1018" y="206"/>
                  <a:pt x="1016" y="206"/>
                  <a:pt x="1015" y="208"/>
                </a:cubicBezTo>
                <a:cubicBezTo>
                  <a:pt x="1015" y="210"/>
                  <a:pt x="1018" y="214"/>
                  <a:pt x="1020" y="217"/>
                </a:cubicBezTo>
                <a:cubicBezTo>
                  <a:pt x="1021" y="219"/>
                  <a:pt x="1024" y="221"/>
                  <a:pt x="1021" y="223"/>
                </a:cubicBezTo>
                <a:cubicBezTo>
                  <a:pt x="1018" y="226"/>
                  <a:pt x="1018" y="229"/>
                  <a:pt x="1014" y="229"/>
                </a:cubicBezTo>
                <a:cubicBezTo>
                  <a:pt x="1010" y="229"/>
                  <a:pt x="1008" y="228"/>
                  <a:pt x="1007" y="230"/>
                </a:cubicBezTo>
                <a:cubicBezTo>
                  <a:pt x="1007" y="232"/>
                  <a:pt x="1011" y="235"/>
                  <a:pt x="1009" y="236"/>
                </a:cubicBezTo>
                <a:cubicBezTo>
                  <a:pt x="1008" y="236"/>
                  <a:pt x="999" y="235"/>
                  <a:pt x="998" y="234"/>
                </a:cubicBezTo>
                <a:cubicBezTo>
                  <a:pt x="996" y="232"/>
                  <a:pt x="997" y="230"/>
                  <a:pt x="999" y="229"/>
                </a:cubicBezTo>
                <a:cubicBezTo>
                  <a:pt x="1000" y="228"/>
                  <a:pt x="1002" y="227"/>
                  <a:pt x="1001" y="225"/>
                </a:cubicBezTo>
                <a:cubicBezTo>
                  <a:pt x="999" y="223"/>
                  <a:pt x="995" y="220"/>
                  <a:pt x="992" y="222"/>
                </a:cubicBezTo>
                <a:cubicBezTo>
                  <a:pt x="989" y="223"/>
                  <a:pt x="980" y="228"/>
                  <a:pt x="977" y="230"/>
                </a:cubicBezTo>
                <a:cubicBezTo>
                  <a:pt x="974" y="231"/>
                  <a:pt x="971" y="230"/>
                  <a:pt x="966" y="230"/>
                </a:cubicBezTo>
                <a:cubicBezTo>
                  <a:pt x="961" y="229"/>
                  <a:pt x="948" y="233"/>
                  <a:pt x="946" y="235"/>
                </a:cubicBezTo>
                <a:cubicBezTo>
                  <a:pt x="945" y="236"/>
                  <a:pt x="943" y="239"/>
                  <a:pt x="940" y="239"/>
                </a:cubicBezTo>
                <a:cubicBezTo>
                  <a:pt x="937" y="239"/>
                  <a:pt x="921" y="239"/>
                  <a:pt x="922" y="237"/>
                </a:cubicBezTo>
                <a:cubicBezTo>
                  <a:pt x="922" y="235"/>
                  <a:pt x="926" y="236"/>
                  <a:pt x="927" y="235"/>
                </a:cubicBezTo>
                <a:cubicBezTo>
                  <a:pt x="928" y="235"/>
                  <a:pt x="926" y="231"/>
                  <a:pt x="927" y="228"/>
                </a:cubicBezTo>
                <a:cubicBezTo>
                  <a:pt x="929" y="226"/>
                  <a:pt x="935" y="223"/>
                  <a:pt x="932" y="223"/>
                </a:cubicBezTo>
                <a:cubicBezTo>
                  <a:pt x="930" y="222"/>
                  <a:pt x="924" y="223"/>
                  <a:pt x="919" y="225"/>
                </a:cubicBezTo>
                <a:cubicBezTo>
                  <a:pt x="914" y="227"/>
                  <a:pt x="910" y="227"/>
                  <a:pt x="911" y="231"/>
                </a:cubicBezTo>
                <a:cubicBezTo>
                  <a:pt x="912" y="235"/>
                  <a:pt x="912" y="235"/>
                  <a:pt x="910" y="235"/>
                </a:cubicBezTo>
                <a:cubicBezTo>
                  <a:pt x="908" y="235"/>
                  <a:pt x="909" y="234"/>
                  <a:pt x="905" y="233"/>
                </a:cubicBezTo>
                <a:cubicBezTo>
                  <a:pt x="902" y="232"/>
                  <a:pt x="890" y="234"/>
                  <a:pt x="885" y="237"/>
                </a:cubicBezTo>
                <a:cubicBezTo>
                  <a:pt x="879" y="240"/>
                  <a:pt x="866" y="247"/>
                  <a:pt x="864" y="247"/>
                </a:cubicBezTo>
                <a:cubicBezTo>
                  <a:pt x="862" y="248"/>
                  <a:pt x="852" y="249"/>
                  <a:pt x="850" y="252"/>
                </a:cubicBezTo>
                <a:cubicBezTo>
                  <a:pt x="848" y="256"/>
                  <a:pt x="848" y="268"/>
                  <a:pt x="844" y="268"/>
                </a:cubicBezTo>
                <a:cubicBezTo>
                  <a:pt x="839" y="269"/>
                  <a:pt x="825" y="271"/>
                  <a:pt x="824" y="269"/>
                </a:cubicBezTo>
                <a:cubicBezTo>
                  <a:pt x="823" y="267"/>
                  <a:pt x="820" y="262"/>
                  <a:pt x="816" y="260"/>
                </a:cubicBezTo>
                <a:cubicBezTo>
                  <a:pt x="812" y="258"/>
                  <a:pt x="807" y="258"/>
                  <a:pt x="809" y="256"/>
                </a:cubicBezTo>
                <a:cubicBezTo>
                  <a:pt x="811" y="254"/>
                  <a:pt x="812" y="250"/>
                  <a:pt x="815" y="249"/>
                </a:cubicBezTo>
                <a:cubicBezTo>
                  <a:pt x="819" y="247"/>
                  <a:pt x="832" y="248"/>
                  <a:pt x="832" y="246"/>
                </a:cubicBezTo>
                <a:cubicBezTo>
                  <a:pt x="832" y="244"/>
                  <a:pt x="825" y="236"/>
                  <a:pt x="823" y="233"/>
                </a:cubicBezTo>
                <a:cubicBezTo>
                  <a:pt x="821" y="231"/>
                  <a:pt x="816" y="230"/>
                  <a:pt x="810" y="230"/>
                </a:cubicBezTo>
                <a:cubicBezTo>
                  <a:pt x="805" y="230"/>
                  <a:pt x="798" y="230"/>
                  <a:pt x="795" y="229"/>
                </a:cubicBezTo>
                <a:cubicBezTo>
                  <a:pt x="792" y="229"/>
                  <a:pt x="786" y="227"/>
                  <a:pt x="789" y="229"/>
                </a:cubicBezTo>
                <a:cubicBezTo>
                  <a:pt x="791" y="231"/>
                  <a:pt x="799" y="232"/>
                  <a:pt x="799" y="235"/>
                </a:cubicBezTo>
                <a:cubicBezTo>
                  <a:pt x="799" y="238"/>
                  <a:pt x="799" y="246"/>
                  <a:pt x="797" y="248"/>
                </a:cubicBezTo>
                <a:cubicBezTo>
                  <a:pt x="795" y="251"/>
                  <a:pt x="791" y="258"/>
                  <a:pt x="794" y="259"/>
                </a:cubicBezTo>
                <a:cubicBezTo>
                  <a:pt x="796" y="260"/>
                  <a:pt x="805" y="265"/>
                  <a:pt x="803" y="271"/>
                </a:cubicBezTo>
                <a:cubicBezTo>
                  <a:pt x="800" y="276"/>
                  <a:pt x="798" y="280"/>
                  <a:pt x="798" y="283"/>
                </a:cubicBezTo>
                <a:cubicBezTo>
                  <a:pt x="798" y="287"/>
                  <a:pt x="800" y="292"/>
                  <a:pt x="798" y="289"/>
                </a:cubicBezTo>
                <a:cubicBezTo>
                  <a:pt x="796" y="287"/>
                  <a:pt x="795" y="283"/>
                  <a:pt x="792" y="284"/>
                </a:cubicBezTo>
                <a:cubicBezTo>
                  <a:pt x="790" y="286"/>
                  <a:pt x="786" y="288"/>
                  <a:pt x="788" y="285"/>
                </a:cubicBezTo>
                <a:cubicBezTo>
                  <a:pt x="790" y="283"/>
                  <a:pt x="793" y="282"/>
                  <a:pt x="790" y="280"/>
                </a:cubicBezTo>
                <a:cubicBezTo>
                  <a:pt x="787" y="279"/>
                  <a:pt x="778" y="278"/>
                  <a:pt x="776" y="277"/>
                </a:cubicBezTo>
                <a:cubicBezTo>
                  <a:pt x="773" y="276"/>
                  <a:pt x="768" y="280"/>
                  <a:pt x="764" y="283"/>
                </a:cubicBezTo>
                <a:cubicBezTo>
                  <a:pt x="760" y="286"/>
                  <a:pt x="753" y="288"/>
                  <a:pt x="752" y="289"/>
                </a:cubicBezTo>
                <a:cubicBezTo>
                  <a:pt x="750" y="290"/>
                  <a:pt x="743" y="297"/>
                  <a:pt x="740" y="299"/>
                </a:cubicBezTo>
                <a:cubicBezTo>
                  <a:pt x="737" y="301"/>
                  <a:pt x="747" y="306"/>
                  <a:pt x="749" y="310"/>
                </a:cubicBezTo>
                <a:cubicBezTo>
                  <a:pt x="750" y="314"/>
                  <a:pt x="753" y="321"/>
                  <a:pt x="747" y="319"/>
                </a:cubicBezTo>
                <a:cubicBezTo>
                  <a:pt x="741" y="316"/>
                  <a:pt x="726" y="312"/>
                  <a:pt x="723" y="314"/>
                </a:cubicBezTo>
                <a:cubicBezTo>
                  <a:pt x="721" y="315"/>
                  <a:pt x="716" y="316"/>
                  <a:pt x="717" y="314"/>
                </a:cubicBezTo>
                <a:cubicBezTo>
                  <a:pt x="718" y="313"/>
                  <a:pt x="718" y="312"/>
                  <a:pt x="714" y="309"/>
                </a:cubicBezTo>
                <a:cubicBezTo>
                  <a:pt x="709" y="306"/>
                  <a:pt x="705" y="304"/>
                  <a:pt x="704" y="305"/>
                </a:cubicBezTo>
                <a:cubicBezTo>
                  <a:pt x="702" y="306"/>
                  <a:pt x="699" y="310"/>
                  <a:pt x="700" y="312"/>
                </a:cubicBezTo>
                <a:cubicBezTo>
                  <a:pt x="700" y="314"/>
                  <a:pt x="706" y="320"/>
                  <a:pt x="708" y="321"/>
                </a:cubicBezTo>
                <a:cubicBezTo>
                  <a:pt x="709" y="321"/>
                  <a:pt x="718" y="321"/>
                  <a:pt x="718" y="324"/>
                </a:cubicBezTo>
                <a:cubicBezTo>
                  <a:pt x="718" y="326"/>
                  <a:pt x="715" y="331"/>
                  <a:pt x="713" y="332"/>
                </a:cubicBezTo>
                <a:cubicBezTo>
                  <a:pt x="711" y="333"/>
                  <a:pt x="708" y="333"/>
                  <a:pt x="705" y="331"/>
                </a:cubicBezTo>
                <a:cubicBezTo>
                  <a:pt x="702" y="329"/>
                  <a:pt x="698" y="331"/>
                  <a:pt x="696" y="329"/>
                </a:cubicBezTo>
                <a:cubicBezTo>
                  <a:pt x="693" y="328"/>
                  <a:pt x="689" y="324"/>
                  <a:pt x="687" y="322"/>
                </a:cubicBezTo>
                <a:cubicBezTo>
                  <a:pt x="684" y="321"/>
                  <a:pt x="676" y="319"/>
                  <a:pt x="677" y="317"/>
                </a:cubicBezTo>
                <a:cubicBezTo>
                  <a:pt x="677" y="314"/>
                  <a:pt x="675" y="307"/>
                  <a:pt x="673" y="305"/>
                </a:cubicBezTo>
                <a:cubicBezTo>
                  <a:pt x="671" y="303"/>
                  <a:pt x="668" y="302"/>
                  <a:pt x="670" y="300"/>
                </a:cubicBezTo>
                <a:cubicBezTo>
                  <a:pt x="672" y="298"/>
                  <a:pt x="677" y="294"/>
                  <a:pt x="676" y="292"/>
                </a:cubicBezTo>
                <a:cubicBezTo>
                  <a:pt x="676" y="290"/>
                  <a:pt x="673" y="286"/>
                  <a:pt x="671" y="284"/>
                </a:cubicBezTo>
                <a:cubicBezTo>
                  <a:pt x="668" y="282"/>
                  <a:pt x="662" y="280"/>
                  <a:pt x="659" y="279"/>
                </a:cubicBezTo>
                <a:cubicBezTo>
                  <a:pt x="656" y="277"/>
                  <a:pt x="660" y="278"/>
                  <a:pt x="657" y="275"/>
                </a:cubicBezTo>
                <a:cubicBezTo>
                  <a:pt x="654" y="273"/>
                  <a:pt x="651" y="273"/>
                  <a:pt x="651" y="273"/>
                </a:cubicBezTo>
                <a:cubicBezTo>
                  <a:pt x="651" y="273"/>
                  <a:pt x="653" y="273"/>
                  <a:pt x="651" y="270"/>
                </a:cubicBezTo>
                <a:cubicBezTo>
                  <a:pt x="648" y="268"/>
                  <a:pt x="645" y="265"/>
                  <a:pt x="642" y="264"/>
                </a:cubicBezTo>
                <a:cubicBezTo>
                  <a:pt x="639" y="262"/>
                  <a:pt x="636" y="261"/>
                  <a:pt x="640" y="261"/>
                </a:cubicBezTo>
                <a:cubicBezTo>
                  <a:pt x="644" y="261"/>
                  <a:pt x="647" y="261"/>
                  <a:pt x="650" y="264"/>
                </a:cubicBezTo>
                <a:cubicBezTo>
                  <a:pt x="652" y="268"/>
                  <a:pt x="657" y="271"/>
                  <a:pt x="658" y="270"/>
                </a:cubicBezTo>
                <a:cubicBezTo>
                  <a:pt x="659" y="268"/>
                  <a:pt x="661" y="267"/>
                  <a:pt x="661" y="268"/>
                </a:cubicBezTo>
                <a:cubicBezTo>
                  <a:pt x="661" y="270"/>
                  <a:pt x="666" y="271"/>
                  <a:pt x="671" y="272"/>
                </a:cubicBezTo>
                <a:cubicBezTo>
                  <a:pt x="676" y="274"/>
                  <a:pt x="687" y="278"/>
                  <a:pt x="695" y="279"/>
                </a:cubicBezTo>
                <a:cubicBezTo>
                  <a:pt x="702" y="280"/>
                  <a:pt x="705" y="280"/>
                  <a:pt x="709" y="282"/>
                </a:cubicBezTo>
                <a:cubicBezTo>
                  <a:pt x="713" y="284"/>
                  <a:pt x="720" y="287"/>
                  <a:pt x="728" y="285"/>
                </a:cubicBezTo>
                <a:cubicBezTo>
                  <a:pt x="737" y="283"/>
                  <a:pt x="751" y="274"/>
                  <a:pt x="754" y="271"/>
                </a:cubicBezTo>
                <a:cubicBezTo>
                  <a:pt x="758" y="268"/>
                  <a:pt x="762" y="269"/>
                  <a:pt x="761" y="265"/>
                </a:cubicBezTo>
                <a:cubicBezTo>
                  <a:pt x="760" y="261"/>
                  <a:pt x="758" y="258"/>
                  <a:pt x="758" y="254"/>
                </a:cubicBezTo>
                <a:cubicBezTo>
                  <a:pt x="758" y="250"/>
                  <a:pt x="760" y="250"/>
                  <a:pt x="754" y="248"/>
                </a:cubicBezTo>
                <a:cubicBezTo>
                  <a:pt x="747" y="246"/>
                  <a:pt x="746" y="245"/>
                  <a:pt x="744" y="243"/>
                </a:cubicBezTo>
                <a:cubicBezTo>
                  <a:pt x="741" y="240"/>
                  <a:pt x="738" y="241"/>
                  <a:pt x="734" y="238"/>
                </a:cubicBezTo>
                <a:cubicBezTo>
                  <a:pt x="731" y="236"/>
                  <a:pt x="730" y="233"/>
                  <a:pt x="725" y="232"/>
                </a:cubicBezTo>
                <a:cubicBezTo>
                  <a:pt x="721" y="232"/>
                  <a:pt x="718" y="230"/>
                  <a:pt x="715" y="228"/>
                </a:cubicBezTo>
                <a:cubicBezTo>
                  <a:pt x="713" y="227"/>
                  <a:pt x="683" y="213"/>
                  <a:pt x="681" y="214"/>
                </a:cubicBezTo>
                <a:cubicBezTo>
                  <a:pt x="679" y="215"/>
                  <a:pt x="679" y="215"/>
                  <a:pt x="677" y="215"/>
                </a:cubicBezTo>
                <a:cubicBezTo>
                  <a:pt x="674" y="214"/>
                  <a:pt x="669" y="211"/>
                  <a:pt x="666" y="212"/>
                </a:cubicBezTo>
                <a:cubicBezTo>
                  <a:pt x="663" y="212"/>
                  <a:pt x="658" y="218"/>
                  <a:pt x="655" y="219"/>
                </a:cubicBezTo>
                <a:cubicBezTo>
                  <a:pt x="653" y="220"/>
                  <a:pt x="652" y="218"/>
                  <a:pt x="655" y="216"/>
                </a:cubicBezTo>
                <a:cubicBezTo>
                  <a:pt x="658" y="214"/>
                  <a:pt x="659" y="213"/>
                  <a:pt x="657" y="212"/>
                </a:cubicBezTo>
                <a:cubicBezTo>
                  <a:pt x="655" y="210"/>
                  <a:pt x="655" y="210"/>
                  <a:pt x="652" y="210"/>
                </a:cubicBezTo>
                <a:cubicBezTo>
                  <a:pt x="648" y="210"/>
                  <a:pt x="643" y="206"/>
                  <a:pt x="643" y="206"/>
                </a:cubicBezTo>
                <a:cubicBezTo>
                  <a:pt x="643" y="206"/>
                  <a:pt x="638" y="203"/>
                  <a:pt x="643" y="203"/>
                </a:cubicBezTo>
                <a:cubicBezTo>
                  <a:pt x="647" y="204"/>
                  <a:pt x="653" y="207"/>
                  <a:pt x="653" y="205"/>
                </a:cubicBezTo>
                <a:cubicBezTo>
                  <a:pt x="653" y="202"/>
                  <a:pt x="655" y="204"/>
                  <a:pt x="649" y="202"/>
                </a:cubicBezTo>
                <a:cubicBezTo>
                  <a:pt x="644" y="200"/>
                  <a:pt x="642" y="197"/>
                  <a:pt x="640" y="198"/>
                </a:cubicBezTo>
                <a:cubicBezTo>
                  <a:pt x="638" y="199"/>
                  <a:pt x="630" y="206"/>
                  <a:pt x="630" y="205"/>
                </a:cubicBezTo>
                <a:cubicBezTo>
                  <a:pt x="630" y="203"/>
                  <a:pt x="630" y="202"/>
                  <a:pt x="629" y="201"/>
                </a:cubicBezTo>
                <a:cubicBezTo>
                  <a:pt x="628" y="201"/>
                  <a:pt x="623" y="199"/>
                  <a:pt x="622" y="201"/>
                </a:cubicBezTo>
                <a:cubicBezTo>
                  <a:pt x="620" y="203"/>
                  <a:pt x="620" y="206"/>
                  <a:pt x="619" y="204"/>
                </a:cubicBezTo>
                <a:cubicBezTo>
                  <a:pt x="619" y="202"/>
                  <a:pt x="617" y="197"/>
                  <a:pt x="617" y="199"/>
                </a:cubicBezTo>
                <a:cubicBezTo>
                  <a:pt x="617" y="201"/>
                  <a:pt x="616" y="203"/>
                  <a:pt x="614" y="202"/>
                </a:cubicBezTo>
                <a:cubicBezTo>
                  <a:pt x="613" y="202"/>
                  <a:pt x="610" y="202"/>
                  <a:pt x="608" y="202"/>
                </a:cubicBezTo>
                <a:cubicBezTo>
                  <a:pt x="607" y="202"/>
                  <a:pt x="607" y="202"/>
                  <a:pt x="607" y="202"/>
                </a:cubicBezTo>
                <a:cubicBezTo>
                  <a:pt x="607" y="202"/>
                  <a:pt x="608" y="202"/>
                  <a:pt x="609" y="201"/>
                </a:cubicBezTo>
                <a:cubicBezTo>
                  <a:pt x="611" y="199"/>
                  <a:pt x="612" y="199"/>
                  <a:pt x="608" y="197"/>
                </a:cubicBezTo>
                <a:cubicBezTo>
                  <a:pt x="604" y="195"/>
                  <a:pt x="595" y="193"/>
                  <a:pt x="599" y="193"/>
                </a:cubicBezTo>
                <a:cubicBezTo>
                  <a:pt x="603" y="193"/>
                  <a:pt x="608" y="196"/>
                  <a:pt x="614" y="194"/>
                </a:cubicBezTo>
                <a:cubicBezTo>
                  <a:pt x="620" y="192"/>
                  <a:pt x="622" y="190"/>
                  <a:pt x="624" y="188"/>
                </a:cubicBezTo>
                <a:cubicBezTo>
                  <a:pt x="625" y="187"/>
                  <a:pt x="627" y="185"/>
                  <a:pt x="622" y="183"/>
                </a:cubicBezTo>
                <a:cubicBezTo>
                  <a:pt x="617" y="180"/>
                  <a:pt x="610" y="179"/>
                  <a:pt x="607" y="177"/>
                </a:cubicBezTo>
                <a:cubicBezTo>
                  <a:pt x="604" y="175"/>
                  <a:pt x="602" y="174"/>
                  <a:pt x="600" y="175"/>
                </a:cubicBezTo>
                <a:cubicBezTo>
                  <a:pt x="598" y="177"/>
                  <a:pt x="595" y="180"/>
                  <a:pt x="594" y="183"/>
                </a:cubicBezTo>
                <a:cubicBezTo>
                  <a:pt x="593" y="185"/>
                  <a:pt x="591" y="188"/>
                  <a:pt x="590" y="187"/>
                </a:cubicBezTo>
                <a:cubicBezTo>
                  <a:pt x="589" y="185"/>
                  <a:pt x="592" y="181"/>
                  <a:pt x="589" y="181"/>
                </a:cubicBezTo>
                <a:cubicBezTo>
                  <a:pt x="586" y="181"/>
                  <a:pt x="583" y="180"/>
                  <a:pt x="587" y="179"/>
                </a:cubicBezTo>
                <a:cubicBezTo>
                  <a:pt x="591" y="179"/>
                  <a:pt x="593" y="179"/>
                  <a:pt x="590" y="178"/>
                </a:cubicBezTo>
                <a:cubicBezTo>
                  <a:pt x="586" y="177"/>
                  <a:pt x="581" y="178"/>
                  <a:pt x="586" y="176"/>
                </a:cubicBezTo>
                <a:cubicBezTo>
                  <a:pt x="592" y="175"/>
                  <a:pt x="596" y="176"/>
                  <a:pt x="592" y="173"/>
                </a:cubicBezTo>
                <a:cubicBezTo>
                  <a:pt x="588" y="170"/>
                  <a:pt x="581" y="169"/>
                  <a:pt x="579" y="171"/>
                </a:cubicBezTo>
                <a:cubicBezTo>
                  <a:pt x="578" y="174"/>
                  <a:pt x="583" y="176"/>
                  <a:pt x="581" y="177"/>
                </a:cubicBezTo>
                <a:cubicBezTo>
                  <a:pt x="578" y="178"/>
                  <a:pt x="575" y="182"/>
                  <a:pt x="573" y="183"/>
                </a:cubicBezTo>
                <a:cubicBezTo>
                  <a:pt x="571" y="185"/>
                  <a:pt x="569" y="188"/>
                  <a:pt x="569" y="185"/>
                </a:cubicBezTo>
                <a:cubicBezTo>
                  <a:pt x="569" y="182"/>
                  <a:pt x="568" y="179"/>
                  <a:pt x="569" y="177"/>
                </a:cubicBezTo>
                <a:cubicBezTo>
                  <a:pt x="570" y="175"/>
                  <a:pt x="570" y="174"/>
                  <a:pt x="568" y="174"/>
                </a:cubicBezTo>
                <a:cubicBezTo>
                  <a:pt x="566" y="175"/>
                  <a:pt x="554" y="192"/>
                  <a:pt x="552" y="192"/>
                </a:cubicBezTo>
                <a:cubicBezTo>
                  <a:pt x="550" y="192"/>
                  <a:pt x="549" y="191"/>
                  <a:pt x="549" y="188"/>
                </a:cubicBezTo>
                <a:cubicBezTo>
                  <a:pt x="550" y="185"/>
                  <a:pt x="557" y="179"/>
                  <a:pt x="558" y="177"/>
                </a:cubicBezTo>
                <a:cubicBezTo>
                  <a:pt x="560" y="174"/>
                  <a:pt x="561" y="174"/>
                  <a:pt x="560" y="172"/>
                </a:cubicBezTo>
                <a:cubicBezTo>
                  <a:pt x="559" y="170"/>
                  <a:pt x="558" y="169"/>
                  <a:pt x="555" y="170"/>
                </a:cubicBezTo>
                <a:cubicBezTo>
                  <a:pt x="552" y="170"/>
                  <a:pt x="551" y="171"/>
                  <a:pt x="553" y="171"/>
                </a:cubicBezTo>
                <a:cubicBezTo>
                  <a:pt x="556" y="171"/>
                  <a:pt x="557" y="172"/>
                  <a:pt x="554" y="173"/>
                </a:cubicBezTo>
                <a:cubicBezTo>
                  <a:pt x="550" y="173"/>
                  <a:pt x="547" y="175"/>
                  <a:pt x="546" y="174"/>
                </a:cubicBezTo>
                <a:cubicBezTo>
                  <a:pt x="546" y="172"/>
                  <a:pt x="546" y="169"/>
                  <a:pt x="545" y="170"/>
                </a:cubicBezTo>
                <a:cubicBezTo>
                  <a:pt x="543" y="171"/>
                  <a:pt x="542" y="174"/>
                  <a:pt x="540" y="175"/>
                </a:cubicBezTo>
                <a:cubicBezTo>
                  <a:pt x="539" y="176"/>
                  <a:pt x="542" y="179"/>
                  <a:pt x="542" y="181"/>
                </a:cubicBezTo>
                <a:cubicBezTo>
                  <a:pt x="543" y="182"/>
                  <a:pt x="542" y="183"/>
                  <a:pt x="541" y="182"/>
                </a:cubicBezTo>
                <a:cubicBezTo>
                  <a:pt x="539" y="180"/>
                  <a:pt x="539" y="179"/>
                  <a:pt x="538" y="182"/>
                </a:cubicBezTo>
                <a:cubicBezTo>
                  <a:pt x="538" y="184"/>
                  <a:pt x="539" y="187"/>
                  <a:pt x="537" y="185"/>
                </a:cubicBezTo>
                <a:cubicBezTo>
                  <a:pt x="536" y="183"/>
                  <a:pt x="537" y="182"/>
                  <a:pt x="534" y="183"/>
                </a:cubicBezTo>
                <a:cubicBezTo>
                  <a:pt x="531" y="184"/>
                  <a:pt x="529" y="185"/>
                  <a:pt x="531" y="183"/>
                </a:cubicBezTo>
                <a:cubicBezTo>
                  <a:pt x="533" y="181"/>
                  <a:pt x="537" y="179"/>
                  <a:pt x="534" y="179"/>
                </a:cubicBezTo>
                <a:cubicBezTo>
                  <a:pt x="531" y="179"/>
                  <a:pt x="529" y="182"/>
                  <a:pt x="526" y="183"/>
                </a:cubicBezTo>
                <a:cubicBezTo>
                  <a:pt x="524" y="184"/>
                  <a:pt x="521" y="182"/>
                  <a:pt x="522" y="184"/>
                </a:cubicBezTo>
                <a:cubicBezTo>
                  <a:pt x="524" y="187"/>
                  <a:pt x="526" y="190"/>
                  <a:pt x="528" y="190"/>
                </a:cubicBezTo>
                <a:cubicBezTo>
                  <a:pt x="530" y="189"/>
                  <a:pt x="531" y="190"/>
                  <a:pt x="529" y="191"/>
                </a:cubicBezTo>
                <a:cubicBezTo>
                  <a:pt x="527" y="192"/>
                  <a:pt x="528" y="197"/>
                  <a:pt x="526" y="195"/>
                </a:cubicBezTo>
                <a:cubicBezTo>
                  <a:pt x="524" y="193"/>
                  <a:pt x="523" y="192"/>
                  <a:pt x="521" y="192"/>
                </a:cubicBezTo>
                <a:cubicBezTo>
                  <a:pt x="520" y="192"/>
                  <a:pt x="519" y="191"/>
                  <a:pt x="519" y="190"/>
                </a:cubicBezTo>
                <a:cubicBezTo>
                  <a:pt x="518" y="188"/>
                  <a:pt x="519" y="187"/>
                  <a:pt x="517" y="190"/>
                </a:cubicBezTo>
                <a:cubicBezTo>
                  <a:pt x="515" y="193"/>
                  <a:pt x="515" y="193"/>
                  <a:pt x="513" y="192"/>
                </a:cubicBezTo>
                <a:cubicBezTo>
                  <a:pt x="512" y="190"/>
                  <a:pt x="513" y="189"/>
                  <a:pt x="511" y="189"/>
                </a:cubicBezTo>
                <a:cubicBezTo>
                  <a:pt x="509" y="188"/>
                  <a:pt x="505" y="190"/>
                  <a:pt x="502" y="190"/>
                </a:cubicBezTo>
                <a:cubicBezTo>
                  <a:pt x="498" y="190"/>
                  <a:pt x="499" y="189"/>
                  <a:pt x="504" y="191"/>
                </a:cubicBezTo>
                <a:cubicBezTo>
                  <a:pt x="509" y="192"/>
                  <a:pt x="513" y="195"/>
                  <a:pt x="511" y="195"/>
                </a:cubicBezTo>
                <a:cubicBezTo>
                  <a:pt x="509" y="195"/>
                  <a:pt x="509" y="195"/>
                  <a:pt x="509" y="197"/>
                </a:cubicBezTo>
                <a:cubicBezTo>
                  <a:pt x="509" y="200"/>
                  <a:pt x="512" y="203"/>
                  <a:pt x="510" y="202"/>
                </a:cubicBezTo>
                <a:cubicBezTo>
                  <a:pt x="508" y="200"/>
                  <a:pt x="503" y="199"/>
                  <a:pt x="502" y="198"/>
                </a:cubicBezTo>
                <a:cubicBezTo>
                  <a:pt x="501" y="197"/>
                  <a:pt x="500" y="198"/>
                  <a:pt x="500" y="199"/>
                </a:cubicBezTo>
                <a:cubicBezTo>
                  <a:pt x="500" y="201"/>
                  <a:pt x="498" y="201"/>
                  <a:pt x="497" y="200"/>
                </a:cubicBezTo>
                <a:cubicBezTo>
                  <a:pt x="496" y="198"/>
                  <a:pt x="497" y="196"/>
                  <a:pt x="496" y="198"/>
                </a:cubicBezTo>
                <a:cubicBezTo>
                  <a:pt x="495" y="200"/>
                  <a:pt x="491" y="202"/>
                  <a:pt x="493" y="204"/>
                </a:cubicBezTo>
                <a:cubicBezTo>
                  <a:pt x="494" y="206"/>
                  <a:pt x="496" y="208"/>
                  <a:pt x="493" y="208"/>
                </a:cubicBezTo>
                <a:cubicBezTo>
                  <a:pt x="490" y="208"/>
                  <a:pt x="489" y="208"/>
                  <a:pt x="489" y="205"/>
                </a:cubicBezTo>
                <a:cubicBezTo>
                  <a:pt x="489" y="202"/>
                  <a:pt x="490" y="199"/>
                  <a:pt x="488" y="200"/>
                </a:cubicBezTo>
                <a:cubicBezTo>
                  <a:pt x="485" y="200"/>
                  <a:pt x="488" y="201"/>
                  <a:pt x="484" y="202"/>
                </a:cubicBezTo>
                <a:cubicBezTo>
                  <a:pt x="480" y="203"/>
                  <a:pt x="481" y="204"/>
                  <a:pt x="483" y="205"/>
                </a:cubicBezTo>
                <a:cubicBezTo>
                  <a:pt x="485" y="205"/>
                  <a:pt x="484" y="204"/>
                  <a:pt x="482" y="206"/>
                </a:cubicBezTo>
                <a:cubicBezTo>
                  <a:pt x="480" y="209"/>
                  <a:pt x="477" y="212"/>
                  <a:pt x="478" y="209"/>
                </a:cubicBezTo>
                <a:cubicBezTo>
                  <a:pt x="479" y="205"/>
                  <a:pt x="481" y="205"/>
                  <a:pt x="479" y="203"/>
                </a:cubicBezTo>
                <a:cubicBezTo>
                  <a:pt x="477" y="202"/>
                  <a:pt x="471" y="200"/>
                  <a:pt x="474" y="200"/>
                </a:cubicBezTo>
                <a:cubicBezTo>
                  <a:pt x="477" y="200"/>
                  <a:pt x="481" y="200"/>
                  <a:pt x="477" y="197"/>
                </a:cubicBezTo>
                <a:cubicBezTo>
                  <a:pt x="473" y="195"/>
                  <a:pt x="473" y="196"/>
                  <a:pt x="470" y="195"/>
                </a:cubicBezTo>
                <a:cubicBezTo>
                  <a:pt x="467" y="195"/>
                  <a:pt x="469" y="195"/>
                  <a:pt x="469" y="197"/>
                </a:cubicBezTo>
                <a:cubicBezTo>
                  <a:pt x="470" y="200"/>
                  <a:pt x="472" y="202"/>
                  <a:pt x="470" y="202"/>
                </a:cubicBezTo>
                <a:cubicBezTo>
                  <a:pt x="469" y="203"/>
                  <a:pt x="468" y="203"/>
                  <a:pt x="466" y="203"/>
                </a:cubicBezTo>
                <a:cubicBezTo>
                  <a:pt x="464" y="203"/>
                  <a:pt x="461" y="205"/>
                  <a:pt x="464" y="205"/>
                </a:cubicBezTo>
                <a:cubicBezTo>
                  <a:pt x="468" y="205"/>
                  <a:pt x="470" y="204"/>
                  <a:pt x="468" y="205"/>
                </a:cubicBezTo>
                <a:cubicBezTo>
                  <a:pt x="466" y="205"/>
                  <a:pt x="464" y="205"/>
                  <a:pt x="467" y="207"/>
                </a:cubicBezTo>
                <a:cubicBezTo>
                  <a:pt x="471" y="208"/>
                  <a:pt x="471" y="209"/>
                  <a:pt x="472" y="207"/>
                </a:cubicBezTo>
                <a:cubicBezTo>
                  <a:pt x="472" y="206"/>
                  <a:pt x="473" y="205"/>
                  <a:pt x="473" y="207"/>
                </a:cubicBezTo>
                <a:cubicBezTo>
                  <a:pt x="472" y="209"/>
                  <a:pt x="472" y="212"/>
                  <a:pt x="471" y="211"/>
                </a:cubicBezTo>
                <a:cubicBezTo>
                  <a:pt x="470" y="210"/>
                  <a:pt x="468" y="209"/>
                  <a:pt x="466" y="208"/>
                </a:cubicBezTo>
                <a:cubicBezTo>
                  <a:pt x="464" y="207"/>
                  <a:pt x="464" y="204"/>
                  <a:pt x="462" y="205"/>
                </a:cubicBezTo>
                <a:cubicBezTo>
                  <a:pt x="460" y="206"/>
                  <a:pt x="457" y="209"/>
                  <a:pt x="456" y="207"/>
                </a:cubicBezTo>
                <a:cubicBezTo>
                  <a:pt x="456" y="206"/>
                  <a:pt x="455" y="205"/>
                  <a:pt x="452" y="207"/>
                </a:cubicBezTo>
                <a:cubicBezTo>
                  <a:pt x="450" y="209"/>
                  <a:pt x="446" y="210"/>
                  <a:pt x="446" y="212"/>
                </a:cubicBezTo>
                <a:cubicBezTo>
                  <a:pt x="447" y="214"/>
                  <a:pt x="449" y="215"/>
                  <a:pt x="447" y="215"/>
                </a:cubicBezTo>
                <a:cubicBezTo>
                  <a:pt x="446" y="216"/>
                  <a:pt x="445" y="219"/>
                  <a:pt x="448" y="218"/>
                </a:cubicBezTo>
                <a:cubicBezTo>
                  <a:pt x="451" y="217"/>
                  <a:pt x="451" y="214"/>
                  <a:pt x="453" y="215"/>
                </a:cubicBezTo>
                <a:cubicBezTo>
                  <a:pt x="454" y="215"/>
                  <a:pt x="454" y="218"/>
                  <a:pt x="456" y="216"/>
                </a:cubicBezTo>
                <a:cubicBezTo>
                  <a:pt x="459" y="214"/>
                  <a:pt x="460" y="215"/>
                  <a:pt x="458" y="217"/>
                </a:cubicBezTo>
                <a:cubicBezTo>
                  <a:pt x="455" y="218"/>
                  <a:pt x="454" y="219"/>
                  <a:pt x="454" y="221"/>
                </a:cubicBezTo>
                <a:cubicBezTo>
                  <a:pt x="454" y="223"/>
                  <a:pt x="454" y="228"/>
                  <a:pt x="453" y="227"/>
                </a:cubicBezTo>
                <a:cubicBezTo>
                  <a:pt x="451" y="226"/>
                  <a:pt x="449" y="223"/>
                  <a:pt x="448" y="224"/>
                </a:cubicBezTo>
                <a:cubicBezTo>
                  <a:pt x="446" y="225"/>
                  <a:pt x="444" y="229"/>
                  <a:pt x="444" y="226"/>
                </a:cubicBezTo>
                <a:cubicBezTo>
                  <a:pt x="445" y="224"/>
                  <a:pt x="445" y="223"/>
                  <a:pt x="443" y="224"/>
                </a:cubicBezTo>
                <a:cubicBezTo>
                  <a:pt x="441" y="225"/>
                  <a:pt x="440" y="228"/>
                  <a:pt x="440" y="225"/>
                </a:cubicBezTo>
                <a:cubicBezTo>
                  <a:pt x="440" y="222"/>
                  <a:pt x="441" y="218"/>
                  <a:pt x="439" y="220"/>
                </a:cubicBezTo>
                <a:cubicBezTo>
                  <a:pt x="437" y="222"/>
                  <a:pt x="436" y="228"/>
                  <a:pt x="435" y="226"/>
                </a:cubicBezTo>
                <a:cubicBezTo>
                  <a:pt x="433" y="223"/>
                  <a:pt x="433" y="220"/>
                  <a:pt x="433" y="218"/>
                </a:cubicBezTo>
                <a:cubicBezTo>
                  <a:pt x="434" y="216"/>
                  <a:pt x="438" y="211"/>
                  <a:pt x="435" y="213"/>
                </a:cubicBezTo>
                <a:cubicBezTo>
                  <a:pt x="432" y="214"/>
                  <a:pt x="427" y="217"/>
                  <a:pt x="428" y="218"/>
                </a:cubicBezTo>
                <a:cubicBezTo>
                  <a:pt x="430" y="220"/>
                  <a:pt x="433" y="222"/>
                  <a:pt x="430" y="221"/>
                </a:cubicBezTo>
                <a:cubicBezTo>
                  <a:pt x="427" y="220"/>
                  <a:pt x="426" y="219"/>
                  <a:pt x="426" y="222"/>
                </a:cubicBezTo>
                <a:cubicBezTo>
                  <a:pt x="426" y="225"/>
                  <a:pt x="425" y="225"/>
                  <a:pt x="424" y="224"/>
                </a:cubicBezTo>
                <a:cubicBezTo>
                  <a:pt x="423" y="222"/>
                  <a:pt x="423" y="221"/>
                  <a:pt x="421" y="223"/>
                </a:cubicBezTo>
                <a:cubicBezTo>
                  <a:pt x="419" y="224"/>
                  <a:pt x="416" y="227"/>
                  <a:pt x="420" y="226"/>
                </a:cubicBezTo>
                <a:cubicBezTo>
                  <a:pt x="423" y="226"/>
                  <a:pt x="426" y="227"/>
                  <a:pt x="425" y="227"/>
                </a:cubicBezTo>
                <a:cubicBezTo>
                  <a:pt x="423" y="227"/>
                  <a:pt x="422" y="228"/>
                  <a:pt x="424" y="228"/>
                </a:cubicBezTo>
                <a:cubicBezTo>
                  <a:pt x="426" y="228"/>
                  <a:pt x="426" y="226"/>
                  <a:pt x="426" y="228"/>
                </a:cubicBezTo>
                <a:cubicBezTo>
                  <a:pt x="427" y="229"/>
                  <a:pt x="427" y="231"/>
                  <a:pt x="425" y="231"/>
                </a:cubicBezTo>
                <a:cubicBezTo>
                  <a:pt x="422" y="231"/>
                  <a:pt x="422" y="227"/>
                  <a:pt x="419" y="229"/>
                </a:cubicBezTo>
                <a:cubicBezTo>
                  <a:pt x="416" y="232"/>
                  <a:pt x="416" y="236"/>
                  <a:pt x="413" y="236"/>
                </a:cubicBezTo>
                <a:cubicBezTo>
                  <a:pt x="410" y="236"/>
                  <a:pt x="402" y="237"/>
                  <a:pt x="406" y="238"/>
                </a:cubicBezTo>
                <a:cubicBezTo>
                  <a:pt x="409" y="239"/>
                  <a:pt x="412" y="239"/>
                  <a:pt x="415" y="237"/>
                </a:cubicBezTo>
                <a:cubicBezTo>
                  <a:pt x="419" y="236"/>
                  <a:pt x="421" y="233"/>
                  <a:pt x="424" y="233"/>
                </a:cubicBezTo>
                <a:cubicBezTo>
                  <a:pt x="427" y="234"/>
                  <a:pt x="426" y="234"/>
                  <a:pt x="429" y="233"/>
                </a:cubicBezTo>
                <a:cubicBezTo>
                  <a:pt x="431" y="231"/>
                  <a:pt x="431" y="233"/>
                  <a:pt x="434" y="232"/>
                </a:cubicBezTo>
                <a:cubicBezTo>
                  <a:pt x="437" y="231"/>
                  <a:pt x="435" y="230"/>
                  <a:pt x="433" y="228"/>
                </a:cubicBezTo>
                <a:cubicBezTo>
                  <a:pt x="431" y="226"/>
                  <a:pt x="436" y="229"/>
                  <a:pt x="436" y="229"/>
                </a:cubicBezTo>
                <a:cubicBezTo>
                  <a:pt x="436" y="229"/>
                  <a:pt x="436" y="231"/>
                  <a:pt x="437" y="231"/>
                </a:cubicBezTo>
                <a:cubicBezTo>
                  <a:pt x="439" y="231"/>
                  <a:pt x="443" y="227"/>
                  <a:pt x="442" y="229"/>
                </a:cubicBezTo>
                <a:cubicBezTo>
                  <a:pt x="441" y="231"/>
                  <a:pt x="438" y="231"/>
                  <a:pt x="439" y="233"/>
                </a:cubicBezTo>
                <a:cubicBezTo>
                  <a:pt x="439" y="234"/>
                  <a:pt x="439" y="234"/>
                  <a:pt x="438" y="234"/>
                </a:cubicBezTo>
                <a:cubicBezTo>
                  <a:pt x="438" y="234"/>
                  <a:pt x="438" y="234"/>
                  <a:pt x="438" y="234"/>
                </a:cubicBezTo>
                <a:cubicBezTo>
                  <a:pt x="442" y="234"/>
                  <a:pt x="445" y="233"/>
                  <a:pt x="443" y="234"/>
                </a:cubicBezTo>
                <a:cubicBezTo>
                  <a:pt x="441" y="235"/>
                  <a:pt x="436" y="239"/>
                  <a:pt x="439" y="238"/>
                </a:cubicBezTo>
                <a:cubicBezTo>
                  <a:pt x="443" y="237"/>
                  <a:pt x="443" y="237"/>
                  <a:pt x="445" y="235"/>
                </a:cubicBezTo>
                <a:cubicBezTo>
                  <a:pt x="448" y="233"/>
                  <a:pt x="451" y="236"/>
                  <a:pt x="448" y="236"/>
                </a:cubicBezTo>
                <a:cubicBezTo>
                  <a:pt x="445" y="235"/>
                  <a:pt x="442" y="239"/>
                  <a:pt x="440" y="239"/>
                </a:cubicBezTo>
                <a:cubicBezTo>
                  <a:pt x="438" y="240"/>
                  <a:pt x="439" y="241"/>
                  <a:pt x="438" y="242"/>
                </a:cubicBezTo>
                <a:cubicBezTo>
                  <a:pt x="437" y="244"/>
                  <a:pt x="436" y="245"/>
                  <a:pt x="434" y="243"/>
                </a:cubicBezTo>
                <a:cubicBezTo>
                  <a:pt x="432" y="240"/>
                  <a:pt x="434" y="236"/>
                  <a:pt x="432" y="239"/>
                </a:cubicBezTo>
                <a:cubicBezTo>
                  <a:pt x="430" y="241"/>
                  <a:pt x="432" y="245"/>
                  <a:pt x="431" y="243"/>
                </a:cubicBezTo>
                <a:cubicBezTo>
                  <a:pt x="429" y="241"/>
                  <a:pt x="428" y="239"/>
                  <a:pt x="427" y="240"/>
                </a:cubicBezTo>
                <a:cubicBezTo>
                  <a:pt x="425" y="241"/>
                  <a:pt x="423" y="244"/>
                  <a:pt x="422" y="245"/>
                </a:cubicBezTo>
                <a:cubicBezTo>
                  <a:pt x="420" y="247"/>
                  <a:pt x="418" y="249"/>
                  <a:pt x="420" y="249"/>
                </a:cubicBezTo>
                <a:cubicBezTo>
                  <a:pt x="423" y="249"/>
                  <a:pt x="425" y="244"/>
                  <a:pt x="425" y="246"/>
                </a:cubicBezTo>
                <a:cubicBezTo>
                  <a:pt x="425" y="247"/>
                  <a:pt x="425" y="248"/>
                  <a:pt x="427" y="248"/>
                </a:cubicBezTo>
                <a:cubicBezTo>
                  <a:pt x="429" y="248"/>
                  <a:pt x="432" y="249"/>
                  <a:pt x="429" y="249"/>
                </a:cubicBezTo>
                <a:cubicBezTo>
                  <a:pt x="426" y="249"/>
                  <a:pt x="425" y="248"/>
                  <a:pt x="423" y="249"/>
                </a:cubicBezTo>
                <a:cubicBezTo>
                  <a:pt x="420" y="251"/>
                  <a:pt x="423" y="252"/>
                  <a:pt x="426" y="252"/>
                </a:cubicBezTo>
                <a:cubicBezTo>
                  <a:pt x="429" y="251"/>
                  <a:pt x="431" y="253"/>
                  <a:pt x="430" y="254"/>
                </a:cubicBezTo>
                <a:cubicBezTo>
                  <a:pt x="429" y="256"/>
                  <a:pt x="431" y="256"/>
                  <a:pt x="428" y="254"/>
                </a:cubicBezTo>
                <a:cubicBezTo>
                  <a:pt x="425" y="252"/>
                  <a:pt x="425" y="253"/>
                  <a:pt x="423" y="253"/>
                </a:cubicBezTo>
                <a:cubicBezTo>
                  <a:pt x="420" y="253"/>
                  <a:pt x="421" y="255"/>
                  <a:pt x="419" y="256"/>
                </a:cubicBezTo>
                <a:cubicBezTo>
                  <a:pt x="417" y="257"/>
                  <a:pt x="412" y="258"/>
                  <a:pt x="415" y="258"/>
                </a:cubicBezTo>
                <a:cubicBezTo>
                  <a:pt x="419" y="258"/>
                  <a:pt x="423" y="256"/>
                  <a:pt x="425" y="258"/>
                </a:cubicBezTo>
                <a:cubicBezTo>
                  <a:pt x="428" y="259"/>
                  <a:pt x="428" y="262"/>
                  <a:pt x="425" y="260"/>
                </a:cubicBezTo>
                <a:cubicBezTo>
                  <a:pt x="421" y="258"/>
                  <a:pt x="423" y="259"/>
                  <a:pt x="420" y="259"/>
                </a:cubicBezTo>
                <a:cubicBezTo>
                  <a:pt x="418" y="259"/>
                  <a:pt x="417" y="260"/>
                  <a:pt x="419" y="260"/>
                </a:cubicBezTo>
                <a:cubicBezTo>
                  <a:pt x="421" y="260"/>
                  <a:pt x="420" y="262"/>
                  <a:pt x="417" y="261"/>
                </a:cubicBezTo>
                <a:cubicBezTo>
                  <a:pt x="414" y="260"/>
                  <a:pt x="414" y="258"/>
                  <a:pt x="411" y="260"/>
                </a:cubicBezTo>
                <a:cubicBezTo>
                  <a:pt x="408" y="262"/>
                  <a:pt x="409" y="262"/>
                  <a:pt x="412" y="262"/>
                </a:cubicBezTo>
                <a:cubicBezTo>
                  <a:pt x="415" y="262"/>
                  <a:pt x="416" y="263"/>
                  <a:pt x="413" y="263"/>
                </a:cubicBezTo>
                <a:cubicBezTo>
                  <a:pt x="409" y="264"/>
                  <a:pt x="407" y="265"/>
                  <a:pt x="407" y="267"/>
                </a:cubicBezTo>
                <a:cubicBezTo>
                  <a:pt x="406" y="269"/>
                  <a:pt x="407" y="269"/>
                  <a:pt x="407" y="270"/>
                </a:cubicBezTo>
                <a:cubicBezTo>
                  <a:pt x="408" y="271"/>
                  <a:pt x="408" y="271"/>
                  <a:pt x="406" y="271"/>
                </a:cubicBezTo>
                <a:cubicBezTo>
                  <a:pt x="403" y="271"/>
                  <a:pt x="403" y="272"/>
                  <a:pt x="401" y="273"/>
                </a:cubicBezTo>
                <a:cubicBezTo>
                  <a:pt x="399" y="275"/>
                  <a:pt x="400" y="276"/>
                  <a:pt x="400" y="276"/>
                </a:cubicBezTo>
                <a:cubicBezTo>
                  <a:pt x="401" y="276"/>
                  <a:pt x="401" y="277"/>
                  <a:pt x="400" y="277"/>
                </a:cubicBezTo>
                <a:cubicBezTo>
                  <a:pt x="398" y="277"/>
                  <a:pt x="396" y="279"/>
                  <a:pt x="399" y="279"/>
                </a:cubicBezTo>
                <a:cubicBezTo>
                  <a:pt x="401" y="279"/>
                  <a:pt x="402" y="278"/>
                  <a:pt x="401" y="280"/>
                </a:cubicBezTo>
                <a:cubicBezTo>
                  <a:pt x="400" y="281"/>
                  <a:pt x="399" y="282"/>
                  <a:pt x="402" y="282"/>
                </a:cubicBezTo>
                <a:cubicBezTo>
                  <a:pt x="406" y="282"/>
                  <a:pt x="407" y="281"/>
                  <a:pt x="409" y="282"/>
                </a:cubicBezTo>
                <a:cubicBezTo>
                  <a:pt x="411" y="282"/>
                  <a:pt x="408" y="282"/>
                  <a:pt x="407" y="283"/>
                </a:cubicBezTo>
                <a:cubicBezTo>
                  <a:pt x="406" y="283"/>
                  <a:pt x="406" y="285"/>
                  <a:pt x="403" y="284"/>
                </a:cubicBezTo>
                <a:cubicBezTo>
                  <a:pt x="400" y="284"/>
                  <a:pt x="400" y="284"/>
                  <a:pt x="398" y="284"/>
                </a:cubicBezTo>
                <a:cubicBezTo>
                  <a:pt x="396" y="284"/>
                  <a:pt x="395" y="284"/>
                  <a:pt x="393" y="284"/>
                </a:cubicBezTo>
                <a:cubicBezTo>
                  <a:pt x="390" y="284"/>
                  <a:pt x="388" y="285"/>
                  <a:pt x="390" y="285"/>
                </a:cubicBezTo>
                <a:cubicBezTo>
                  <a:pt x="392" y="286"/>
                  <a:pt x="394" y="288"/>
                  <a:pt x="392" y="288"/>
                </a:cubicBezTo>
                <a:cubicBezTo>
                  <a:pt x="390" y="288"/>
                  <a:pt x="387" y="289"/>
                  <a:pt x="390" y="289"/>
                </a:cubicBezTo>
                <a:cubicBezTo>
                  <a:pt x="394" y="289"/>
                  <a:pt x="396" y="287"/>
                  <a:pt x="396" y="288"/>
                </a:cubicBezTo>
                <a:cubicBezTo>
                  <a:pt x="396" y="290"/>
                  <a:pt x="396" y="290"/>
                  <a:pt x="394" y="290"/>
                </a:cubicBezTo>
                <a:cubicBezTo>
                  <a:pt x="392" y="290"/>
                  <a:pt x="392" y="293"/>
                  <a:pt x="390" y="294"/>
                </a:cubicBezTo>
                <a:cubicBezTo>
                  <a:pt x="388" y="296"/>
                  <a:pt x="392" y="294"/>
                  <a:pt x="392" y="296"/>
                </a:cubicBezTo>
                <a:cubicBezTo>
                  <a:pt x="392" y="297"/>
                  <a:pt x="390" y="296"/>
                  <a:pt x="388" y="297"/>
                </a:cubicBezTo>
                <a:cubicBezTo>
                  <a:pt x="386" y="298"/>
                  <a:pt x="389" y="298"/>
                  <a:pt x="391" y="298"/>
                </a:cubicBezTo>
                <a:cubicBezTo>
                  <a:pt x="392" y="299"/>
                  <a:pt x="392" y="299"/>
                  <a:pt x="389" y="299"/>
                </a:cubicBezTo>
                <a:cubicBezTo>
                  <a:pt x="387" y="299"/>
                  <a:pt x="386" y="299"/>
                  <a:pt x="387" y="302"/>
                </a:cubicBezTo>
                <a:cubicBezTo>
                  <a:pt x="389" y="305"/>
                  <a:pt x="392" y="305"/>
                  <a:pt x="392" y="305"/>
                </a:cubicBezTo>
                <a:cubicBezTo>
                  <a:pt x="392" y="305"/>
                  <a:pt x="390" y="306"/>
                  <a:pt x="387" y="306"/>
                </a:cubicBezTo>
                <a:cubicBezTo>
                  <a:pt x="383" y="306"/>
                  <a:pt x="382" y="306"/>
                  <a:pt x="380" y="308"/>
                </a:cubicBezTo>
                <a:cubicBezTo>
                  <a:pt x="378" y="311"/>
                  <a:pt x="380" y="312"/>
                  <a:pt x="376" y="311"/>
                </a:cubicBezTo>
                <a:cubicBezTo>
                  <a:pt x="372" y="311"/>
                  <a:pt x="367" y="310"/>
                  <a:pt x="370" y="311"/>
                </a:cubicBezTo>
                <a:cubicBezTo>
                  <a:pt x="373" y="313"/>
                  <a:pt x="376" y="314"/>
                  <a:pt x="378" y="314"/>
                </a:cubicBezTo>
                <a:cubicBezTo>
                  <a:pt x="380" y="314"/>
                  <a:pt x="381" y="311"/>
                  <a:pt x="384" y="310"/>
                </a:cubicBezTo>
                <a:cubicBezTo>
                  <a:pt x="387" y="309"/>
                  <a:pt x="388" y="309"/>
                  <a:pt x="385" y="310"/>
                </a:cubicBezTo>
                <a:cubicBezTo>
                  <a:pt x="382" y="311"/>
                  <a:pt x="382" y="314"/>
                  <a:pt x="381" y="314"/>
                </a:cubicBezTo>
                <a:cubicBezTo>
                  <a:pt x="379" y="314"/>
                  <a:pt x="376" y="314"/>
                  <a:pt x="377" y="316"/>
                </a:cubicBezTo>
                <a:cubicBezTo>
                  <a:pt x="377" y="319"/>
                  <a:pt x="379" y="319"/>
                  <a:pt x="378" y="320"/>
                </a:cubicBezTo>
                <a:cubicBezTo>
                  <a:pt x="376" y="321"/>
                  <a:pt x="375" y="322"/>
                  <a:pt x="373" y="321"/>
                </a:cubicBezTo>
                <a:cubicBezTo>
                  <a:pt x="371" y="319"/>
                  <a:pt x="369" y="319"/>
                  <a:pt x="368" y="319"/>
                </a:cubicBezTo>
                <a:cubicBezTo>
                  <a:pt x="366" y="320"/>
                  <a:pt x="362" y="325"/>
                  <a:pt x="360" y="327"/>
                </a:cubicBezTo>
                <a:cubicBezTo>
                  <a:pt x="358" y="329"/>
                  <a:pt x="356" y="330"/>
                  <a:pt x="358" y="330"/>
                </a:cubicBezTo>
                <a:cubicBezTo>
                  <a:pt x="361" y="330"/>
                  <a:pt x="361" y="331"/>
                  <a:pt x="360" y="331"/>
                </a:cubicBezTo>
                <a:cubicBezTo>
                  <a:pt x="358" y="332"/>
                  <a:pt x="357" y="333"/>
                  <a:pt x="356" y="333"/>
                </a:cubicBezTo>
                <a:cubicBezTo>
                  <a:pt x="354" y="334"/>
                  <a:pt x="350" y="334"/>
                  <a:pt x="353" y="335"/>
                </a:cubicBezTo>
                <a:cubicBezTo>
                  <a:pt x="355" y="336"/>
                  <a:pt x="356" y="336"/>
                  <a:pt x="356" y="338"/>
                </a:cubicBezTo>
                <a:cubicBezTo>
                  <a:pt x="356" y="341"/>
                  <a:pt x="359" y="339"/>
                  <a:pt x="362" y="338"/>
                </a:cubicBezTo>
                <a:cubicBezTo>
                  <a:pt x="366" y="337"/>
                  <a:pt x="372" y="337"/>
                  <a:pt x="371" y="335"/>
                </a:cubicBezTo>
                <a:cubicBezTo>
                  <a:pt x="371" y="334"/>
                  <a:pt x="370" y="335"/>
                  <a:pt x="369" y="333"/>
                </a:cubicBezTo>
                <a:cubicBezTo>
                  <a:pt x="368" y="330"/>
                  <a:pt x="369" y="330"/>
                  <a:pt x="371" y="332"/>
                </a:cubicBezTo>
                <a:cubicBezTo>
                  <a:pt x="374" y="334"/>
                  <a:pt x="377" y="335"/>
                  <a:pt x="375" y="335"/>
                </a:cubicBezTo>
                <a:cubicBezTo>
                  <a:pt x="373" y="336"/>
                  <a:pt x="375" y="337"/>
                  <a:pt x="372" y="338"/>
                </a:cubicBezTo>
                <a:cubicBezTo>
                  <a:pt x="369" y="340"/>
                  <a:pt x="368" y="341"/>
                  <a:pt x="367" y="342"/>
                </a:cubicBezTo>
                <a:cubicBezTo>
                  <a:pt x="366" y="342"/>
                  <a:pt x="364" y="343"/>
                  <a:pt x="363" y="342"/>
                </a:cubicBezTo>
                <a:cubicBezTo>
                  <a:pt x="362" y="341"/>
                  <a:pt x="361" y="340"/>
                  <a:pt x="360" y="342"/>
                </a:cubicBezTo>
                <a:cubicBezTo>
                  <a:pt x="359" y="343"/>
                  <a:pt x="357" y="344"/>
                  <a:pt x="356" y="343"/>
                </a:cubicBezTo>
                <a:cubicBezTo>
                  <a:pt x="354" y="343"/>
                  <a:pt x="354" y="342"/>
                  <a:pt x="353" y="341"/>
                </a:cubicBezTo>
                <a:cubicBezTo>
                  <a:pt x="353" y="340"/>
                  <a:pt x="352" y="337"/>
                  <a:pt x="350" y="339"/>
                </a:cubicBezTo>
                <a:cubicBezTo>
                  <a:pt x="349" y="341"/>
                  <a:pt x="349" y="345"/>
                  <a:pt x="347" y="345"/>
                </a:cubicBezTo>
                <a:cubicBezTo>
                  <a:pt x="344" y="345"/>
                  <a:pt x="343" y="344"/>
                  <a:pt x="344" y="341"/>
                </a:cubicBezTo>
                <a:cubicBezTo>
                  <a:pt x="345" y="338"/>
                  <a:pt x="344" y="337"/>
                  <a:pt x="343" y="339"/>
                </a:cubicBezTo>
                <a:cubicBezTo>
                  <a:pt x="342" y="342"/>
                  <a:pt x="342" y="342"/>
                  <a:pt x="341" y="345"/>
                </a:cubicBezTo>
                <a:cubicBezTo>
                  <a:pt x="340" y="347"/>
                  <a:pt x="343" y="349"/>
                  <a:pt x="339" y="348"/>
                </a:cubicBezTo>
                <a:cubicBezTo>
                  <a:pt x="335" y="347"/>
                  <a:pt x="334" y="347"/>
                  <a:pt x="333" y="349"/>
                </a:cubicBezTo>
                <a:cubicBezTo>
                  <a:pt x="332" y="350"/>
                  <a:pt x="334" y="351"/>
                  <a:pt x="334" y="353"/>
                </a:cubicBezTo>
                <a:cubicBezTo>
                  <a:pt x="334" y="355"/>
                  <a:pt x="332" y="355"/>
                  <a:pt x="332" y="353"/>
                </a:cubicBezTo>
                <a:cubicBezTo>
                  <a:pt x="331" y="350"/>
                  <a:pt x="333" y="350"/>
                  <a:pt x="331" y="350"/>
                </a:cubicBezTo>
                <a:cubicBezTo>
                  <a:pt x="329" y="349"/>
                  <a:pt x="327" y="350"/>
                  <a:pt x="325" y="351"/>
                </a:cubicBezTo>
                <a:cubicBezTo>
                  <a:pt x="323" y="352"/>
                  <a:pt x="320" y="350"/>
                  <a:pt x="320" y="353"/>
                </a:cubicBezTo>
                <a:cubicBezTo>
                  <a:pt x="320" y="356"/>
                  <a:pt x="319" y="357"/>
                  <a:pt x="322" y="357"/>
                </a:cubicBezTo>
                <a:cubicBezTo>
                  <a:pt x="324" y="357"/>
                  <a:pt x="326" y="358"/>
                  <a:pt x="328" y="357"/>
                </a:cubicBezTo>
                <a:cubicBezTo>
                  <a:pt x="331" y="356"/>
                  <a:pt x="332" y="355"/>
                  <a:pt x="334" y="356"/>
                </a:cubicBezTo>
                <a:cubicBezTo>
                  <a:pt x="335" y="357"/>
                  <a:pt x="337" y="358"/>
                  <a:pt x="338" y="356"/>
                </a:cubicBezTo>
                <a:cubicBezTo>
                  <a:pt x="339" y="355"/>
                  <a:pt x="342" y="354"/>
                  <a:pt x="340" y="356"/>
                </a:cubicBezTo>
                <a:cubicBezTo>
                  <a:pt x="337" y="358"/>
                  <a:pt x="337" y="358"/>
                  <a:pt x="335" y="358"/>
                </a:cubicBezTo>
                <a:cubicBezTo>
                  <a:pt x="332" y="357"/>
                  <a:pt x="330" y="357"/>
                  <a:pt x="328" y="358"/>
                </a:cubicBezTo>
                <a:cubicBezTo>
                  <a:pt x="325" y="359"/>
                  <a:pt x="324" y="360"/>
                  <a:pt x="321" y="359"/>
                </a:cubicBezTo>
                <a:cubicBezTo>
                  <a:pt x="317" y="359"/>
                  <a:pt x="311" y="358"/>
                  <a:pt x="311" y="360"/>
                </a:cubicBezTo>
                <a:cubicBezTo>
                  <a:pt x="310" y="362"/>
                  <a:pt x="312" y="361"/>
                  <a:pt x="314" y="362"/>
                </a:cubicBezTo>
                <a:cubicBezTo>
                  <a:pt x="317" y="363"/>
                  <a:pt x="320" y="364"/>
                  <a:pt x="320" y="367"/>
                </a:cubicBezTo>
                <a:cubicBezTo>
                  <a:pt x="320" y="370"/>
                  <a:pt x="319" y="373"/>
                  <a:pt x="319" y="370"/>
                </a:cubicBezTo>
                <a:cubicBezTo>
                  <a:pt x="318" y="366"/>
                  <a:pt x="319" y="364"/>
                  <a:pt x="316" y="364"/>
                </a:cubicBezTo>
                <a:cubicBezTo>
                  <a:pt x="313" y="363"/>
                  <a:pt x="312" y="362"/>
                  <a:pt x="312" y="364"/>
                </a:cubicBezTo>
                <a:cubicBezTo>
                  <a:pt x="311" y="366"/>
                  <a:pt x="311" y="371"/>
                  <a:pt x="311" y="368"/>
                </a:cubicBezTo>
                <a:cubicBezTo>
                  <a:pt x="310" y="365"/>
                  <a:pt x="311" y="364"/>
                  <a:pt x="310" y="363"/>
                </a:cubicBezTo>
                <a:cubicBezTo>
                  <a:pt x="309" y="361"/>
                  <a:pt x="310" y="357"/>
                  <a:pt x="309" y="360"/>
                </a:cubicBezTo>
                <a:cubicBezTo>
                  <a:pt x="307" y="362"/>
                  <a:pt x="306" y="363"/>
                  <a:pt x="306" y="364"/>
                </a:cubicBezTo>
                <a:cubicBezTo>
                  <a:pt x="306" y="366"/>
                  <a:pt x="305" y="369"/>
                  <a:pt x="306" y="369"/>
                </a:cubicBezTo>
                <a:cubicBezTo>
                  <a:pt x="307" y="369"/>
                  <a:pt x="307" y="371"/>
                  <a:pt x="306" y="370"/>
                </a:cubicBezTo>
                <a:cubicBezTo>
                  <a:pt x="304" y="369"/>
                  <a:pt x="304" y="369"/>
                  <a:pt x="303" y="366"/>
                </a:cubicBezTo>
                <a:cubicBezTo>
                  <a:pt x="302" y="364"/>
                  <a:pt x="302" y="365"/>
                  <a:pt x="301" y="367"/>
                </a:cubicBezTo>
                <a:cubicBezTo>
                  <a:pt x="299" y="368"/>
                  <a:pt x="300" y="371"/>
                  <a:pt x="297" y="371"/>
                </a:cubicBezTo>
                <a:cubicBezTo>
                  <a:pt x="294" y="371"/>
                  <a:pt x="292" y="372"/>
                  <a:pt x="292" y="373"/>
                </a:cubicBezTo>
                <a:cubicBezTo>
                  <a:pt x="293" y="374"/>
                  <a:pt x="293" y="375"/>
                  <a:pt x="292" y="376"/>
                </a:cubicBezTo>
                <a:cubicBezTo>
                  <a:pt x="291" y="376"/>
                  <a:pt x="291" y="379"/>
                  <a:pt x="292" y="379"/>
                </a:cubicBezTo>
                <a:cubicBezTo>
                  <a:pt x="293" y="379"/>
                  <a:pt x="296" y="378"/>
                  <a:pt x="297" y="380"/>
                </a:cubicBezTo>
                <a:cubicBezTo>
                  <a:pt x="299" y="381"/>
                  <a:pt x="302" y="383"/>
                  <a:pt x="299" y="382"/>
                </a:cubicBezTo>
                <a:cubicBezTo>
                  <a:pt x="297" y="381"/>
                  <a:pt x="297" y="383"/>
                  <a:pt x="295" y="383"/>
                </a:cubicBezTo>
                <a:cubicBezTo>
                  <a:pt x="293" y="384"/>
                  <a:pt x="291" y="386"/>
                  <a:pt x="292" y="387"/>
                </a:cubicBezTo>
                <a:cubicBezTo>
                  <a:pt x="293" y="388"/>
                  <a:pt x="295" y="389"/>
                  <a:pt x="296" y="389"/>
                </a:cubicBezTo>
                <a:cubicBezTo>
                  <a:pt x="298" y="389"/>
                  <a:pt x="299" y="389"/>
                  <a:pt x="301" y="388"/>
                </a:cubicBezTo>
                <a:cubicBezTo>
                  <a:pt x="304" y="387"/>
                  <a:pt x="307" y="388"/>
                  <a:pt x="303" y="389"/>
                </a:cubicBezTo>
                <a:cubicBezTo>
                  <a:pt x="299" y="389"/>
                  <a:pt x="301" y="390"/>
                  <a:pt x="297" y="391"/>
                </a:cubicBezTo>
                <a:cubicBezTo>
                  <a:pt x="294" y="391"/>
                  <a:pt x="292" y="393"/>
                  <a:pt x="291" y="394"/>
                </a:cubicBezTo>
                <a:cubicBezTo>
                  <a:pt x="291" y="396"/>
                  <a:pt x="291" y="396"/>
                  <a:pt x="294" y="396"/>
                </a:cubicBezTo>
                <a:cubicBezTo>
                  <a:pt x="297" y="397"/>
                  <a:pt x="300" y="397"/>
                  <a:pt x="301" y="399"/>
                </a:cubicBezTo>
                <a:cubicBezTo>
                  <a:pt x="301" y="401"/>
                  <a:pt x="301" y="405"/>
                  <a:pt x="300" y="402"/>
                </a:cubicBezTo>
                <a:cubicBezTo>
                  <a:pt x="299" y="400"/>
                  <a:pt x="300" y="398"/>
                  <a:pt x="297" y="398"/>
                </a:cubicBezTo>
                <a:cubicBezTo>
                  <a:pt x="294" y="398"/>
                  <a:pt x="295" y="399"/>
                  <a:pt x="293" y="401"/>
                </a:cubicBezTo>
                <a:cubicBezTo>
                  <a:pt x="292" y="402"/>
                  <a:pt x="293" y="405"/>
                  <a:pt x="293" y="406"/>
                </a:cubicBezTo>
                <a:cubicBezTo>
                  <a:pt x="294" y="407"/>
                  <a:pt x="296" y="407"/>
                  <a:pt x="299" y="407"/>
                </a:cubicBezTo>
                <a:cubicBezTo>
                  <a:pt x="301" y="407"/>
                  <a:pt x="301" y="408"/>
                  <a:pt x="302" y="408"/>
                </a:cubicBezTo>
                <a:cubicBezTo>
                  <a:pt x="303" y="409"/>
                  <a:pt x="304" y="409"/>
                  <a:pt x="306" y="409"/>
                </a:cubicBezTo>
                <a:cubicBezTo>
                  <a:pt x="308" y="408"/>
                  <a:pt x="308" y="408"/>
                  <a:pt x="309" y="406"/>
                </a:cubicBezTo>
                <a:cubicBezTo>
                  <a:pt x="310" y="403"/>
                  <a:pt x="311" y="402"/>
                  <a:pt x="312" y="404"/>
                </a:cubicBezTo>
                <a:cubicBezTo>
                  <a:pt x="312" y="404"/>
                  <a:pt x="312" y="404"/>
                  <a:pt x="313" y="404"/>
                </a:cubicBezTo>
                <a:cubicBezTo>
                  <a:pt x="312" y="404"/>
                  <a:pt x="312" y="404"/>
                  <a:pt x="311" y="405"/>
                </a:cubicBezTo>
                <a:cubicBezTo>
                  <a:pt x="309" y="408"/>
                  <a:pt x="307" y="411"/>
                  <a:pt x="306" y="411"/>
                </a:cubicBezTo>
                <a:cubicBezTo>
                  <a:pt x="305" y="411"/>
                  <a:pt x="303" y="411"/>
                  <a:pt x="302" y="411"/>
                </a:cubicBezTo>
                <a:cubicBezTo>
                  <a:pt x="301" y="411"/>
                  <a:pt x="305" y="413"/>
                  <a:pt x="306" y="414"/>
                </a:cubicBezTo>
                <a:cubicBezTo>
                  <a:pt x="308" y="414"/>
                  <a:pt x="307" y="416"/>
                  <a:pt x="305" y="414"/>
                </a:cubicBezTo>
                <a:cubicBezTo>
                  <a:pt x="302" y="412"/>
                  <a:pt x="301" y="413"/>
                  <a:pt x="302" y="416"/>
                </a:cubicBezTo>
                <a:cubicBezTo>
                  <a:pt x="304" y="418"/>
                  <a:pt x="306" y="418"/>
                  <a:pt x="308" y="418"/>
                </a:cubicBezTo>
                <a:cubicBezTo>
                  <a:pt x="309" y="419"/>
                  <a:pt x="313" y="420"/>
                  <a:pt x="309" y="420"/>
                </a:cubicBezTo>
                <a:cubicBezTo>
                  <a:pt x="306" y="420"/>
                  <a:pt x="305" y="419"/>
                  <a:pt x="303" y="419"/>
                </a:cubicBezTo>
                <a:cubicBezTo>
                  <a:pt x="302" y="419"/>
                  <a:pt x="299" y="420"/>
                  <a:pt x="299" y="417"/>
                </a:cubicBezTo>
                <a:cubicBezTo>
                  <a:pt x="298" y="414"/>
                  <a:pt x="299" y="409"/>
                  <a:pt x="297" y="412"/>
                </a:cubicBezTo>
                <a:cubicBezTo>
                  <a:pt x="296" y="414"/>
                  <a:pt x="295" y="416"/>
                  <a:pt x="295" y="418"/>
                </a:cubicBezTo>
                <a:cubicBezTo>
                  <a:pt x="295" y="420"/>
                  <a:pt x="299" y="420"/>
                  <a:pt x="297" y="421"/>
                </a:cubicBezTo>
                <a:cubicBezTo>
                  <a:pt x="296" y="422"/>
                  <a:pt x="295" y="424"/>
                  <a:pt x="295" y="425"/>
                </a:cubicBezTo>
                <a:cubicBezTo>
                  <a:pt x="295" y="427"/>
                  <a:pt x="295" y="427"/>
                  <a:pt x="297" y="425"/>
                </a:cubicBezTo>
                <a:cubicBezTo>
                  <a:pt x="299" y="424"/>
                  <a:pt x="301" y="425"/>
                  <a:pt x="301" y="423"/>
                </a:cubicBezTo>
                <a:cubicBezTo>
                  <a:pt x="302" y="421"/>
                  <a:pt x="303" y="421"/>
                  <a:pt x="303" y="422"/>
                </a:cubicBezTo>
                <a:cubicBezTo>
                  <a:pt x="303" y="423"/>
                  <a:pt x="303" y="424"/>
                  <a:pt x="304" y="424"/>
                </a:cubicBezTo>
                <a:cubicBezTo>
                  <a:pt x="305" y="424"/>
                  <a:pt x="306" y="423"/>
                  <a:pt x="307" y="422"/>
                </a:cubicBezTo>
                <a:cubicBezTo>
                  <a:pt x="308" y="422"/>
                  <a:pt x="309" y="420"/>
                  <a:pt x="309" y="422"/>
                </a:cubicBezTo>
                <a:cubicBezTo>
                  <a:pt x="309" y="424"/>
                  <a:pt x="308" y="422"/>
                  <a:pt x="309" y="424"/>
                </a:cubicBezTo>
                <a:cubicBezTo>
                  <a:pt x="309" y="426"/>
                  <a:pt x="308" y="426"/>
                  <a:pt x="306" y="427"/>
                </a:cubicBezTo>
                <a:cubicBezTo>
                  <a:pt x="305" y="427"/>
                  <a:pt x="304" y="429"/>
                  <a:pt x="306" y="431"/>
                </a:cubicBezTo>
                <a:cubicBezTo>
                  <a:pt x="307" y="432"/>
                  <a:pt x="309" y="433"/>
                  <a:pt x="309" y="431"/>
                </a:cubicBezTo>
                <a:cubicBezTo>
                  <a:pt x="309" y="430"/>
                  <a:pt x="312" y="432"/>
                  <a:pt x="309" y="433"/>
                </a:cubicBezTo>
                <a:cubicBezTo>
                  <a:pt x="307" y="433"/>
                  <a:pt x="307" y="433"/>
                  <a:pt x="304" y="433"/>
                </a:cubicBezTo>
                <a:cubicBezTo>
                  <a:pt x="301" y="433"/>
                  <a:pt x="301" y="435"/>
                  <a:pt x="300" y="437"/>
                </a:cubicBezTo>
                <a:cubicBezTo>
                  <a:pt x="299" y="438"/>
                  <a:pt x="301" y="439"/>
                  <a:pt x="303" y="439"/>
                </a:cubicBezTo>
                <a:cubicBezTo>
                  <a:pt x="304" y="440"/>
                  <a:pt x="307" y="442"/>
                  <a:pt x="311" y="444"/>
                </a:cubicBezTo>
                <a:cubicBezTo>
                  <a:pt x="314" y="446"/>
                  <a:pt x="314" y="443"/>
                  <a:pt x="316" y="445"/>
                </a:cubicBezTo>
                <a:cubicBezTo>
                  <a:pt x="317" y="446"/>
                  <a:pt x="319" y="447"/>
                  <a:pt x="320" y="448"/>
                </a:cubicBezTo>
                <a:cubicBezTo>
                  <a:pt x="322" y="448"/>
                  <a:pt x="330" y="449"/>
                  <a:pt x="332" y="447"/>
                </a:cubicBezTo>
                <a:cubicBezTo>
                  <a:pt x="335" y="446"/>
                  <a:pt x="344" y="439"/>
                  <a:pt x="348" y="437"/>
                </a:cubicBezTo>
                <a:cubicBezTo>
                  <a:pt x="352" y="435"/>
                  <a:pt x="350" y="433"/>
                  <a:pt x="355" y="430"/>
                </a:cubicBezTo>
                <a:cubicBezTo>
                  <a:pt x="359" y="428"/>
                  <a:pt x="362" y="429"/>
                  <a:pt x="363" y="425"/>
                </a:cubicBezTo>
                <a:cubicBezTo>
                  <a:pt x="364" y="422"/>
                  <a:pt x="364" y="419"/>
                  <a:pt x="365" y="418"/>
                </a:cubicBezTo>
                <a:cubicBezTo>
                  <a:pt x="365" y="417"/>
                  <a:pt x="366" y="417"/>
                  <a:pt x="367" y="422"/>
                </a:cubicBezTo>
                <a:cubicBezTo>
                  <a:pt x="368" y="427"/>
                  <a:pt x="372" y="425"/>
                  <a:pt x="372" y="427"/>
                </a:cubicBezTo>
                <a:cubicBezTo>
                  <a:pt x="373" y="429"/>
                  <a:pt x="371" y="428"/>
                  <a:pt x="372" y="432"/>
                </a:cubicBezTo>
                <a:cubicBezTo>
                  <a:pt x="373" y="435"/>
                  <a:pt x="374" y="434"/>
                  <a:pt x="374" y="438"/>
                </a:cubicBezTo>
                <a:cubicBezTo>
                  <a:pt x="374" y="441"/>
                  <a:pt x="381" y="444"/>
                  <a:pt x="381" y="447"/>
                </a:cubicBezTo>
                <a:cubicBezTo>
                  <a:pt x="382" y="450"/>
                  <a:pt x="380" y="450"/>
                  <a:pt x="381" y="453"/>
                </a:cubicBezTo>
                <a:cubicBezTo>
                  <a:pt x="383" y="456"/>
                  <a:pt x="387" y="469"/>
                  <a:pt x="388" y="470"/>
                </a:cubicBezTo>
                <a:cubicBezTo>
                  <a:pt x="390" y="471"/>
                  <a:pt x="395" y="474"/>
                  <a:pt x="394" y="476"/>
                </a:cubicBezTo>
                <a:cubicBezTo>
                  <a:pt x="394" y="478"/>
                  <a:pt x="393" y="483"/>
                  <a:pt x="394" y="484"/>
                </a:cubicBezTo>
                <a:cubicBezTo>
                  <a:pt x="394" y="486"/>
                  <a:pt x="395" y="490"/>
                  <a:pt x="396" y="492"/>
                </a:cubicBezTo>
                <a:cubicBezTo>
                  <a:pt x="397" y="495"/>
                  <a:pt x="394" y="497"/>
                  <a:pt x="400" y="497"/>
                </a:cubicBezTo>
                <a:cubicBezTo>
                  <a:pt x="405" y="497"/>
                  <a:pt x="413" y="500"/>
                  <a:pt x="412" y="496"/>
                </a:cubicBezTo>
                <a:cubicBezTo>
                  <a:pt x="411" y="492"/>
                  <a:pt x="411" y="487"/>
                  <a:pt x="415" y="486"/>
                </a:cubicBezTo>
                <a:cubicBezTo>
                  <a:pt x="418" y="486"/>
                  <a:pt x="418" y="484"/>
                  <a:pt x="422" y="484"/>
                </a:cubicBezTo>
                <a:cubicBezTo>
                  <a:pt x="425" y="484"/>
                  <a:pt x="430" y="487"/>
                  <a:pt x="432" y="484"/>
                </a:cubicBezTo>
                <a:cubicBezTo>
                  <a:pt x="435" y="482"/>
                  <a:pt x="435" y="479"/>
                  <a:pt x="436" y="477"/>
                </a:cubicBezTo>
                <a:cubicBezTo>
                  <a:pt x="438" y="474"/>
                  <a:pt x="442" y="458"/>
                  <a:pt x="442" y="454"/>
                </a:cubicBezTo>
                <a:cubicBezTo>
                  <a:pt x="442" y="450"/>
                  <a:pt x="442" y="446"/>
                  <a:pt x="441" y="443"/>
                </a:cubicBezTo>
                <a:cubicBezTo>
                  <a:pt x="440" y="441"/>
                  <a:pt x="437" y="438"/>
                  <a:pt x="441" y="438"/>
                </a:cubicBezTo>
                <a:cubicBezTo>
                  <a:pt x="444" y="438"/>
                  <a:pt x="453" y="434"/>
                  <a:pt x="455" y="432"/>
                </a:cubicBezTo>
                <a:cubicBezTo>
                  <a:pt x="457" y="430"/>
                  <a:pt x="456" y="430"/>
                  <a:pt x="456" y="429"/>
                </a:cubicBezTo>
                <a:cubicBezTo>
                  <a:pt x="455" y="428"/>
                  <a:pt x="458" y="429"/>
                  <a:pt x="461" y="428"/>
                </a:cubicBezTo>
                <a:cubicBezTo>
                  <a:pt x="463" y="427"/>
                  <a:pt x="465" y="425"/>
                  <a:pt x="463" y="423"/>
                </a:cubicBezTo>
                <a:cubicBezTo>
                  <a:pt x="461" y="422"/>
                  <a:pt x="460" y="422"/>
                  <a:pt x="463" y="420"/>
                </a:cubicBezTo>
                <a:cubicBezTo>
                  <a:pt x="466" y="418"/>
                  <a:pt x="472" y="415"/>
                  <a:pt x="469" y="412"/>
                </a:cubicBezTo>
                <a:cubicBezTo>
                  <a:pt x="467" y="409"/>
                  <a:pt x="459" y="402"/>
                  <a:pt x="454" y="399"/>
                </a:cubicBezTo>
                <a:cubicBezTo>
                  <a:pt x="450" y="396"/>
                  <a:pt x="449" y="396"/>
                  <a:pt x="448" y="393"/>
                </a:cubicBezTo>
                <a:cubicBezTo>
                  <a:pt x="447" y="389"/>
                  <a:pt x="447" y="378"/>
                  <a:pt x="450" y="372"/>
                </a:cubicBezTo>
                <a:cubicBezTo>
                  <a:pt x="453" y="366"/>
                  <a:pt x="454" y="366"/>
                  <a:pt x="451" y="365"/>
                </a:cubicBezTo>
                <a:cubicBezTo>
                  <a:pt x="449" y="363"/>
                  <a:pt x="447" y="362"/>
                  <a:pt x="451" y="360"/>
                </a:cubicBezTo>
                <a:cubicBezTo>
                  <a:pt x="454" y="358"/>
                  <a:pt x="458" y="356"/>
                  <a:pt x="461" y="351"/>
                </a:cubicBezTo>
                <a:cubicBezTo>
                  <a:pt x="465" y="346"/>
                  <a:pt x="467" y="345"/>
                  <a:pt x="472" y="343"/>
                </a:cubicBezTo>
                <a:cubicBezTo>
                  <a:pt x="477" y="341"/>
                  <a:pt x="484" y="337"/>
                  <a:pt x="487" y="334"/>
                </a:cubicBezTo>
                <a:cubicBezTo>
                  <a:pt x="491" y="331"/>
                  <a:pt x="493" y="330"/>
                  <a:pt x="496" y="327"/>
                </a:cubicBezTo>
                <a:cubicBezTo>
                  <a:pt x="500" y="325"/>
                  <a:pt x="502" y="321"/>
                  <a:pt x="502" y="319"/>
                </a:cubicBezTo>
                <a:cubicBezTo>
                  <a:pt x="502" y="318"/>
                  <a:pt x="501" y="318"/>
                  <a:pt x="498" y="314"/>
                </a:cubicBezTo>
                <a:cubicBezTo>
                  <a:pt x="496" y="311"/>
                  <a:pt x="498" y="309"/>
                  <a:pt x="499" y="308"/>
                </a:cubicBezTo>
                <a:cubicBezTo>
                  <a:pt x="501" y="307"/>
                  <a:pt x="508" y="306"/>
                  <a:pt x="506" y="303"/>
                </a:cubicBezTo>
                <a:cubicBezTo>
                  <a:pt x="503" y="300"/>
                  <a:pt x="503" y="298"/>
                  <a:pt x="508" y="296"/>
                </a:cubicBezTo>
                <a:cubicBezTo>
                  <a:pt x="513" y="294"/>
                  <a:pt x="513" y="292"/>
                  <a:pt x="517" y="290"/>
                </a:cubicBezTo>
                <a:cubicBezTo>
                  <a:pt x="520" y="288"/>
                  <a:pt x="521" y="288"/>
                  <a:pt x="524" y="289"/>
                </a:cubicBezTo>
                <a:cubicBezTo>
                  <a:pt x="526" y="291"/>
                  <a:pt x="525" y="291"/>
                  <a:pt x="528" y="290"/>
                </a:cubicBezTo>
                <a:cubicBezTo>
                  <a:pt x="531" y="288"/>
                  <a:pt x="531" y="288"/>
                  <a:pt x="537" y="290"/>
                </a:cubicBezTo>
                <a:cubicBezTo>
                  <a:pt x="542" y="291"/>
                  <a:pt x="547" y="295"/>
                  <a:pt x="550" y="296"/>
                </a:cubicBezTo>
                <a:cubicBezTo>
                  <a:pt x="552" y="296"/>
                  <a:pt x="548" y="303"/>
                  <a:pt x="551" y="305"/>
                </a:cubicBezTo>
                <a:cubicBezTo>
                  <a:pt x="554" y="307"/>
                  <a:pt x="555" y="310"/>
                  <a:pt x="552" y="310"/>
                </a:cubicBezTo>
                <a:cubicBezTo>
                  <a:pt x="550" y="310"/>
                  <a:pt x="547" y="311"/>
                  <a:pt x="547" y="310"/>
                </a:cubicBezTo>
                <a:cubicBezTo>
                  <a:pt x="546" y="308"/>
                  <a:pt x="546" y="308"/>
                  <a:pt x="544" y="310"/>
                </a:cubicBezTo>
                <a:cubicBezTo>
                  <a:pt x="543" y="312"/>
                  <a:pt x="540" y="315"/>
                  <a:pt x="538" y="318"/>
                </a:cubicBezTo>
                <a:cubicBezTo>
                  <a:pt x="535" y="320"/>
                  <a:pt x="534" y="326"/>
                  <a:pt x="530" y="327"/>
                </a:cubicBezTo>
                <a:cubicBezTo>
                  <a:pt x="527" y="328"/>
                  <a:pt x="527" y="328"/>
                  <a:pt x="525" y="331"/>
                </a:cubicBezTo>
                <a:cubicBezTo>
                  <a:pt x="523" y="333"/>
                  <a:pt x="517" y="337"/>
                  <a:pt x="514" y="340"/>
                </a:cubicBezTo>
                <a:cubicBezTo>
                  <a:pt x="511" y="343"/>
                  <a:pt x="509" y="344"/>
                  <a:pt x="505" y="344"/>
                </a:cubicBezTo>
                <a:cubicBezTo>
                  <a:pt x="501" y="344"/>
                  <a:pt x="505" y="345"/>
                  <a:pt x="502" y="349"/>
                </a:cubicBezTo>
                <a:cubicBezTo>
                  <a:pt x="499" y="352"/>
                  <a:pt x="497" y="352"/>
                  <a:pt x="499" y="358"/>
                </a:cubicBezTo>
                <a:cubicBezTo>
                  <a:pt x="500" y="365"/>
                  <a:pt x="498" y="365"/>
                  <a:pt x="500" y="369"/>
                </a:cubicBezTo>
                <a:cubicBezTo>
                  <a:pt x="503" y="373"/>
                  <a:pt x="506" y="369"/>
                  <a:pt x="505" y="374"/>
                </a:cubicBezTo>
                <a:cubicBezTo>
                  <a:pt x="504" y="379"/>
                  <a:pt x="503" y="389"/>
                  <a:pt x="502" y="394"/>
                </a:cubicBezTo>
                <a:cubicBezTo>
                  <a:pt x="501" y="399"/>
                  <a:pt x="499" y="397"/>
                  <a:pt x="504" y="399"/>
                </a:cubicBezTo>
                <a:cubicBezTo>
                  <a:pt x="509" y="401"/>
                  <a:pt x="512" y="402"/>
                  <a:pt x="510" y="403"/>
                </a:cubicBezTo>
                <a:cubicBezTo>
                  <a:pt x="508" y="404"/>
                  <a:pt x="503" y="410"/>
                  <a:pt x="507" y="408"/>
                </a:cubicBezTo>
                <a:cubicBezTo>
                  <a:pt x="512" y="406"/>
                  <a:pt x="513" y="399"/>
                  <a:pt x="514" y="401"/>
                </a:cubicBezTo>
                <a:cubicBezTo>
                  <a:pt x="516" y="403"/>
                  <a:pt x="516" y="407"/>
                  <a:pt x="515" y="408"/>
                </a:cubicBezTo>
                <a:cubicBezTo>
                  <a:pt x="513" y="409"/>
                  <a:pt x="511" y="413"/>
                  <a:pt x="516" y="410"/>
                </a:cubicBezTo>
                <a:cubicBezTo>
                  <a:pt x="520" y="407"/>
                  <a:pt x="522" y="403"/>
                  <a:pt x="523" y="406"/>
                </a:cubicBezTo>
                <a:cubicBezTo>
                  <a:pt x="524" y="409"/>
                  <a:pt x="519" y="412"/>
                  <a:pt x="524" y="412"/>
                </a:cubicBezTo>
                <a:cubicBezTo>
                  <a:pt x="528" y="411"/>
                  <a:pt x="535" y="411"/>
                  <a:pt x="541" y="408"/>
                </a:cubicBezTo>
                <a:cubicBezTo>
                  <a:pt x="546" y="405"/>
                  <a:pt x="557" y="403"/>
                  <a:pt x="564" y="402"/>
                </a:cubicBezTo>
                <a:cubicBezTo>
                  <a:pt x="570" y="401"/>
                  <a:pt x="583" y="399"/>
                  <a:pt x="588" y="399"/>
                </a:cubicBezTo>
                <a:cubicBezTo>
                  <a:pt x="592" y="398"/>
                  <a:pt x="595" y="396"/>
                  <a:pt x="595" y="398"/>
                </a:cubicBezTo>
                <a:cubicBezTo>
                  <a:pt x="595" y="400"/>
                  <a:pt x="596" y="403"/>
                  <a:pt x="599" y="404"/>
                </a:cubicBezTo>
                <a:cubicBezTo>
                  <a:pt x="602" y="406"/>
                  <a:pt x="614" y="408"/>
                  <a:pt x="613" y="409"/>
                </a:cubicBezTo>
                <a:cubicBezTo>
                  <a:pt x="612" y="411"/>
                  <a:pt x="611" y="412"/>
                  <a:pt x="606" y="412"/>
                </a:cubicBezTo>
                <a:cubicBezTo>
                  <a:pt x="601" y="412"/>
                  <a:pt x="592" y="412"/>
                  <a:pt x="589" y="415"/>
                </a:cubicBezTo>
                <a:cubicBezTo>
                  <a:pt x="586" y="418"/>
                  <a:pt x="587" y="419"/>
                  <a:pt x="584" y="420"/>
                </a:cubicBezTo>
                <a:cubicBezTo>
                  <a:pt x="581" y="422"/>
                  <a:pt x="565" y="419"/>
                  <a:pt x="560" y="419"/>
                </a:cubicBezTo>
                <a:cubicBezTo>
                  <a:pt x="555" y="418"/>
                  <a:pt x="540" y="419"/>
                  <a:pt x="538" y="421"/>
                </a:cubicBezTo>
                <a:cubicBezTo>
                  <a:pt x="536" y="423"/>
                  <a:pt x="531" y="427"/>
                  <a:pt x="528" y="428"/>
                </a:cubicBezTo>
                <a:cubicBezTo>
                  <a:pt x="526" y="428"/>
                  <a:pt x="522" y="431"/>
                  <a:pt x="526" y="431"/>
                </a:cubicBezTo>
                <a:cubicBezTo>
                  <a:pt x="529" y="431"/>
                  <a:pt x="531" y="433"/>
                  <a:pt x="530" y="434"/>
                </a:cubicBezTo>
                <a:cubicBezTo>
                  <a:pt x="529" y="436"/>
                  <a:pt x="528" y="436"/>
                  <a:pt x="529" y="439"/>
                </a:cubicBezTo>
                <a:cubicBezTo>
                  <a:pt x="531" y="441"/>
                  <a:pt x="529" y="442"/>
                  <a:pt x="535" y="443"/>
                </a:cubicBezTo>
                <a:cubicBezTo>
                  <a:pt x="540" y="443"/>
                  <a:pt x="545" y="440"/>
                  <a:pt x="543" y="444"/>
                </a:cubicBezTo>
                <a:cubicBezTo>
                  <a:pt x="540" y="447"/>
                  <a:pt x="538" y="451"/>
                  <a:pt x="539" y="454"/>
                </a:cubicBezTo>
                <a:cubicBezTo>
                  <a:pt x="539" y="458"/>
                  <a:pt x="539" y="462"/>
                  <a:pt x="537" y="463"/>
                </a:cubicBezTo>
                <a:cubicBezTo>
                  <a:pt x="535" y="464"/>
                  <a:pt x="531" y="469"/>
                  <a:pt x="528" y="467"/>
                </a:cubicBezTo>
                <a:cubicBezTo>
                  <a:pt x="525" y="465"/>
                  <a:pt x="520" y="459"/>
                  <a:pt x="517" y="457"/>
                </a:cubicBezTo>
                <a:cubicBezTo>
                  <a:pt x="514" y="455"/>
                  <a:pt x="514" y="454"/>
                  <a:pt x="511" y="455"/>
                </a:cubicBezTo>
                <a:cubicBezTo>
                  <a:pt x="509" y="456"/>
                  <a:pt x="504" y="456"/>
                  <a:pt x="502" y="461"/>
                </a:cubicBezTo>
                <a:cubicBezTo>
                  <a:pt x="499" y="466"/>
                  <a:pt x="497" y="470"/>
                  <a:pt x="496" y="474"/>
                </a:cubicBezTo>
                <a:cubicBezTo>
                  <a:pt x="496" y="479"/>
                  <a:pt x="495" y="488"/>
                  <a:pt x="497" y="493"/>
                </a:cubicBezTo>
                <a:cubicBezTo>
                  <a:pt x="499" y="498"/>
                  <a:pt x="498" y="506"/>
                  <a:pt x="497" y="506"/>
                </a:cubicBezTo>
                <a:cubicBezTo>
                  <a:pt x="495" y="506"/>
                  <a:pt x="493" y="507"/>
                  <a:pt x="493" y="506"/>
                </a:cubicBezTo>
                <a:cubicBezTo>
                  <a:pt x="493" y="505"/>
                  <a:pt x="493" y="503"/>
                  <a:pt x="491" y="504"/>
                </a:cubicBezTo>
                <a:cubicBezTo>
                  <a:pt x="489" y="505"/>
                  <a:pt x="488" y="505"/>
                  <a:pt x="486" y="505"/>
                </a:cubicBezTo>
                <a:cubicBezTo>
                  <a:pt x="483" y="505"/>
                  <a:pt x="480" y="506"/>
                  <a:pt x="480" y="510"/>
                </a:cubicBezTo>
                <a:cubicBezTo>
                  <a:pt x="480" y="513"/>
                  <a:pt x="478" y="514"/>
                  <a:pt x="477" y="513"/>
                </a:cubicBezTo>
                <a:cubicBezTo>
                  <a:pt x="476" y="511"/>
                  <a:pt x="476" y="511"/>
                  <a:pt x="476" y="514"/>
                </a:cubicBezTo>
                <a:cubicBezTo>
                  <a:pt x="475" y="518"/>
                  <a:pt x="475" y="519"/>
                  <a:pt x="471" y="517"/>
                </a:cubicBezTo>
                <a:cubicBezTo>
                  <a:pt x="467" y="515"/>
                  <a:pt x="466" y="513"/>
                  <a:pt x="464" y="511"/>
                </a:cubicBezTo>
                <a:cubicBezTo>
                  <a:pt x="463" y="509"/>
                  <a:pt x="458" y="507"/>
                  <a:pt x="456" y="508"/>
                </a:cubicBezTo>
                <a:cubicBezTo>
                  <a:pt x="454" y="508"/>
                  <a:pt x="442" y="515"/>
                  <a:pt x="439" y="516"/>
                </a:cubicBezTo>
                <a:cubicBezTo>
                  <a:pt x="435" y="518"/>
                  <a:pt x="423" y="523"/>
                  <a:pt x="418" y="523"/>
                </a:cubicBezTo>
                <a:cubicBezTo>
                  <a:pt x="413" y="524"/>
                  <a:pt x="418" y="527"/>
                  <a:pt x="415" y="527"/>
                </a:cubicBezTo>
                <a:cubicBezTo>
                  <a:pt x="412" y="528"/>
                  <a:pt x="413" y="528"/>
                  <a:pt x="410" y="525"/>
                </a:cubicBezTo>
                <a:cubicBezTo>
                  <a:pt x="407" y="522"/>
                  <a:pt x="402" y="521"/>
                  <a:pt x="403" y="519"/>
                </a:cubicBezTo>
                <a:cubicBezTo>
                  <a:pt x="404" y="517"/>
                  <a:pt x="404" y="511"/>
                  <a:pt x="402" y="513"/>
                </a:cubicBezTo>
                <a:cubicBezTo>
                  <a:pt x="401" y="515"/>
                  <a:pt x="402" y="519"/>
                  <a:pt x="400" y="519"/>
                </a:cubicBezTo>
                <a:cubicBezTo>
                  <a:pt x="398" y="519"/>
                  <a:pt x="397" y="518"/>
                  <a:pt x="394" y="517"/>
                </a:cubicBezTo>
                <a:cubicBezTo>
                  <a:pt x="391" y="517"/>
                  <a:pt x="384" y="520"/>
                  <a:pt x="383" y="521"/>
                </a:cubicBezTo>
                <a:cubicBezTo>
                  <a:pt x="381" y="521"/>
                  <a:pt x="381" y="524"/>
                  <a:pt x="376" y="524"/>
                </a:cubicBezTo>
                <a:cubicBezTo>
                  <a:pt x="372" y="525"/>
                  <a:pt x="366" y="525"/>
                  <a:pt x="368" y="522"/>
                </a:cubicBezTo>
                <a:cubicBezTo>
                  <a:pt x="371" y="520"/>
                  <a:pt x="372" y="518"/>
                  <a:pt x="368" y="518"/>
                </a:cubicBezTo>
                <a:cubicBezTo>
                  <a:pt x="365" y="519"/>
                  <a:pt x="359" y="519"/>
                  <a:pt x="358" y="517"/>
                </a:cubicBezTo>
                <a:cubicBezTo>
                  <a:pt x="358" y="515"/>
                  <a:pt x="361" y="511"/>
                  <a:pt x="358" y="508"/>
                </a:cubicBezTo>
                <a:cubicBezTo>
                  <a:pt x="355" y="505"/>
                  <a:pt x="351" y="504"/>
                  <a:pt x="351" y="501"/>
                </a:cubicBezTo>
                <a:cubicBezTo>
                  <a:pt x="350" y="499"/>
                  <a:pt x="353" y="500"/>
                  <a:pt x="355" y="497"/>
                </a:cubicBezTo>
                <a:cubicBezTo>
                  <a:pt x="356" y="495"/>
                  <a:pt x="354" y="495"/>
                  <a:pt x="357" y="492"/>
                </a:cubicBezTo>
                <a:cubicBezTo>
                  <a:pt x="360" y="490"/>
                  <a:pt x="359" y="485"/>
                  <a:pt x="360" y="487"/>
                </a:cubicBezTo>
                <a:cubicBezTo>
                  <a:pt x="361" y="490"/>
                  <a:pt x="361" y="491"/>
                  <a:pt x="363" y="489"/>
                </a:cubicBezTo>
                <a:cubicBezTo>
                  <a:pt x="364" y="487"/>
                  <a:pt x="365" y="487"/>
                  <a:pt x="368" y="484"/>
                </a:cubicBezTo>
                <a:cubicBezTo>
                  <a:pt x="371" y="482"/>
                  <a:pt x="372" y="481"/>
                  <a:pt x="368" y="479"/>
                </a:cubicBezTo>
                <a:cubicBezTo>
                  <a:pt x="363" y="477"/>
                  <a:pt x="361" y="477"/>
                  <a:pt x="361" y="473"/>
                </a:cubicBezTo>
                <a:cubicBezTo>
                  <a:pt x="360" y="469"/>
                  <a:pt x="359" y="469"/>
                  <a:pt x="358" y="467"/>
                </a:cubicBezTo>
                <a:cubicBezTo>
                  <a:pt x="358" y="465"/>
                  <a:pt x="363" y="467"/>
                  <a:pt x="363" y="465"/>
                </a:cubicBezTo>
                <a:cubicBezTo>
                  <a:pt x="364" y="463"/>
                  <a:pt x="364" y="458"/>
                  <a:pt x="364" y="457"/>
                </a:cubicBezTo>
                <a:cubicBezTo>
                  <a:pt x="364" y="456"/>
                  <a:pt x="363" y="457"/>
                  <a:pt x="361" y="457"/>
                </a:cubicBezTo>
                <a:cubicBezTo>
                  <a:pt x="358" y="457"/>
                  <a:pt x="356" y="456"/>
                  <a:pt x="355" y="459"/>
                </a:cubicBezTo>
                <a:cubicBezTo>
                  <a:pt x="353" y="463"/>
                  <a:pt x="351" y="466"/>
                  <a:pt x="350" y="466"/>
                </a:cubicBezTo>
                <a:cubicBezTo>
                  <a:pt x="348" y="466"/>
                  <a:pt x="343" y="465"/>
                  <a:pt x="340" y="466"/>
                </a:cubicBezTo>
                <a:cubicBezTo>
                  <a:pt x="337" y="466"/>
                  <a:pt x="334" y="472"/>
                  <a:pt x="336" y="472"/>
                </a:cubicBezTo>
                <a:cubicBezTo>
                  <a:pt x="338" y="473"/>
                  <a:pt x="338" y="474"/>
                  <a:pt x="340" y="472"/>
                </a:cubicBezTo>
                <a:cubicBezTo>
                  <a:pt x="343" y="470"/>
                  <a:pt x="343" y="470"/>
                  <a:pt x="344" y="469"/>
                </a:cubicBezTo>
                <a:cubicBezTo>
                  <a:pt x="346" y="468"/>
                  <a:pt x="347" y="468"/>
                  <a:pt x="347" y="470"/>
                </a:cubicBezTo>
                <a:cubicBezTo>
                  <a:pt x="347" y="472"/>
                  <a:pt x="349" y="477"/>
                  <a:pt x="348" y="475"/>
                </a:cubicBezTo>
                <a:cubicBezTo>
                  <a:pt x="346" y="474"/>
                  <a:pt x="343" y="471"/>
                  <a:pt x="343" y="473"/>
                </a:cubicBezTo>
                <a:cubicBezTo>
                  <a:pt x="342" y="474"/>
                  <a:pt x="341" y="477"/>
                  <a:pt x="341" y="477"/>
                </a:cubicBezTo>
                <a:cubicBezTo>
                  <a:pt x="341" y="477"/>
                  <a:pt x="338" y="477"/>
                  <a:pt x="337" y="476"/>
                </a:cubicBezTo>
                <a:cubicBezTo>
                  <a:pt x="337" y="475"/>
                  <a:pt x="338" y="475"/>
                  <a:pt x="336" y="477"/>
                </a:cubicBezTo>
                <a:cubicBezTo>
                  <a:pt x="335" y="478"/>
                  <a:pt x="334" y="474"/>
                  <a:pt x="333" y="476"/>
                </a:cubicBezTo>
                <a:cubicBezTo>
                  <a:pt x="332" y="477"/>
                  <a:pt x="332" y="477"/>
                  <a:pt x="332" y="482"/>
                </a:cubicBezTo>
                <a:cubicBezTo>
                  <a:pt x="332" y="486"/>
                  <a:pt x="332" y="491"/>
                  <a:pt x="334" y="494"/>
                </a:cubicBezTo>
                <a:cubicBezTo>
                  <a:pt x="335" y="496"/>
                  <a:pt x="337" y="495"/>
                  <a:pt x="338" y="497"/>
                </a:cubicBezTo>
                <a:cubicBezTo>
                  <a:pt x="339" y="500"/>
                  <a:pt x="339" y="502"/>
                  <a:pt x="338" y="503"/>
                </a:cubicBezTo>
                <a:cubicBezTo>
                  <a:pt x="337" y="505"/>
                  <a:pt x="334" y="505"/>
                  <a:pt x="337" y="508"/>
                </a:cubicBezTo>
                <a:cubicBezTo>
                  <a:pt x="341" y="510"/>
                  <a:pt x="342" y="509"/>
                  <a:pt x="342" y="513"/>
                </a:cubicBezTo>
                <a:cubicBezTo>
                  <a:pt x="342" y="516"/>
                  <a:pt x="338" y="514"/>
                  <a:pt x="340" y="518"/>
                </a:cubicBezTo>
                <a:cubicBezTo>
                  <a:pt x="341" y="523"/>
                  <a:pt x="342" y="523"/>
                  <a:pt x="342" y="525"/>
                </a:cubicBezTo>
                <a:cubicBezTo>
                  <a:pt x="342" y="527"/>
                  <a:pt x="345" y="525"/>
                  <a:pt x="347" y="525"/>
                </a:cubicBezTo>
                <a:cubicBezTo>
                  <a:pt x="349" y="525"/>
                  <a:pt x="356" y="532"/>
                  <a:pt x="354" y="531"/>
                </a:cubicBezTo>
                <a:cubicBezTo>
                  <a:pt x="352" y="530"/>
                  <a:pt x="351" y="529"/>
                  <a:pt x="348" y="528"/>
                </a:cubicBezTo>
                <a:cubicBezTo>
                  <a:pt x="346" y="527"/>
                  <a:pt x="345" y="527"/>
                  <a:pt x="343" y="528"/>
                </a:cubicBezTo>
                <a:cubicBezTo>
                  <a:pt x="341" y="528"/>
                  <a:pt x="338" y="528"/>
                  <a:pt x="338" y="531"/>
                </a:cubicBezTo>
                <a:cubicBezTo>
                  <a:pt x="338" y="533"/>
                  <a:pt x="339" y="534"/>
                  <a:pt x="336" y="534"/>
                </a:cubicBezTo>
                <a:cubicBezTo>
                  <a:pt x="332" y="534"/>
                  <a:pt x="331" y="531"/>
                  <a:pt x="328" y="531"/>
                </a:cubicBezTo>
                <a:cubicBezTo>
                  <a:pt x="325" y="531"/>
                  <a:pt x="319" y="530"/>
                  <a:pt x="319" y="531"/>
                </a:cubicBezTo>
                <a:cubicBezTo>
                  <a:pt x="319" y="533"/>
                  <a:pt x="319" y="535"/>
                  <a:pt x="318" y="535"/>
                </a:cubicBezTo>
                <a:cubicBezTo>
                  <a:pt x="317" y="535"/>
                  <a:pt x="314" y="533"/>
                  <a:pt x="312" y="533"/>
                </a:cubicBezTo>
                <a:cubicBezTo>
                  <a:pt x="311" y="534"/>
                  <a:pt x="310" y="535"/>
                  <a:pt x="309" y="535"/>
                </a:cubicBezTo>
                <a:cubicBezTo>
                  <a:pt x="307" y="535"/>
                  <a:pt x="303" y="535"/>
                  <a:pt x="302" y="536"/>
                </a:cubicBezTo>
                <a:cubicBezTo>
                  <a:pt x="301" y="536"/>
                  <a:pt x="297" y="540"/>
                  <a:pt x="296" y="541"/>
                </a:cubicBezTo>
                <a:cubicBezTo>
                  <a:pt x="295" y="542"/>
                  <a:pt x="296" y="542"/>
                  <a:pt x="298" y="543"/>
                </a:cubicBezTo>
                <a:cubicBezTo>
                  <a:pt x="299" y="544"/>
                  <a:pt x="301" y="549"/>
                  <a:pt x="298" y="549"/>
                </a:cubicBezTo>
                <a:cubicBezTo>
                  <a:pt x="295" y="548"/>
                  <a:pt x="293" y="549"/>
                  <a:pt x="293" y="547"/>
                </a:cubicBezTo>
                <a:cubicBezTo>
                  <a:pt x="293" y="546"/>
                  <a:pt x="297" y="541"/>
                  <a:pt x="294" y="544"/>
                </a:cubicBezTo>
                <a:cubicBezTo>
                  <a:pt x="291" y="546"/>
                  <a:pt x="291" y="545"/>
                  <a:pt x="288" y="547"/>
                </a:cubicBezTo>
                <a:cubicBezTo>
                  <a:pt x="286" y="548"/>
                  <a:pt x="288" y="552"/>
                  <a:pt x="286" y="553"/>
                </a:cubicBezTo>
                <a:cubicBezTo>
                  <a:pt x="283" y="555"/>
                  <a:pt x="283" y="555"/>
                  <a:pt x="282" y="558"/>
                </a:cubicBezTo>
                <a:cubicBezTo>
                  <a:pt x="280" y="561"/>
                  <a:pt x="280" y="559"/>
                  <a:pt x="280" y="561"/>
                </a:cubicBezTo>
                <a:cubicBezTo>
                  <a:pt x="280" y="563"/>
                  <a:pt x="278" y="565"/>
                  <a:pt x="280" y="565"/>
                </a:cubicBezTo>
                <a:cubicBezTo>
                  <a:pt x="282" y="565"/>
                  <a:pt x="285" y="566"/>
                  <a:pt x="281" y="565"/>
                </a:cubicBezTo>
                <a:cubicBezTo>
                  <a:pt x="277" y="565"/>
                  <a:pt x="277" y="565"/>
                  <a:pt x="277" y="565"/>
                </a:cubicBezTo>
                <a:cubicBezTo>
                  <a:pt x="277" y="565"/>
                  <a:pt x="277" y="565"/>
                  <a:pt x="277" y="565"/>
                </a:cubicBezTo>
                <a:cubicBezTo>
                  <a:pt x="278" y="566"/>
                  <a:pt x="281" y="566"/>
                  <a:pt x="280" y="566"/>
                </a:cubicBezTo>
                <a:cubicBezTo>
                  <a:pt x="279" y="566"/>
                  <a:pt x="276" y="566"/>
                  <a:pt x="276" y="566"/>
                </a:cubicBezTo>
                <a:cubicBezTo>
                  <a:pt x="275" y="566"/>
                  <a:pt x="275" y="566"/>
                  <a:pt x="276" y="566"/>
                </a:cubicBezTo>
                <a:cubicBezTo>
                  <a:pt x="276" y="567"/>
                  <a:pt x="278" y="569"/>
                  <a:pt x="279" y="569"/>
                </a:cubicBezTo>
                <a:cubicBezTo>
                  <a:pt x="280" y="569"/>
                  <a:pt x="278" y="569"/>
                  <a:pt x="277" y="568"/>
                </a:cubicBezTo>
                <a:cubicBezTo>
                  <a:pt x="275" y="567"/>
                  <a:pt x="272" y="567"/>
                  <a:pt x="275" y="569"/>
                </a:cubicBezTo>
                <a:cubicBezTo>
                  <a:pt x="278" y="571"/>
                  <a:pt x="279" y="571"/>
                  <a:pt x="276" y="570"/>
                </a:cubicBezTo>
                <a:cubicBezTo>
                  <a:pt x="272" y="568"/>
                  <a:pt x="272" y="569"/>
                  <a:pt x="273" y="570"/>
                </a:cubicBezTo>
                <a:cubicBezTo>
                  <a:pt x="273" y="570"/>
                  <a:pt x="276" y="572"/>
                  <a:pt x="275" y="572"/>
                </a:cubicBezTo>
                <a:cubicBezTo>
                  <a:pt x="274" y="572"/>
                  <a:pt x="273" y="571"/>
                  <a:pt x="272" y="571"/>
                </a:cubicBezTo>
                <a:cubicBezTo>
                  <a:pt x="271" y="571"/>
                  <a:pt x="270" y="571"/>
                  <a:pt x="269" y="571"/>
                </a:cubicBezTo>
                <a:cubicBezTo>
                  <a:pt x="269" y="572"/>
                  <a:pt x="265" y="573"/>
                  <a:pt x="263" y="574"/>
                </a:cubicBezTo>
                <a:cubicBezTo>
                  <a:pt x="262" y="575"/>
                  <a:pt x="261" y="577"/>
                  <a:pt x="260" y="577"/>
                </a:cubicBezTo>
                <a:cubicBezTo>
                  <a:pt x="258" y="577"/>
                  <a:pt x="254" y="576"/>
                  <a:pt x="252" y="578"/>
                </a:cubicBezTo>
                <a:cubicBezTo>
                  <a:pt x="250" y="579"/>
                  <a:pt x="246" y="584"/>
                  <a:pt x="246" y="587"/>
                </a:cubicBezTo>
                <a:cubicBezTo>
                  <a:pt x="246" y="590"/>
                  <a:pt x="247" y="591"/>
                  <a:pt x="244" y="593"/>
                </a:cubicBezTo>
                <a:cubicBezTo>
                  <a:pt x="241" y="595"/>
                  <a:pt x="238" y="597"/>
                  <a:pt x="234" y="598"/>
                </a:cubicBezTo>
                <a:cubicBezTo>
                  <a:pt x="229" y="599"/>
                  <a:pt x="231" y="601"/>
                  <a:pt x="230" y="603"/>
                </a:cubicBezTo>
                <a:cubicBezTo>
                  <a:pt x="229" y="604"/>
                  <a:pt x="229" y="607"/>
                  <a:pt x="226" y="607"/>
                </a:cubicBezTo>
                <a:cubicBezTo>
                  <a:pt x="224" y="607"/>
                  <a:pt x="214" y="607"/>
                  <a:pt x="212" y="605"/>
                </a:cubicBezTo>
                <a:cubicBezTo>
                  <a:pt x="210" y="604"/>
                  <a:pt x="208" y="601"/>
                  <a:pt x="205" y="601"/>
                </a:cubicBezTo>
                <a:cubicBezTo>
                  <a:pt x="203" y="601"/>
                  <a:pt x="200" y="599"/>
                  <a:pt x="202" y="603"/>
                </a:cubicBezTo>
                <a:cubicBezTo>
                  <a:pt x="204" y="607"/>
                  <a:pt x="207" y="614"/>
                  <a:pt x="207" y="615"/>
                </a:cubicBezTo>
                <a:cubicBezTo>
                  <a:pt x="208" y="617"/>
                  <a:pt x="205" y="619"/>
                  <a:pt x="203" y="619"/>
                </a:cubicBezTo>
                <a:cubicBezTo>
                  <a:pt x="200" y="619"/>
                  <a:pt x="196" y="618"/>
                  <a:pt x="195" y="618"/>
                </a:cubicBezTo>
                <a:cubicBezTo>
                  <a:pt x="194" y="618"/>
                  <a:pt x="190" y="620"/>
                  <a:pt x="189" y="618"/>
                </a:cubicBezTo>
                <a:cubicBezTo>
                  <a:pt x="187" y="617"/>
                  <a:pt x="182" y="614"/>
                  <a:pt x="181" y="614"/>
                </a:cubicBezTo>
                <a:cubicBezTo>
                  <a:pt x="180" y="614"/>
                  <a:pt x="171" y="618"/>
                  <a:pt x="167" y="619"/>
                </a:cubicBezTo>
                <a:cubicBezTo>
                  <a:pt x="163" y="620"/>
                  <a:pt x="162" y="621"/>
                  <a:pt x="164" y="622"/>
                </a:cubicBezTo>
                <a:cubicBezTo>
                  <a:pt x="167" y="623"/>
                  <a:pt x="168" y="625"/>
                  <a:pt x="167" y="626"/>
                </a:cubicBezTo>
                <a:cubicBezTo>
                  <a:pt x="165" y="627"/>
                  <a:pt x="163" y="628"/>
                  <a:pt x="164" y="629"/>
                </a:cubicBezTo>
                <a:cubicBezTo>
                  <a:pt x="165" y="629"/>
                  <a:pt x="171" y="632"/>
                  <a:pt x="176" y="633"/>
                </a:cubicBezTo>
                <a:cubicBezTo>
                  <a:pt x="180" y="634"/>
                  <a:pt x="188" y="637"/>
                  <a:pt x="191" y="637"/>
                </a:cubicBezTo>
                <a:cubicBezTo>
                  <a:pt x="194" y="637"/>
                  <a:pt x="197" y="639"/>
                  <a:pt x="200" y="640"/>
                </a:cubicBezTo>
                <a:cubicBezTo>
                  <a:pt x="203" y="642"/>
                  <a:pt x="199" y="642"/>
                  <a:pt x="198" y="643"/>
                </a:cubicBezTo>
                <a:cubicBezTo>
                  <a:pt x="198" y="644"/>
                  <a:pt x="197" y="647"/>
                  <a:pt x="199" y="650"/>
                </a:cubicBezTo>
                <a:cubicBezTo>
                  <a:pt x="201" y="652"/>
                  <a:pt x="206" y="656"/>
                  <a:pt x="208" y="656"/>
                </a:cubicBezTo>
                <a:cubicBezTo>
                  <a:pt x="211" y="656"/>
                  <a:pt x="213" y="660"/>
                  <a:pt x="212" y="663"/>
                </a:cubicBezTo>
                <a:cubicBezTo>
                  <a:pt x="211" y="665"/>
                  <a:pt x="209" y="666"/>
                  <a:pt x="212" y="668"/>
                </a:cubicBezTo>
                <a:cubicBezTo>
                  <a:pt x="215" y="670"/>
                  <a:pt x="219" y="679"/>
                  <a:pt x="217" y="676"/>
                </a:cubicBezTo>
                <a:cubicBezTo>
                  <a:pt x="215" y="674"/>
                  <a:pt x="212" y="667"/>
                  <a:pt x="211" y="670"/>
                </a:cubicBezTo>
                <a:cubicBezTo>
                  <a:pt x="211" y="673"/>
                  <a:pt x="207" y="696"/>
                  <a:pt x="207" y="700"/>
                </a:cubicBezTo>
                <a:cubicBezTo>
                  <a:pt x="206" y="703"/>
                  <a:pt x="203" y="706"/>
                  <a:pt x="200" y="706"/>
                </a:cubicBezTo>
                <a:cubicBezTo>
                  <a:pt x="196" y="706"/>
                  <a:pt x="192" y="703"/>
                  <a:pt x="190" y="704"/>
                </a:cubicBezTo>
                <a:cubicBezTo>
                  <a:pt x="188" y="705"/>
                  <a:pt x="184" y="706"/>
                  <a:pt x="181" y="705"/>
                </a:cubicBezTo>
                <a:cubicBezTo>
                  <a:pt x="178" y="704"/>
                  <a:pt x="163" y="704"/>
                  <a:pt x="155" y="703"/>
                </a:cubicBezTo>
                <a:cubicBezTo>
                  <a:pt x="146" y="702"/>
                  <a:pt x="132" y="702"/>
                  <a:pt x="127" y="700"/>
                </a:cubicBezTo>
                <a:cubicBezTo>
                  <a:pt x="122" y="699"/>
                  <a:pt x="118" y="704"/>
                  <a:pt x="116" y="705"/>
                </a:cubicBezTo>
                <a:cubicBezTo>
                  <a:pt x="115" y="705"/>
                  <a:pt x="109" y="707"/>
                  <a:pt x="106" y="709"/>
                </a:cubicBezTo>
                <a:cubicBezTo>
                  <a:pt x="104" y="710"/>
                  <a:pt x="103" y="713"/>
                  <a:pt x="106" y="715"/>
                </a:cubicBezTo>
                <a:cubicBezTo>
                  <a:pt x="108" y="716"/>
                  <a:pt x="110" y="722"/>
                  <a:pt x="109" y="726"/>
                </a:cubicBezTo>
                <a:cubicBezTo>
                  <a:pt x="108" y="729"/>
                  <a:pt x="111" y="735"/>
                  <a:pt x="111" y="737"/>
                </a:cubicBezTo>
                <a:cubicBezTo>
                  <a:pt x="111" y="738"/>
                  <a:pt x="109" y="756"/>
                  <a:pt x="107" y="761"/>
                </a:cubicBezTo>
                <a:cubicBezTo>
                  <a:pt x="106" y="766"/>
                  <a:pt x="103" y="770"/>
                  <a:pt x="103" y="773"/>
                </a:cubicBezTo>
                <a:cubicBezTo>
                  <a:pt x="103" y="775"/>
                  <a:pt x="105" y="783"/>
                  <a:pt x="106" y="781"/>
                </a:cubicBezTo>
                <a:cubicBezTo>
                  <a:pt x="107" y="779"/>
                  <a:pt x="110" y="783"/>
                  <a:pt x="110" y="788"/>
                </a:cubicBezTo>
                <a:cubicBezTo>
                  <a:pt x="109" y="792"/>
                  <a:pt x="107" y="802"/>
                  <a:pt x="110" y="803"/>
                </a:cubicBezTo>
                <a:cubicBezTo>
                  <a:pt x="112" y="803"/>
                  <a:pt x="120" y="806"/>
                  <a:pt x="124" y="803"/>
                </a:cubicBezTo>
                <a:cubicBezTo>
                  <a:pt x="129" y="800"/>
                  <a:pt x="132" y="798"/>
                  <a:pt x="135" y="801"/>
                </a:cubicBezTo>
                <a:cubicBezTo>
                  <a:pt x="138" y="803"/>
                  <a:pt x="147" y="818"/>
                  <a:pt x="149" y="819"/>
                </a:cubicBezTo>
                <a:cubicBezTo>
                  <a:pt x="152" y="819"/>
                  <a:pt x="153" y="821"/>
                  <a:pt x="155" y="819"/>
                </a:cubicBezTo>
                <a:cubicBezTo>
                  <a:pt x="157" y="817"/>
                  <a:pt x="157" y="813"/>
                  <a:pt x="161" y="812"/>
                </a:cubicBezTo>
                <a:cubicBezTo>
                  <a:pt x="164" y="812"/>
                  <a:pt x="170" y="809"/>
                  <a:pt x="174" y="809"/>
                </a:cubicBezTo>
                <a:cubicBezTo>
                  <a:pt x="179" y="809"/>
                  <a:pt x="190" y="809"/>
                  <a:pt x="194" y="807"/>
                </a:cubicBezTo>
                <a:cubicBezTo>
                  <a:pt x="198" y="806"/>
                  <a:pt x="201" y="805"/>
                  <a:pt x="202" y="802"/>
                </a:cubicBezTo>
                <a:cubicBezTo>
                  <a:pt x="202" y="799"/>
                  <a:pt x="214" y="796"/>
                  <a:pt x="215" y="792"/>
                </a:cubicBezTo>
                <a:cubicBezTo>
                  <a:pt x="217" y="788"/>
                  <a:pt x="221" y="781"/>
                  <a:pt x="225" y="780"/>
                </a:cubicBezTo>
                <a:cubicBezTo>
                  <a:pt x="229" y="778"/>
                  <a:pt x="228" y="777"/>
                  <a:pt x="227" y="775"/>
                </a:cubicBezTo>
                <a:cubicBezTo>
                  <a:pt x="225" y="772"/>
                  <a:pt x="220" y="768"/>
                  <a:pt x="223" y="764"/>
                </a:cubicBezTo>
                <a:cubicBezTo>
                  <a:pt x="225" y="760"/>
                  <a:pt x="231" y="752"/>
                  <a:pt x="233" y="750"/>
                </a:cubicBezTo>
                <a:cubicBezTo>
                  <a:pt x="235" y="748"/>
                  <a:pt x="236" y="745"/>
                  <a:pt x="237" y="744"/>
                </a:cubicBezTo>
                <a:cubicBezTo>
                  <a:pt x="237" y="743"/>
                  <a:pt x="250" y="739"/>
                  <a:pt x="254" y="736"/>
                </a:cubicBezTo>
                <a:cubicBezTo>
                  <a:pt x="259" y="733"/>
                  <a:pt x="269" y="728"/>
                  <a:pt x="268" y="724"/>
                </a:cubicBezTo>
                <a:cubicBezTo>
                  <a:pt x="267" y="720"/>
                  <a:pt x="264" y="714"/>
                  <a:pt x="266" y="710"/>
                </a:cubicBezTo>
                <a:cubicBezTo>
                  <a:pt x="268" y="707"/>
                  <a:pt x="271" y="702"/>
                  <a:pt x="276" y="702"/>
                </a:cubicBezTo>
                <a:cubicBezTo>
                  <a:pt x="280" y="701"/>
                  <a:pt x="281" y="702"/>
                  <a:pt x="287" y="703"/>
                </a:cubicBezTo>
                <a:cubicBezTo>
                  <a:pt x="293" y="703"/>
                  <a:pt x="297" y="709"/>
                  <a:pt x="303" y="709"/>
                </a:cubicBezTo>
                <a:cubicBezTo>
                  <a:pt x="309" y="709"/>
                  <a:pt x="315" y="705"/>
                  <a:pt x="318" y="702"/>
                </a:cubicBezTo>
                <a:cubicBezTo>
                  <a:pt x="322" y="699"/>
                  <a:pt x="332" y="697"/>
                  <a:pt x="335" y="694"/>
                </a:cubicBezTo>
                <a:cubicBezTo>
                  <a:pt x="339" y="691"/>
                  <a:pt x="340" y="689"/>
                  <a:pt x="344" y="688"/>
                </a:cubicBezTo>
                <a:cubicBezTo>
                  <a:pt x="348" y="688"/>
                  <a:pt x="353" y="694"/>
                  <a:pt x="356" y="694"/>
                </a:cubicBezTo>
                <a:cubicBezTo>
                  <a:pt x="359" y="694"/>
                  <a:pt x="359" y="699"/>
                  <a:pt x="361" y="701"/>
                </a:cubicBezTo>
                <a:cubicBezTo>
                  <a:pt x="363" y="704"/>
                  <a:pt x="363" y="708"/>
                  <a:pt x="364" y="710"/>
                </a:cubicBezTo>
                <a:cubicBezTo>
                  <a:pt x="365" y="713"/>
                  <a:pt x="377" y="720"/>
                  <a:pt x="380" y="724"/>
                </a:cubicBezTo>
                <a:cubicBezTo>
                  <a:pt x="384" y="727"/>
                  <a:pt x="394" y="736"/>
                  <a:pt x="396" y="736"/>
                </a:cubicBezTo>
                <a:cubicBezTo>
                  <a:pt x="399" y="737"/>
                  <a:pt x="403" y="738"/>
                  <a:pt x="409" y="743"/>
                </a:cubicBezTo>
                <a:cubicBezTo>
                  <a:pt x="414" y="748"/>
                  <a:pt x="416" y="749"/>
                  <a:pt x="421" y="753"/>
                </a:cubicBezTo>
                <a:cubicBezTo>
                  <a:pt x="425" y="757"/>
                  <a:pt x="429" y="756"/>
                  <a:pt x="430" y="758"/>
                </a:cubicBezTo>
                <a:cubicBezTo>
                  <a:pt x="430" y="760"/>
                  <a:pt x="434" y="768"/>
                  <a:pt x="434" y="770"/>
                </a:cubicBezTo>
                <a:cubicBezTo>
                  <a:pt x="435" y="773"/>
                  <a:pt x="431" y="778"/>
                  <a:pt x="430" y="780"/>
                </a:cubicBezTo>
                <a:cubicBezTo>
                  <a:pt x="430" y="783"/>
                  <a:pt x="430" y="790"/>
                  <a:pt x="431" y="789"/>
                </a:cubicBezTo>
                <a:cubicBezTo>
                  <a:pt x="431" y="788"/>
                  <a:pt x="438" y="781"/>
                  <a:pt x="439" y="778"/>
                </a:cubicBezTo>
                <a:cubicBezTo>
                  <a:pt x="440" y="776"/>
                  <a:pt x="442" y="774"/>
                  <a:pt x="444" y="773"/>
                </a:cubicBezTo>
                <a:cubicBezTo>
                  <a:pt x="446" y="772"/>
                  <a:pt x="447" y="770"/>
                  <a:pt x="446" y="768"/>
                </a:cubicBezTo>
                <a:cubicBezTo>
                  <a:pt x="445" y="766"/>
                  <a:pt x="439" y="762"/>
                  <a:pt x="438" y="760"/>
                </a:cubicBezTo>
                <a:cubicBezTo>
                  <a:pt x="438" y="758"/>
                  <a:pt x="438" y="755"/>
                  <a:pt x="441" y="753"/>
                </a:cubicBezTo>
                <a:cubicBezTo>
                  <a:pt x="443" y="751"/>
                  <a:pt x="446" y="748"/>
                  <a:pt x="448" y="750"/>
                </a:cubicBezTo>
                <a:cubicBezTo>
                  <a:pt x="451" y="752"/>
                  <a:pt x="455" y="752"/>
                  <a:pt x="457" y="755"/>
                </a:cubicBezTo>
                <a:cubicBezTo>
                  <a:pt x="458" y="758"/>
                  <a:pt x="460" y="759"/>
                  <a:pt x="461" y="758"/>
                </a:cubicBezTo>
                <a:cubicBezTo>
                  <a:pt x="462" y="758"/>
                  <a:pt x="463" y="753"/>
                  <a:pt x="459" y="749"/>
                </a:cubicBezTo>
                <a:cubicBezTo>
                  <a:pt x="455" y="745"/>
                  <a:pt x="447" y="742"/>
                  <a:pt x="444" y="740"/>
                </a:cubicBezTo>
                <a:cubicBezTo>
                  <a:pt x="442" y="739"/>
                  <a:pt x="431" y="736"/>
                  <a:pt x="431" y="733"/>
                </a:cubicBezTo>
                <a:cubicBezTo>
                  <a:pt x="432" y="731"/>
                  <a:pt x="435" y="729"/>
                  <a:pt x="434" y="728"/>
                </a:cubicBezTo>
                <a:cubicBezTo>
                  <a:pt x="432" y="727"/>
                  <a:pt x="431" y="727"/>
                  <a:pt x="427" y="727"/>
                </a:cubicBezTo>
                <a:cubicBezTo>
                  <a:pt x="422" y="727"/>
                  <a:pt x="420" y="726"/>
                  <a:pt x="417" y="723"/>
                </a:cubicBezTo>
                <a:cubicBezTo>
                  <a:pt x="414" y="721"/>
                  <a:pt x="408" y="713"/>
                  <a:pt x="406" y="708"/>
                </a:cubicBezTo>
                <a:cubicBezTo>
                  <a:pt x="404" y="704"/>
                  <a:pt x="404" y="702"/>
                  <a:pt x="400" y="699"/>
                </a:cubicBezTo>
                <a:cubicBezTo>
                  <a:pt x="396" y="697"/>
                  <a:pt x="388" y="693"/>
                  <a:pt x="388" y="690"/>
                </a:cubicBezTo>
                <a:cubicBezTo>
                  <a:pt x="387" y="686"/>
                  <a:pt x="388" y="682"/>
                  <a:pt x="389" y="681"/>
                </a:cubicBezTo>
                <a:cubicBezTo>
                  <a:pt x="390" y="680"/>
                  <a:pt x="391" y="679"/>
                  <a:pt x="390" y="677"/>
                </a:cubicBezTo>
                <a:cubicBezTo>
                  <a:pt x="388" y="675"/>
                  <a:pt x="388" y="671"/>
                  <a:pt x="390" y="670"/>
                </a:cubicBezTo>
                <a:cubicBezTo>
                  <a:pt x="392" y="669"/>
                  <a:pt x="396" y="670"/>
                  <a:pt x="396" y="669"/>
                </a:cubicBezTo>
                <a:cubicBezTo>
                  <a:pt x="396" y="668"/>
                  <a:pt x="396" y="665"/>
                  <a:pt x="399" y="665"/>
                </a:cubicBezTo>
                <a:cubicBezTo>
                  <a:pt x="401" y="665"/>
                  <a:pt x="404" y="664"/>
                  <a:pt x="405" y="666"/>
                </a:cubicBezTo>
                <a:cubicBezTo>
                  <a:pt x="405" y="668"/>
                  <a:pt x="404" y="671"/>
                  <a:pt x="404" y="673"/>
                </a:cubicBezTo>
                <a:cubicBezTo>
                  <a:pt x="404" y="675"/>
                  <a:pt x="407" y="683"/>
                  <a:pt x="407" y="681"/>
                </a:cubicBezTo>
                <a:cubicBezTo>
                  <a:pt x="408" y="679"/>
                  <a:pt x="412" y="678"/>
                  <a:pt x="413" y="680"/>
                </a:cubicBezTo>
                <a:cubicBezTo>
                  <a:pt x="413" y="683"/>
                  <a:pt x="413" y="687"/>
                  <a:pt x="414" y="684"/>
                </a:cubicBezTo>
                <a:cubicBezTo>
                  <a:pt x="414" y="682"/>
                  <a:pt x="413" y="679"/>
                  <a:pt x="414" y="678"/>
                </a:cubicBezTo>
                <a:cubicBezTo>
                  <a:pt x="416" y="677"/>
                  <a:pt x="418" y="676"/>
                  <a:pt x="419" y="679"/>
                </a:cubicBezTo>
                <a:cubicBezTo>
                  <a:pt x="420" y="683"/>
                  <a:pt x="421" y="687"/>
                  <a:pt x="423" y="689"/>
                </a:cubicBezTo>
                <a:cubicBezTo>
                  <a:pt x="426" y="691"/>
                  <a:pt x="427" y="694"/>
                  <a:pt x="431" y="697"/>
                </a:cubicBezTo>
                <a:cubicBezTo>
                  <a:pt x="435" y="700"/>
                  <a:pt x="436" y="702"/>
                  <a:pt x="439" y="702"/>
                </a:cubicBezTo>
                <a:cubicBezTo>
                  <a:pt x="442" y="703"/>
                  <a:pt x="443" y="705"/>
                  <a:pt x="448" y="708"/>
                </a:cubicBezTo>
                <a:cubicBezTo>
                  <a:pt x="454" y="712"/>
                  <a:pt x="462" y="718"/>
                  <a:pt x="467" y="722"/>
                </a:cubicBezTo>
                <a:cubicBezTo>
                  <a:pt x="472" y="727"/>
                  <a:pt x="477" y="728"/>
                  <a:pt x="476" y="730"/>
                </a:cubicBezTo>
                <a:cubicBezTo>
                  <a:pt x="475" y="733"/>
                  <a:pt x="475" y="743"/>
                  <a:pt x="475" y="747"/>
                </a:cubicBezTo>
                <a:cubicBezTo>
                  <a:pt x="476" y="752"/>
                  <a:pt x="477" y="755"/>
                  <a:pt x="479" y="755"/>
                </a:cubicBezTo>
                <a:cubicBezTo>
                  <a:pt x="481" y="756"/>
                  <a:pt x="481" y="756"/>
                  <a:pt x="482" y="760"/>
                </a:cubicBezTo>
                <a:cubicBezTo>
                  <a:pt x="484" y="763"/>
                  <a:pt x="487" y="766"/>
                  <a:pt x="489" y="768"/>
                </a:cubicBezTo>
                <a:cubicBezTo>
                  <a:pt x="492" y="770"/>
                  <a:pt x="495" y="771"/>
                  <a:pt x="495" y="774"/>
                </a:cubicBezTo>
                <a:cubicBezTo>
                  <a:pt x="495" y="777"/>
                  <a:pt x="497" y="784"/>
                  <a:pt x="498" y="787"/>
                </a:cubicBezTo>
                <a:cubicBezTo>
                  <a:pt x="499" y="789"/>
                  <a:pt x="499" y="792"/>
                  <a:pt x="501" y="794"/>
                </a:cubicBezTo>
                <a:cubicBezTo>
                  <a:pt x="504" y="795"/>
                  <a:pt x="504" y="797"/>
                  <a:pt x="503" y="798"/>
                </a:cubicBezTo>
                <a:cubicBezTo>
                  <a:pt x="502" y="799"/>
                  <a:pt x="501" y="803"/>
                  <a:pt x="503" y="804"/>
                </a:cubicBezTo>
                <a:cubicBezTo>
                  <a:pt x="505" y="806"/>
                  <a:pt x="504" y="803"/>
                  <a:pt x="506" y="804"/>
                </a:cubicBezTo>
                <a:cubicBezTo>
                  <a:pt x="508" y="804"/>
                  <a:pt x="508" y="804"/>
                  <a:pt x="510" y="806"/>
                </a:cubicBezTo>
                <a:cubicBezTo>
                  <a:pt x="512" y="808"/>
                  <a:pt x="511" y="811"/>
                  <a:pt x="513" y="809"/>
                </a:cubicBezTo>
                <a:cubicBezTo>
                  <a:pt x="515" y="808"/>
                  <a:pt x="515" y="805"/>
                  <a:pt x="517" y="807"/>
                </a:cubicBezTo>
                <a:cubicBezTo>
                  <a:pt x="519" y="809"/>
                  <a:pt x="520" y="812"/>
                  <a:pt x="521" y="810"/>
                </a:cubicBezTo>
                <a:cubicBezTo>
                  <a:pt x="521" y="807"/>
                  <a:pt x="522" y="807"/>
                  <a:pt x="520" y="804"/>
                </a:cubicBezTo>
                <a:cubicBezTo>
                  <a:pt x="518" y="801"/>
                  <a:pt x="521" y="800"/>
                  <a:pt x="519" y="797"/>
                </a:cubicBezTo>
                <a:cubicBezTo>
                  <a:pt x="517" y="794"/>
                  <a:pt x="520" y="796"/>
                  <a:pt x="522" y="796"/>
                </a:cubicBezTo>
                <a:cubicBezTo>
                  <a:pt x="525" y="796"/>
                  <a:pt x="530" y="798"/>
                  <a:pt x="527" y="795"/>
                </a:cubicBezTo>
                <a:cubicBezTo>
                  <a:pt x="525" y="792"/>
                  <a:pt x="523" y="792"/>
                  <a:pt x="522" y="790"/>
                </a:cubicBezTo>
                <a:cubicBezTo>
                  <a:pt x="521" y="788"/>
                  <a:pt x="522" y="789"/>
                  <a:pt x="524" y="788"/>
                </a:cubicBezTo>
                <a:cubicBezTo>
                  <a:pt x="525" y="786"/>
                  <a:pt x="525" y="786"/>
                  <a:pt x="527" y="788"/>
                </a:cubicBezTo>
                <a:cubicBezTo>
                  <a:pt x="530" y="789"/>
                  <a:pt x="531" y="793"/>
                  <a:pt x="532" y="791"/>
                </a:cubicBezTo>
                <a:cubicBezTo>
                  <a:pt x="533" y="790"/>
                  <a:pt x="533" y="789"/>
                  <a:pt x="532" y="788"/>
                </a:cubicBezTo>
                <a:cubicBezTo>
                  <a:pt x="532" y="786"/>
                  <a:pt x="531" y="784"/>
                  <a:pt x="534" y="785"/>
                </a:cubicBezTo>
                <a:cubicBezTo>
                  <a:pt x="537" y="786"/>
                  <a:pt x="540" y="789"/>
                  <a:pt x="540" y="788"/>
                </a:cubicBezTo>
                <a:cubicBezTo>
                  <a:pt x="540" y="786"/>
                  <a:pt x="539" y="786"/>
                  <a:pt x="536" y="782"/>
                </a:cubicBezTo>
                <a:cubicBezTo>
                  <a:pt x="534" y="779"/>
                  <a:pt x="537" y="780"/>
                  <a:pt x="532" y="777"/>
                </a:cubicBezTo>
                <a:cubicBezTo>
                  <a:pt x="527" y="774"/>
                  <a:pt x="524" y="773"/>
                  <a:pt x="524" y="770"/>
                </a:cubicBezTo>
                <a:cubicBezTo>
                  <a:pt x="524" y="768"/>
                  <a:pt x="527" y="772"/>
                  <a:pt x="524" y="768"/>
                </a:cubicBezTo>
                <a:cubicBezTo>
                  <a:pt x="521" y="765"/>
                  <a:pt x="516" y="761"/>
                  <a:pt x="515" y="757"/>
                </a:cubicBezTo>
                <a:cubicBezTo>
                  <a:pt x="514" y="753"/>
                  <a:pt x="515" y="751"/>
                  <a:pt x="517" y="750"/>
                </a:cubicBezTo>
                <a:cubicBezTo>
                  <a:pt x="518" y="750"/>
                  <a:pt x="520" y="751"/>
                  <a:pt x="523" y="754"/>
                </a:cubicBezTo>
                <a:cubicBezTo>
                  <a:pt x="526" y="756"/>
                  <a:pt x="527" y="758"/>
                  <a:pt x="527" y="757"/>
                </a:cubicBezTo>
                <a:cubicBezTo>
                  <a:pt x="527" y="755"/>
                  <a:pt x="527" y="753"/>
                  <a:pt x="529" y="754"/>
                </a:cubicBezTo>
                <a:cubicBezTo>
                  <a:pt x="531" y="755"/>
                  <a:pt x="534" y="757"/>
                  <a:pt x="533" y="756"/>
                </a:cubicBezTo>
                <a:cubicBezTo>
                  <a:pt x="532" y="754"/>
                  <a:pt x="529" y="752"/>
                  <a:pt x="531" y="753"/>
                </a:cubicBezTo>
                <a:cubicBezTo>
                  <a:pt x="534" y="753"/>
                  <a:pt x="541" y="756"/>
                  <a:pt x="538" y="753"/>
                </a:cubicBezTo>
                <a:cubicBezTo>
                  <a:pt x="535" y="751"/>
                  <a:pt x="528" y="749"/>
                  <a:pt x="531" y="746"/>
                </a:cubicBezTo>
                <a:cubicBezTo>
                  <a:pt x="534" y="743"/>
                  <a:pt x="535" y="745"/>
                  <a:pt x="537" y="744"/>
                </a:cubicBezTo>
                <a:cubicBezTo>
                  <a:pt x="540" y="742"/>
                  <a:pt x="542" y="740"/>
                  <a:pt x="542" y="742"/>
                </a:cubicBezTo>
                <a:cubicBezTo>
                  <a:pt x="541" y="744"/>
                  <a:pt x="539" y="749"/>
                  <a:pt x="541" y="747"/>
                </a:cubicBezTo>
                <a:cubicBezTo>
                  <a:pt x="543" y="745"/>
                  <a:pt x="545" y="742"/>
                  <a:pt x="549" y="742"/>
                </a:cubicBezTo>
                <a:cubicBezTo>
                  <a:pt x="553" y="743"/>
                  <a:pt x="554" y="744"/>
                  <a:pt x="558" y="746"/>
                </a:cubicBezTo>
                <a:cubicBezTo>
                  <a:pt x="562" y="748"/>
                  <a:pt x="562" y="749"/>
                  <a:pt x="567" y="749"/>
                </a:cubicBezTo>
                <a:cubicBezTo>
                  <a:pt x="572" y="749"/>
                  <a:pt x="576" y="746"/>
                  <a:pt x="578" y="744"/>
                </a:cubicBezTo>
                <a:cubicBezTo>
                  <a:pt x="580" y="742"/>
                  <a:pt x="590" y="741"/>
                  <a:pt x="592" y="741"/>
                </a:cubicBezTo>
                <a:cubicBezTo>
                  <a:pt x="594" y="741"/>
                  <a:pt x="597" y="741"/>
                  <a:pt x="597" y="739"/>
                </a:cubicBezTo>
                <a:cubicBezTo>
                  <a:pt x="596" y="738"/>
                  <a:pt x="598" y="739"/>
                  <a:pt x="594" y="736"/>
                </a:cubicBezTo>
                <a:cubicBezTo>
                  <a:pt x="590" y="734"/>
                  <a:pt x="584" y="733"/>
                  <a:pt x="584" y="729"/>
                </a:cubicBezTo>
                <a:cubicBezTo>
                  <a:pt x="584" y="725"/>
                  <a:pt x="583" y="722"/>
                  <a:pt x="582" y="721"/>
                </a:cubicBezTo>
                <a:cubicBezTo>
                  <a:pt x="581" y="720"/>
                  <a:pt x="584" y="713"/>
                  <a:pt x="585" y="710"/>
                </a:cubicBezTo>
                <a:cubicBezTo>
                  <a:pt x="586" y="707"/>
                  <a:pt x="587" y="706"/>
                  <a:pt x="590" y="704"/>
                </a:cubicBezTo>
                <a:cubicBezTo>
                  <a:pt x="593" y="701"/>
                  <a:pt x="592" y="691"/>
                  <a:pt x="594" y="687"/>
                </a:cubicBezTo>
                <a:cubicBezTo>
                  <a:pt x="595" y="683"/>
                  <a:pt x="594" y="682"/>
                  <a:pt x="597" y="681"/>
                </a:cubicBezTo>
                <a:cubicBezTo>
                  <a:pt x="599" y="679"/>
                  <a:pt x="602" y="682"/>
                  <a:pt x="605" y="679"/>
                </a:cubicBezTo>
                <a:cubicBezTo>
                  <a:pt x="608" y="675"/>
                  <a:pt x="608" y="671"/>
                  <a:pt x="607" y="670"/>
                </a:cubicBezTo>
                <a:cubicBezTo>
                  <a:pt x="606" y="668"/>
                  <a:pt x="604" y="668"/>
                  <a:pt x="606" y="666"/>
                </a:cubicBezTo>
                <a:cubicBezTo>
                  <a:pt x="609" y="664"/>
                  <a:pt x="613" y="661"/>
                  <a:pt x="617" y="658"/>
                </a:cubicBezTo>
                <a:cubicBezTo>
                  <a:pt x="621" y="655"/>
                  <a:pt x="620" y="652"/>
                  <a:pt x="625" y="651"/>
                </a:cubicBezTo>
                <a:cubicBezTo>
                  <a:pt x="629" y="650"/>
                  <a:pt x="630" y="650"/>
                  <a:pt x="632" y="653"/>
                </a:cubicBezTo>
                <a:cubicBezTo>
                  <a:pt x="634" y="656"/>
                  <a:pt x="634" y="658"/>
                  <a:pt x="638" y="658"/>
                </a:cubicBezTo>
                <a:cubicBezTo>
                  <a:pt x="642" y="658"/>
                  <a:pt x="645" y="661"/>
                  <a:pt x="650" y="660"/>
                </a:cubicBezTo>
                <a:cubicBezTo>
                  <a:pt x="655" y="659"/>
                  <a:pt x="661" y="659"/>
                  <a:pt x="661" y="660"/>
                </a:cubicBezTo>
                <a:cubicBezTo>
                  <a:pt x="661" y="661"/>
                  <a:pt x="649" y="667"/>
                  <a:pt x="647" y="668"/>
                </a:cubicBezTo>
                <a:cubicBezTo>
                  <a:pt x="645" y="669"/>
                  <a:pt x="644" y="670"/>
                  <a:pt x="647" y="671"/>
                </a:cubicBezTo>
                <a:cubicBezTo>
                  <a:pt x="650" y="672"/>
                  <a:pt x="657" y="673"/>
                  <a:pt x="657" y="676"/>
                </a:cubicBezTo>
                <a:cubicBezTo>
                  <a:pt x="657" y="678"/>
                  <a:pt x="653" y="681"/>
                  <a:pt x="655" y="683"/>
                </a:cubicBezTo>
                <a:cubicBezTo>
                  <a:pt x="657" y="685"/>
                  <a:pt x="660" y="687"/>
                  <a:pt x="663" y="687"/>
                </a:cubicBezTo>
                <a:cubicBezTo>
                  <a:pt x="665" y="686"/>
                  <a:pt x="669" y="682"/>
                  <a:pt x="672" y="681"/>
                </a:cubicBezTo>
                <a:cubicBezTo>
                  <a:pt x="675" y="680"/>
                  <a:pt x="680" y="676"/>
                  <a:pt x="685" y="676"/>
                </a:cubicBezTo>
                <a:cubicBezTo>
                  <a:pt x="689" y="676"/>
                  <a:pt x="695" y="677"/>
                  <a:pt x="697" y="675"/>
                </a:cubicBezTo>
                <a:cubicBezTo>
                  <a:pt x="699" y="674"/>
                  <a:pt x="700" y="674"/>
                  <a:pt x="699" y="673"/>
                </a:cubicBezTo>
                <a:cubicBezTo>
                  <a:pt x="698" y="672"/>
                  <a:pt x="703" y="671"/>
                  <a:pt x="701" y="671"/>
                </a:cubicBezTo>
                <a:cubicBezTo>
                  <a:pt x="699" y="670"/>
                  <a:pt x="693" y="670"/>
                  <a:pt x="691" y="670"/>
                </a:cubicBezTo>
                <a:cubicBezTo>
                  <a:pt x="689" y="670"/>
                  <a:pt x="683" y="674"/>
                  <a:pt x="679" y="671"/>
                </a:cubicBezTo>
                <a:cubicBezTo>
                  <a:pt x="676" y="667"/>
                  <a:pt x="674" y="665"/>
                  <a:pt x="675" y="662"/>
                </a:cubicBezTo>
                <a:cubicBezTo>
                  <a:pt x="677" y="659"/>
                  <a:pt x="683" y="654"/>
                  <a:pt x="685" y="652"/>
                </a:cubicBezTo>
                <a:cubicBezTo>
                  <a:pt x="688" y="650"/>
                  <a:pt x="697" y="650"/>
                  <a:pt x="702" y="648"/>
                </a:cubicBezTo>
                <a:cubicBezTo>
                  <a:pt x="706" y="645"/>
                  <a:pt x="710" y="643"/>
                  <a:pt x="718" y="642"/>
                </a:cubicBezTo>
                <a:cubicBezTo>
                  <a:pt x="726" y="642"/>
                  <a:pt x="731" y="643"/>
                  <a:pt x="729" y="644"/>
                </a:cubicBezTo>
                <a:cubicBezTo>
                  <a:pt x="726" y="644"/>
                  <a:pt x="718" y="651"/>
                  <a:pt x="716" y="651"/>
                </a:cubicBezTo>
                <a:cubicBezTo>
                  <a:pt x="715" y="651"/>
                  <a:pt x="715" y="652"/>
                  <a:pt x="718" y="654"/>
                </a:cubicBezTo>
                <a:cubicBezTo>
                  <a:pt x="721" y="657"/>
                  <a:pt x="722" y="660"/>
                  <a:pt x="720" y="660"/>
                </a:cubicBezTo>
                <a:cubicBezTo>
                  <a:pt x="717" y="660"/>
                  <a:pt x="712" y="664"/>
                  <a:pt x="710" y="668"/>
                </a:cubicBezTo>
                <a:cubicBezTo>
                  <a:pt x="709" y="671"/>
                  <a:pt x="710" y="672"/>
                  <a:pt x="707" y="673"/>
                </a:cubicBezTo>
                <a:cubicBezTo>
                  <a:pt x="704" y="673"/>
                  <a:pt x="702" y="673"/>
                  <a:pt x="702" y="675"/>
                </a:cubicBezTo>
                <a:cubicBezTo>
                  <a:pt x="701" y="676"/>
                  <a:pt x="699" y="676"/>
                  <a:pt x="703" y="678"/>
                </a:cubicBezTo>
                <a:cubicBezTo>
                  <a:pt x="706" y="679"/>
                  <a:pt x="704" y="681"/>
                  <a:pt x="706" y="682"/>
                </a:cubicBezTo>
                <a:cubicBezTo>
                  <a:pt x="708" y="683"/>
                  <a:pt x="714" y="684"/>
                  <a:pt x="717" y="686"/>
                </a:cubicBezTo>
                <a:cubicBezTo>
                  <a:pt x="720" y="688"/>
                  <a:pt x="729" y="694"/>
                  <a:pt x="734" y="698"/>
                </a:cubicBezTo>
                <a:cubicBezTo>
                  <a:pt x="738" y="702"/>
                  <a:pt x="744" y="708"/>
                  <a:pt x="748" y="709"/>
                </a:cubicBezTo>
                <a:cubicBezTo>
                  <a:pt x="751" y="710"/>
                  <a:pt x="760" y="717"/>
                  <a:pt x="762" y="719"/>
                </a:cubicBezTo>
                <a:cubicBezTo>
                  <a:pt x="764" y="722"/>
                  <a:pt x="763" y="732"/>
                  <a:pt x="761" y="734"/>
                </a:cubicBezTo>
                <a:cubicBezTo>
                  <a:pt x="759" y="736"/>
                  <a:pt x="747" y="742"/>
                  <a:pt x="744" y="742"/>
                </a:cubicBezTo>
                <a:cubicBezTo>
                  <a:pt x="741" y="742"/>
                  <a:pt x="734" y="742"/>
                  <a:pt x="730" y="742"/>
                </a:cubicBezTo>
                <a:cubicBezTo>
                  <a:pt x="726" y="742"/>
                  <a:pt x="711" y="742"/>
                  <a:pt x="709" y="741"/>
                </a:cubicBezTo>
                <a:cubicBezTo>
                  <a:pt x="706" y="740"/>
                  <a:pt x="701" y="736"/>
                  <a:pt x="700" y="736"/>
                </a:cubicBezTo>
                <a:cubicBezTo>
                  <a:pt x="699" y="736"/>
                  <a:pt x="698" y="738"/>
                  <a:pt x="695" y="737"/>
                </a:cubicBezTo>
                <a:cubicBezTo>
                  <a:pt x="691" y="735"/>
                  <a:pt x="694" y="734"/>
                  <a:pt x="689" y="732"/>
                </a:cubicBezTo>
                <a:cubicBezTo>
                  <a:pt x="685" y="731"/>
                  <a:pt x="682" y="732"/>
                  <a:pt x="680" y="730"/>
                </a:cubicBezTo>
                <a:cubicBezTo>
                  <a:pt x="678" y="728"/>
                  <a:pt x="677" y="725"/>
                  <a:pt x="676" y="726"/>
                </a:cubicBezTo>
                <a:cubicBezTo>
                  <a:pt x="675" y="726"/>
                  <a:pt x="655" y="726"/>
                  <a:pt x="651" y="726"/>
                </a:cubicBezTo>
                <a:cubicBezTo>
                  <a:pt x="648" y="727"/>
                  <a:pt x="635" y="735"/>
                  <a:pt x="630" y="737"/>
                </a:cubicBezTo>
                <a:cubicBezTo>
                  <a:pt x="626" y="740"/>
                  <a:pt x="613" y="738"/>
                  <a:pt x="608" y="738"/>
                </a:cubicBezTo>
                <a:cubicBezTo>
                  <a:pt x="603" y="738"/>
                  <a:pt x="601" y="738"/>
                  <a:pt x="600" y="739"/>
                </a:cubicBezTo>
                <a:cubicBezTo>
                  <a:pt x="599" y="740"/>
                  <a:pt x="597" y="741"/>
                  <a:pt x="600" y="742"/>
                </a:cubicBezTo>
                <a:cubicBezTo>
                  <a:pt x="602" y="743"/>
                  <a:pt x="604" y="743"/>
                  <a:pt x="602" y="744"/>
                </a:cubicBezTo>
                <a:cubicBezTo>
                  <a:pt x="600" y="745"/>
                  <a:pt x="596" y="745"/>
                  <a:pt x="596" y="746"/>
                </a:cubicBezTo>
                <a:cubicBezTo>
                  <a:pt x="596" y="748"/>
                  <a:pt x="598" y="749"/>
                  <a:pt x="596" y="750"/>
                </a:cubicBezTo>
                <a:cubicBezTo>
                  <a:pt x="594" y="750"/>
                  <a:pt x="583" y="749"/>
                  <a:pt x="581" y="750"/>
                </a:cubicBezTo>
                <a:cubicBezTo>
                  <a:pt x="579" y="751"/>
                  <a:pt x="576" y="750"/>
                  <a:pt x="573" y="750"/>
                </a:cubicBezTo>
                <a:cubicBezTo>
                  <a:pt x="570" y="750"/>
                  <a:pt x="565" y="749"/>
                  <a:pt x="564" y="750"/>
                </a:cubicBezTo>
                <a:cubicBezTo>
                  <a:pt x="562" y="751"/>
                  <a:pt x="564" y="755"/>
                  <a:pt x="561" y="757"/>
                </a:cubicBezTo>
                <a:cubicBezTo>
                  <a:pt x="559" y="759"/>
                  <a:pt x="557" y="762"/>
                  <a:pt x="559" y="763"/>
                </a:cubicBezTo>
                <a:cubicBezTo>
                  <a:pt x="561" y="764"/>
                  <a:pt x="563" y="767"/>
                  <a:pt x="564" y="766"/>
                </a:cubicBezTo>
                <a:cubicBezTo>
                  <a:pt x="565" y="765"/>
                  <a:pt x="568" y="762"/>
                  <a:pt x="569" y="764"/>
                </a:cubicBezTo>
                <a:cubicBezTo>
                  <a:pt x="569" y="765"/>
                  <a:pt x="570" y="766"/>
                  <a:pt x="568" y="767"/>
                </a:cubicBezTo>
                <a:cubicBezTo>
                  <a:pt x="566" y="768"/>
                  <a:pt x="563" y="770"/>
                  <a:pt x="564" y="771"/>
                </a:cubicBezTo>
                <a:cubicBezTo>
                  <a:pt x="564" y="772"/>
                  <a:pt x="568" y="770"/>
                  <a:pt x="569" y="770"/>
                </a:cubicBezTo>
                <a:cubicBezTo>
                  <a:pt x="570" y="771"/>
                  <a:pt x="568" y="772"/>
                  <a:pt x="568" y="775"/>
                </a:cubicBezTo>
                <a:cubicBezTo>
                  <a:pt x="568" y="778"/>
                  <a:pt x="573" y="780"/>
                  <a:pt x="569" y="781"/>
                </a:cubicBezTo>
                <a:cubicBezTo>
                  <a:pt x="566" y="781"/>
                  <a:pt x="565" y="776"/>
                  <a:pt x="564" y="778"/>
                </a:cubicBezTo>
                <a:cubicBezTo>
                  <a:pt x="563" y="781"/>
                  <a:pt x="562" y="783"/>
                  <a:pt x="563" y="784"/>
                </a:cubicBezTo>
                <a:cubicBezTo>
                  <a:pt x="564" y="786"/>
                  <a:pt x="565" y="784"/>
                  <a:pt x="568" y="785"/>
                </a:cubicBezTo>
                <a:cubicBezTo>
                  <a:pt x="570" y="786"/>
                  <a:pt x="568" y="787"/>
                  <a:pt x="568" y="790"/>
                </a:cubicBezTo>
                <a:cubicBezTo>
                  <a:pt x="568" y="793"/>
                  <a:pt x="563" y="792"/>
                  <a:pt x="569" y="794"/>
                </a:cubicBezTo>
                <a:cubicBezTo>
                  <a:pt x="575" y="796"/>
                  <a:pt x="577" y="796"/>
                  <a:pt x="577" y="798"/>
                </a:cubicBezTo>
                <a:cubicBezTo>
                  <a:pt x="577" y="799"/>
                  <a:pt x="578" y="801"/>
                  <a:pt x="576" y="802"/>
                </a:cubicBezTo>
                <a:cubicBezTo>
                  <a:pt x="575" y="803"/>
                  <a:pt x="572" y="806"/>
                  <a:pt x="573" y="805"/>
                </a:cubicBezTo>
                <a:cubicBezTo>
                  <a:pt x="574" y="805"/>
                  <a:pt x="578" y="802"/>
                  <a:pt x="579" y="803"/>
                </a:cubicBezTo>
                <a:cubicBezTo>
                  <a:pt x="580" y="803"/>
                  <a:pt x="583" y="806"/>
                  <a:pt x="581" y="806"/>
                </a:cubicBezTo>
                <a:cubicBezTo>
                  <a:pt x="578" y="806"/>
                  <a:pt x="575" y="807"/>
                  <a:pt x="577" y="807"/>
                </a:cubicBezTo>
                <a:cubicBezTo>
                  <a:pt x="579" y="807"/>
                  <a:pt x="583" y="806"/>
                  <a:pt x="583" y="806"/>
                </a:cubicBezTo>
                <a:cubicBezTo>
                  <a:pt x="583" y="806"/>
                  <a:pt x="584" y="810"/>
                  <a:pt x="582" y="812"/>
                </a:cubicBezTo>
                <a:cubicBezTo>
                  <a:pt x="580" y="815"/>
                  <a:pt x="578" y="818"/>
                  <a:pt x="581" y="818"/>
                </a:cubicBezTo>
                <a:cubicBezTo>
                  <a:pt x="583" y="818"/>
                  <a:pt x="585" y="820"/>
                  <a:pt x="586" y="815"/>
                </a:cubicBezTo>
                <a:cubicBezTo>
                  <a:pt x="587" y="811"/>
                  <a:pt x="586" y="807"/>
                  <a:pt x="589" y="807"/>
                </a:cubicBezTo>
                <a:cubicBezTo>
                  <a:pt x="592" y="807"/>
                  <a:pt x="600" y="812"/>
                  <a:pt x="603" y="814"/>
                </a:cubicBezTo>
                <a:cubicBezTo>
                  <a:pt x="605" y="816"/>
                  <a:pt x="616" y="815"/>
                  <a:pt x="617" y="812"/>
                </a:cubicBezTo>
                <a:cubicBezTo>
                  <a:pt x="617" y="809"/>
                  <a:pt x="616" y="804"/>
                  <a:pt x="624" y="807"/>
                </a:cubicBezTo>
                <a:cubicBezTo>
                  <a:pt x="632" y="810"/>
                  <a:pt x="641" y="819"/>
                  <a:pt x="646" y="817"/>
                </a:cubicBezTo>
                <a:cubicBezTo>
                  <a:pt x="651" y="816"/>
                  <a:pt x="664" y="811"/>
                  <a:pt x="667" y="809"/>
                </a:cubicBezTo>
                <a:cubicBezTo>
                  <a:pt x="669" y="807"/>
                  <a:pt x="671" y="805"/>
                  <a:pt x="675" y="807"/>
                </a:cubicBezTo>
                <a:cubicBezTo>
                  <a:pt x="679" y="808"/>
                  <a:pt x="681" y="810"/>
                  <a:pt x="683" y="808"/>
                </a:cubicBezTo>
                <a:cubicBezTo>
                  <a:pt x="685" y="806"/>
                  <a:pt x="688" y="805"/>
                  <a:pt x="689" y="806"/>
                </a:cubicBezTo>
                <a:cubicBezTo>
                  <a:pt x="690" y="808"/>
                  <a:pt x="688" y="810"/>
                  <a:pt x="687" y="812"/>
                </a:cubicBezTo>
                <a:cubicBezTo>
                  <a:pt x="687" y="813"/>
                  <a:pt x="689" y="816"/>
                  <a:pt x="689" y="817"/>
                </a:cubicBezTo>
                <a:cubicBezTo>
                  <a:pt x="689" y="818"/>
                  <a:pt x="686" y="818"/>
                  <a:pt x="685" y="820"/>
                </a:cubicBezTo>
                <a:cubicBezTo>
                  <a:pt x="685" y="823"/>
                  <a:pt x="687" y="824"/>
                  <a:pt x="687" y="827"/>
                </a:cubicBezTo>
                <a:cubicBezTo>
                  <a:pt x="687" y="831"/>
                  <a:pt x="688" y="836"/>
                  <a:pt x="685" y="840"/>
                </a:cubicBezTo>
                <a:cubicBezTo>
                  <a:pt x="683" y="843"/>
                  <a:pt x="680" y="854"/>
                  <a:pt x="678" y="857"/>
                </a:cubicBezTo>
                <a:cubicBezTo>
                  <a:pt x="677" y="859"/>
                  <a:pt x="676" y="859"/>
                  <a:pt x="674" y="865"/>
                </a:cubicBezTo>
                <a:cubicBezTo>
                  <a:pt x="672" y="871"/>
                  <a:pt x="669" y="877"/>
                  <a:pt x="668" y="880"/>
                </a:cubicBezTo>
                <a:cubicBezTo>
                  <a:pt x="667" y="883"/>
                  <a:pt x="662" y="887"/>
                  <a:pt x="660" y="888"/>
                </a:cubicBezTo>
                <a:cubicBezTo>
                  <a:pt x="657" y="889"/>
                  <a:pt x="652" y="889"/>
                  <a:pt x="650" y="889"/>
                </a:cubicBezTo>
                <a:cubicBezTo>
                  <a:pt x="647" y="890"/>
                  <a:pt x="643" y="890"/>
                  <a:pt x="642" y="889"/>
                </a:cubicBezTo>
                <a:cubicBezTo>
                  <a:pt x="640" y="887"/>
                  <a:pt x="636" y="885"/>
                  <a:pt x="625" y="884"/>
                </a:cubicBezTo>
                <a:cubicBezTo>
                  <a:pt x="619" y="884"/>
                  <a:pt x="617" y="884"/>
                  <a:pt x="610" y="888"/>
                </a:cubicBezTo>
                <a:cubicBezTo>
                  <a:pt x="603" y="892"/>
                  <a:pt x="599" y="894"/>
                  <a:pt x="594" y="892"/>
                </a:cubicBezTo>
                <a:cubicBezTo>
                  <a:pt x="588" y="890"/>
                  <a:pt x="562" y="885"/>
                  <a:pt x="555" y="884"/>
                </a:cubicBezTo>
                <a:cubicBezTo>
                  <a:pt x="547" y="883"/>
                  <a:pt x="549" y="881"/>
                  <a:pt x="544" y="879"/>
                </a:cubicBezTo>
                <a:cubicBezTo>
                  <a:pt x="539" y="877"/>
                  <a:pt x="529" y="877"/>
                  <a:pt x="525" y="874"/>
                </a:cubicBezTo>
                <a:cubicBezTo>
                  <a:pt x="520" y="871"/>
                  <a:pt x="520" y="864"/>
                  <a:pt x="504" y="865"/>
                </a:cubicBezTo>
                <a:cubicBezTo>
                  <a:pt x="489" y="866"/>
                  <a:pt x="481" y="876"/>
                  <a:pt x="480" y="880"/>
                </a:cubicBezTo>
                <a:cubicBezTo>
                  <a:pt x="480" y="884"/>
                  <a:pt x="485" y="888"/>
                  <a:pt x="483" y="891"/>
                </a:cubicBezTo>
                <a:cubicBezTo>
                  <a:pt x="480" y="894"/>
                  <a:pt x="477" y="903"/>
                  <a:pt x="471" y="901"/>
                </a:cubicBezTo>
                <a:cubicBezTo>
                  <a:pt x="465" y="900"/>
                  <a:pt x="453" y="893"/>
                  <a:pt x="444" y="891"/>
                </a:cubicBezTo>
                <a:cubicBezTo>
                  <a:pt x="436" y="888"/>
                  <a:pt x="430" y="891"/>
                  <a:pt x="427" y="885"/>
                </a:cubicBezTo>
                <a:cubicBezTo>
                  <a:pt x="425" y="880"/>
                  <a:pt x="426" y="876"/>
                  <a:pt x="422" y="874"/>
                </a:cubicBezTo>
                <a:cubicBezTo>
                  <a:pt x="418" y="872"/>
                  <a:pt x="412" y="871"/>
                  <a:pt x="407" y="869"/>
                </a:cubicBezTo>
                <a:cubicBezTo>
                  <a:pt x="403" y="867"/>
                  <a:pt x="400" y="865"/>
                  <a:pt x="396" y="865"/>
                </a:cubicBezTo>
                <a:cubicBezTo>
                  <a:pt x="391" y="865"/>
                  <a:pt x="387" y="866"/>
                  <a:pt x="382" y="862"/>
                </a:cubicBezTo>
                <a:cubicBezTo>
                  <a:pt x="377" y="859"/>
                  <a:pt x="373" y="861"/>
                  <a:pt x="372" y="858"/>
                </a:cubicBezTo>
                <a:cubicBezTo>
                  <a:pt x="370" y="855"/>
                  <a:pt x="371" y="852"/>
                  <a:pt x="368" y="853"/>
                </a:cubicBezTo>
                <a:cubicBezTo>
                  <a:pt x="365" y="855"/>
                  <a:pt x="361" y="854"/>
                  <a:pt x="359" y="851"/>
                </a:cubicBezTo>
                <a:cubicBezTo>
                  <a:pt x="356" y="849"/>
                  <a:pt x="356" y="847"/>
                  <a:pt x="360" y="845"/>
                </a:cubicBezTo>
                <a:cubicBezTo>
                  <a:pt x="364" y="843"/>
                  <a:pt x="371" y="840"/>
                  <a:pt x="371" y="832"/>
                </a:cubicBezTo>
                <a:cubicBezTo>
                  <a:pt x="371" y="824"/>
                  <a:pt x="361" y="819"/>
                  <a:pt x="363" y="816"/>
                </a:cubicBezTo>
                <a:cubicBezTo>
                  <a:pt x="365" y="813"/>
                  <a:pt x="371" y="813"/>
                  <a:pt x="371" y="809"/>
                </a:cubicBezTo>
                <a:cubicBezTo>
                  <a:pt x="371" y="805"/>
                  <a:pt x="373" y="801"/>
                  <a:pt x="369" y="804"/>
                </a:cubicBezTo>
                <a:cubicBezTo>
                  <a:pt x="366" y="806"/>
                  <a:pt x="362" y="810"/>
                  <a:pt x="362" y="808"/>
                </a:cubicBezTo>
                <a:cubicBezTo>
                  <a:pt x="362" y="805"/>
                  <a:pt x="359" y="800"/>
                  <a:pt x="354" y="800"/>
                </a:cubicBezTo>
                <a:cubicBezTo>
                  <a:pt x="349" y="799"/>
                  <a:pt x="342" y="805"/>
                  <a:pt x="338" y="806"/>
                </a:cubicBezTo>
                <a:cubicBezTo>
                  <a:pt x="335" y="807"/>
                  <a:pt x="334" y="805"/>
                  <a:pt x="333" y="805"/>
                </a:cubicBezTo>
                <a:cubicBezTo>
                  <a:pt x="332" y="805"/>
                  <a:pt x="331" y="806"/>
                  <a:pt x="329" y="806"/>
                </a:cubicBezTo>
                <a:cubicBezTo>
                  <a:pt x="327" y="805"/>
                  <a:pt x="326" y="801"/>
                  <a:pt x="324" y="802"/>
                </a:cubicBezTo>
                <a:cubicBezTo>
                  <a:pt x="322" y="802"/>
                  <a:pt x="322" y="805"/>
                  <a:pt x="318" y="805"/>
                </a:cubicBezTo>
                <a:cubicBezTo>
                  <a:pt x="313" y="804"/>
                  <a:pt x="313" y="801"/>
                  <a:pt x="311" y="802"/>
                </a:cubicBezTo>
                <a:cubicBezTo>
                  <a:pt x="309" y="803"/>
                  <a:pt x="306" y="807"/>
                  <a:pt x="303" y="807"/>
                </a:cubicBezTo>
                <a:cubicBezTo>
                  <a:pt x="301" y="807"/>
                  <a:pt x="298" y="809"/>
                  <a:pt x="296" y="809"/>
                </a:cubicBezTo>
                <a:cubicBezTo>
                  <a:pt x="293" y="809"/>
                  <a:pt x="293" y="806"/>
                  <a:pt x="290" y="805"/>
                </a:cubicBezTo>
                <a:cubicBezTo>
                  <a:pt x="287" y="805"/>
                  <a:pt x="276" y="805"/>
                  <a:pt x="273" y="806"/>
                </a:cubicBezTo>
                <a:cubicBezTo>
                  <a:pt x="269" y="807"/>
                  <a:pt x="245" y="811"/>
                  <a:pt x="240" y="813"/>
                </a:cubicBezTo>
                <a:cubicBezTo>
                  <a:pt x="236" y="814"/>
                  <a:pt x="229" y="817"/>
                  <a:pt x="228" y="818"/>
                </a:cubicBezTo>
                <a:cubicBezTo>
                  <a:pt x="226" y="820"/>
                  <a:pt x="225" y="821"/>
                  <a:pt x="222" y="821"/>
                </a:cubicBezTo>
                <a:cubicBezTo>
                  <a:pt x="220" y="821"/>
                  <a:pt x="212" y="824"/>
                  <a:pt x="211" y="825"/>
                </a:cubicBezTo>
                <a:cubicBezTo>
                  <a:pt x="210" y="826"/>
                  <a:pt x="206" y="834"/>
                  <a:pt x="201" y="833"/>
                </a:cubicBezTo>
                <a:cubicBezTo>
                  <a:pt x="196" y="833"/>
                  <a:pt x="188" y="829"/>
                  <a:pt x="187" y="830"/>
                </a:cubicBezTo>
                <a:cubicBezTo>
                  <a:pt x="185" y="830"/>
                  <a:pt x="183" y="831"/>
                  <a:pt x="181" y="831"/>
                </a:cubicBezTo>
                <a:cubicBezTo>
                  <a:pt x="180" y="830"/>
                  <a:pt x="179" y="828"/>
                  <a:pt x="176" y="829"/>
                </a:cubicBezTo>
                <a:cubicBezTo>
                  <a:pt x="174" y="830"/>
                  <a:pt x="168" y="832"/>
                  <a:pt x="164" y="830"/>
                </a:cubicBezTo>
                <a:cubicBezTo>
                  <a:pt x="161" y="828"/>
                  <a:pt x="157" y="823"/>
                  <a:pt x="155" y="822"/>
                </a:cubicBezTo>
                <a:cubicBezTo>
                  <a:pt x="153" y="821"/>
                  <a:pt x="151" y="822"/>
                  <a:pt x="149" y="822"/>
                </a:cubicBezTo>
                <a:cubicBezTo>
                  <a:pt x="147" y="822"/>
                  <a:pt x="145" y="837"/>
                  <a:pt x="139" y="844"/>
                </a:cubicBezTo>
                <a:cubicBezTo>
                  <a:pt x="132" y="851"/>
                  <a:pt x="126" y="856"/>
                  <a:pt x="120" y="857"/>
                </a:cubicBezTo>
                <a:cubicBezTo>
                  <a:pt x="114" y="858"/>
                  <a:pt x="106" y="866"/>
                  <a:pt x="104" y="870"/>
                </a:cubicBezTo>
                <a:cubicBezTo>
                  <a:pt x="102" y="874"/>
                  <a:pt x="102" y="880"/>
                  <a:pt x="101" y="881"/>
                </a:cubicBezTo>
                <a:cubicBezTo>
                  <a:pt x="99" y="882"/>
                  <a:pt x="97" y="894"/>
                  <a:pt x="97" y="896"/>
                </a:cubicBezTo>
                <a:cubicBezTo>
                  <a:pt x="98" y="899"/>
                  <a:pt x="100" y="901"/>
                  <a:pt x="98" y="904"/>
                </a:cubicBezTo>
                <a:cubicBezTo>
                  <a:pt x="96" y="907"/>
                  <a:pt x="92" y="920"/>
                  <a:pt x="88" y="922"/>
                </a:cubicBezTo>
                <a:cubicBezTo>
                  <a:pt x="83" y="923"/>
                  <a:pt x="78" y="926"/>
                  <a:pt x="76" y="928"/>
                </a:cubicBezTo>
                <a:cubicBezTo>
                  <a:pt x="74" y="930"/>
                  <a:pt x="67" y="935"/>
                  <a:pt x="62" y="936"/>
                </a:cubicBezTo>
                <a:cubicBezTo>
                  <a:pt x="57" y="937"/>
                  <a:pt x="50" y="951"/>
                  <a:pt x="47" y="954"/>
                </a:cubicBezTo>
                <a:cubicBezTo>
                  <a:pt x="45" y="956"/>
                  <a:pt x="37" y="959"/>
                  <a:pt x="33" y="967"/>
                </a:cubicBezTo>
                <a:cubicBezTo>
                  <a:pt x="29" y="975"/>
                  <a:pt x="30" y="984"/>
                  <a:pt x="28" y="986"/>
                </a:cubicBezTo>
                <a:cubicBezTo>
                  <a:pt x="26" y="988"/>
                  <a:pt x="24" y="989"/>
                  <a:pt x="19" y="997"/>
                </a:cubicBezTo>
                <a:cubicBezTo>
                  <a:pt x="13" y="1005"/>
                  <a:pt x="10" y="1015"/>
                  <a:pt x="8" y="1016"/>
                </a:cubicBezTo>
                <a:cubicBezTo>
                  <a:pt x="6" y="1018"/>
                  <a:pt x="3" y="1025"/>
                  <a:pt x="2" y="1030"/>
                </a:cubicBezTo>
                <a:cubicBezTo>
                  <a:pt x="2" y="1035"/>
                  <a:pt x="4" y="1035"/>
                  <a:pt x="7" y="1038"/>
                </a:cubicBezTo>
                <a:cubicBezTo>
                  <a:pt x="9" y="1041"/>
                  <a:pt x="12" y="1042"/>
                  <a:pt x="11" y="1047"/>
                </a:cubicBezTo>
                <a:cubicBezTo>
                  <a:pt x="11" y="1051"/>
                  <a:pt x="8" y="1056"/>
                  <a:pt x="9" y="1059"/>
                </a:cubicBezTo>
                <a:cubicBezTo>
                  <a:pt x="9" y="1061"/>
                  <a:pt x="19" y="1070"/>
                  <a:pt x="16" y="1077"/>
                </a:cubicBezTo>
                <a:cubicBezTo>
                  <a:pt x="13" y="1085"/>
                  <a:pt x="10" y="1091"/>
                  <a:pt x="10" y="1095"/>
                </a:cubicBezTo>
                <a:cubicBezTo>
                  <a:pt x="9" y="1098"/>
                  <a:pt x="8" y="1105"/>
                  <a:pt x="6" y="1108"/>
                </a:cubicBezTo>
                <a:cubicBezTo>
                  <a:pt x="5" y="1110"/>
                  <a:pt x="8" y="1112"/>
                  <a:pt x="8" y="1114"/>
                </a:cubicBezTo>
                <a:cubicBezTo>
                  <a:pt x="8" y="1116"/>
                  <a:pt x="6" y="1117"/>
                  <a:pt x="5" y="1119"/>
                </a:cubicBezTo>
                <a:cubicBezTo>
                  <a:pt x="4" y="1121"/>
                  <a:pt x="0" y="1120"/>
                  <a:pt x="3" y="1123"/>
                </a:cubicBezTo>
                <a:cubicBezTo>
                  <a:pt x="6" y="1125"/>
                  <a:pt x="10" y="1127"/>
                  <a:pt x="8" y="1128"/>
                </a:cubicBezTo>
                <a:cubicBezTo>
                  <a:pt x="7" y="1130"/>
                  <a:pt x="4" y="1129"/>
                  <a:pt x="6" y="1131"/>
                </a:cubicBezTo>
                <a:cubicBezTo>
                  <a:pt x="9" y="1133"/>
                  <a:pt x="6" y="1133"/>
                  <a:pt x="9" y="1134"/>
                </a:cubicBezTo>
                <a:cubicBezTo>
                  <a:pt x="12" y="1135"/>
                  <a:pt x="7" y="1138"/>
                  <a:pt x="7" y="1140"/>
                </a:cubicBezTo>
                <a:cubicBezTo>
                  <a:pt x="6" y="1143"/>
                  <a:pt x="6" y="1146"/>
                  <a:pt x="8" y="1149"/>
                </a:cubicBezTo>
                <a:cubicBezTo>
                  <a:pt x="10" y="1153"/>
                  <a:pt x="11" y="1158"/>
                  <a:pt x="14" y="1158"/>
                </a:cubicBezTo>
                <a:cubicBezTo>
                  <a:pt x="17" y="1158"/>
                  <a:pt x="25" y="1157"/>
                  <a:pt x="27" y="1158"/>
                </a:cubicBezTo>
                <a:cubicBezTo>
                  <a:pt x="28" y="1158"/>
                  <a:pt x="24" y="1158"/>
                  <a:pt x="24" y="1161"/>
                </a:cubicBezTo>
                <a:cubicBezTo>
                  <a:pt x="24" y="1164"/>
                  <a:pt x="28" y="1167"/>
                  <a:pt x="32" y="1171"/>
                </a:cubicBezTo>
                <a:cubicBezTo>
                  <a:pt x="37" y="1174"/>
                  <a:pt x="36" y="1178"/>
                  <a:pt x="42" y="1183"/>
                </a:cubicBezTo>
                <a:cubicBezTo>
                  <a:pt x="48" y="1189"/>
                  <a:pt x="53" y="1196"/>
                  <a:pt x="54" y="1201"/>
                </a:cubicBezTo>
                <a:cubicBezTo>
                  <a:pt x="55" y="1207"/>
                  <a:pt x="56" y="1206"/>
                  <a:pt x="60" y="1210"/>
                </a:cubicBezTo>
                <a:cubicBezTo>
                  <a:pt x="64" y="1215"/>
                  <a:pt x="61" y="1216"/>
                  <a:pt x="66" y="1219"/>
                </a:cubicBezTo>
                <a:cubicBezTo>
                  <a:pt x="71" y="1222"/>
                  <a:pt x="79" y="1226"/>
                  <a:pt x="86" y="1230"/>
                </a:cubicBezTo>
                <a:cubicBezTo>
                  <a:pt x="92" y="1235"/>
                  <a:pt x="98" y="1241"/>
                  <a:pt x="104" y="1246"/>
                </a:cubicBezTo>
                <a:cubicBezTo>
                  <a:pt x="110" y="1250"/>
                  <a:pt x="117" y="1257"/>
                  <a:pt x="126" y="1255"/>
                </a:cubicBezTo>
                <a:cubicBezTo>
                  <a:pt x="135" y="1254"/>
                  <a:pt x="148" y="1245"/>
                  <a:pt x="167" y="1246"/>
                </a:cubicBezTo>
                <a:cubicBezTo>
                  <a:pt x="186" y="1246"/>
                  <a:pt x="193" y="1250"/>
                  <a:pt x="197" y="1250"/>
                </a:cubicBezTo>
                <a:cubicBezTo>
                  <a:pt x="201" y="1251"/>
                  <a:pt x="216" y="1245"/>
                  <a:pt x="227" y="1240"/>
                </a:cubicBezTo>
                <a:cubicBezTo>
                  <a:pt x="238" y="1235"/>
                  <a:pt x="252" y="1231"/>
                  <a:pt x="258" y="1230"/>
                </a:cubicBezTo>
                <a:cubicBezTo>
                  <a:pt x="264" y="1229"/>
                  <a:pt x="266" y="1229"/>
                  <a:pt x="271" y="1229"/>
                </a:cubicBezTo>
                <a:cubicBezTo>
                  <a:pt x="275" y="1229"/>
                  <a:pt x="279" y="1229"/>
                  <a:pt x="284" y="1232"/>
                </a:cubicBezTo>
                <a:cubicBezTo>
                  <a:pt x="289" y="1235"/>
                  <a:pt x="298" y="1240"/>
                  <a:pt x="299" y="1242"/>
                </a:cubicBezTo>
                <a:cubicBezTo>
                  <a:pt x="299" y="1244"/>
                  <a:pt x="295" y="1245"/>
                  <a:pt x="300" y="1250"/>
                </a:cubicBezTo>
                <a:cubicBezTo>
                  <a:pt x="304" y="1255"/>
                  <a:pt x="304" y="1259"/>
                  <a:pt x="309" y="1257"/>
                </a:cubicBezTo>
                <a:cubicBezTo>
                  <a:pt x="315" y="1254"/>
                  <a:pt x="320" y="1252"/>
                  <a:pt x="321" y="1252"/>
                </a:cubicBezTo>
                <a:cubicBezTo>
                  <a:pt x="321" y="1253"/>
                  <a:pt x="317" y="1255"/>
                  <a:pt x="319" y="1255"/>
                </a:cubicBezTo>
                <a:cubicBezTo>
                  <a:pt x="322" y="1255"/>
                  <a:pt x="324" y="1253"/>
                  <a:pt x="328" y="1253"/>
                </a:cubicBezTo>
                <a:cubicBezTo>
                  <a:pt x="331" y="1253"/>
                  <a:pt x="336" y="1251"/>
                  <a:pt x="335" y="1251"/>
                </a:cubicBezTo>
                <a:cubicBezTo>
                  <a:pt x="334" y="1250"/>
                  <a:pt x="337" y="1249"/>
                  <a:pt x="338" y="1249"/>
                </a:cubicBezTo>
                <a:cubicBezTo>
                  <a:pt x="338" y="1249"/>
                  <a:pt x="341" y="1254"/>
                  <a:pt x="342" y="1255"/>
                </a:cubicBezTo>
                <a:cubicBezTo>
                  <a:pt x="343" y="1255"/>
                  <a:pt x="347" y="1259"/>
                  <a:pt x="347" y="1260"/>
                </a:cubicBezTo>
                <a:cubicBezTo>
                  <a:pt x="348" y="1261"/>
                  <a:pt x="349" y="1257"/>
                  <a:pt x="351" y="1259"/>
                </a:cubicBezTo>
                <a:cubicBezTo>
                  <a:pt x="353" y="1261"/>
                  <a:pt x="352" y="1263"/>
                  <a:pt x="355" y="1266"/>
                </a:cubicBezTo>
                <a:cubicBezTo>
                  <a:pt x="357" y="1269"/>
                  <a:pt x="357" y="1277"/>
                  <a:pt x="356" y="1281"/>
                </a:cubicBezTo>
                <a:cubicBezTo>
                  <a:pt x="355" y="1285"/>
                  <a:pt x="358" y="1287"/>
                  <a:pt x="355" y="1289"/>
                </a:cubicBezTo>
                <a:cubicBezTo>
                  <a:pt x="353" y="1292"/>
                  <a:pt x="347" y="1296"/>
                  <a:pt x="349" y="1297"/>
                </a:cubicBezTo>
                <a:cubicBezTo>
                  <a:pt x="351" y="1298"/>
                  <a:pt x="353" y="1300"/>
                  <a:pt x="353" y="1301"/>
                </a:cubicBezTo>
                <a:cubicBezTo>
                  <a:pt x="353" y="1303"/>
                  <a:pt x="350" y="1304"/>
                  <a:pt x="349" y="1306"/>
                </a:cubicBezTo>
                <a:cubicBezTo>
                  <a:pt x="349" y="1307"/>
                  <a:pt x="350" y="1308"/>
                  <a:pt x="351" y="1309"/>
                </a:cubicBezTo>
                <a:cubicBezTo>
                  <a:pt x="352" y="1310"/>
                  <a:pt x="352" y="1311"/>
                  <a:pt x="351" y="1312"/>
                </a:cubicBezTo>
                <a:cubicBezTo>
                  <a:pt x="349" y="1312"/>
                  <a:pt x="350" y="1317"/>
                  <a:pt x="349" y="1318"/>
                </a:cubicBezTo>
                <a:cubicBezTo>
                  <a:pt x="347" y="1320"/>
                  <a:pt x="345" y="1323"/>
                  <a:pt x="344" y="1324"/>
                </a:cubicBezTo>
                <a:cubicBezTo>
                  <a:pt x="343" y="1326"/>
                  <a:pt x="345" y="1331"/>
                  <a:pt x="348" y="1335"/>
                </a:cubicBezTo>
                <a:cubicBezTo>
                  <a:pt x="351" y="1340"/>
                  <a:pt x="363" y="1354"/>
                  <a:pt x="365" y="1358"/>
                </a:cubicBezTo>
                <a:cubicBezTo>
                  <a:pt x="368" y="1361"/>
                  <a:pt x="385" y="1378"/>
                  <a:pt x="385" y="1381"/>
                </a:cubicBezTo>
                <a:cubicBezTo>
                  <a:pt x="386" y="1384"/>
                  <a:pt x="385" y="1390"/>
                  <a:pt x="387" y="1396"/>
                </a:cubicBezTo>
                <a:cubicBezTo>
                  <a:pt x="389" y="1402"/>
                  <a:pt x="397" y="1416"/>
                  <a:pt x="399" y="1421"/>
                </a:cubicBezTo>
                <a:cubicBezTo>
                  <a:pt x="400" y="1426"/>
                  <a:pt x="400" y="1428"/>
                  <a:pt x="399" y="1430"/>
                </a:cubicBezTo>
                <a:cubicBezTo>
                  <a:pt x="397" y="1433"/>
                  <a:pt x="393" y="1431"/>
                  <a:pt x="398" y="1441"/>
                </a:cubicBezTo>
                <a:cubicBezTo>
                  <a:pt x="404" y="1451"/>
                  <a:pt x="408" y="1459"/>
                  <a:pt x="406" y="1467"/>
                </a:cubicBezTo>
                <a:cubicBezTo>
                  <a:pt x="404" y="1476"/>
                  <a:pt x="399" y="1480"/>
                  <a:pt x="397" y="1483"/>
                </a:cubicBezTo>
                <a:cubicBezTo>
                  <a:pt x="394" y="1486"/>
                  <a:pt x="393" y="1489"/>
                  <a:pt x="391" y="1491"/>
                </a:cubicBezTo>
                <a:cubicBezTo>
                  <a:pt x="389" y="1493"/>
                  <a:pt x="385" y="1518"/>
                  <a:pt x="382" y="1523"/>
                </a:cubicBezTo>
                <a:cubicBezTo>
                  <a:pt x="380" y="1527"/>
                  <a:pt x="380" y="1547"/>
                  <a:pt x="381" y="1551"/>
                </a:cubicBezTo>
                <a:cubicBezTo>
                  <a:pt x="381" y="1554"/>
                  <a:pt x="392" y="1568"/>
                  <a:pt x="394" y="1574"/>
                </a:cubicBezTo>
                <a:cubicBezTo>
                  <a:pt x="396" y="1579"/>
                  <a:pt x="401" y="1593"/>
                  <a:pt x="405" y="1599"/>
                </a:cubicBezTo>
                <a:cubicBezTo>
                  <a:pt x="408" y="1604"/>
                  <a:pt x="414" y="1615"/>
                  <a:pt x="413" y="1618"/>
                </a:cubicBezTo>
                <a:cubicBezTo>
                  <a:pt x="412" y="1620"/>
                  <a:pt x="413" y="1637"/>
                  <a:pt x="415" y="1643"/>
                </a:cubicBezTo>
                <a:cubicBezTo>
                  <a:pt x="417" y="1649"/>
                  <a:pt x="418" y="1663"/>
                  <a:pt x="419" y="1671"/>
                </a:cubicBezTo>
                <a:cubicBezTo>
                  <a:pt x="421" y="1679"/>
                  <a:pt x="428" y="1689"/>
                  <a:pt x="435" y="1698"/>
                </a:cubicBezTo>
                <a:cubicBezTo>
                  <a:pt x="442" y="1708"/>
                  <a:pt x="447" y="1725"/>
                  <a:pt x="448" y="1729"/>
                </a:cubicBezTo>
                <a:cubicBezTo>
                  <a:pt x="450" y="1733"/>
                  <a:pt x="459" y="1743"/>
                  <a:pt x="459" y="1749"/>
                </a:cubicBezTo>
                <a:cubicBezTo>
                  <a:pt x="460" y="1755"/>
                  <a:pt x="459" y="1759"/>
                  <a:pt x="456" y="1760"/>
                </a:cubicBezTo>
                <a:cubicBezTo>
                  <a:pt x="454" y="1762"/>
                  <a:pt x="455" y="1765"/>
                  <a:pt x="456" y="1768"/>
                </a:cubicBezTo>
                <a:cubicBezTo>
                  <a:pt x="458" y="1770"/>
                  <a:pt x="460" y="1776"/>
                  <a:pt x="460" y="1779"/>
                </a:cubicBezTo>
                <a:cubicBezTo>
                  <a:pt x="459" y="1781"/>
                  <a:pt x="459" y="1784"/>
                  <a:pt x="460" y="1783"/>
                </a:cubicBezTo>
                <a:cubicBezTo>
                  <a:pt x="462" y="1781"/>
                  <a:pt x="461" y="1777"/>
                  <a:pt x="463" y="1780"/>
                </a:cubicBezTo>
                <a:cubicBezTo>
                  <a:pt x="465" y="1783"/>
                  <a:pt x="466" y="1783"/>
                  <a:pt x="469" y="1785"/>
                </a:cubicBezTo>
                <a:cubicBezTo>
                  <a:pt x="472" y="1787"/>
                  <a:pt x="472" y="1788"/>
                  <a:pt x="475" y="1789"/>
                </a:cubicBezTo>
                <a:cubicBezTo>
                  <a:pt x="479" y="1790"/>
                  <a:pt x="485" y="1783"/>
                  <a:pt x="491" y="1783"/>
                </a:cubicBezTo>
                <a:cubicBezTo>
                  <a:pt x="497" y="1783"/>
                  <a:pt x="499" y="1785"/>
                  <a:pt x="502" y="1783"/>
                </a:cubicBezTo>
                <a:cubicBezTo>
                  <a:pt x="506" y="1780"/>
                  <a:pt x="503" y="1778"/>
                  <a:pt x="511" y="1778"/>
                </a:cubicBezTo>
                <a:cubicBezTo>
                  <a:pt x="519" y="1779"/>
                  <a:pt x="535" y="1779"/>
                  <a:pt x="538" y="1779"/>
                </a:cubicBezTo>
                <a:cubicBezTo>
                  <a:pt x="541" y="1778"/>
                  <a:pt x="540" y="1775"/>
                  <a:pt x="541" y="1775"/>
                </a:cubicBezTo>
                <a:cubicBezTo>
                  <a:pt x="543" y="1774"/>
                  <a:pt x="543" y="1771"/>
                  <a:pt x="545" y="1775"/>
                </a:cubicBezTo>
                <a:cubicBezTo>
                  <a:pt x="547" y="1778"/>
                  <a:pt x="549" y="1782"/>
                  <a:pt x="550" y="1779"/>
                </a:cubicBezTo>
                <a:cubicBezTo>
                  <a:pt x="551" y="1777"/>
                  <a:pt x="548" y="1773"/>
                  <a:pt x="553" y="1773"/>
                </a:cubicBezTo>
                <a:cubicBezTo>
                  <a:pt x="559" y="1773"/>
                  <a:pt x="561" y="1777"/>
                  <a:pt x="570" y="1769"/>
                </a:cubicBezTo>
                <a:cubicBezTo>
                  <a:pt x="580" y="1761"/>
                  <a:pt x="599" y="1745"/>
                  <a:pt x="602" y="1740"/>
                </a:cubicBezTo>
                <a:cubicBezTo>
                  <a:pt x="605" y="1735"/>
                  <a:pt x="606" y="1736"/>
                  <a:pt x="610" y="1731"/>
                </a:cubicBezTo>
                <a:cubicBezTo>
                  <a:pt x="614" y="1726"/>
                  <a:pt x="620" y="1711"/>
                  <a:pt x="624" y="1707"/>
                </a:cubicBezTo>
                <a:cubicBezTo>
                  <a:pt x="628" y="1704"/>
                  <a:pt x="635" y="1700"/>
                  <a:pt x="637" y="1697"/>
                </a:cubicBezTo>
                <a:cubicBezTo>
                  <a:pt x="639" y="1693"/>
                  <a:pt x="644" y="1675"/>
                  <a:pt x="644" y="1669"/>
                </a:cubicBezTo>
                <a:cubicBezTo>
                  <a:pt x="644" y="1663"/>
                  <a:pt x="643" y="1666"/>
                  <a:pt x="641" y="1665"/>
                </a:cubicBezTo>
                <a:cubicBezTo>
                  <a:pt x="639" y="1664"/>
                  <a:pt x="639" y="1664"/>
                  <a:pt x="642" y="1661"/>
                </a:cubicBezTo>
                <a:cubicBezTo>
                  <a:pt x="644" y="1657"/>
                  <a:pt x="644" y="1655"/>
                  <a:pt x="649" y="1652"/>
                </a:cubicBezTo>
                <a:cubicBezTo>
                  <a:pt x="654" y="1649"/>
                  <a:pt x="664" y="1647"/>
                  <a:pt x="669" y="1644"/>
                </a:cubicBezTo>
                <a:cubicBezTo>
                  <a:pt x="673" y="1640"/>
                  <a:pt x="676" y="1638"/>
                  <a:pt x="676" y="1634"/>
                </a:cubicBezTo>
                <a:cubicBezTo>
                  <a:pt x="676" y="1631"/>
                  <a:pt x="675" y="1623"/>
                  <a:pt x="677" y="1620"/>
                </a:cubicBezTo>
                <a:cubicBezTo>
                  <a:pt x="678" y="1616"/>
                  <a:pt x="674" y="1602"/>
                  <a:pt x="673" y="1598"/>
                </a:cubicBezTo>
                <a:cubicBezTo>
                  <a:pt x="671" y="1594"/>
                  <a:pt x="668" y="1588"/>
                  <a:pt x="668" y="1582"/>
                </a:cubicBezTo>
                <a:cubicBezTo>
                  <a:pt x="667" y="1576"/>
                  <a:pt x="662" y="1570"/>
                  <a:pt x="666" y="1573"/>
                </a:cubicBezTo>
                <a:cubicBezTo>
                  <a:pt x="670" y="1575"/>
                  <a:pt x="670" y="1577"/>
                  <a:pt x="675" y="1571"/>
                </a:cubicBezTo>
                <a:cubicBezTo>
                  <a:pt x="681" y="1565"/>
                  <a:pt x="685" y="1565"/>
                  <a:pt x="688" y="1563"/>
                </a:cubicBezTo>
                <a:cubicBezTo>
                  <a:pt x="692" y="1560"/>
                  <a:pt x="696" y="1547"/>
                  <a:pt x="699" y="1546"/>
                </a:cubicBezTo>
                <a:cubicBezTo>
                  <a:pt x="702" y="1545"/>
                  <a:pt x="702" y="1548"/>
                  <a:pt x="712" y="1543"/>
                </a:cubicBezTo>
                <a:cubicBezTo>
                  <a:pt x="721" y="1537"/>
                  <a:pt x="727" y="1536"/>
                  <a:pt x="732" y="1531"/>
                </a:cubicBezTo>
                <a:cubicBezTo>
                  <a:pt x="738" y="1525"/>
                  <a:pt x="749" y="1509"/>
                  <a:pt x="747" y="1507"/>
                </a:cubicBezTo>
                <a:cubicBezTo>
                  <a:pt x="746" y="1505"/>
                  <a:pt x="743" y="1492"/>
                  <a:pt x="743" y="1488"/>
                </a:cubicBezTo>
                <a:cubicBezTo>
                  <a:pt x="743" y="1483"/>
                  <a:pt x="743" y="1464"/>
                  <a:pt x="742" y="1458"/>
                </a:cubicBezTo>
                <a:cubicBezTo>
                  <a:pt x="742" y="1452"/>
                  <a:pt x="744" y="1452"/>
                  <a:pt x="739" y="1449"/>
                </a:cubicBezTo>
                <a:cubicBezTo>
                  <a:pt x="735" y="1445"/>
                  <a:pt x="733" y="1443"/>
                  <a:pt x="732" y="1438"/>
                </a:cubicBezTo>
                <a:cubicBezTo>
                  <a:pt x="731" y="1434"/>
                  <a:pt x="729" y="1432"/>
                  <a:pt x="729" y="1427"/>
                </a:cubicBezTo>
                <a:cubicBezTo>
                  <a:pt x="729" y="1423"/>
                  <a:pt x="728" y="1416"/>
                  <a:pt x="728" y="1415"/>
                </a:cubicBezTo>
                <a:cubicBezTo>
                  <a:pt x="727" y="1414"/>
                  <a:pt x="727" y="1412"/>
                  <a:pt x="728" y="1410"/>
                </a:cubicBezTo>
                <a:cubicBezTo>
                  <a:pt x="730" y="1408"/>
                  <a:pt x="732" y="1408"/>
                  <a:pt x="729" y="1405"/>
                </a:cubicBezTo>
                <a:cubicBezTo>
                  <a:pt x="726" y="1401"/>
                  <a:pt x="720" y="1399"/>
                  <a:pt x="721" y="1391"/>
                </a:cubicBezTo>
                <a:cubicBezTo>
                  <a:pt x="722" y="1384"/>
                  <a:pt x="725" y="1377"/>
                  <a:pt x="731" y="1369"/>
                </a:cubicBezTo>
                <a:cubicBezTo>
                  <a:pt x="737" y="1360"/>
                  <a:pt x="737" y="1352"/>
                  <a:pt x="741" y="1348"/>
                </a:cubicBezTo>
                <a:cubicBezTo>
                  <a:pt x="744" y="1345"/>
                  <a:pt x="745" y="1347"/>
                  <a:pt x="747" y="1344"/>
                </a:cubicBezTo>
                <a:cubicBezTo>
                  <a:pt x="749" y="1341"/>
                  <a:pt x="747" y="1340"/>
                  <a:pt x="753" y="1338"/>
                </a:cubicBezTo>
                <a:cubicBezTo>
                  <a:pt x="759" y="1336"/>
                  <a:pt x="765" y="1323"/>
                  <a:pt x="770" y="1317"/>
                </a:cubicBezTo>
                <a:cubicBezTo>
                  <a:pt x="776" y="1312"/>
                  <a:pt x="790" y="1297"/>
                  <a:pt x="801" y="1290"/>
                </a:cubicBezTo>
                <a:cubicBezTo>
                  <a:pt x="812" y="1284"/>
                  <a:pt x="827" y="1275"/>
                  <a:pt x="839" y="1258"/>
                </a:cubicBezTo>
                <a:cubicBezTo>
                  <a:pt x="851" y="1241"/>
                  <a:pt x="859" y="1226"/>
                  <a:pt x="862" y="1220"/>
                </a:cubicBezTo>
                <a:cubicBezTo>
                  <a:pt x="865" y="1214"/>
                  <a:pt x="877" y="1200"/>
                  <a:pt x="879" y="1195"/>
                </a:cubicBezTo>
                <a:cubicBezTo>
                  <a:pt x="881" y="1189"/>
                  <a:pt x="883" y="1180"/>
                  <a:pt x="885" y="1173"/>
                </a:cubicBezTo>
                <a:cubicBezTo>
                  <a:pt x="886" y="1166"/>
                  <a:pt x="884" y="1161"/>
                  <a:pt x="884" y="1160"/>
                </a:cubicBezTo>
                <a:cubicBezTo>
                  <a:pt x="885" y="1159"/>
                  <a:pt x="887" y="1158"/>
                  <a:pt x="883" y="1158"/>
                </a:cubicBezTo>
                <a:cubicBezTo>
                  <a:pt x="879" y="1158"/>
                  <a:pt x="877" y="1157"/>
                  <a:pt x="875" y="1160"/>
                </a:cubicBezTo>
                <a:cubicBezTo>
                  <a:pt x="872" y="1163"/>
                  <a:pt x="869" y="1165"/>
                  <a:pt x="858" y="1165"/>
                </a:cubicBezTo>
                <a:cubicBezTo>
                  <a:pt x="847" y="1166"/>
                  <a:pt x="843" y="1168"/>
                  <a:pt x="840" y="1167"/>
                </a:cubicBezTo>
                <a:cubicBezTo>
                  <a:pt x="837" y="1167"/>
                  <a:pt x="840" y="1164"/>
                  <a:pt x="834" y="1166"/>
                </a:cubicBezTo>
                <a:cubicBezTo>
                  <a:pt x="827" y="1169"/>
                  <a:pt x="828" y="1173"/>
                  <a:pt x="823" y="1173"/>
                </a:cubicBezTo>
                <a:cubicBezTo>
                  <a:pt x="817" y="1173"/>
                  <a:pt x="820" y="1168"/>
                  <a:pt x="812" y="1172"/>
                </a:cubicBezTo>
                <a:cubicBezTo>
                  <a:pt x="803" y="1175"/>
                  <a:pt x="801" y="1178"/>
                  <a:pt x="798" y="1177"/>
                </a:cubicBezTo>
                <a:cubicBezTo>
                  <a:pt x="794" y="1176"/>
                  <a:pt x="788" y="1174"/>
                  <a:pt x="786" y="1169"/>
                </a:cubicBezTo>
                <a:cubicBezTo>
                  <a:pt x="784" y="1164"/>
                  <a:pt x="783" y="1161"/>
                  <a:pt x="778" y="1160"/>
                </a:cubicBezTo>
                <a:cubicBezTo>
                  <a:pt x="773" y="1160"/>
                  <a:pt x="768" y="1162"/>
                  <a:pt x="773" y="1159"/>
                </a:cubicBezTo>
                <a:cubicBezTo>
                  <a:pt x="778" y="1157"/>
                  <a:pt x="785" y="1154"/>
                  <a:pt x="783" y="1152"/>
                </a:cubicBezTo>
                <a:cubicBezTo>
                  <a:pt x="781" y="1149"/>
                  <a:pt x="777" y="1146"/>
                  <a:pt x="774" y="1143"/>
                </a:cubicBezTo>
                <a:cubicBezTo>
                  <a:pt x="770" y="1139"/>
                  <a:pt x="763" y="1132"/>
                  <a:pt x="759" y="1128"/>
                </a:cubicBezTo>
                <a:cubicBezTo>
                  <a:pt x="756" y="1124"/>
                  <a:pt x="755" y="1119"/>
                  <a:pt x="749" y="1117"/>
                </a:cubicBezTo>
                <a:cubicBezTo>
                  <a:pt x="743" y="1116"/>
                  <a:pt x="744" y="1116"/>
                  <a:pt x="741" y="1115"/>
                </a:cubicBezTo>
                <a:cubicBezTo>
                  <a:pt x="739" y="1113"/>
                  <a:pt x="736" y="1108"/>
                  <a:pt x="736" y="1110"/>
                </a:cubicBezTo>
                <a:cubicBezTo>
                  <a:pt x="736" y="1112"/>
                  <a:pt x="737" y="1115"/>
                  <a:pt x="736" y="1114"/>
                </a:cubicBezTo>
                <a:cubicBezTo>
                  <a:pt x="734" y="1112"/>
                  <a:pt x="728" y="1100"/>
                  <a:pt x="727" y="1092"/>
                </a:cubicBezTo>
                <a:cubicBezTo>
                  <a:pt x="726" y="1084"/>
                  <a:pt x="725" y="1078"/>
                  <a:pt x="721" y="1075"/>
                </a:cubicBezTo>
                <a:cubicBezTo>
                  <a:pt x="716" y="1072"/>
                  <a:pt x="706" y="1063"/>
                  <a:pt x="704" y="1057"/>
                </a:cubicBezTo>
                <a:cubicBezTo>
                  <a:pt x="701" y="1051"/>
                  <a:pt x="702" y="1035"/>
                  <a:pt x="702" y="1034"/>
                </a:cubicBezTo>
                <a:cubicBezTo>
                  <a:pt x="702" y="1032"/>
                  <a:pt x="705" y="1032"/>
                  <a:pt x="704" y="1031"/>
                </a:cubicBezTo>
                <a:cubicBezTo>
                  <a:pt x="703" y="1030"/>
                  <a:pt x="699" y="1027"/>
                  <a:pt x="699" y="1024"/>
                </a:cubicBezTo>
                <a:cubicBezTo>
                  <a:pt x="698" y="1022"/>
                  <a:pt x="698" y="1020"/>
                  <a:pt x="695" y="1016"/>
                </a:cubicBezTo>
                <a:cubicBezTo>
                  <a:pt x="693" y="1013"/>
                  <a:pt x="685" y="1009"/>
                  <a:pt x="683" y="1006"/>
                </a:cubicBezTo>
                <a:cubicBezTo>
                  <a:pt x="682" y="1003"/>
                  <a:pt x="679" y="993"/>
                  <a:pt x="680" y="992"/>
                </a:cubicBezTo>
                <a:cubicBezTo>
                  <a:pt x="680" y="991"/>
                  <a:pt x="684" y="993"/>
                  <a:pt x="683" y="991"/>
                </a:cubicBezTo>
                <a:cubicBezTo>
                  <a:pt x="683" y="989"/>
                  <a:pt x="675" y="981"/>
                  <a:pt x="673" y="977"/>
                </a:cubicBezTo>
                <a:cubicBezTo>
                  <a:pt x="672" y="974"/>
                  <a:pt x="668" y="968"/>
                  <a:pt x="665" y="960"/>
                </a:cubicBezTo>
                <a:cubicBezTo>
                  <a:pt x="661" y="952"/>
                  <a:pt x="658" y="947"/>
                  <a:pt x="657" y="945"/>
                </a:cubicBezTo>
                <a:cubicBezTo>
                  <a:pt x="656" y="942"/>
                  <a:pt x="656" y="941"/>
                  <a:pt x="656" y="939"/>
                </a:cubicBezTo>
                <a:cubicBezTo>
                  <a:pt x="655" y="936"/>
                  <a:pt x="649" y="929"/>
                  <a:pt x="648" y="926"/>
                </a:cubicBezTo>
                <a:cubicBezTo>
                  <a:pt x="646" y="924"/>
                  <a:pt x="645" y="923"/>
                  <a:pt x="643" y="920"/>
                </a:cubicBezTo>
                <a:cubicBezTo>
                  <a:pt x="641" y="918"/>
                  <a:pt x="640" y="911"/>
                  <a:pt x="640" y="909"/>
                </a:cubicBezTo>
                <a:cubicBezTo>
                  <a:pt x="640" y="907"/>
                  <a:pt x="639" y="899"/>
                  <a:pt x="640" y="902"/>
                </a:cubicBezTo>
                <a:cubicBezTo>
                  <a:pt x="642" y="904"/>
                  <a:pt x="651" y="921"/>
                  <a:pt x="652" y="924"/>
                </a:cubicBezTo>
                <a:cubicBezTo>
                  <a:pt x="653" y="927"/>
                  <a:pt x="655" y="929"/>
                  <a:pt x="658" y="933"/>
                </a:cubicBezTo>
                <a:cubicBezTo>
                  <a:pt x="662" y="936"/>
                  <a:pt x="663" y="941"/>
                  <a:pt x="664" y="938"/>
                </a:cubicBezTo>
                <a:cubicBezTo>
                  <a:pt x="665" y="935"/>
                  <a:pt x="667" y="933"/>
                  <a:pt x="668" y="930"/>
                </a:cubicBezTo>
                <a:cubicBezTo>
                  <a:pt x="668" y="927"/>
                  <a:pt x="671" y="924"/>
                  <a:pt x="670" y="927"/>
                </a:cubicBezTo>
                <a:cubicBezTo>
                  <a:pt x="669" y="929"/>
                  <a:pt x="670" y="933"/>
                  <a:pt x="672" y="932"/>
                </a:cubicBezTo>
                <a:cubicBezTo>
                  <a:pt x="674" y="931"/>
                  <a:pt x="678" y="936"/>
                  <a:pt x="681" y="941"/>
                </a:cubicBezTo>
                <a:cubicBezTo>
                  <a:pt x="684" y="946"/>
                  <a:pt x="699" y="970"/>
                  <a:pt x="700" y="973"/>
                </a:cubicBezTo>
                <a:cubicBezTo>
                  <a:pt x="701" y="975"/>
                  <a:pt x="703" y="978"/>
                  <a:pt x="704" y="982"/>
                </a:cubicBezTo>
                <a:cubicBezTo>
                  <a:pt x="705" y="985"/>
                  <a:pt x="713" y="990"/>
                  <a:pt x="716" y="992"/>
                </a:cubicBezTo>
                <a:cubicBezTo>
                  <a:pt x="719" y="994"/>
                  <a:pt x="725" y="1003"/>
                  <a:pt x="727" y="1011"/>
                </a:cubicBezTo>
                <a:cubicBezTo>
                  <a:pt x="729" y="1018"/>
                  <a:pt x="726" y="1026"/>
                  <a:pt x="730" y="1032"/>
                </a:cubicBezTo>
                <a:cubicBezTo>
                  <a:pt x="733" y="1039"/>
                  <a:pt x="744" y="1047"/>
                  <a:pt x="747" y="1049"/>
                </a:cubicBezTo>
                <a:cubicBezTo>
                  <a:pt x="750" y="1050"/>
                  <a:pt x="757" y="1067"/>
                  <a:pt x="762" y="1074"/>
                </a:cubicBezTo>
                <a:cubicBezTo>
                  <a:pt x="766" y="1081"/>
                  <a:pt x="773" y="1086"/>
                  <a:pt x="774" y="1090"/>
                </a:cubicBezTo>
                <a:cubicBezTo>
                  <a:pt x="775" y="1093"/>
                  <a:pt x="777" y="1096"/>
                  <a:pt x="775" y="1102"/>
                </a:cubicBezTo>
                <a:cubicBezTo>
                  <a:pt x="773" y="1109"/>
                  <a:pt x="778" y="1122"/>
                  <a:pt x="781" y="1133"/>
                </a:cubicBezTo>
                <a:cubicBezTo>
                  <a:pt x="784" y="1144"/>
                  <a:pt x="782" y="1144"/>
                  <a:pt x="787" y="1145"/>
                </a:cubicBezTo>
                <a:cubicBezTo>
                  <a:pt x="792" y="1146"/>
                  <a:pt x="800" y="1148"/>
                  <a:pt x="808" y="1142"/>
                </a:cubicBezTo>
                <a:cubicBezTo>
                  <a:pt x="816" y="1136"/>
                  <a:pt x="815" y="1137"/>
                  <a:pt x="823" y="1137"/>
                </a:cubicBezTo>
                <a:cubicBezTo>
                  <a:pt x="831" y="1137"/>
                  <a:pt x="833" y="1130"/>
                  <a:pt x="841" y="1129"/>
                </a:cubicBezTo>
                <a:cubicBezTo>
                  <a:pt x="849" y="1127"/>
                  <a:pt x="858" y="1125"/>
                  <a:pt x="863" y="1120"/>
                </a:cubicBezTo>
                <a:cubicBezTo>
                  <a:pt x="869" y="1116"/>
                  <a:pt x="890" y="1115"/>
                  <a:pt x="895" y="1109"/>
                </a:cubicBezTo>
                <a:cubicBezTo>
                  <a:pt x="901" y="1104"/>
                  <a:pt x="896" y="1103"/>
                  <a:pt x="902" y="1099"/>
                </a:cubicBezTo>
                <a:cubicBezTo>
                  <a:pt x="908" y="1094"/>
                  <a:pt x="920" y="1088"/>
                  <a:pt x="928" y="1088"/>
                </a:cubicBezTo>
                <a:cubicBezTo>
                  <a:pt x="935" y="1089"/>
                  <a:pt x="943" y="1088"/>
                  <a:pt x="941" y="1085"/>
                </a:cubicBezTo>
                <a:cubicBezTo>
                  <a:pt x="940" y="1082"/>
                  <a:pt x="938" y="1082"/>
                  <a:pt x="942" y="1080"/>
                </a:cubicBezTo>
                <a:cubicBezTo>
                  <a:pt x="946" y="1078"/>
                  <a:pt x="955" y="1078"/>
                  <a:pt x="958" y="1073"/>
                </a:cubicBezTo>
                <a:cubicBezTo>
                  <a:pt x="961" y="1069"/>
                  <a:pt x="962" y="1065"/>
                  <a:pt x="968" y="1064"/>
                </a:cubicBezTo>
                <a:cubicBezTo>
                  <a:pt x="974" y="1063"/>
                  <a:pt x="974" y="1061"/>
                  <a:pt x="974" y="1053"/>
                </a:cubicBezTo>
                <a:cubicBezTo>
                  <a:pt x="973" y="1045"/>
                  <a:pt x="971" y="1043"/>
                  <a:pt x="978" y="1041"/>
                </a:cubicBezTo>
                <a:cubicBezTo>
                  <a:pt x="984" y="1040"/>
                  <a:pt x="987" y="1041"/>
                  <a:pt x="988" y="1036"/>
                </a:cubicBezTo>
                <a:cubicBezTo>
                  <a:pt x="990" y="1031"/>
                  <a:pt x="997" y="1025"/>
                  <a:pt x="1000" y="1020"/>
                </a:cubicBezTo>
                <a:cubicBezTo>
                  <a:pt x="1003" y="1015"/>
                  <a:pt x="1002" y="1014"/>
                  <a:pt x="1000" y="1013"/>
                </a:cubicBezTo>
                <a:cubicBezTo>
                  <a:pt x="997" y="1013"/>
                  <a:pt x="993" y="1008"/>
                  <a:pt x="990" y="1004"/>
                </a:cubicBezTo>
                <a:cubicBezTo>
                  <a:pt x="987" y="1000"/>
                  <a:pt x="988" y="999"/>
                  <a:pt x="984" y="998"/>
                </a:cubicBezTo>
                <a:cubicBezTo>
                  <a:pt x="980" y="997"/>
                  <a:pt x="966" y="996"/>
                  <a:pt x="961" y="988"/>
                </a:cubicBezTo>
                <a:cubicBezTo>
                  <a:pt x="956" y="980"/>
                  <a:pt x="953" y="974"/>
                  <a:pt x="954" y="970"/>
                </a:cubicBezTo>
                <a:cubicBezTo>
                  <a:pt x="955" y="966"/>
                  <a:pt x="958" y="960"/>
                  <a:pt x="956" y="963"/>
                </a:cubicBezTo>
                <a:cubicBezTo>
                  <a:pt x="953" y="966"/>
                  <a:pt x="948" y="973"/>
                  <a:pt x="943" y="976"/>
                </a:cubicBezTo>
                <a:cubicBezTo>
                  <a:pt x="937" y="980"/>
                  <a:pt x="930" y="988"/>
                  <a:pt x="924" y="990"/>
                </a:cubicBezTo>
                <a:cubicBezTo>
                  <a:pt x="919" y="991"/>
                  <a:pt x="917" y="991"/>
                  <a:pt x="914" y="990"/>
                </a:cubicBezTo>
                <a:cubicBezTo>
                  <a:pt x="911" y="989"/>
                  <a:pt x="910" y="989"/>
                  <a:pt x="905" y="991"/>
                </a:cubicBezTo>
                <a:cubicBezTo>
                  <a:pt x="900" y="993"/>
                  <a:pt x="901" y="996"/>
                  <a:pt x="897" y="993"/>
                </a:cubicBezTo>
                <a:cubicBezTo>
                  <a:pt x="894" y="991"/>
                  <a:pt x="893" y="988"/>
                  <a:pt x="889" y="987"/>
                </a:cubicBezTo>
                <a:cubicBezTo>
                  <a:pt x="886" y="985"/>
                  <a:pt x="892" y="983"/>
                  <a:pt x="892" y="978"/>
                </a:cubicBezTo>
                <a:cubicBezTo>
                  <a:pt x="892" y="974"/>
                  <a:pt x="892" y="971"/>
                  <a:pt x="892" y="969"/>
                </a:cubicBezTo>
                <a:cubicBezTo>
                  <a:pt x="892" y="966"/>
                  <a:pt x="889" y="963"/>
                  <a:pt x="888" y="964"/>
                </a:cubicBezTo>
                <a:cubicBezTo>
                  <a:pt x="886" y="964"/>
                  <a:pt x="884" y="965"/>
                  <a:pt x="883" y="970"/>
                </a:cubicBezTo>
                <a:cubicBezTo>
                  <a:pt x="882" y="974"/>
                  <a:pt x="882" y="979"/>
                  <a:pt x="881" y="978"/>
                </a:cubicBezTo>
                <a:cubicBezTo>
                  <a:pt x="880" y="977"/>
                  <a:pt x="871" y="965"/>
                  <a:pt x="870" y="962"/>
                </a:cubicBezTo>
                <a:cubicBezTo>
                  <a:pt x="870" y="960"/>
                  <a:pt x="874" y="960"/>
                  <a:pt x="875" y="958"/>
                </a:cubicBezTo>
                <a:cubicBezTo>
                  <a:pt x="875" y="956"/>
                  <a:pt x="877" y="955"/>
                  <a:pt x="874" y="953"/>
                </a:cubicBezTo>
                <a:cubicBezTo>
                  <a:pt x="871" y="952"/>
                  <a:pt x="866" y="951"/>
                  <a:pt x="866" y="948"/>
                </a:cubicBezTo>
                <a:cubicBezTo>
                  <a:pt x="866" y="945"/>
                  <a:pt x="863" y="948"/>
                  <a:pt x="861" y="946"/>
                </a:cubicBezTo>
                <a:cubicBezTo>
                  <a:pt x="859" y="944"/>
                  <a:pt x="854" y="934"/>
                  <a:pt x="851" y="927"/>
                </a:cubicBezTo>
                <a:cubicBezTo>
                  <a:pt x="848" y="920"/>
                  <a:pt x="845" y="918"/>
                  <a:pt x="844" y="915"/>
                </a:cubicBezTo>
                <a:cubicBezTo>
                  <a:pt x="844" y="913"/>
                  <a:pt x="847" y="916"/>
                  <a:pt x="848" y="914"/>
                </a:cubicBezTo>
                <a:cubicBezTo>
                  <a:pt x="849" y="913"/>
                  <a:pt x="850" y="913"/>
                  <a:pt x="847" y="910"/>
                </a:cubicBezTo>
                <a:cubicBezTo>
                  <a:pt x="844" y="907"/>
                  <a:pt x="842" y="905"/>
                  <a:pt x="845" y="907"/>
                </a:cubicBezTo>
                <a:cubicBezTo>
                  <a:pt x="848" y="909"/>
                  <a:pt x="853" y="912"/>
                  <a:pt x="854" y="910"/>
                </a:cubicBezTo>
                <a:cubicBezTo>
                  <a:pt x="856" y="908"/>
                  <a:pt x="857" y="908"/>
                  <a:pt x="857" y="906"/>
                </a:cubicBezTo>
                <a:cubicBezTo>
                  <a:pt x="857" y="904"/>
                  <a:pt x="858" y="900"/>
                  <a:pt x="858" y="901"/>
                </a:cubicBezTo>
                <a:cubicBezTo>
                  <a:pt x="859" y="902"/>
                  <a:pt x="861" y="904"/>
                  <a:pt x="863" y="904"/>
                </a:cubicBezTo>
                <a:cubicBezTo>
                  <a:pt x="865" y="904"/>
                  <a:pt x="862" y="907"/>
                  <a:pt x="865" y="906"/>
                </a:cubicBezTo>
                <a:cubicBezTo>
                  <a:pt x="868" y="906"/>
                  <a:pt x="869" y="903"/>
                  <a:pt x="871" y="904"/>
                </a:cubicBezTo>
                <a:cubicBezTo>
                  <a:pt x="872" y="904"/>
                  <a:pt x="871" y="906"/>
                  <a:pt x="875" y="909"/>
                </a:cubicBezTo>
                <a:cubicBezTo>
                  <a:pt x="879" y="912"/>
                  <a:pt x="885" y="929"/>
                  <a:pt x="887" y="930"/>
                </a:cubicBezTo>
                <a:cubicBezTo>
                  <a:pt x="888" y="932"/>
                  <a:pt x="891" y="936"/>
                  <a:pt x="894" y="937"/>
                </a:cubicBezTo>
                <a:cubicBezTo>
                  <a:pt x="898" y="939"/>
                  <a:pt x="905" y="945"/>
                  <a:pt x="912" y="949"/>
                </a:cubicBezTo>
                <a:cubicBezTo>
                  <a:pt x="919" y="953"/>
                  <a:pt x="935" y="958"/>
                  <a:pt x="937" y="957"/>
                </a:cubicBezTo>
                <a:cubicBezTo>
                  <a:pt x="939" y="955"/>
                  <a:pt x="944" y="954"/>
                  <a:pt x="944" y="954"/>
                </a:cubicBezTo>
                <a:cubicBezTo>
                  <a:pt x="943" y="955"/>
                  <a:pt x="940" y="959"/>
                  <a:pt x="944" y="957"/>
                </a:cubicBezTo>
                <a:cubicBezTo>
                  <a:pt x="948" y="955"/>
                  <a:pt x="952" y="953"/>
                  <a:pt x="954" y="951"/>
                </a:cubicBezTo>
                <a:cubicBezTo>
                  <a:pt x="955" y="949"/>
                  <a:pt x="954" y="950"/>
                  <a:pt x="953" y="950"/>
                </a:cubicBezTo>
                <a:cubicBezTo>
                  <a:pt x="951" y="949"/>
                  <a:pt x="953" y="948"/>
                  <a:pt x="955" y="948"/>
                </a:cubicBezTo>
                <a:cubicBezTo>
                  <a:pt x="957" y="948"/>
                  <a:pt x="961" y="949"/>
                  <a:pt x="964" y="952"/>
                </a:cubicBezTo>
                <a:cubicBezTo>
                  <a:pt x="966" y="956"/>
                  <a:pt x="967" y="965"/>
                  <a:pt x="970" y="967"/>
                </a:cubicBezTo>
                <a:cubicBezTo>
                  <a:pt x="972" y="969"/>
                  <a:pt x="997" y="974"/>
                  <a:pt x="1007" y="974"/>
                </a:cubicBezTo>
                <a:cubicBezTo>
                  <a:pt x="1017" y="975"/>
                  <a:pt x="1023" y="978"/>
                  <a:pt x="1030" y="978"/>
                </a:cubicBezTo>
                <a:cubicBezTo>
                  <a:pt x="1036" y="978"/>
                  <a:pt x="1054" y="973"/>
                  <a:pt x="1055" y="973"/>
                </a:cubicBezTo>
                <a:cubicBezTo>
                  <a:pt x="1057" y="972"/>
                  <a:pt x="1059" y="974"/>
                  <a:pt x="1063" y="974"/>
                </a:cubicBezTo>
                <a:cubicBezTo>
                  <a:pt x="1068" y="974"/>
                  <a:pt x="1079" y="976"/>
                  <a:pt x="1084" y="974"/>
                </a:cubicBezTo>
                <a:cubicBezTo>
                  <a:pt x="1089" y="973"/>
                  <a:pt x="1092" y="972"/>
                  <a:pt x="1093" y="974"/>
                </a:cubicBezTo>
                <a:cubicBezTo>
                  <a:pt x="1095" y="976"/>
                  <a:pt x="1094" y="980"/>
                  <a:pt x="1096" y="981"/>
                </a:cubicBezTo>
                <a:cubicBezTo>
                  <a:pt x="1098" y="981"/>
                  <a:pt x="1100" y="983"/>
                  <a:pt x="1101" y="985"/>
                </a:cubicBezTo>
                <a:cubicBezTo>
                  <a:pt x="1102" y="988"/>
                  <a:pt x="1105" y="994"/>
                  <a:pt x="1107" y="995"/>
                </a:cubicBezTo>
                <a:cubicBezTo>
                  <a:pt x="1109" y="997"/>
                  <a:pt x="1109" y="996"/>
                  <a:pt x="1109" y="995"/>
                </a:cubicBezTo>
                <a:cubicBezTo>
                  <a:pt x="1109" y="993"/>
                  <a:pt x="1108" y="991"/>
                  <a:pt x="1110" y="993"/>
                </a:cubicBezTo>
                <a:cubicBezTo>
                  <a:pt x="1112" y="996"/>
                  <a:pt x="1110" y="992"/>
                  <a:pt x="1113" y="996"/>
                </a:cubicBezTo>
                <a:cubicBezTo>
                  <a:pt x="1117" y="1000"/>
                  <a:pt x="1118" y="1005"/>
                  <a:pt x="1121" y="1006"/>
                </a:cubicBezTo>
                <a:cubicBezTo>
                  <a:pt x="1125" y="1007"/>
                  <a:pt x="1126" y="1011"/>
                  <a:pt x="1130" y="1011"/>
                </a:cubicBezTo>
                <a:cubicBezTo>
                  <a:pt x="1133" y="1010"/>
                  <a:pt x="1135" y="1009"/>
                  <a:pt x="1139" y="1009"/>
                </a:cubicBezTo>
                <a:cubicBezTo>
                  <a:pt x="1143" y="1009"/>
                  <a:pt x="1143" y="1009"/>
                  <a:pt x="1141" y="1011"/>
                </a:cubicBezTo>
                <a:cubicBezTo>
                  <a:pt x="1139" y="1012"/>
                  <a:pt x="1136" y="1016"/>
                  <a:pt x="1133" y="1016"/>
                </a:cubicBezTo>
                <a:cubicBezTo>
                  <a:pt x="1129" y="1017"/>
                  <a:pt x="1127" y="1016"/>
                  <a:pt x="1126" y="1015"/>
                </a:cubicBezTo>
                <a:cubicBezTo>
                  <a:pt x="1125" y="1015"/>
                  <a:pt x="1125" y="1018"/>
                  <a:pt x="1125" y="1020"/>
                </a:cubicBezTo>
                <a:cubicBezTo>
                  <a:pt x="1126" y="1021"/>
                  <a:pt x="1136" y="1031"/>
                  <a:pt x="1139" y="1034"/>
                </a:cubicBezTo>
                <a:cubicBezTo>
                  <a:pt x="1143" y="1038"/>
                  <a:pt x="1146" y="1040"/>
                  <a:pt x="1151" y="1039"/>
                </a:cubicBezTo>
                <a:cubicBezTo>
                  <a:pt x="1155" y="1038"/>
                  <a:pt x="1158" y="1037"/>
                  <a:pt x="1162" y="1034"/>
                </a:cubicBezTo>
                <a:cubicBezTo>
                  <a:pt x="1166" y="1031"/>
                  <a:pt x="1170" y="1030"/>
                  <a:pt x="1168" y="1028"/>
                </a:cubicBezTo>
                <a:cubicBezTo>
                  <a:pt x="1166" y="1026"/>
                  <a:pt x="1164" y="1026"/>
                  <a:pt x="1165" y="1024"/>
                </a:cubicBezTo>
                <a:cubicBezTo>
                  <a:pt x="1166" y="1022"/>
                  <a:pt x="1168" y="1023"/>
                  <a:pt x="1168" y="1021"/>
                </a:cubicBezTo>
                <a:cubicBezTo>
                  <a:pt x="1168" y="1018"/>
                  <a:pt x="1168" y="1018"/>
                  <a:pt x="1171" y="1018"/>
                </a:cubicBezTo>
                <a:cubicBezTo>
                  <a:pt x="1173" y="1018"/>
                  <a:pt x="1174" y="1018"/>
                  <a:pt x="1172" y="1020"/>
                </a:cubicBezTo>
                <a:cubicBezTo>
                  <a:pt x="1170" y="1021"/>
                  <a:pt x="1171" y="1023"/>
                  <a:pt x="1173" y="1022"/>
                </a:cubicBezTo>
                <a:cubicBezTo>
                  <a:pt x="1174" y="1022"/>
                  <a:pt x="1175" y="1023"/>
                  <a:pt x="1173" y="1024"/>
                </a:cubicBezTo>
                <a:cubicBezTo>
                  <a:pt x="1171" y="1025"/>
                  <a:pt x="1169" y="1027"/>
                  <a:pt x="1171" y="1027"/>
                </a:cubicBezTo>
                <a:cubicBezTo>
                  <a:pt x="1174" y="1027"/>
                  <a:pt x="1175" y="1026"/>
                  <a:pt x="1173" y="1028"/>
                </a:cubicBezTo>
                <a:cubicBezTo>
                  <a:pt x="1171" y="1030"/>
                  <a:pt x="1168" y="1030"/>
                  <a:pt x="1172" y="1032"/>
                </a:cubicBezTo>
                <a:cubicBezTo>
                  <a:pt x="1176" y="1034"/>
                  <a:pt x="1176" y="1036"/>
                  <a:pt x="1176" y="1038"/>
                </a:cubicBezTo>
                <a:cubicBezTo>
                  <a:pt x="1176" y="1041"/>
                  <a:pt x="1174" y="1043"/>
                  <a:pt x="1174" y="1045"/>
                </a:cubicBezTo>
                <a:cubicBezTo>
                  <a:pt x="1174" y="1047"/>
                  <a:pt x="1170" y="1047"/>
                  <a:pt x="1174" y="1052"/>
                </a:cubicBezTo>
                <a:cubicBezTo>
                  <a:pt x="1177" y="1057"/>
                  <a:pt x="1175" y="1064"/>
                  <a:pt x="1176" y="1070"/>
                </a:cubicBezTo>
                <a:cubicBezTo>
                  <a:pt x="1176" y="1076"/>
                  <a:pt x="1175" y="1075"/>
                  <a:pt x="1175" y="1080"/>
                </a:cubicBezTo>
                <a:cubicBezTo>
                  <a:pt x="1175" y="1084"/>
                  <a:pt x="1174" y="1089"/>
                  <a:pt x="1175" y="1087"/>
                </a:cubicBezTo>
                <a:cubicBezTo>
                  <a:pt x="1176" y="1085"/>
                  <a:pt x="1176" y="1079"/>
                  <a:pt x="1177" y="1082"/>
                </a:cubicBezTo>
                <a:cubicBezTo>
                  <a:pt x="1179" y="1086"/>
                  <a:pt x="1182" y="1100"/>
                  <a:pt x="1185" y="1105"/>
                </a:cubicBezTo>
                <a:cubicBezTo>
                  <a:pt x="1188" y="1109"/>
                  <a:pt x="1195" y="1125"/>
                  <a:pt x="1197" y="1135"/>
                </a:cubicBezTo>
                <a:cubicBezTo>
                  <a:pt x="1199" y="1146"/>
                  <a:pt x="1198" y="1147"/>
                  <a:pt x="1204" y="1154"/>
                </a:cubicBezTo>
                <a:cubicBezTo>
                  <a:pt x="1210" y="1162"/>
                  <a:pt x="1213" y="1168"/>
                  <a:pt x="1216" y="1177"/>
                </a:cubicBezTo>
                <a:cubicBezTo>
                  <a:pt x="1220" y="1186"/>
                  <a:pt x="1216" y="1189"/>
                  <a:pt x="1220" y="1194"/>
                </a:cubicBezTo>
                <a:cubicBezTo>
                  <a:pt x="1224" y="1200"/>
                  <a:pt x="1225" y="1205"/>
                  <a:pt x="1229" y="1208"/>
                </a:cubicBezTo>
                <a:cubicBezTo>
                  <a:pt x="1233" y="1211"/>
                  <a:pt x="1243" y="1205"/>
                  <a:pt x="1244" y="1201"/>
                </a:cubicBezTo>
                <a:cubicBezTo>
                  <a:pt x="1245" y="1197"/>
                  <a:pt x="1245" y="1196"/>
                  <a:pt x="1247" y="1193"/>
                </a:cubicBezTo>
                <a:cubicBezTo>
                  <a:pt x="1250" y="1190"/>
                  <a:pt x="1252" y="1187"/>
                  <a:pt x="1256" y="1185"/>
                </a:cubicBezTo>
                <a:cubicBezTo>
                  <a:pt x="1259" y="1183"/>
                  <a:pt x="1265" y="1183"/>
                  <a:pt x="1265" y="1179"/>
                </a:cubicBezTo>
                <a:cubicBezTo>
                  <a:pt x="1264" y="1175"/>
                  <a:pt x="1263" y="1169"/>
                  <a:pt x="1263" y="1164"/>
                </a:cubicBezTo>
                <a:cubicBezTo>
                  <a:pt x="1263" y="1158"/>
                  <a:pt x="1266" y="1154"/>
                  <a:pt x="1269" y="1150"/>
                </a:cubicBezTo>
                <a:cubicBezTo>
                  <a:pt x="1272" y="1146"/>
                  <a:pt x="1272" y="1143"/>
                  <a:pt x="1270" y="1138"/>
                </a:cubicBezTo>
                <a:cubicBezTo>
                  <a:pt x="1269" y="1133"/>
                  <a:pt x="1265" y="1119"/>
                  <a:pt x="1266" y="1115"/>
                </a:cubicBezTo>
                <a:cubicBezTo>
                  <a:pt x="1268" y="1112"/>
                  <a:pt x="1271" y="1107"/>
                  <a:pt x="1274" y="1106"/>
                </a:cubicBezTo>
                <a:cubicBezTo>
                  <a:pt x="1277" y="1105"/>
                  <a:pt x="1280" y="1103"/>
                  <a:pt x="1284" y="1101"/>
                </a:cubicBezTo>
                <a:cubicBezTo>
                  <a:pt x="1288" y="1100"/>
                  <a:pt x="1292" y="1100"/>
                  <a:pt x="1294" y="1098"/>
                </a:cubicBezTo>
                <a:cubicBezTo>
                  <a:pt x="1296" y="1096"/>
                  <a:pt x="1294" y="1093"/>
                  <a:pt x="1299" y="1090"/>
                </a:cubicBezTo>
                <a:cubicBezTo>
                  <a:pt x="1303" y="1088"/>
                  <a:pt x="1306" y="1082"/>
                  <a:pt x="1312" y="1077"/>
                </a:cubicBezTo>
                <a:cubicBezTo>
                  <a:pt x="1318" y="1073"/>
                  <a:pt x="1325" y="1065"/>
                  <a:pt x="1329" y="1061"/>
                </a:cubicBezTo>
                <a:cubicBezTo>
                  <a:pt x="1333" y="1057"/>
                  <a:pt x="1333" y="1055"/>
                  <a:pt x="1339" y="1053"/>
                </a:cubicBezTo>
                <a:cubicBezTo>
                  <a:pt x="1344" y="1051"/>
                  <a:pt x="1353" y="1044"/>
                  <a:pt x="1353" y="1040"/>
                </a:cubicBezTo>
                <a:cubicBezTo>
                  <a:pt x="1354" y="1036"/>
                  <a:pt x="1349" y="1033"/>
                  <a:pt x="1353" y="1031"/>
                </a:cubicBezTo>
                <a:cubicBezTo>
                  <a:pt x="1358" y="1029"/>
                  <a:pt x="1362" y="1028"/>
                  <a:pt x="1365" y="1024"/>
                </a:cubicBezTo>
                <a:cubicBezTo>
                  <a:pt x="1369" y="1020"/>
                  <a:pt x="1373" y="1014"/>
                  <a:pt x="1371" y="1017"/>
                </a:cubicBezTo>
                <a:cubicBezTo>
                  <a:pt x="1369" y="1020"/>
                  <a:pt x="1366" y="1024"/>
                  <a:pt x="1369" y="1024"/>
                </a:cubicBezTo>
                <a:cubicBezTo>
                  <a:pt x="1371" y="1024"/>
                  <a:pt x="1370" y="1030"/>
                  <a:pt x="1374" y="1024"/>
                </a:cubicBezTo>
                <a:cubicBezTo>
                  <a:pt x="1378" y="1019"/>
                  <a:pt x="1378" y="1020"/>
                  <a:pt x="1378" y="1023"/>
                </a:cubicBezTo>
                <a:cubicBezTo>
                  <a:pt x="1378" y="1025"/>
                  <a:pt x="1380" y="1028"/>
                  <a:pt x="1381" y="1026"/>
                </a:cubicBezTo>
                <a:cubicBezTo>
                  <a:pt x="1382" y="1023"/>
                  <a:pt x="1381" y="1016"/>
                  <a:pt x="1382" y="1020"/>
                </a:cubicBezTo>
                <a:cubicBezTo>
                  <a:pt x="1383" y="1024"/>
                  <a:pt x="1385" y="1023"/>
                  <a:pt x="1385" y="1022"/>
                </a:cubicBezTo>
                <a:cubicBezTo>
                  <a:pt x="1385" y="1020"/>
                  <a:pt x="1383" y="1018"/>
                  <a:pt x="1385" y="1021"/>
                </a:cubicBezTo>
                <a:cubicBezTo>
                  <a:pt x="1386" y="1024"/>
                  <a:pt x="1387" y="1025"/>
                  <a:pt x="1389" y="1022"/>
                </a:cubicBezTo>
                <a:cubicBezTo>
                  <a:pt x="1390" y="1018"/>
                  <a:pt x="1387" y="1012"/>
                  <a:pt x="1390" y="1016"/>
                </a:cubicBezTo>
                <a:cubicBezTo>
                  <a:pt x="1392" y="1021"/>
                  <a:pt x="1396" y="1023"/>
                  <a:pt x="1399" y="1020"/>
                </a:cubicBezTo>
                <a:cubicBezTo>
                  <a:pt x="1401" y="1018"/>
                  <a:pt x="1397" y="1011"/>
                  <a:pt x="1397" y="1007"/>
                </a:cubicBezTo>
                <a:cubicBezTo>
                  <a:pt x="1396" y="1004"/>
                  <a:pt x="1397" y="1004"/>
                  <a:pt x="1395" y="1002"/>
                </a:cubicBezTo>
                <a:cubicBezTo>
                  <a:pt x="1393" y="1000"/>
                  <a:pt x="1397" y="1003"/>
                  <a:pt x="1399" y="1005"/>
                </a:cubicBezTo>
                <a:cubicBezTo>
                  <a:pt x="1401" y="1007"/>
                  <a:pt x="1400" y="1011"/>
                  <a:pt x="1403" y="1011"/>
                </a:cubicBezTo>
                <a:cubicBezTo>
                  <a:pt x="1405" y="1011"/>
                  <a:pt x="1407" y="1010"/>
                  <a:pt x="1408" y="1010"/>
                </a:cubicBezTo>
                <a:cubicBezTo>
                  <a:pt x="1409" y="1010"/>
                  <a:pt x="1410" y="1010"/>
                  <a:pt x="1410" y="1012"/>
                </a:cubicBezTo>
                <a:cubicBezTo>
                  <a:pt x="1410" y="1014"/>
                  <a:pt x="1414" y="1013"/>
                  <a:pt x="1414" y="1017"/>
                </a:cubicBezTo>
                <a:cubicBezTo>
                  <a:pt x="1414" y="1022"/>
                  <a:pt x="1413" y="1024"/>
                  <a:pt x="1414" y="1028"/>
                </a:cubicBezTo>
                <a:cubicBezTo>
                  <a:pt x="1416" y="1032"/>
                  <a:pt x="1416" y="1035"/>
                  <a:pt x="1420" y="1040"/>
                </a:cubicBezTo>
                <a:cubicBezTo>
                  <a:pt x="1424" y="1045"/>
                  <a:pt x="1428" y="1053"/>
                  <a:pt x="1428" y="1050"/>
                </a:cubicBezTo>
                <a:cubicBezTo>
                  <a:pt x="1428" y="1047"/>
                  <a:pt x="1424" y="1044"/>
                  <a:pt x="1427" y="1046"/>
                </a:cubicBezTo>
                <a:cubicBezTo>
                  <a:pt x="1430" y="1047"/>
                  <a:pt x="1438" y="1058"/>
                  <a:pt x="1436" y="1060"/>
                </a:cubicBezTo>
                <a:cubicBezTo>
                  <a:pt x="1434" y="1063"/>
                  <a:pt x="1433" y="1068"/>
                  <a:pt x="1434" y="1066"/>
                </a:cubicBezTo>
                <a:cubicBezTo>
                  <a:pt x="1435" y="1064"/>
                  <a:pt x="1437" y="1061"/>
                  <a:pt x="1439" y="1065"/>
                </a:cubicBezTo>
                <a:cubicBezTo>
                  <a:pt x="1441" y="1068"/>
                  <a:pt x="1446" y="1079"/>
                  <a:pt x="1444" y="1084"/>
                </a:cubicBezTo>
                <a:cubicBezTo>
                  <a:pt x="1442" y="1089"/>
                  <a:pt x="1443" y="1098"/>
                  <a:pt x="1442" y="1102"/>
                </a:cubicBezTo>
                <a:cubicBezTo>
                  <a:pt x="1442" y="1105"/>
                  <a:pt x="1442" y="1106"/>
                  <a:pt x="1444" y="1103"/>
                </a:cubicBezTo>
                <a:cubicBezTo>
                  <a:pt x="1445" y="1099"/>
                  <a:pt x="1446" y="1096"/>
                  <a:pt x="1446" y="1098"/>
                </a:cubicBezTo>
                <a:cubicBezTo>
                  <a:pt x="1445" y="1101"/>
                  <a:pt x="1445" y="1106"/>
                  <a:pt x="1446" y="1104"/>
                </a:cubicBezTo>
                <a:cubicBezTo>
                  <a:pt x="1446" y="1103"/>
                  <a:pt x="1448" y="1101"/>
                  <a:pt x="1448" y="1103"/>
                </a:cubicBezTo>
                <a:cubicBezTo>
                  <a:pt x="1448" y="1105"/>
                  <a:pt x="1448" y="1109"/>
                  <a:pt x="1450" y="1107"/>
                </a:cubicBezTo>
                <a:cubicBezTo>
                  <a:pt x="1451" y="1105"/>
                  <a:pt x="1453" y="1100"/>
                  <a:pt x="1453" y="1103"/>
                </a:cubicBezTo>
                <a:cubicBezTo>
                  <a:pt x="1452" y="1105"/>
                  <a:pt x="1451" y="1107"/>
                  <a:pt x="1454" y="1105"/>
                </a:cubicBezTo>
                <a:cubicBezTo>
                  <a:pt x="1458" y="1102"/>
                  <a:pt x="1454" y="1103"/>
                  <a:pt x="1458" y="1102"/>
                </a:cubicBezTo>
                <a:cubicBezTo>
                  <a:pt x="1462" y="1100"/>
                  <a:pt x="1467" y="1099"/>
                  <a:pt x="1468" y="1096"/>
                </a:cubicBezTo>
                <a:cubicBezTo>
                  <a:pt x="1470" y="1094"/>
                  <a:pt x="1472" y="1092"/>
                  <a:pt x="1472" y="1090"/>
                </a:cubicBezTo>
                <a:cubicBezTo>
                  <a:pt x="1473" y="1088"/>
                  <a:pt x="1472" y="1087"/>
                  <a:pt x="1473" y="1090"/>
                </a:cubicBezTo>
                <a:cubicBezTo>
                  <a:pt x="1474" y="1092"/>
                  <a:pt x="1473" y="1095"/>
                  <a:pt x="1475" y="1096"/>
                </a:cubicBezTo>
                <a:cubicBezTo>
                  <a:pt x="1477" y="1096"/>
                  <a:pt x="1479" y="1095"/>
                  <a:pt x="1480" y="1099"/>
                </a:cubicBezTo>
                <a:cubicBezTo>
                  <a:pt x="1481" y="1103"/>
                  <a:pt x="1483" y="1128"/>
                  <a:pt x="1487" y="1133"/>
                </a:cubicBezTo>
                <a:cubicBezTo>
                  <a:pt x="1492" y="1139"/>
                  <a:pt x="1492" y="1137"/>
                  <a:pt x="1492" y="1140"/>
                </a:cubicBezTo>
                <a:cubicBezTo>
                  <a:pt x="1492" y="1143"/>
                  <a:pt x="1496" y="1146"/>
                  <a:pt x="1496" y="1144"/>
                </a:cubicBezTo>
                <a:cubicBezTo>
                  <a:pt x="1496" y="1143"/>
                  <a:pt x="1496" y="1144"/>
                  <a:pt x="1496" y="1146"/>
                </a:cubicBezTo>
                <a:cubicBezTo>
                  <a:pt x="1495" y="1147"/>
                  <a:pt x="1495" y="1150"/>
                  <a:pt x="1495" y="1152"/>
                </a:cubicBezTo>
                <a:cubicBezTo>
                  <a:pt x="1495" y="1154"/>
                  <a:pt x="1495" y="1154"/>
                  <a:pt x="1496" y="1153"/>
                </a:cubicBezTo>
                <a:cubicBezTo>
                  <a:pt x="1498" y="1152"/>
                  <a:pt x="1497" y="1154"/>
                  <a:pt x="1496" y="1155"/>
                </a:cubicBezTo>
                <a:cubicBezTo>
                  <a:pt x="1494" y="1155"/>
                  <a:pt x="1492" y="1159"/>
                  <a:pt x="1492" y="1161"/>
                </a:cubicBezTo>
                <a:cubicBezTo>
                  <a:pt x="1492" y="1162"/>
                  <a:pt x="1493" y="1164"/>
                  <a:pt x="1494" y="1163"/>
                </a:cubicBezTo>
                <a:cubicBezTo>
                  <a:pt x="1494" y="1162"/>
                  <a:pt x="1498" y="1161"/>
                  <a:pt x="1497" y="1162"/>
                </a:cubicBezTo>
                <a:cubicBezTo>
                  <a:pt x="1497" y="1164"/>
                  <a:pt x="1496" y="1168"/>
                  <a:pt x="1495" y="1171"/>
                </a:cubicBezTo>
                <a:cubicBezTo>
                  <a:pt x="1494" y="1173"/>
                  <a:pt x="1493" y="1173"/>
                  <a:pt x="1492" y="1176"/>
                </a:cubicBezTo>
                <a:cubicBezTo>
                  <a:pt x="1491" y="1178"/>
                  <a:pt x="1491" y="1195"/>
                  <a:pt x="1491" y="1198"/>
                </a:cubicBezTo>
                <a:cubicBezTo>
                  <a:pt x="1490" y="1201"/>
                  <a:pt x="1489" y="1203"/>
                  <a:pt x="1490" y="1205"/>
                </a:cubicBezTo>
                <a:cubicBezTo>
                  <a:pt x="1491" y="1207"/>
                  <a:pt x="1493" y="1205"/>
                  <a:pt x="1496" y="1207"/>
                </a:cubicBezTo>
                <a:cubicBezTo>
                  <a:pt x="1498" y="1209"/>
                  <a:pt x="1504" y="1219"/>
                  <a:pt x="1507" y="1222"/>
                </a:cubicBezTo>
                <a:cubicBezTo>
                  <a:pt x="1510" y="1224"/>
                  <a:pt x="1512" y="1227"/>
                  <a:pt x="1515" y="1231"/>
                </a:cubicBezTo>
                <a:cubicBezTo>
                  <a:pt x="1517" y="1235"/>
                  <a:pt x="1517" y="1247"/>
                  <a:pt x="1518" y="1252"/>
                </a:cubicBezTo>
                <a:cubicBezTo>
                  <a:pt x="1520" y="1257"/>
                  <a:pt x="1523" y="1264"/>
                  <a:pt x="1524" y="1267"/>
                </a:cubicBezTo>
                <a:cubicBezTo>
                  <a:pt x="1526" y="1269"/>
                  <a:pt x="1528" y="1273"/>
                  <a:pt x="1530" y="1278"/>
                </a:cubicBezTo>
                <a:cubicBezTo>
                  <a:pt x="1532" y="1282"/>
                  <a:pt x="1537" y="1285"/>
                  <a:pt x="1544" y="1290"/>
                </a:cubicBezTo>
                <a:cubicBezTo>
                  <a:pt x="1550" y="1294"/>
                  <a:pt x="1557" y="1299"/>
                  <a:pt x="1560" y="1300"/>
                </a:cubicBezTo>
                <a:cubicBezTo>
                  <a:pt x="1563" y="1301"/>
                  <a:pt x="1568" y="1300"/>
                  <a:pt x="1569" y="1299"/>
                </a:cubicBezTo>
                <a:cubicBezTo>
                  <a:pt x="1570" y="1298"/>
                  <a:pt x="1570" y="1298"/>
                  <a:pt x="1568" y="1294"/>
                </a:cubicBezTo>
                <a:cubicBezTo>
                  <a:pt x="1566" y="1290"/>
                  <a:pt x="1561" y="1285"/>
                  <a:pt x="1559" y="1281"/>
                </a:cubicBezTo>
                <a:cubicBezTo>
                  <a:pt x="1557" y="1277"/>
                  <a:pt x="1555" y="1268"/>
                  <a:pt x="1556" y="1264"/>
                </a:cubicBezTo>
                <a:cubicBezTo>
                  <a:pt x="1557" y="1260"/>
                  <a:pt x="1559" y="1253"/>
                  <a:pt x="1556" y="1249"/>
                </a:cubicBezTo>
                <a:cubicBezTo>
                  <a:pt x="1553" y="1245"/>
                  <a:pt x="1543" y="1237"/>
                  <a:pt x="1539" y="1234"/>
                </a:cubicBezTo>
                <a:cubicBezTo>
                  <a:pt x="1536" y="1231"/>
                  <a:pt x="1533" y="1226"/>
                  <a:pt x="1529" y="1225"/>
                </a:cubicBezTo>
                <a:cubicBezTo>
                  <a:pt x="1525" y="1223"/>
                  <a:pt x="1518" y="1224"/>
                  <a:pt x="1515" y="1220"/>
                </a:cubicBezTo>
                <a:cubicBezTo>
                  <a:pt x="1513" y="1215"/>
                  <a:pt x="1515" y="1215"/>
                  <a:pt x="1516" y="1216"/>
                </a:cubicBezTo>
                <a:cubicBezTo>
                  <a:pt x="1518" y="1218"/>
                  <a:pt x="1519" y="1219"/>
                  <a:pt x="1516" y="1214"/>
                </a:cubicBezTo>
                <a:cubicBezTo>
                  <a:pt x="1514" y="1208"/>
                  <a:pt x="1512" y="1202"/>
                  <a:pt x="1511" y="1199"/>
                </a:cubicBezTo>
                <a:cubicBezTo>
                  <a:pt x="1510" y="1196"/>
                  <a:pt x="1512" y="1196"/>
                  <a:pt x="1509" y="1195"/>
                </a:cubicBezTo>
                <a:cubicBezTo>
                  <a:pt x="1505" y="1193"/>
                  <a:pt x="1502" y="1193"/>
                  <a:pt x="1502" y="1189"/>
                </a:cubicBezTo>
                <a:cubicBezTo>
                  <a:pt x="1501" y="1186"/>
                  <a:pt x="1502" y="1180"/>
                  <a:pt x="1504" y="1175"/>
                </a:cubicBezTo>
                <a:cubicBezTo>
                  <a:pt x="1507" y="1169"/>
                  <a:pt x="1508" y="1167"/>
                  <a:pt x="1509" y="1163"/>
                </a:cubicBezTo>
                <a:cubicBezTo>
                  <a:pt x="1510" y="1159"/>
                  <a:pt x="1513" y="1161"/>
                  <a:pt x="1513" y="1154"/>
                </a:cubicBezTo>
                <a:cubicBezTo>
                  <a:pt x="1513" y="1146"/>
                  <a:pt x="1512" y="1139"/>
                  <a:pt x="1513" y="1138"/>
                </a:cubicBezTo>
                <a:cubicBezTo>
                  <a:pt x="1515" y="1137"/>
                  <a:pt x="1525" y="1136"/>
                  <a:pt x="1525" y="1141"/>
                </a:cubicBezTo>
                <a:cubicBezTo>
                  <a:pt x="1524" y="1145"/>
                  <a:pt x="1522" y="1150"/>
                  <a:pt x="1525" y="1149"/>
                </a:cubicBezTo>
                <a:cubicBezTo>
                  <a:pt x="1528" y="1149"/>
                  <a:pt x="1537" y="1149"/>
                  <a:pt x="1541" y="1151"/>
                </a:cubicBezTo>
                <a:cubicBezTo>
                  <a:pt x="1545" y="1154"/>
                  <a:pt x="1547" y="1154"/>
                  <a:pt x="1550" y="1157"/>
                </a:cubicBezTo>
                <a:cubicBezTo>
                  <a:pt x="1552" y="1161"/>
                  <a:pt x="1554" y="1166"/>
                  <a:pt x="1554" y="1169"/>
                </a:cubicBezTo>
                <a:cubicBezTo>
                  <a:pt x="1555" y="1172"/>
                  <a:pt x="1556" y="1173"/>
                  <a:pt x="1557" y="1172"/>
                </a:cubicBezTo>
                <a:cubicBezTo>
                  <a:pt x="1558" y="1171"/>
                  <a:pt x="1560" y="1172"/>
                  <a:pt x="1560" y="1174"/>
                </a:cubicBezTo>
                <a:cubicBezTo>
                  <a:pt x="1560" y="1176"/>
                  <a:pt x="1559" y="1177"/>
                  <a:pt x="1561" y="1177"/>
                </a:cubicBezTo>
                <a:cubicBezTo>
                  <a:pt x="1564" y="1177"/>
                  <a:pt x="1564" y="1179"/>
                  <a:pt x="1564" y="1180"/>
                </a:cubicBezTo>
                <a:cubicBezTo>
                  <a:pt x="1564" y="1181"/>
                  <a:pt x="1564" y="1185"/>
                  <a:pt x="1565" y="1183"/>
                </a:cubicBezTo>
                <a:cubicBezTo>
                  <a:pt x="1567" y="1180"/>
                  <a:pt x="1569" y="1177"/>
                  <a:pt x="1571" y="1179"/>
                </a:cubicBezTo>
                <a:cubicBezTo>
                  <a:pt x="1572" y="1180"/>
                  <a:pt x="1571" y="1181"/>
                  <a:pt x="1574" y="1182"/>
                </a:cubicBezTo>
                <a:cubicBezTo>
                  <a:pt x="1576" y="1183"/>
                  <a:pt x="1580" y="1181"/>
                  <a:pt x="1580" y="1183"/>
                </a:cubicBezTo>
                <a:cubicBezTo>
                  <a:pt x="1580" y="1185"/>
                  <a:pt x="1576" y="1189"/>
                  <a:pt x="1576" y="1192"/>
                </a:cubicBezTo>
                <a:cubicBezTo>
                  <a:pt x="1575" y="1195"/>
                  <a:pt x="1575" y="1203"/>
                  <a:pt x="1576" y="1203"/>
                </a:cubicBezTo>
                <a:cubicBezTo>
                  <a:pt x="1578" y="1203"/>
                  <a:pt x="1582" y="1199"/>
                  <a:pt x="1585" y="1198"/>
                </a:cubicBezTo>
                <a:cubicBezTo>
                  <a:pt x="1587" y="1196"/>
                  <a:pt x="1587" y="1197"/>
                  <a:pt x="1591" y="1195"/>
                </a:cubicBezTo>
                <a:cubicBezTo>
                  <a:pt x="1594" y="1193"/>
                  <a:pt x="1595" y="1192"/>
                  <a:pt x="1594" y="1190"/>
                </a:cubicBezTo>
                <a:cubicBezTo>
                  <a:pt x="1593" y="1188"/>
                  <a:pt x="1589" y="1185"/>
                  <a:pt x="1591" y="1186"/>
                </a:cubicBezTo>
                <a:cubicBezTo>
                  <a:pt x="1593" y="1187"/>
                  <a:pt x="1596" y="1190"/>
                  <a:pt x="1597" y="1189"/>
                </a:cubicBezTo>
                <a:cubicBezTo>
                  <a:pt x="1598" y="1189"/>
                  <a:pt x="1599" y="1188"/>
                  <a:pt x="1598" y="1186"/>
                </a:cubicBezTo>
                <a:cubicBezTo>
                  <a:pt x="1596" y="1184"/>
                  <a:pt x="1593" y="1181"/>
                  <a:pt x="1596" y="1183"/>
                </a:cubicBezTo>
                <a:cubicBezTo>
                  <a:pt x="1598" y="1184"/>
                  <a:pt x="1601" y="1188"/>
                  <a:pt x="1601" y="1185"/>
                </a:cubicBezTo>
                <a:cubicBezTo>
                  <a:pt x="1600" y="1182"/>
                  <a:pt x="1599" y="1183"/>
                  <a:pt x="1599" y="1181"/>
                </a:cubicBezTo>
                <a:cubicBezTo>
                  <a:pt x="1600" y="1179"/>
                  <a:pt x="1601" y="1180"/>
                  <a:pt x="1601" y="1180"/>
                </a:cubicBezTo>
                <a:cubicBezTo>
                  <a:pt x="1601" y="1180"/>
                  <a:pt x="1601" y="1177"/>
                  <a:pt x="1602" y="1176"/>
                </a:cubicBezTo>
                <a:cubicBezTo>
                  <a:pt x="1602" y="1175"/>
                  <a:pt x="1602" y="1175"/>
                  <a:pt x="1605" y="1176"/>
                </a:cubicBezTo>
                <a:cubicBezTo>
                  <a:pt x="1608" y="1177"/>
                  <a:pt x="1606" y="1179"/>
                  <a:pt x="1609" y="1179"/>
                </a:cubicBezTo>
                <a:cubicBezTo>
                  <a:pt x="1612" y="1178"/>
                  <a:pt x="1620" y="1173"/>
                  <a:pt x="1627" y="1166"/>
                </a:cubicBezTo>
                <a:cubicBezTo>
                  <a:pt x="1634" y="1160"/>
                  <a:pt x="1634" y="1164"/>
                  <a:pt x="1634" y="1158"/>
                </a:cubicBezTo>
                <a:cubicBezTo>
                  <a:pt x="1634" y="1151"/>
                  <a:pt x="1632" y="1151"/>
                  <a:pt x="1635" y="1149"/>
                </a:cubicBezTo>
                <a:cubicBezTo>
                  <a:pt x="1637" y="1147"/>
                  <a:pt x="1639" y="1148"/>
                  <a:pt x="1638" y="1145"/>
                </a:cubicBezTo>
                <a:cubicBezTo>
                  <a:pt x="1636" y="1143"/>
                  <a:pt x="1635" y="1144"/>
                  <a:pt x="1635" y="1140"/>
                </a:cubicBezTo>
                <a:cubicBezTo>
                  <a:pt x="1635" y="1136"/>
                  <a:pt x="1634" y="1127"/>
                  <a:pt x="1631" y="1120"/>
                </a:cubicBezTo>
                <a:cubicBezTo>
                  <a:pt x="1629" y="1114"/>
                  <a:pt x="1624" y="1108"/>
                  <a:pt x="1621" y="1103"/>
                </a:cubicBezTo>
                <a:cubicBezTo>
                  <a:pt x="1619" y="1099"/>
                  <a:pt x="1618" y="1100"/>
                  <a:pt x="1614" y="1096"/>
                </a:cubicBezTo>
                <a:cubicBezTo>
                  <a:pt x="1609" y="1092"/>
                  <a:pt x="1603" y="1089"/>
                  <a:pt x="1601" y="1085"/>
                </a:cubicBezTo>
                <a:cubicBezTo>
                  <a:pt x="1598" y="1080"/>
                  <a:pt x="1599" y="1080"/>
                  <a:pt x="1597" y="1077"/>
                </a:cubicBezTo>
                <a:cubicBezTo>
                  <a:pt x="1594" y="1074"/>
                  <a:pt x="1591" y="1071"/>
                  <a:pt x="1588" y="1068"/>
                </a:cubicBezTo>
                <a:cubicBezTo>
                  <a:pt x="1586" y="1065"/>
                  <a:pt x="1588" y="1059"/>
                  <a:pt x="1588" y="1056"/>
                </a:cubicBezTo>
                <a:cubicBezTo>
                  <a:pt x="1588" y="1052"/>
                  <a:pt x="1594" y="1051"/>
                  <a:pt x="1596" y="1048"/>
                </a:cubicBezTo>
                <a:cubicBezTo>
                  <a:pt x="1598" y="1045"/>
                  <a:pt x="1601" y="1041"/>
                  <a:pt x="1602" y="1039"/>
                </a:cubicBezTo>
                <a:cubicBezTo>
                  <a:pt x="1602" y="1037"/>
                  <a:pt x="1605" y="1037"/>
                  <a:pt x="1608" y="1035"/>
                </a:cubicBezTo>
                <a:cubicBezTo>
                  <a:pt x="1610" y="1033"/>
                  <a:pt x="1615" y="1029"/>
                  <a:pt x="1618" y="1027"/>
                </a:cubicBezTo>
                <a:cubicBezTo>
                  <a:pt x="1622" y="1026"/>
                  <a:pt x="1624" y="1028"/>
                  <a:pt x="1625" y="1026"/>
                </a:cubicBezTo>
                <a:cubicBezTo>
                  <a:pt x="1627" y="1024"/>
                  <a:pt x="1625" y="1022"/>
                  <a:pt x="1628" y="1024"/>
                </a:cubicBezTo>
                <a:cubicBezTo>
                  <a:pt x="1631" y="1026"/>
                  <a:pt x="1631" y="1028"/>
                  <a:pt x="1634" y="1029"/>
                </a:cubicBezTo>
                <a:cubicBezTo>
                  <a:pt x="1636" y="1029"/>
                  <a:pt x="1639" y="1028"/>
                  <a:pt x="1640" y="1028"/>
                </a:cubicBezTo>
                <a:cubicBezTo>
                  <a:pt x="1641" y="1029"/>
                  <a:pt x="1643" y="1030"/>
                  <a:pt x="1642" y="1032"/>
                </a:cubicBezTo>
                <a:cubicBezTo>
                  <a:pt x="1641" y="1034"/>
                  <a:pt x="1639" y="1036"/>
                  <a:pt x="1641" y="1038"/>
                </a:cubicBezTo>
                <a:cubicBezTo>
                  <a:pt x="1643" y="1041"/>
                  <a:pt x="1645" y="1046"/>
                  <a:pt x="1647" y="1046"/>
                </a:cubicBezTo>
                <a:cubicBezTo>
                  <a:pt x="1649" y="1045"/>
                  <a:pt x="1654" y="1044"/>
                  <a:pt x="1652" y="1042"/>
                </a:cubicBezTo>
                <a:cubicBezTo>
                  <a:pt x="1650" y="1040"/>
                  <a:pt x="1646" y="1039"/>
                  <a:pt x="1648" y="1036"/>
                </a:cubicBezTo>
                <a:cubicBezTo>
                  <a:pt x="1649" y="1034"/>
                  <a:pt x="1651" y="1032"/>
                  <a:pt x="1654" y="1030"/>
                </a:cubicBezTo>
                <a:cubicBezTo>
                  <a:pt x="1658" y="1028"/>
                  <a:pt x="1666" y="1027"/>
                  <a:pt x="1668" y="1025"/>
                </a:cubicBezTo>
                <a:cubicBezTo>
                  <a:pt x="1670" y="1023"/>
                  <a:pt x="1671" y="1023"/>
                  <a:pt x="1673" y="1024"/>
                </a:cubicBezTo>
                <a:cubicBezTo>
                  <a:pt x="1674" y="1024"/>
                  <a:pt x="1675" y="1023"/>
                  <a:pt x="1677" y="1022"/>
                </a:cubicBezTo>
                <a:cubicBezTo>
                  <a:pt x="1678" y="1022"/>
                  <a:pt x="1682" y="1024"/>
                  <a:pt x="1684" y="1022"/>
                </a:cubicBezTo>
                <a:cubicBezTo>
                  <a:pt x="1685" y="1019"/>
                  <a:pt x="1686" y="1018"/>
                  <a:pt x="1688" y="1018"/>
                </a:cubicBezTo>
                <a:cubicBezTo>
                  <a:pt x="1690" y="1018"/>
                  <a:pt x="1691" y="1018"/>
                  <a:pt x="1691" y="1017"/>
                </a:cubicBezTo>
                <a:cubicBezTo>
                  <a:pt x="1690" y="1015"/>
                  <a:pt x="1690" y="1011"/>
                  <a:pt x="1691" y="1013"/>
                </a:cubicBezTo>
                <a:cubicBezTo>
                  <a:pt x="1693" y="1015"/>
                  <a:pt x="1693" y="1015"/>
                  <a:pt x="1696" y="1015"/>
                </a:cubicBezTo>
                <a:cubicBezTo>
                  <a:pt x="1698" y="1015"/>
                  <a:pt x="1700" y="1013"/>
                  <a:pt x="1703" y="1012"/>
                </a:cubicBezTo>
                <a:cubicBezTo>
                  <a:pt x="1706" y="1011"/>
                  <a:pt x="1705" y="1013"/>
                  <a:pt x="1709" y="1013"/>
                </a:cubicBezTo>
                <a:cubicBezTo>
                  <a:pt x="1713" y="1013"/>
                  <a:pt x="1715" y="1013"/>
                  <a:pt x="1718" y="1013"/>
                </a:cubicBezTo>
                <a:cubicBezTo>
                  <a:pt x="1721" y="1013"/>
                  <a:pt x="1721" y="1011"/>
                  <a:pt x="1723" y="1010"/>
                </a:cubicBezTo>
                <a:cubicBezTo>
                  <a:pt x="1725" y="1009"/>
                  <a:pt x="1727" y="1009"/>
                  <a:pt x="1728" y="1009"/>
                </a:cubicBezTo>
                <a:cubicBezTo>
                  <a:pt x="1729" y="1008"/>
                  <a:pt x="1729" y="1007"/>
                  <a:pt x="1731" y="1006"/>
                </a:cubicBezTo>
                <a:cubicBezTo>
                  <a:pt x="1732" y="1004"/>
                  <a:pt x="1735" y="1002"/>
                  <a:pt x="1735" y="1000"/>
                </a:cubicBezTo>
                <a:cubicBezTo>
                  <a:pt x="1735" y="1000"/>
                  <a:pt x="1735" y="1000"/>
                  <a:pt x="1735" y="1000"/>
                </a:cubicBezTo>
                <a:cubicBezTo>
                  <a:pt x="1735" y="1000"/>
                  <a:pt x="1736" y="1000"/>
                  <a:pt x="1739" y="999"/>
                </a:cubicBezTo>
                <a:cubicBezTo>
                  <a:pt x="1744" y="997"/>
                  <a:pt x="1745" y="996"/>
                  <a:pt x="1747" y="994"/>
                </a:cubicBezTo>
                <a:cubicBezTo>
                  <a:pt x="1749" y="992"/>
                  <a:pt x="1750" y="991"/>
                  <a:pt x="1749" y="990"/>
                </a:cubicBezTo>
                <a:cubicBezTo>
                  <a:pt x="1749" y="989"/>
                  <a:pt x="1752" y="988"/>
                  <a:pt x="1756" y="987"/>
                </a:cubicBezTo>
                <a:cubicBezTo>
                  <a:pt x="1759" y="986"/>
                  <a:pt x="1759" y="985"/>
                  <a:pt x="1760" y="983"/>
                </a:cubicBezTo>
                <a:cubicBezTo>
                  <a:pt x="1762" y="981"/>
                  <a:pt x="1764" y="980"/>
                  <a:pt x="1765" y="978"/>
                </a:cubicBezTo>
                <a:cubicBezTo>
                  <a:pt x="1766" y="976"/>
                  <a:pt x="1769" y="974"/>
                  <a:pt x="1769" y="972"/>
                </a:cubicBezTo>
                <a:cubicBezTo>
                  <a:pt x="1769" y="969"/>
                  <a:pt x="1771" y="968"/>
                  <a:pt x="1768" y="967"/>
                </a:cubicBezTo>
                <a:cubicBezTo>
                  <a:pt x="1765" y="966"/>
                  <a:pt x="1764" y="965"/>
                  <a:pt x="1766" y="965"/>
                </a:cubicBezTo>
                <a:cubicBezTo>
                  <a:pt x="1768" y="965"/>
                  <a:pt x="1773" y="965"/>
                  <a:pt x="1773" y="962"/>
                </a:cubicBezTo>
                <a:cubicBezTo>
                  <a:pt x="1773" y="958"/>
                  <a:pt x="1769" y="959"/>
                  <a:pt x="1770" y="957"/>
                </a:cubicBezTo>
                <a:cubicBezTo>
                  <a:pt x="1771" y="956"/>
                  <a:pt x="1774" y="957"/>
                  <a:pt x="1775" y="956"/>
                </a:cubicBezTo>
                <a:cubicBezTo>
                  <a:pt x="1777" y="955"/>
                  <a:pt x="1785" y="945"/>
                  <a:pt x="1785" y="942"/>
                </a:cubicBezTo>
                <a:cubicBezTo>
                  <a:pt x="1785" y="939"/>
                  <a:pt x="1781" y="940"/>
                  <a:pt x="1786" y="938"/>
                </a:cubicBezTo>
                <a:cubicBezTo>
                  <a:pt x="1790" y="937"/>
                  <a:pt x="1794" y="935"/>
                  <a:pt x="1794" y="932"/>
                </a:cubicBezTo>
                <a:cubicBezTo>
                  <a:pt x="1795" y="929"/>
                  <a:pt x="1795" y="931"/>
                  <a:pt x="1793" y="929"/>
                </a:cubicBezTo>
                <a:cubicBezTo>
                  <a:pt x="1791" y="927"/>
                  <a:pt x="1794" y="927"/>
                  <a:pt x="1795" y="927"/>
                </a:cubicBezTo>
                <a:cubicBezTo>
                  <a:pt x="1797" y="926"/>
                  <a:pt x="1797" y="927"/>
                  <a:pt x="1797" y="924"/>
                </a:cubicBezTo>
                <a:cubicBezTo>
                  <a:pt x="1796" y="920"/>
                  <a:pt x="1795" y="919"/>
                  <a:pt x="1797" y="920"/>
                </a:cubicBezTo>
                <a:cubicBezTo>
                  <a:pt x="1798" y="921"/>
                  <a:pt x="1799" y="923"/>
                  <a:pt x="1800" y="922"/>
                </a:cubicBezTo>
                <a:cubicBezTo>
                  <a:pt x="1800" y="921"/>
                  <a:pt x="1805" y="920"/>
                  <a:pt x="1802" y="918"/>
                </a:cubicBezTo>
                <a:cubicBezTo>
                  <a:pt x="1799" y="915"/>
                  <a:pt x="1797" y="916"/>
                  <a:pt x="1799" y="914"/>
                </a:cubicBezTo>
                <a:cubicBezTo>
                  <a:pt x="1801" y="913"/>
                  <a:pt x="1807" y="909"/>
                  <a:pt x="1805" y="909"/>
                </a:cubicBezTo>
                <a:cubicBezTo>
                  <a:pt x="1803" y="909"/>
                  <a:pt x="1801" y="912"/>
                  <a:pt x="1798" y="910"/>
                </a:cubicBezTo>
                <a:cubicBezTo>
                  <a:pt x="1795" y="907"/>
                  <a:pt x="1794" y="904"/>
                  <a:pt x="1792" y="905"/>
                </a:cubicBezTo>
                <a:cubicBezTo>
                  <a:pt x="1790" y="906"/>
                  <a:pt x="1790" y="907"/>
                  <a:pt x="1787" y="908"/>
                </a:cubicBezTo>
                <a:cubicBezTo>
                  <a:pt x="1785" y="909"/>
                  <a:pt x="1783" y="906"/>
                  <a:pt x="1781" y="906"/>
                </a:cubicBezTo>
                <a:cubicBezTo>
                  <a:pt x="1778" y="906"/>
                  <a:pt x="1782" y="906"/>
                  <a:pt x="1784" y="905"/>
                </a:cubicBezTo>
                <a:cubicBezTo>
                  <a:pt x="1787" y="903"/>
                  <a:pt x="1790" y="900"/>
                  <a:pt x="1793" y="899"/>
                </a:cubicBezTo>
                <a:cubicBezTo>
                  <a:pt x="1797" y="897"/>
                  <a:pt x="1801" y="898"/>
                  <a:pt x="1799" y="895"/>
                </a:cubicBezTo>
                <a:cubicBezTo>
                  <a:pt x="1798" y="892"/>
                  <a:pt x="1799" y="892"/>
                  <a:pt x="1795" y="890"/>
                </a:cubicBezTo>
                <a:cubicBezTo>
                  <a:pt x="1791" y="888"/>
                  <a:pt x="1792" y="888"/>
                  <a:pt x="1789" y="885"/>
                </a:cubicBezTo>
                <a:cubicBezTo>
                  <a:pt x="1786" y="882"/>
                  <a:pt x="1786" y="881"/>
                  <a:pt x="1783" y="881"/>
                </a:cubicBezTo>
                <a:cubicBezTo>
                  <a:pt x="1780" y="881"/>
                  <a:pt x="1778" y="883"/>
                  <a:pt x="1775" y="880"/>
                </a:cubicBezTo>
                <a:cubicBezTo>
                  <a:pt x="1773" y="878"/>
                  <a:pt x="1771" y="875"/>
                  <a:pt x="1773" y="877"/>
                </a:cubicBezTo>
                <a:cubicBezTo>
                  <a:pt x="1776" y="878"/>
                  <a:pt x="1777" y="881"/>
                  <a:pt x="1780" y="880"/>
                </a:cubicBezTo>
                <a:cubicBezTo>
                  <a:pt x="1783" y="880"/>
                  <a:pt x="1787" y="880"/>
                  <a:pt x="1790" y="882"/>
                </a:cubicBezTo>
                <a:cubicBezTo>
                  <a:pt x="1793" y="884"/>
                  <a:pt x="1794" y="885"/>
                  <a:pt x="1796" y="885"/>
                </a:cubicBezTo>
                <a:cubicBezTo>
                  <a:pt x="1798" y="885"/>
                  <a:pt x="1802" y="885"/>
                  <a:pt x="1800" y="883"/>
                </a:cubicBezTo>
                <a:cubicBezTo>
                  <a:pt x="1798" y="881"/>
                  <a:pt x="1795" y="878"/>
                  <a:pt x="1792" y="875"/>
                </a:cubicBezTo>
                <a:cubicBezTo>
                  <a:pt x="1788" y="872"/>
                  <a:pt x="1787" y="871"/>
                  <a:pt x="1786" y="869"/>
                </a:cubicBezTo>
                <a:cubicBezTo>
                  <a:pt x="1786" y="867"/>
                  <a:pt x="1784" y="860"/>
                  <a:pt x="1782" y="855"/>
                </a:cubicBezTo>
                <a:cubicBezTo>
                  <a:pt x="1780" y="849"/>
                  <a:pt x="1782" y="849"/>
                  <a:pt x="1776" y="846"/>
                </a:cubicBezTo>
                <a:cubicBezTo>
                  <a:pt x="1770" y="843"/>
                  <a:pt x="1764" y="842"/>
                  <a:pt x="1766" y="838"/>
                </a:cubicBezTo>
                <a:cubicBezTo>
                  <a:pt x="1768" y="834"/>
                  <a:pt x="1773" y="829"/>
                  <a:pt x="1775" y="826"/>
                </a:cubicBezTo>
                <a:cubicBezTo>
                  <a:pt x="1777" y="823"/>
                  <a:pt x="1779" y="822"/>
                  <a:pt x="1777" y="821"/>
                </a:cubicBezTo>
                <a:cubicBezTo>
                  <a:pt x="1776" y="820"/>
                  <a:pt x="1775" y="819"/>
                  <a:pt x="1779" y="819"/>
                </a:cubicBezTo>
                <a:cubicBezTo>
                  <a:pt x="1783" y="820"/>
                  <a:pt x="1785" y="820"/>
                  <a:pt x="1785" y="818"/>
                </a:cubicBezTo>
                <a:cubicBezTo>
                  <a:pt x="1785" y="817"/>
                  <a:pt x="1783" y="816"/>
                  <a:pt x="1786" y="814"/>
                </a:cubicBezTo>
                <a:cubicBezTo>
                  <a:pt x="1788" y="813"/>
                  <a:pt x="1789" y="813"/>
                  <a:pt x="1792" y="811"/>
                </a:cubicBezTo>
                <a:cubicBezTo>
                  <a:pt x="1796" y="809"/>
                  <a:pt x="1805" y="806"/>
                  <a:pt x="1805" y="808"/>
                </a:cubicBezTo>
                <a:cubicBezTo>
                  <a:pt x="1804" y="809"/>
                  <a:pt x="1804" y="811"/>
                  <a:pt x="1806" y="809"/>
                </a:cubicBezTo>
                <a:cubicBezTo>
                  <a:pt x="1809" y="808"/>
                  <a:pt x="1812" y="807"/>
                  <a:pt x="1811" y="804"/>
                </a:cubicBezTo>
                <a:cubicBezTo>
                  <a:pt x="1810" y="802"/>
                  <a:pt x="1808" y="799"/>
                  <a:pt x="1805" y="799"/>
                </a:cubicBezTo>
                <a:cubicBezTo>
                  <a:pt x="1803" y="800"/>
                  <a:pt x="1798" y="800"/>
                  <a:pt x="1794" y="798"/>
                </a:cubicBezTo>
                <a:cubicBezTo>
                  <a:pt x="1790" y="795"/>
                  <a:pt x="1789" y="794"/>
                  <a:pt x="1786" y="796"/>
                </a:cubicBezTo>
                <a:cubicBezTo>
                  <a:pt x="1783" y="797"/>
                  <a:pt x="1777" y="803"/>
                  <a:pt x="1773" y="804"/>
                </a:cubicBezTo>
                <a:cubicBezTo>
                  <a:pt x="1768" y="805"/>
                  <a:pt x="1764" y="804"/>
                  <a:pt x="1763" y="802"/>
                </a:cubicBezTo>
                <a:cubicBezTo>
                  <a:pt x="1762" y="801"/>
                  <a:pt x="1765" y="796"/>
                  <a:pt x="1764" y="794"/>
                </a:cubicBezTo>
                <a:cubicBezTo>
                  <a:pt x="1763" y="792"/>
                  <a:pt x="1760" y="790"/>
                  <a:pt x="1755" y="790"/>
                </a:cubicBezTo>
                <a:cubicBezTo>
                  <a:pt x="1750" y="790"/>
                  <a:pt x="1744" y="785"/>
                  <a:pt x="1744" y="781"/>
                </a:cubicBezTo>
                <a:cubicBezTo>
                  <a:pt x="1744" y="777"/>
                  <a:pt x="1748" y="773"/>
                  <a:pt x="1750" y="774"/>
                </a:cubicBezTo>
                <a:cubicBezTo>
                  <a:pt x="1753" y="774"/>
                  <a:pt x="1754" y="775"/>
                  <a:pt x="1758" y="774"/>
                </a:cubicBezTo>
                <a:cubicBezTo>
                  <a:pt x="1761" y="773"/>
                  <a:pt x="1762" y="773"/>
                  <a:pt x="1766" y="770"/>
                </a:cubicBezTo>
                <a:cubicBezTo>
                  <a:pt x="1769" y="766"/>
                  <a:pt x="1773" y="762"/>
                  <a:pt x="1776" y="761"/>
                </a:cubicBezTo>
                <a:cubicBezTo>
                  <a:pt x="1780" y="759"/>
                  <a:pt x="1785" y="751"/>
                  <a:pt x="1788" y="750"/>
                </a:cubicBezTo>
                <a:cubicBezTo>
                  <a:pt x="1791" y="748"/>
                  <a:pt x="1792" y="746"/>
                  <a:pt x="1797" y="748"/>
                </a:cubicBezTo>
                <a:cubicBezTo>
                  <a:pt x="1802" y="749"/>
                  <a:pt x="1807" y="749"/>
                  <a:pt x="1805" y="752"/>
                </a:cubicBezTo>
                <a:cubicBezTo>
                  <a:pt x="1804" y="755"/>
                  <a:pt x="1801" y="762"/>
                  <a:pt x="1798" y="763"/>
                </a:cubicBezTo>
                <a:cubicBezTo>
                  <a:pt x="1796" y="764"/>
                  <a:pt x="1790" y="769"/>
                  <a:pt x="1793" y="769"/>
                </a:cubicBezTo>
                <a:cubicBezTo>
                  <a:pt x="1797" y="769"/>
                  <a:pt x="1798" y="770"/>
                  <a:pt x="1800" y="770"/>
                </a:cubicBezTo>
                <a:cubicBezTo>
                  <a:pt x="1802" y="769"/>
                  <a:pt x="1800" y="770"/>
                  <a:pt x="1799" y="771"/>
                </a:cubicBezTo>
                <a:cubicBezTo>
                  <a:pt x="1797" y="772"/>
                  <a:pt x="1794" y="776"/>
                  <a:pt x="1793" y="778"/>
                </a:cubicBezTo>
                <a:cubicBezTo>
                  <a:pt x="1792" y="779"/>
                  <a:pt x="1792" y="780"/>
                  <a:pt x="1794" y="779"/>
                </a:cubicBezTo>
                <a:cubicBezTo>
                  <a:pt x="1796" y="778"/>
                  <a:pt x="1799" y="776"/>
                  <a:pt x="1801" y="774"/>
                </a:cubicBezTo>
                <a:cubicBezTo>
                  <a:pt x="1804" y="773"/>
                  <a:pt x="1808" y="769"/>
                  <a:pt x="1812" y="767"/>
                </a:cubicBezTo>
                <a:cubicBezTo>
                  <a:pt x="1816" y="765"/>
                  <a:pt x="1824" y="762"/>
                  <a:pt x="1830" y="763"/>
                </a:cubicBezTo>
                <a:cubicBezTo>
                  <a:pt x="1837" y="764"/>
                  <a:pt x="1842" y="767"/>
                  <a:pt x="1845" y="767"/>
                </a:cubicBezTo>
                <a:cubicBezTo>
                  <a:pt x="1847" y="767"/>
                  <a:pt x="1848" y="766"/>
                  <a:pt x="1847" y="769"/>
                </a:cubicBezTo>
                <a:cubicBezTo>
                  <a:pt x="1847" y="772"/>
                  <a:pt x="1845" y="777"/>
                  <a:pt x="1845" y="778"/>
                </a:cubicBezTo>
                <a:cubicBezTo>
                  <a:pt x="1845" y="779"/>
                  <a:pt x="1845" y="780"/>
                  <a:pt x="1847" y="780"/>
                </a:cubicBezTo>
                <a:cubicBezTo>
                  <a:pt x="1849" y="780"/>
                  <a:pt x="1849" y="781"/>
                  <a:pt x="1846" y="781"/>
                </a:cubicBezTo>
                <a:cubicBezTo>
                  <a:pt x="1843" y="781"/>
                  <a:pt x="1840" y="785"/>
                  <a:pt x="1840" y="787"/>
                </a:cubicBezTo>
                <a:cubicBezTo>
                  <a:pt x="1840" y="788"/>
                  <a:pt x="1838" y="789"/>
                  <a:pt x="1841" y="789"/>
                </a:cubicBezTo>
                <a:cubicBezTo>
                  <a:pt x="1843" y="789"/>
                  <a:pt x="1843" y="791"/>
                  <a:pt x="1843" y="792"/>
                </a:cubicBezTo>
                <a:cubicBezTo>
                  <a:pt x="1843" y="793"/>
                  <a:pt x="1845" y="792"/>
                  <a:pt x="1845" y="791"/>
                </a:cubicBezTo>
                <a:cubicBezTo>
                  <a:pt x="1846" y="791"/>
                  <a:pt x="1847" y="791"/>
                  <a:pt x="1847" y="793"/>
                </a:cubicBezTo>
                <a:cubicBezTo>
                  <a:pt x="1847" y="794"/>
                  <a:pt x="1844" y="794"/>
                  <a:pt x="1847" y="794"/>
                </a:cubicBezTo>
                <a:cubicBezTo>
                  <a:pt x="1849" y="794"/>
                  <a:pt x="1849" y="791"/>
                  <a:pt x="1853" y="792"/>
                </a:cubicBezTo>
                <a:cubicBezTo>
                  <a:pt x="1857" y="793"/>
                  <a:pt x="1857" y="793"/>
                  <a:pt x="1859" y="794"/>
                </a:cubicBezTo>
                <a:cubicBezTo>
                  <a:pt x="1862" y="794"/>
                  <a:pt x="1862" y="794"/>
                  <a:pt x="1864" y="797"/>
                </a:cubicBezTo>
                <a:cubicBezTo>
                  <a:pt x="1865" y="800"/>
                  <a:pt x="1864" y="802"/>
                  <a:pt x="1866" y="803"/>
                </a:cubicBezTo>
                <a:cubicBezTo>
                  <a:pt x="1867" y="805"/>
                  <a:pt x="1869" y="808"/>
                  <a:pt x="1866" y="808"/>
                </a:cubicBezTo>
                <a:cubicBezTo>
                  <a:pt x="1863" y="808"/>
                  <a:pt x="1857" y="807"/>
                  <a:pt x="1858" y="809"/>
                </a:cubicBezTo>
                <a:cubicBezTo>
                  <a:pt x="1860" y="810"/>
                  <a:pt x="1862" y="811"/>
                  <a:pt x="1863" y="813"/>
                </a:cubicBezTo>
                <a:cubicBezTo>
                  <a:pt x="1864" y="815"/>
                  <a:pt x="1865" y="819"/>
                  <a:pt x="1864" y="819"/>
                </a:cubicBezTo>
                <a:cubicBezTo>
                  <a:pt x="1862" y="819"/>
                  <a:pt x="1861" y="820"/>
                  <a:pt x="1863" y="821"/>
                </a:cubicBezTo>
                <a:cubicBezTo>
                  <a:pt x="1864" y="822"/>
                  <a:pt x="1865" y="824"/>
                  <a:pt x="1863" y="825"/>
                </a:cubicBezTo>
                <a:cubicBezTo>
                  <a:pt x="1862" y="826"/>
                  <a:pt x="1862" y="828"/>
                  <a:pt x="1860" y="832"/>
                </a:cubicBezTo>
                <a:cubicBezTo>
                  <a:pt x="1859" y="836"/>
                  <a:pt x="1858" y="838"/>
                  <a:pt x="1859" y="837"/>
                </a:cubicBezTo>
                <a:cubicBezTo>
                  <a:pt x="1861" y="836"/>
                  <a:pt x="1859" y="838"/>
                  <a:pt x="1861" y="838"/>
                </a:cubicBezTo>
                <a:cubicBezTo>
                  <a:pt x="1863" y="837"/>
                  <a:pt x="1864" y="838"/>
                  <a:pt x="1863" y="838"/>
                </a:cubicBezTo>
                <a:cubicBezTo>
                  <a:pt x="1862" y="839"/>
                  <a:pt x="1861" y="840"/>
                  <a:pt x="1862" y="840"/>
                </a:cubicBezTo>
                <a:cubicBezTo>
                  <a:pt x="1862" y="840"/>
                  <a:pt x="1862" y="840"/>
                  <a:pt x="1862" y="841"/>
                </a:cubicBezTo>
                <a:cubicBezTo>
                  <a:pt x="1861" y="843"/>
                  <a:pt x="1860" y="844"/>
                  <a:pt x="1859" y="844"/>
                </a:cubicBezTo>
                <a:cubicBezTo>
                  <a:pt x="1857" y="844"/>
                  <a:pt x="1855" y="849"/>
                  <a:pt x="1857" y="847"/>
                </a:cubicBezTo>
                <a:cubicBezTo>
                  <a:pt x="1859" y="846"/>
                  <a:pt x="1860" y="842"/>
                  <a:pt x="1861" y="844"/>
                </a:cubicBezTo>
                <a:cubicBezTo>
                  <a:pt x="1861" y="846"/>
                  <a:pt x="1861" y="848"/>
                  <a:pt x="1863" y="846"/>
                </a:cubicBezTo>
                <a:cubicBezTo>
                  <a:pt x="1865" y="844"/>
                  <a:pt x="1868" y="845"/>
                  <a:pt x="1869" y="843"/>
                </a:cubicBezTo>
                <a:cubicBezTo>
                  <a:pt x="1870" y="842"/>
                  <a:pt x="1871" y="840"/>
                  <a:pt x="1872" y="841"/>
                </a:cubicBezTo>
                <a:cubicBezTo>
                  <a:pt x="1872" y="843"/>
                  <a:pt x="1873" y="845"/>
                  <a:pt x="1874" y="844"/>
                </a:cubicBezTo>
                <a:cubicBezTo>
                  <a:pt x="1875" y="843"/>
                  <a:pt x="1876" y="841"/>
                  <a:pt x="1877" y="840"/>
                </a:cubicBezTo>
                <a:cubicBezTo>
                  <a:pt x="1878" y="838"/>
                  <a:pt x="1878" y="838"/>
                  <a:pt x="1879" y="840"/>
                </a:cubicBezTo>
                <a:cubicBezTo>
                  <a:pt x="1880" y="841"/>
                  <a:pt x="1880" y="843"/>
                  <a:pt x="1881" y="842"/>
                </a:cubicBezTo>
                <a:cubicBezTo>
                  <a:pt x="1882" y="840"/>
                  <a:pt x="1882" y="839"/>
                  <a:pt x="1883" y="839"/>
                </a:cubicBezTo>
                <a:cubicBezTo>
                  <a:pt x="1885" y="840"/>
                  <a:pt x="1888" y="839"/>
                  <a:pt x="1889" y="840"/>
                </a:cubicBezTo>
                <a:cubicBezTo>
                  <a:pt x="1890" y="840"/>
                  <a:pt x="1892" y="840"/>
                  <a:pt x="1891" y="839"/>
                </a:cubicBezTo>
                <a:cubicBezTo>
                  <a:pt x="1890" y="837"/>
                  <a:pt x="1890" y="836"/>
                  <a:pt x="1892" y="836"/>
                </a:cubicBezTo>
                <a:cubicBezTo>
                  <a:pt x="1893" y="836"/>
                  <a:pt x="1898" y="835"/>
                  <a:pt x="1900" y="834"/>
                </a:cubicBezTo>
                <a:cubicBezTo>
                  <a:pt x="1901" y="833"/>
                  <a:pt x="1900" y="831"/>
                  <a:pt x="1902" y="831"/>
                </a:cubicBezTo>
                <a:cubicBezTo>
                  <a:pt x="1904" y="831"/>
                  <a:pt x="1905" y="829"/>
                  <a:pt x="1906" y="832"/>
                </a:cubicBezTo>
                <a:cubicBezTo>
                  <a:pt x="1907" y="834"/>
                  <a:pt x="1908" y="836"/>
                  <a:pt x="1908" y="834"/>
                </a:cubicBezTo>
                <a:cubicBezTo>
                  <a:pt x="1908" y="833"/>
                  <a:pt x="1909" y="833"/>
                  <a:pt x="1908" y="830"/>
                </a:cubicBezTo>
                <a:cubicBezTo>
                  <a:pt x="1906" y="828"/>
                  <a:pt x="1903" y="823"/>
                  <a:pt x="1902" y="821"/>
                </a:cubicBezTo>
                <a:cubicBezTo>
                  <a:pt x="1901" y="820"/>
                  <a:pt x="1900" y="819"/>
                  <a:pt x="1900" y="817"/>
                </a:cubicBezTo>
                <a:cubicBezTo>
                  <a:pt x="1900" y="814"/>
                  <a:pt x="1900" y="809"/>
                  <a:pt x="1897" y="801"/>
                </a:cubicBezTo>
                <a:cubicBezTo>
                  <a:pt x="1895" y="793"/>
                  <a:pt x="1890" y="790"/>
                  <a:pt x="1888" y="786"/>
                </a:cubicBezTo>
                <a:cubicBezTo>
                  <a:pt x="1886" y="782"/>
                  <a:pt x="1883" y="777"/>
                  <a:pt x="1878" y="774"/>
                </a:cubicBezTo>
                <a:cubicBezTo>
                  <a:pt x="1873" y="772"/>
                  <a:pt x="1872" y="773"/>
                  <a:pt x="1875" y="770"/>
                </a:cubicBezTo>
                <a:cubicBezTo>
                  <a:pt x="1878" y="767"/>
                  <a:pt x="1875" y="767"/>
                  <a:pt x="1879" y="764"/>
                </a:cubicBezTo>
                <a:cubicBezTo>
                  <a:pt x="1883" y="761"/>
                  <a:pt x="1888" y="761"/>
                  <a:pt x="1891" y="757"/>
                </a:cubicBezTo>
                <a:cubicBezTo>
                  <a:pt x="1894" y="753"/>
                  <a:pt x="1900" y="750"/>
                  <a:pt x="1902" y="748"/>
                </a:cubicBezTo>
                <a:cubicBezTo>
                  <a:pt x="1905" y="747"/>
                  <a:pt x="1905" y="739"/>
                  <a:pt x="1904" y="736"/>
                </a:cubicBezTo>
                <a:cubicBezTo>
                  <a:pt x="1903" y="734"/>
                  <a:pt x="1904" y="733"/>
                  <a:pt x="1906" y="731"/>
                </a:cubicBezTo>
                <a:cubicBezTo>
                  <a:pt x="1908" y="729"/>
                  <a:pt x="1911" y="725"/>
                  <a:pt x="1915" y="722"/>
                </a:cubicBezTo>
                <a:cubicBezTo>
                  <a:pt x="1919" y="718"/>
                  <a:pt x="1923" y="721"/>
                  <a:pt x="1926" y="718"/>
                </a:cubicBezTo>
                <a:cubicBezTo>
                  <a:pt x="1929" y="716"/>
                  <a:pt x="1929" y="713"/>
                  <a:pt x="1933" y="713"/>
                </a:cubicBezTo>
                <a:cubicBezTo>
                  <a:pt x="1938" y="712"/>
                  <a:pt x="1938" y="714"/>
                  <a:pt x="1941" y="716"/>
                </a:cubicBezTo>
                <a:cubicBezTo>
                  <a:pt x="1945" y="717"/>
                  <a:pt x="1949" y="720"/>
                  <a:pt x="1956" y="716"/>
                </a:cubicBezTo>
                <a:cubicBezTo>
                  <a:pt x="1963" y="713"/>
                  <a:pt x="1970" y="710"/>
                  <a:pt x="1978" y="701"/>
                </a:cubicBezTo>
                <a:cubicBezTo>
                  <a:pt x="1986" y="693"/>
                  <a:pt x="1992" y="686"/>
                  <a:pt x="1995" y="682"/>
                </a:cubicBezTo>
                <a:cubicBezTo>
                  <a:pt x="1998" y="678"/>
                  <a:pt x="2006" y="672"/>
                  <a:pt x="2015" y="659"/>
                </a:cubicBezTo>
                <a:cubicBezTo>
                  <a:pt x="2024" y="646"/>
                  <a:pt x="2032" y="634"/>
                  <a:pt x="2036" y="630"/>
                </a:cubicBezTo>
                <a:cubicBezTo>
                  <a:pt x="2040" y="626"/>
                  <a:pt x="2045" y="614"/>
                  <a:pt x="2046" y="608"/>
                </a:cubicBezTo>
                <a:cubicBezTo>
                  <a:pt x="2047" y="602"/>
                  <a:pt x="2045" y="587"/>
                  <a:pt x="2046" y="583"/>
                </a:cubicBezTo>
                <a:cubicBezTo>
                  <a:pt x="2048" y="578"/>
                  <a:pt x="2057" y="566"/>
                  <a:pt x="2057" y="561"/>
                </a:cubicBezTo>
                <a:cubicBezTo>
                  <a:pt x="2058" y="556"/>
                  <a:pt x="2060" y="553"/>
                  <a:pt x="2058" y="550"/>
                </a:cubicBezTo>
                <a:cubicBezTo>
                  <a:pt x="2055" y="547"/>
                  <a:pt x="2052" y="546"/>
                  <a:pt x="2053" y="545"/>
                </a:cubicBezTo>
                <a:cubicBezTo>
                  <a:pt x="2054" y="544"/>
                  <a:pt x="2058" y="547"/>
                  <a:pt x="2057" y="544"/>
                </a:cubicBezTo>
                <a:cubicBezTo>
                  <a:pt x="2057" y="541"/>
                  <a:pt x="2057" y="540"/>
                  <a:pt x="2055" y="539"/>
                </a:cubicBezTo>
                <a:cubicBezTo>
                  <a:pt x="2053" y="537"/>
                  <a:pt x="2048" y="534"/>
                  <a:pt x="2045" y="530"/>
                </a:cubicBezTo>
                <a:cubicBezTo>
                  <a:pt x="2041" y="526"/>
                  <a:pt x="2044" y="527"/>
                  <a:pt x="2037" y="526"/>
                </a:cubicBezTo>
                <a:cubicBezTo>
                  <a:pt x="2030" y="524"/>
                  <a:pt x="2027" y="521"/>
                  <a:pt x="2026" y="523"/>
                </a:cubicBezTo>
                <a:cubicBezTo>
                  <a:pt x="2024" y="524"/>
                  <a:pt x="2028" y="528"/>
                  <a:pt x="2024" y="528"/>
                </a:cubicBezTo>
                <a:cubicBezTo>
                  <a:pt x="2021" y="528"/>
                  <a:pt x="2020" y="530"/>
                  <a:pt x="2019" y="532"/>
                </a:cubicBezTo>
                <a:cubicBezTo>
                  <a:pt x="2017" y="534"/>
                  <a:pt x="2013" y="537"/>
                  <a:pt x="2011" y="535"/>
                </a:cubicBezTo>
                <a:cubicBezTo>
                  <a:pt x="2008" y="533"/>
                  <a:pt x="2009" y="532"/>
                  <a:pt x="2010" y="531"/>
                </a:cubicBezTo>
                <a:cubicBezTo>
                  <a:pt x="2010" y="529"/>
                  <a:pt x="2008" y="530"/>
                  <a:pt x="2008" y="528"/>
                </a:cubicBezTo>
                <a:cubicBezTo>
                  <a:pt x="2008" y="525"/>
                  <a:pt x="2012" y="523"/>
                  <a:pt x="2011" y="522"/>
                </a:cubicBezTo>
                <a:cubicBezTo>
                  <a:pt x="2010" y="520"/>
                  <a:pt x="2010" y="522"/>
                  <a:pt x="2008" y="522"/>
                </a:cubicBezTo>
                <a:cubicBezTo>
                  <a:pt x="2006" y="522"/>
                  <a:pt x="2003" y="523"/>
                  <a:pt x="2002" y="525"/>
                </a:cubicBezTo>
                <a:cubicBezTo>
                  <a:pt x="2002" y="527"/>
                  <a:pt x="2006" y="529"/>
                  <a:pt x="2002" y="530"/>
                </a:cubicBezTo>
                <a:cubicBezTo>
                  <a:pt x="1998" y="530"/>
                  <a:pt x="1997" y="531"/>
                  <a:pt x="1997" y="528"/>
                </a:cubicBezTo>
                <a:cubicBezTo>
                  <a:pt x="1997" y="526"/>
                  <a:pt x="2000" y="518"/>
                  <a:pt x="1998" y="517"/>
                </a:cubicBezTo>
                <a:cubicBezTo>
                  <a:pt x="1997" y="516"/>
                  <a:pt x="1997" y="516"/>
                  <a:pt x="1997" y="516"/>
                </a:cubicBezTo>
                <a:cubicBezTo>
                  <a:pt x="1997" y="516"/>
                  <a:pt x="1998" y="517"/>
                  <a:pt x="1993" y="517"/>
                </a:cubicBezTo>
                <a:cubicBezTo>
                  <a:pt x="1987" y="517"/>
                  <a:pt x="1986" y="518"/>
                  <a:pt x="1983" y="515"/>
                </a:cubicBezTo>
                <a:cubicBezTo>
                  <a:pt x="1979" y="513"/>
                  <a:pt x="1977" y="512"/>
                  <a:pt x="1980" y="510"/>
                </a:cubicBezTo>
                <a:cubicBezTo>
                  <a:pt x="1983" y="507"/>
                  <a:pt x="1991" y="504"/>
                  <a:pt x="1994" y="500"/>
                </a:cubicBezTo>
                <a:cubicBezTo>
                  <a:pt x="1998" y="495"/>
                  <a:pt x="2014" y="488"/>
                  <a:pt x="2016" y="483"/>
                </a:cubicBezTo>
                <a:cubicBezTo>
                  <a:pt x="2018" y="477"/>
                  <a:pt x="2029" y="469"/>
                  <a:pt x="2038" y="464"/>
                </a:cubicBezTo>
                <a:cubicBezTo>
                  <a:pt x="2047" y="458"/>
                  <a:pt x="2044" y="457"/>
                  <a:pt x="2048" y="452"/>
                </a:cubicBezTo>
                <a:cubicBezTo>
                  <a:pt x="2052" y="447"/>
                  <a:pt x="2062" y="443"/>
                  <a:pt x="2066" y="438"/>
                </a:cubicBezTo>
                <a:cubicBezTo>
                  <a:pt x="2070" y="434"/>
                  <a:pt x="2075" y="429"/>
                  <a:pt x="2080" y="428"/>
                </a:cubicBezTo>
                <a:cubicBezTo>
                  <a:pt x="2084" y="427"/>
                  <a:pt x="2090" y="426"/>
                  <a:pt x="2100" y="425"/>
                </a:cubicBezTo>
                <a:cubicBezTo>
                  <a:pt x="2110" y="425"/>
                  <a:pt x="2116" y="425"/>
                  <a:pt x="2117" y="427"/>
                </a:cubicBezTo>
                <a:cubicBezTo>
                  <a:pt x="2119" y="430"/>
                  <a:pt x="2119" y="431"/>
                  <a:pt x="2122" y="430"/>
                </a:cubicBezTo>
                <a:cubicBezTo>
                  <a:pt x="2125" y="428"/>
                  <a:pt x="2132" y="426"/>
                  <a:pt x="2134" y="426"/>
                </a:cubicBezTo>
                <a:cubicBezTo>
                  <a:pt x="2135" y="427"/>
                  <a:pt x="2137" y="429"/>
                  <a:pt x="2139" y="429"/>
                </a:cubicBezTo>
                <a:cubicBezTo>
                  <a:pt x="2141" y="429"/>
                  <a:pt x="2146" y="428"/>
                  <a:pt x="2147" y="427"/>
                </a:cubicBezTo>
                <a:cubicBezTo>
                  <a:pt x="2149" y="426"/>
                  <a:pt x="2149" y="429"/>
                  <a:pt x="2152" y="429"/>
                </a:cubicBezTo>
                <a:cubicBezTo>
                  <a:pt x="2156" y="429"/>
                  <a:pt x="2158" y="429"/>
                  <a:pt x="2158" y="427"/>
                </a:cubicBezTo>
                <a:cubicBezTo>
                  <a:pt x="2158" y="425"/>
                  <a:pt x="2159" y="423"/>
                  <a:pt x="2162" y="422"/>
                </a:cubicBezTo>
                <a:cubicBezTo>
                  <a:pt x="2166" y="420"/>
                  <a:pt x="2175" y="420"/>
                  <a:pt x="2178" y="422"/>
                </a:cubicBezTo>
                <a:cubicBezTo>
                  <a:pt x="2181" y="424"/>
                  <a:pt x="2184" y="427"/>
                  <a:pt x="2185" y="426"/>
                </a:cubicBezTo>
                <a:cubicBezTo>
                  <a:pt x="2187" y="424"/>
                  <a:pt x="2193" y="426"/>
                  <a:pt x="2195" y="428"/>
                </a:cubicBezTo>
                <a:cubicBezTo>
                  <a:pt x="2198" y="430"/>
                  <a:pt x="2200" y="432"/>
                  <a:pt x="2198" y="432"/>
                </a:cubicBezTo>
                <a:cubicBezTo>
                  <a:pt x="2196" y="432"/>
                  <a:pt x="2191" y="431"/>
                  <a:pt x="2191" y="433"/>
                </a:cubicBezTo>
                <a:cubicBezTo>
                  <a:pt x="2190" y="434"/>
                  <a:pt x="2187" y="436"/>
                  <a:pt x="2193" y="436"/>
                </a:cubicBezTo>
                <a:cubicBezTo>
                  <a:pt x="2199" y="436"/>
                  <a:pt x="2201" y="435"/>
                  <a:pt x="2203" y="435"/>
                </a:cubicBezTo>
                <a:cubicBezTo>
                  <a:pt x="2206" y="435"/>
                  <a:pt x="2207" y="436"/>
                  <a:pt x="2211" y="435"/>
                </a:cubicBezTo>
                <a:cubicBezTo>
                  <a:pt x="2215" y="434"/>
                  <a:pt x="2215" y="431"/>
                  <a:pt x="2218" y="431"/>
                </a:cubicBezTo>
                <a:cubicBezTo>
                  <a:pt x="2222" y="431"/>
                  <a:pt x="2223" y="434"/>
                  <a:pt x="2226" y="434"/>
                </a:cubicBezTo>
                <a:cubicBezTo>
                  <a:pt x="2229" y="434"/>
                  <a:pt x="2239" y="432"/>
                  <a:pt x="2240" y="430"/>
                </a:cubicBezTo>
                <a:cubicBezTo>
                  <a:pt x="2242" y="429"/>
                  <a:pt x="2243" y="428"/>
                  <a:pt x="2238" y="427"/>
                </a:cubicBezTo>
                <a:cubicBezTo>
                  <a:pt x="2233" y="425"/>
                  <a:pt x="2228" y="427"/>
                  <a:pt x="2229" y="424"/>
                </a:cubicBezTo>
                <a:cubicBezTo>
                  <a:pt x="2230" y="420"/>
                  <a:pt x="2229" y="418"/>
                  <a:pt x="2233" y="414"/>
                </a:cubicBezTo>
                <a:cubicBezTo>
                  <a:pt x="2237" y="410"/>
                  <a:pt x="2236" y="407"/>
                  <a:pt x="2240" y="406"/>
                </a:cubicBezTo>
                <a:cubicBezTo>
                  <a:pt x="2244" y="405"/>
                  <a:pt x="2248" y="399"/>
                  <a:pt x="2253" y="396"/>
                </a:cubicBezTo>
                <a:cubicBezTo>
                  <a:pt x="2257" y="393"/>
                  <a:pt x="2259" y="394"/>
                  <a:pt x="2261" y="390"/>
                </a:cubicBezTo>
                <a:cubicBezTo>
                  <a:pt x="2262" y="386"/>
                  <a:pt x="2262" y="384"/>
                  <a:pt x="2267" y="382"/>
                </a:cubicBezTo>
                <a:cubicBezTo>
                  <a:pt x="2272" y="380"/>
                  <a:pt x="2275" y="381"/>
                  <a:pt x="2280" y="380"/>
                </a:cubicBezTo>
                <a:cubicBezTo>
                  <a:pt x="2285" y="380"/>
                  <a:pt x="2292" y="376"/>
                  <a:pt x="2295" y="378"/>
                </a:cubicBezTo>
                <a:cubicBezTo>
                  <a:pt x="2298" y="381"/>
                  <a:pt x="2298" y="383"/>
                  <a:pt x="2300" y="382"/>
                </a:cubicBezTo>
                <a:cubicBezTo>
                  <a:pt x="2301" y="382"/>
                  <a:pt x="2306" y="378"/>
                  <a:pt x="2308" y="378"/>
                </a:cubicBezTo>
                <a:cubicBezTo>
                  <a:pt x="2309" y="378"/>
                  <a:pt x="2310" y="379"/>
                  <a:pt x="2309" y="382"/>
                </a:cubicBezTo>
                <a:cubicBezTo>
                  <a:pt x="2307" y="384"/>
                  <a:pt x="2304" y="387"/>
                  <a:pt x="2304" y="391"/>
                </a:cubicBezTo>
                <a:cubicBezTo>
                  <a:pt x="2304" y="394"/>
                  <a:pt x="2302" y="394"/>
                  <a:pt x="2305" y="394"/>
                </a:cubicBezTo>
                <a:cubicBezTo>
                  <a:pt x="2308" y="395"/>
                  <a:pt x="2312" y="393"/>
                  <a:pt x="2311" y="395"/>
                </a:cubicBezTo>
                <a:cubicBezTo>
                  <a:pt x="2310" y="397"/>
                  <a:pt x="2305" y="402"/>
                  <a:pt x="2307" y="401"/>
                </a:cubicBezTo>
                <a:cubicBezTo>
                  <a:pt x="2310" y="401"/>
                  <a:pt x="2312" y="401"/>
                  <a:pt x="2317" y="396"/>
                </a:cubicBezTo>
                <a:cubicBezTo>
                  <a:pt x="2323" y="392"/>
                  <a:pt x="2332" y="383"/>
                  <a:pt x="2336" y="383"/>
                </a:cubicBezTo>
                <a:cubicBezTo>
                  <a:pt x="2340" y="382"/>
                  <a:pt x="2344" y="384"/>
                  <a:pt x="2345" y="383"/>
                </a:cubicBezTo>
                <a:cubicBezTo>
                  <a:pt x="2346" y="381"/>
                  <a:pt x="2344" y="378"/>
                  <a:pt x="2345" y="376"/>
                </a:cubicBezTo>
                <a:cubicBezTo>
                  <a:pt x="2346" y="375"/>
                  <a:pt x="2344" y="372"/>
                  <a:pt x="2347" y="369"/>
                </a:cubicBezTo>
                <a:cubicBezTo>
                  <a:pt x="2350" y="366"/>
                  <a:pt x="2347" y="366"/>
                  <a:pt x="2353" y="364"/>
                </a:cubicBezTo>
                <a:cubicBezTo>
                  <a:pt x="2359" y="363"/>
                  <a:pt x="2361" y="361"/>
                  <a:pt x="2363" y="362"/>
                </a:cubicBezTo>
                <a:cubicBezTo>
                  <a:pt x="2366" y="363"/>
                  <a:pt x="2368" y="365"/>
                  <a:pt x="2372" y="365"/>
                </a:cubicBezTo>
                <a:cubicBezTo>
                  <a:pt x="2376" y="365"/>
                  <a:pt x="2374" y="365"/>
                  <a:pt x="2368" y="367"/>
                </a:cubicBezTo>
                <a:cubicBezTo>
                  <a:pt x="2361" y="368"/>
                  <a:pt x="2359" y="370"/>
                  <a:pt x="2359" y="373"/>
                </a:cubicBezTo>
                <a:cubicBezTo>
                  <a:pt x="2358" y="377"/>
                  <a:pt x="2359" y="382"/>
                  <a:pt x="2357" y="383"/>
                </a:cubicBezTo>
                <a:cubicBezTo>
                  <a:pt x="2356" y="383"/>
                  <a:pt x="2355" y="384"/>
                  <a:pt x="2356" y="386"/>
                </a:cubicBezTo>
                <a:cubicBezTo>
                  <a:pt x="2356" y="388"/>
                  <a:pt x="2359" y="387"/>
                  <a:pt x="2357" y="390"/>
                </a:cubicBezTo>
                <a:cubicBezTo>
                  <a:pt x="2355" y="393"/>
                  <a:pt x="2350" y="395"/>
                  <a:pt x="2351" y="396"/>
                </a:cubicBezTo>
                <a:cubicBezTo>
                  <a:pt x="2352" y="397"/>
                  <a:pt x="2355" y="397"/>
                  <a:pt x="2347" y="399"/>
                </a:cubicBezTo>
                <a:cubicBezTo>
                  <a:pt x="2339" y="402"/>
                  <a:pt x="2334" y="407"/>
                  <a:pt x="2332" y="408"/>
                </a:cubicBezTo>
                <a:cubicBezTo>
                  <a:pt x="2330" y="409"/>
                  <a:pt x="2330" y="410"/>
                  <a:pt x="2327" y="413"/>
                </a:cubicBezTo>
                <a:cubicBezTo>
                  <a:pt x="2324" y="415"/>
                  <a:pt x="2321" y="419"/>
                  <a:pt x="2317" y="422"/>
                </a:cubicBezTo>
                <a:cubicBezTo>
                  <a:pt x="2314" y="424"/>
                  <a:pt x="2315" y="421"/>
                  <a:pt x="2311" y="425"/>
                </a:cubicBezTo>
                <a:cubicBezTo>
                  <a:pt x="2307" y="429"/>
                  <a:pt x="2305" y="429"/>
                  <a:pt x="2303" y="433"/>
                </a:cubicBezTo>
                <a:cubicBezTo>
                  <a:pt x="2300" y="436"/>
                  <a:pt x="2297" y="442"/>
                  <a:pt x="2290" y="447"/>
                </a:cubicBezTo>
                <a:cubicBezTo>
                  <a:pt x="2283" y="452"/>
                  <a:pt x="2281" y="455"/>
                  <a:pt x="2276" y="456"/>
                </a:cubicBezTo>
                <a:cubicBezTo>
                  <a:pt x="2271" y="456"/>
                  <a:pt x="2270" y="458"/>
                  <a:pt x="2268" y="458"/>
                </a:cubicBezTo>
                <a:cubicBezTo>
                  <a:pt x="2265" y="458"/>
                  <a:pt x="2263" y="456"/>
                  <a:pt x="2263" y="458"/>
                </a:cubicBezTo>
                <a:cubicBezTo>
                  <a:pt x="2262" y="460"/>
                  <a:pt x="2264" y="468"/>
                  <a:pt x="2261" y="471"/>
                </a:cubicBezTo>
                <a:cubicBezTo>
                  <a:pt x="2258" y="474"/>
                  <a:pt x="2251" y="478"/>
                  <a:pt x="2249" y="483"/>
                </a:cubicBezTo>
                <a:cubicBezTo>
                  <a:pt x="2247" y="487"/>
                  <a:pt x="2244" y="501"/>
                  <a:pt x="2247" y="510"/>
                </a:cubicBezTo>
                <a:cubicBezTo>
                  <a:pt x="2250" y="519"/>
                  <a:pt x="2251" y="540"/>
                  <a:pt x="2252" y="546"/>
                </a:cubicBezTo>
                <a:cubicBezTo>
                  <a:pt x="2253" y="552"/>
                  <a:pt x="2257" y="555"/>
                  <a:pt x="2258" y="559"/>
                </a:cubicBezTo>
                <a:cubicBezTo>
                  <a:pt x="2258" y="563"/>
                  <a:pt x="2259" y="571"/>
                  <a:pt x="2259" y="574"/>
                </a:cubicBezTo>
                <a:cubicBezTo>
                  <a:pt x="2259" y="576"/>
                  <a:pt x="2261" y="573"/>
                  <a:pt x="2261" y="577"/>
                </a:cubicBezTo>
                <a:cubicBezTo>
                  <a:pt x="2261" y="580"/>
                  <a:pt x="2259" y="585"/>
                  <a:pt x="2261" y="583"/>
                </a:cubicBezTo>
                <a:cubicBezTo>
                  <a:pt x="2264" y="581"/>
                  <a:pt x="2273" y="572"/>
                  <a:pt x="2278" y="568"/>
                </a:cubicBezTo>
                <a:cubicBezTo>
                  <a:pt x="2282" y="564"/>
                  <a:pt x="2282" y="560"/>
                  <a:pt x="2284" y="555"/>
                </a:cubicBezTo>
                <a:cubicBezTo>
                  <a:pt x="2286" y="550"/>
                  <a:pt x="2284" y="549"/>
                  <a:pt x="2290" y="547"/>
                </a:cubicBezTo>
                <a:cubicBezTo>
                  <a:pt x="2295" y="544"/>
                  <a:pt x="2299" y="541"/>
                  <a:pt x="2301" y="543"/>
                </a:cubicBezTo>
                <a:cubicBezTo>
                  <a:pt x="2304" y="544"/>
                  <a:pt x="2305" y="545"/>
                  <a:pt x="2305" y="542"/>
                </a:cubicBezTo>
                <a:cubicBezTo>
                  <a:pt x="2305" y="540"/>
                  <a:pt x="2299" y="533"/>
                  <a:pt x="2303" y="527"/>
                </a:cubicBezTo>
                <a:cubicBezTo>
                  <a:pt x="2307" y="521"/>
                  <a:pt x="2311" y="518"/>
                  <a:pt x="2316" y="518"/>
                </a:cubicBezTo>
                <a:cubicBezTo>
                  <a:pt x="2322" y="518"/>
                  <a:pt x="2326" y="519"/>
                  <a:pt x="2329" y="517"/>
                </a:cubicBezTo>
                <a:cubicBezTo>
                  <a:pt x="2333" y="515"/>
                  <a:pt x="2336" y="516"/>
                  <a:pt x="2333" y="512"/>
                </a:cubicBezTo>
                <a:cubicBezTo>
                  <a:pt x="2330" y="508"/>
                  <a:pt x="2327" y="506"/>
                  <a:pt x="2327" y="502"/>
                </a:cubicBezTo>
                <a:cubicBezTo>
                  <a:pt x="2327" y="498"/>
                  <a:pt x="2331" y="493"/>
                  <a:pt x="2334" y="491"/>
                </a:cubicBezTo>
                <a:cubicBezTo>
                  <a:pt x="2337" y="488"/>
                  <a:pt x="2338" y="487"/>
                  <a:pt x="2340" y="489"/>
                </a:cubicBezTo>
                <a:cubicBezTo>
                  <a:pt x="2342" y="490"/>
                  <a:pt x="2344" y="491"/>
                  <a:pt x="2346" y="490"/>
                </a:cubicBezTo>
                <a:cubicBezTo>
                  <a:pt x="2347" y="489"/>
                  <a:pt x="2348" y="487"/>
                  <a:pt x="2348" y="483"/>
                </a:cubicBezTo>
                <a:cubicBezTo>
                  <a:pt x="2347" y="479"/>
                  <a:pt x="2344" y="480"/>
                  <a:pt x="2342" y="477"/>
                </a:cubicBezTo>
                <a:cubicBezTo>
                  <a:pt x="2340" y="473"/>
                  <a:pt x="2340" y="467"/>
                  <a:pt x="2343" y="465"/>
                </a:cubicBezTo>
                <a:cubicBezTo>
                  <a:pt x="2346" y="463"/>
                  <a:pt x="2349" y="461"/>
                  <a:pt x="2347" y="460"/>
                </a:cubicBezTo>
                <a:cubicBezTo>
                  <a:pt x="2346" y="458"/>
                  <a:pt x="2342" y="454"/>
                  <a:pt x="2340" y="454"/>
                </a:cubicBezTo>
                <a:cubicBezTo>
                  <a:pt x="2339" y="455"/>
                  <a:pt x="2339" y="458"/>
                  <a:pt x="2337" y="458"/>
                </a:cubicBezTo>
                <a:cubicBezTo>
                  <a:pt x="2334" y="458"/>
                  <a:pt x="2331" y="456"/>
                  <a:pt x="2331" y="454"/>
                </a:cubicBezTo>
                <a:cubicBezTo>
                  <a:pt x="2331" y="451"/>
                  <a:pt x="2335" y="443"/>
                  <a:pt x="2338" y="440"/>
                </a:cubicBezTo>
                <a:cubicBezTo>
                  <a:pt x="2342" y="437"/>
                  <a:pt x="2344" y="437"/>
                  <a:pt x="2345" y="432"/>
                </a:cubicBezTo>
                <a:cubicBezTo>
                  <a:pt x="2347" y="428"/>
                  <a:pt x="2349" y="422"/>
                  <a:pt x="2351" y="419"/>
                </a:cubicBezTo>
                <a:cubicBezTo>
                  <a:pt x="2353" y="417"/>
                  <a:pt x="2356" y="412"/>
                  <a:pt x="2357" y="415"/>
                </a:cubicBezTo>
                <a:cubicBezTo>
                  <a:pt x="2359" y="417"/>
                  <a:pt x="2359" y="418"/>
                  <a:pt x="2361" y="416"/>
                </a:cubicBezTo>
                <a:cubicBezTo>
                  <a:pt x="2363" y="415"/>
                  <a:pt x="2363" y="412"/>
                  <a:pt x="2366" y="414"/>
                </a:cubicBezTo>
                <a:cubicBezTo>
                  <a:pt x="2369" y="417"/>
                  <a:pt x="2369" y="418"/>
                  <a:pt x="2371" y="417"/>
                </a:cubicBezTo>
                <a:cubicBezTo>
                  <a:pt x="2373" y="416"/>
                  <a:pt x="2377" y="411"/>
                  <a:pt x="2381" y="409"/>
                </a:cubicBezTo>
                <a:cubicBezTo>
                  <a:pt x="2385" y="407"/>
                  <a:pt x="2389" y="406"/>
                  <a:pt x="2388" y="409"/>
                </a:cubicBezTo>
                <a:cubicBezTo>
                  <a:pt x="2387" y="411"/>
                  <a:pt x="2385" y="420"/>
                  <a:pt x="2387" y="418"/>
                </a:cubicBezTo>
                <a:cubicBezTo>
                  <a:pt x="2389" y="417"/>
                  <a:pt x="2398" y="410"/>
                  <a:pt x="2401" y="409"/>
                </a:cubicBezTo>
                <a:cubicBezTo>
                  <a:pt x="2404" y="407"/>
                  <a:pt x="2410" y="405"/>
                  <a:pt x="2414" y="404"/>
                </a:cubicBezTo>
                <a:cubicBezTo>
                  <a:pt x="2418" y="404"/>
                  <a:pt x="2427" y="404"/>
                  <a:pt x="2429" y="405"/>
                </a:cubicBezTo>
                <a:cubicBezTo>
                  <a:pt x="2432" y="407"/>
                  <a:pt x="2437" y="415"/>
                  <a:pt x="2440" y="415"/>
                </a:cubicBezTo>
                <a:cubicBezTo>
                  <a:pt x="2442" y="416"/>
                  <a:pt x="2442" y="413"/>
                  <a:pt x="2444" y="410"/>
                </a:cubicBezTo>
                <a:cubicBezTo>
                  <a:pt x="2446" y="408"/>
                  <a:pt x="2456" y="403"/>
                  <a:pt x="2461" y="398"/>
                </a:cubicBezTo>
                <a:cubicBezTo>
                  <a:pt x="2466" y="393"/>
                  <a:pt x="2473" y="390"/>
                  <a:pt x="2478" y="388"/>
                </a:cubicBezTo>
                <a:cubicBezTo>
                  <a:pt x="2484" y="385"/>
                  <a:pt x="2509" y="374"/>
                  <a:pt x="2517" y="371"/>
                </a:cubicBezTo>
                <a:cubicBezTo>
                  <a:pt x="2525" y="367"/>
                  <a:pt x="2531" y="364"/>
                  <a:pt x="2530" y="362"/>
                </a:cubicBezTo>
                <a:cubicBezTo>
                  <a:pt x="2529" y="360"/>
                  <a:pt x="2531" y="360"/>
                  <a:pt x="2533" y="361"/>
                </a:cubicBezTo>
                <a:cubicBezTo>
                  <a:pt x="2534" y="362"/>
                  <a:pt x="2535" y="365"/>
                  <a:pt x="2538" y="365"/>
                </a:cubicBezTo>
                <a:cubicBezTo>
                  <a:pt x="2541" y="365"/>
                  <a:pt x="2548" y="366"/>
                  <a:pt x="2552" y="368"/>
                </a:cubicBezTo>
                <a:cubicBezTo>
                  <a:pt x="2555" y="370"/>
                  <a:pt x="2557" y="371"/>
                  <a:pt x="2558" y="369"/>
                </a:cubicBezTo>
                <a:cubicBezTo>
                  <a:pt x="2559" y="368"/>
                  <a:pt x="2565" y="362"/>
                  <a:pt x="2563" y="360"/>
                </a:cubicBezTo>
                <a:cubicBezTo>
                  <a:pt x="2561" y="358"/>
                  <a:pt x="2562" y="356"/>
                  <a:pt x="2560" y="353"/>
                </a:cubicBezTo>
                <a:cubicBezTo>
                  <a:pt x="2559" y="351"/>
                  <a:pt x="2556" y="348"/>
                  <a:pt x="2552" y="346"/>
                </a:cubicBezTo>
                <a:cubicBezTo>
                  <a:pt x="2549" y="345"/>
                  <a:pt x="2552" y="343"/>
                  <a:pt x="2552" y="342"/>
                </a:cubicBezTo>
                <a:cubicBezTo>
                  <a:pt x="2552" y="340"/>
                  <a:pt x="2551" y="333"/>
                  <a:pt x="2549" y="331"/>
                </a:cubicBezTo>
                <a:cubicBezTo>
                  <a:pt x="2546" y="329"/>
                  <a:pt x="2547" y="333"/>
                  <a:pt x="2544" y="331"/>
                </a:cubicBezTo>
                <a:cubicBezTo>
                  <a:pt x="2540" y="329"/>
                  <a:pt x="2536" y="326"/>
                  <a:pt x="2536" y="324"/>
                </a:cubicBezTo>
                <a:cubicBezTo>
                  <a:pt x="2535" y="321"/>
                  <a:pt x="2536" y="320"/>
                  <a:pt x="2534" y="320"/>
                </a:cubicBezTo>
                <a:cubicBezTo>
                  <a:pt x="2532" y="320"/>
                  <a:pt x="2532" y="320"/>
                  <a:pt x="2529" y="321"/>
                </a:cubicBezTo>
                <a:cubicBezTo>
                  <a:pt x="2527" y="322"/>
                  <a:pt x="2523" y="322"/>
                  <a:pt x="2522" y="321"/>
                </a:cubicBezTo>
                <a:cubicBezTo>
                  <a:pt x="2520" y="319"/>
                  <a:pt x="2516" y="317"/>
                  <a:pt x="2519" y="317"/>
                </a:cubicBezTo>
                <a:cubicBezTo>
                  <a:pt x="2523" y="316"/>
                  <a:pt x="2531" y="318"/>
                  <a:pt x="2528" y="317"/>
                </a:cubicBezTo>
                <a:cubicBezTo>
                  <a:pt x="2524" y="315"/>
                  <a:pt x="2519" y="315"/>
                  <a:pt x="2522" y="314"/>
                </a:cubicBezTo>
                <a:cubicBezTo>
                  <a:pt x="2525" y="313"/>
                  <a:pt x="2530" y="313"/>
                  <a:pt x="2534" y="314"/>
                </a:cubicBezTo>
                <a:cubicBezTo>
                  <a:pt x="2538" y="316"/>
                  <a:pt x="2539" y="319"/>
                  <a:pt x="2542" y="319"/>
                </a:cubicBezTo>
                <a:cubicBezTo>
                  <a:pt x="2545" y="320"/>
                  <a:pt x="2547" y="322"/>
                  <a:pt x="2554" y="319"/>
                </a:cubicBezTo>
                <a:cubicBezTo>
                  <a:pt x="2561" y="316"/>
                  <a:pt x="2575" y="313"/>
                  <a:pt x="2573" y="311"/>
                </a:cubicBezTo>
                <a:cubicBezTo>
                  <a:pt x="2570" y="310"/>
                  <a:pt x="2567" y="309"/>
                  <a:pt x="2570" y="307"/>
                </a:cubicBezTo>
                <a:cubicBezTo>
                  <a:pt x="2573" y="306"/>
                  <a:pt x="2579" y="305"/>
                  <a:pt x="2578" y="303"/>
                </a:cubicBezTo>
                <a:cubicBezTo>
                  <a:pt x="2578" y="301"/>
                  <a:pt x="2573" y="296"/>
                  <a:pt x="2573" y="294"/>
                </a:cubicBezTo>
                <a:cubicBezTo>
                  <a:pt x="2573" y="292"/>
                  <a:pt x="2579" y="289"/>
                  <a:pt x="2580" y="287"/>
                </a:cubicBezTo>
                <a:cubicBezTo>
                  <a:pt x="2580" y="285"/>
                  <a:pt x="2581" y="288"/>
                  <a:pt x="2584" y="287"/>
                </a:cubicBezTo>
                <a:cubicBezTo>
                  <a:pt x="2587" y="287"/>
                  <a:pt x="2594" y="286"/>
                  <a:pt x="2591" y="288"/>
                </a:cubicBezTo>
                <a:cubicBezTo>
                  <a:pt x="2587" y="290"/>
                  <a:pt x="2583" y="292"/>
                  <a:pt x="2585" y="294"/>
                </a:cubicBezTo>
                <a:cubicBezTo>
                  <a:pt x="2587" y="296"/>
                  <a:pt x="2590" y="299"/>
                  <a:pt x="2590" y="301"/>
                </a:cubicBezTo>
                <a:cubicBezTo>
                  <a:pt x="2589" y="303"/>
                  <a:pt x="2588" y="305"/>
                  <a:pt x="2592" y="304"/>
                </a:cubicBezTo>
                <a:cubicBezTo>
                  <a:pt x="2596" y="303"/>
                  <a:pt x="2603" y="301"/>
                  <a:pt x="2608" y="301"/>
                </a:cubicBezTo>
                <a:cubicBezTo>
                  <a:pt x="2613" y="302"/>
                  <a:pt x="2621" y="303"/>
                  <a:pt x="2624" y="308"/>
                </a:cubicBezTo>
                <a:cubicBezTo>
                  <a:pt x="2627" y="312"/>
                  <a:pt x="2622" y="312"/>
                  <a:pt x="2630" y="316"/>
                </a:cubicBezTo>
                <a:cubicBezTo>
                  <a:pt x="2638" y="320"/>
                  <a:pt x="2646" y="321"/>
                  <a:pt x="2647" y="324"/>
                </a:cubicBezTo>
                <a:cubicBezTo>
                  <a:pt x="2649" y="326"/>
                  <a:pt x="2650" y="327"/>
                  <a:pt x="2653" y="327"/>
                </a:cubicBezTo>
                <a:cubicBezTo>
                  <a:pt x="2656" y="328"/>
                  <a:pt x="2657" y="328"/>
                  <a:pt x="2658" y="325"/>
                </a:cubicBezTo>
                <a:cubicBezTo>
                  <a:pt x="2658" y="325"/>
                  <a:pt x="2658" y="325"/>
                  <a:pt x="2658" y="325"/>
                </a:cubicBezTo>
                <a:cubicBezTo>
                  <a:pt x="2658" y="325"/>
                  <a:pt x="2658" y="327"/>
                  <a:pt x="2659" y="328"/>
                </a:cubicBezTo>
                <a:cubicBezTo>
                  <a:pt x="2660" y="329"/>
                  <a:pt x="2660" y="329"/>
                  <a:pt x="2664" y="328"/>
                </a:cubicBezTo>
                <a:cubicBezTo>
                  <a:pt x="2667" y="326"/>
                  <a:pt x="2673" y="328"/>
                  <a:pt x="2670" y="326"/>
                </a:cubicBezTo>
                <a:cubicBezTo>
                  <a:pt x="2667" y="323"/>
                  <a:pt x="2662" y="321"/>
                  <a:pt x="2662" y="319"/>
                </a:cubicBezTo>
                <a:cubicBezTo>
                  <a:pt x="2663" y="317"/>
                  <a:pt x="2667" y="317"/>
                  <a:pt x="2668" y="318"/>
                </a:cubicBezTo>
                <a:cubicBezTo>
                  <a:pt x="2668" y="319"/>
                  <a:pt x="2671" y="321"/>
                  <a:pt x="2671" y="320"/>
                </a:cubicBezTo>
                <a:cubicBezTo>
                  <a:pt x="2671" y="318"/>
                  <a:pt x="2667" y="317"/>
                  <a:pt x="2669" y="316"/>
                </a:cubicBezTo>
                <a:cubicBezTo>
                  <a:pt x="2671" y="314"/>
                  <a:pt x="2672" y="310"/>
                  <a:pt x="2671" y="307"/>
                </a:cubicBezTo>
                <a:cubicBezTo>
                  <a:pt x="2671" y="304"/>
                  <a:pt x="2670" y="302"/>
                  <a:pt x="2668" y="301"/>
                </a:cubicBezTo>
                <a:cubicBezTo>
                  <a:pt x="2666" y="299"/>
                  <a:pt x="2666" y="297"/>
                  <a:pt x="2669" y="299"/>
                </a:cubicBezTo>
                <a:cubicBezTo>
                  <a:pt x="2671" y="300"/>
                  <a:pt x="2676" y="302"/>
                  <a:pt x="2678" y="302"/>
                </a:cubicBezTo>
                <a:cubicBezTo>
                  <a:pt x="2681" y="303"/>
                  <a:pt x="2689" y="304"/>
                  <a:pt x="2687" y="302"/>
                </a:cubicBezTo>
                <a:cubicBezTo>
                  <a:pt x="2684" y="300"/>
                  <a:pt x="2682" y="299"/>
                  <a:pt x="2684" y="299"/>
                </a:cubicBezTo>
                <a:cubicBezTo>
                  <a:pt x="2685" y="299"/>
                  <a:pt x="2684" y="300"/>
                  <a:pt x="2689" y="300"/>
                </a:cubicBezTo>
                <a:cubicBezTo>
                  <a:pt x="2694" y="301"/>
                  <a:pt x="2694" y="298"/>
                  <a:pt x="2695" y="295"/>
                </a:cubicBezTo>
                <a:cubicBezTo>
                  <a:pt x="2697" y="293"/>
                  <a:pt x="2698" y="291"/>
                  <a:pt x="2701" y="292"/>
                </a:cubicBezTo>
                <a:cubicBezTo>
                  <a:pt x="2703" y="292"/>
                  <a:pt x="2708" y="293"/>
                  <a:pt x="2704" y="290"/>
                </a:cubicBezTo>
                <a:close/>
                <a:moveTo>
                  <a:pt x="614" y="1420"/>
                </a:moveTo>
                <a:cubicBezTo>
                  <a:pt x="610" y="1417"/>
                  <a:pt x="610" y="1415"/>
                  <a:pt x="609" y="1412"/>
                </a:cubicBezTo>
                <a:cubicBezTo>
                  <a:pt x="609" y="1410"/>
                  <a:pt x="609" y="1410"/>
                  <a:pt x="607" y="1408"/>
                </a:cubicBezTo>
                <a:cubicBezTo>
                  <a:pt x="606" y="1407"/>
                  <a:pt x="601" y="1403"/>
                  <a:pt x="600" y="1400"/>
                </a:cubicBezTo>
                <a:cubicBezTo>
                  <a:pt x="599" y="1397"/>
                  <a:pt x="600" y="1389"/>
                  <a:pt x="599" y="1387"/>
                </a:cubicBezTo>
                <a:cubicBezTo>
                  <a:pt x="598" y="1384"/>
                  <a:pt x="596" y="1384"/>
                  <a:pt x="596" y="1380"/>
                </a:cubicBezTo>
                <a:cubicBezTo>
                  <a:pt x="596" y="1376"/>
                  <a:pt x="595" y="1357"/>
                  <a:pt x="597" y="1360"/>
                </a:cubicBezTo>
                <a:cubicBezTo>
                  <a:pt x="599" y="1362"/>
                  <a:pt x="604" y="1374"/>
                  <a:pt x="604" y="1379"/>
                </a:cubicBezTo>
                <a:cubicBezTo>
                  <a:pt x="604" y="1383"/>
                  <a:pt x="608" y="1392"/>
                  <a:pt x="608" y="1395"/>
                </a:cubicBezTo>
                <a:cubicBezTo>
                  <a:pt x="608" y="1397"/>
                  <a:pt x="611" y="1399"/>
                  <a:pt x="612" y="1400"/>
                </a:cubicBezTo>
                <a:cubicBezTo>
                  <a:pt x="612" y="1402"/>
                  <a:pt x="612" y="1408"/>
                  <a:pt x="613" y="1410"/>
                </a:cubicBezTo>
                <a:cubicBezTo>
                  <a:pt x="614" y="1412"/>
                  <a:pt x="624" y="1426"/>
                  <a:pt x="614" y="1420"/>
                </a:cubicBezTo>
                <a:close/>
                <a:moveTo>
                  <a:pt x="667" y="1463"/>
                </a:moveTo>
                <a:cubicBezTo>
                  <a:pt x="668" y="1466"/>
                  <a:pt x="668" y="1466"/>
                  <a:pt x="668" y="1469"/>
                </a:cubicBezTo>
                <a:cubicBezTo>
                  <a:pt x="668" y="1472"/>
                  <a:pt x="668" y="1475"/>
                  <a:pt x="667" y="1478"/>
                </a:cubicBezTo>
                <a:cubicBezTo>
                  <a:pt x="667" y="1481"/>
                  <a:pt x="667" y="1484"/>
                  <a:pt x="669" y="1486"/>
                </a:cubicBezTo>
                <a:cubicBezTo>
                  <a:pt x="671" y="1488"/>
                  <a:pt x="671" y="1493"/>
                  <a:pt x="673" y="1493"/>
                </a:cubicBezTo>
                <a:cubicBezTo>
                  <a:pt x="675" y="1494"/>
                  <a:pt x="672" y="1502"/>
                  <a:pt x="670" y="1500"/>
                </a:cubicBezTo>
                <a:cubicBezTo>
                  <a:pt x="668" y="1497"/>
                  <a:pt x="667" y="1498"/>
                  <a:pt x="666" y="1496"/>
                </a:cubicBezTo>
                <a:cubicBezTo>
                  <a:pt x="666" y="1493"/>
                  <a:pt x="665" y="1493"/>
                  <a:pt x="664" y="1490"/>
                </a:cubicBezTo>
                <a:cubicBezTo>
                  <a:pt x="664" y="1488"/>
                  <a:pt x="663" y="1486"/>
                  <a:pt x="663" y="1483"/>
                </a:cubicBezTo>
                <a:cubicBezTo>
                  <a:pt x="663" y="1480"/>
                  <a:pt x="664" y="1479"/>
                  <a:pt x="663" y="1477"/>
                </a:cubicBezTo>
                <a:cubicBezTo>
                  <a:pt x="663" y="1475"/>
                  <a:pt x="660" y="1479"/>
                  <a:pt x="660" y="1476"/>
                </a:cubicBezTo>
                <a:cubicBezTo>
                  <a:pt x="660" y="1473"/>
                  <a:pt x="659" y="1472"/>
                  <a:pt x="661" y="1470"/>
                </a:cubicBezTo>
                <a:cubicBezTo>
                  <a:pt x="662" y="1468"/>
                  <a:pt x="662" y="1466"/>
                  <a:pt x="662" y="1463"/>
                </a:cubicBezTo>
                <a:cubicBezTo>
                  <a:pt x="662" y="1461"/>
                  <a:pt x="663" y="1457"/>
                  <a:pt x="662" y="1453"/>
                </a:cubicBezTo>
                <a:cubicBezTo>
                  <a:pt x="661" y="1449"/>
                  <a:pt x="657" y="1444"/>
                  <a:pt x="657" y="1443"/>
                </a:cubicBezTo>
                <a:cubicBezTo>
                  <a:pt x="656" y="1442"/>
                  <a:pt x="661" y="1442"/>
                  <a:pt x="663" y="1444"/>
                </a:cubicBezTo>
                <a:cubicBezTo>
                  <a:pt x="664" y="1446"/>
                  <a:pt x="665" y="1454"/>
                  <a:pt x="666" y="1457"/>
                </a:cubicBezTo>
                <a:cubicBezTo>
                  <a:pt x="666" y="1459"/>
                  <a:pt x="667" y="1460"/>
                  <a:pt x="667" y="1463"/>
                </a:cubicBezTo>
                <a:close/>
                <a:moveTo>
                  <a:pt x="643" y="1311"/>
                </a:moveTo>
                <a:cubicBezTo>
                  <a:pt x="646" y="1309"/>
                  <a:pt x="647" y="1308"/>
                  <a:pt x="650" y="1309"/>
                </a:cubicBezTo>
                <a:cubicBezTo>
                  <a:pt x="653" y="1309"/>
                  <a:pt x="655" y="1307"/>
                  <a:pt x="657" y="1310"/>
                </a:cubicBezTo>
                <a:cubicBezTo>
                  <a:pt x="660" y="1314"/>
                  <a:pt x="660" y="1315"/>
                  <a:pt x="662" y="1315"/>
                </a:cubicBezTo>
                <a:cubicBezTo>
                  <a:pt x="664" y="1315"/>
                  <a:pt x="667" y="1316"/>
                  <a:pt x="664" y="1317"/>
                </a:cubicBezTo>
                <a:cubicBezTo>
                  <a:pt x="661" y="1319"/>
                  <a:pt x="662" y="1323"/>
                  <a:pt x="661" y="1326"/>
                </a:cubicBezTo>
                <a:cubicBezTo>
                  <a:pt x="660" y="1328"/>
                  <a:pt x="658" y="1332"/>
                  <a:pt x="656" y="1334"/>
                </a:cubicBezTo>
                <a:cubicBezTo>
                  <a:pt x="654" y="1336"/>
                  <a:pt x="650" y="1340"/>
                  <a:pt x="647" y="1340"/>
                </a:cubicBezTo>
                <a:cubicBezTo>
                  <a:pt x="646" y="1340"/>
                  <a:pt x="644" y="1339"/>
                  <a:pt x="645" y="1340"/>
                </a:cubicBezTo>
                <a:cubicBezTo>
                  <a:pt x="645" y="1341"/>
                  <a:pt x="652" y="1342"/>
                  <a:pt x="654" y="1342"/>
                </a:cubicBezTo>
                <a:cubicBezTo>
                  <a:pt x="656" y="1342"/>
                  <a:pt x="655" y="1346"/>
                  <a:pt x="652" y="1346"/>
                </a:cubicBezTo>
                <a:cubicBezTo>
                  <a:pt x="648" y="1346"/>
                  <a:pt x="644" y="1343"/>
                  <a:pt x="640" y="1343"/>
                </a:cubicBezTo>
                <a:cubicBezTo>
                  <a:pt x="636" y="1344"/>
                  <a:pt x="636" y="1347"/>
                  <a:pt x="634" y="1345"/>
                </a:cubicBezTo>
                <a:cubicBezTo>
                  <a:pt x="631" y="1344"/>
                  <a:pt x="628" y="1343"/>
                  <a:pt x="629" y="1338"/>
                </a:cubicBezTo>
                <a:cubicBezTo>
                  <a:pt x="630" y="1333"/>
                  <a:pt x="633" y="1329"/>
                  <a:pt x="632" y="1326"/>
                </a:cubicBezTo>
                <a:cubicBezTo>
                  <a:pt x="631" y="1323"/>
                  <a:pt x="630" y="1324"/>
                  <a:pt x="631" y="1321"/>
                </a:cubicBezTo>
                <a:cubicBezTo>
                  <a:pt x="632" y="1319"/>
                  <a:pt x="633" y="1315"/>
                  <a:pt x="635" y="1314"/>
                </a:cubicBezTo>
                <a:cubicBezTo>
                  <a:pt x="636" y="1313"/>
                  <a:pt x="641" y="1313"/>
                  <a:pt x="643" y="1311"/>
                </a:cubicBezTo>
                <a:close/>
                <a:moveTo>
                  <a:pt x="923" y="806"/>
                </a:moveTo>
                <a:cubicBezTo>
                  <a:pt x="921" y="807"/>
                  <a:pt x="913" y="811"/>
                  <a:pt x="901" y="811"/>
                </a:cubicBezTo>
                <a:cubicBezTo>
                  <a:pt x="889" y="812"/>
                  <a:pt x="874" y="799"/>
                  <a:pt x="872" y="798"/>
                </a:cubicBezTo>
                <a:cubicBezTo>
                  <a:pt x="871" y="796"/>
                  <a:pt x="863" y="797"/>
                  <a:pt x="860" y="795"/>
                </a:cubicBezTo>
                <a:cubicBezTo>
                  <a:pt x="857" y="793"/>
                  <a:pt x="858" y="781"/>
                  <a:pt x="858" y="777"/>
                </a:cubicBezTo>
                <a:cubicBezTo>
                  <a:pt x="858" y="773"/>
                  <a:pt x="861" y="775"/>
                  <a:pt x="863" y="772"/>
                </a:cubicBezTo>
                <a:cubicBezTo>
                  <a:pt x="866" y="769"/>
                  <a:pt x="866" y="762"/>
                  <a:pt x="868" y="759"/>
                </a:cubicBezTo>
                <a:cubicBezTo>
                  <a:pt x="869" y="756"/>
                  <a:pt x="870" y="758"/>
                  <a:pt x="870" y="754"/>
                </a:cubicBezTo>
                <a:cubicBezTo>
                  <a:pt x="869" y="751"/>
                  <a:pt x="860" y="735"/>
                  <a:pt x="856" y="732"/>
                </a:cubicBezTo>
                <a:cubicBezTo>
                  <a:pt x="852" y="729"/>
                  <a:pt x="840" y="714"/>
                  <a:pt x="839" y="710"/>
                </a:cubicBezTo>
                <a:cubicBezTo>
                  <a:pt x="838" y="706"/>
                  <a:pt x="841" y="698"/>
                  <a:pt x="839" y="697"/>
                </a:cubicBezTo>
                <a:cubicBezTo>
                  <a:pt x="838" y="696"/>
                  <a:pt x="835" y="692"/>
                  <a:pt x="834" y="691"/>
                </a:cubicBezTo>
                <a:cubicBezTo>
                  <a:pt x="832" y="690"/>
                  <a:pt x="828" y="688"/>
                  <a:pt x="830" y="686"/>
                </a:cubicBezTo>
                <a:cubicBezTo>
                  <a:pt x="832" y="684"/>
                  <a:pt x="841" y="671"/>
                  <a:pt x="842" y="669"/>
                </a:cubicBezTo>
                <a:cubicBezTo>
                  <a:pt x="842" y="667"/>
                  <a:pt x="845" y="668"/>
                  <a:pt x="847" y="668"/>
                </a:cubicBezTo>
                <a:cubicBezTo>
                  <a:pt x="849" y="668"/>
                  <a:pt x="852" y="666"/>
                  <a:pt x="855" y="663"/>
                </a:cubicBezTo>
                <a:cubicBezTo>
                  <a:pt x="858" y="660"/>
                  <a:pt x="860" y="661"/>
                  <a:pt x="861" y="660"/>
                </a:cubicBezTo>
                <a:cubicBezTo>
                  <a:pt x="862" y="659"/>
                  <a:pt x="865" y="654"/>
                  <a:pt x="867" y="653"/>
                </a:cubicBezTo>
                <a:cubicBezTo>
                  <a:pt x="868" y="653"/>
                  <a:pt x="869" y="653"/>
                  <a:pt x="874" y="652"/>
                </a:cubicBezTo>
                <a:cubicBezTo>
                  <a:pt x="879" y="651"/>
                  <a:pt x="886" y="646"/>
                  <a:pt x="891" y="646"/>
                </a:cubicBezTo>
                <a:cubicBezTo>
                  <a:pt x="896" y="646"/>
                  <a:pt x="900" y="649"/>
                  <a:pt x="902" y="650"/>
                </a:cubicBezTo>
                <a:cubicBezTo>
                  <a:pt x="905" y="651"/>
                  <a:pt x="907" y="648"/>
                  <a:pt x="910" y="647"/>
                </a:cubicBezTo>
                <a:cubicBezTo>
                  <a:pt x="913" y="647"/>
                  <a:pt x="915" y="651"/>
                  <a:pt x="916" y="654"/>
                </a:cubicBezTo>
                <a:cubicBezTo>
                  <a:pt x="918" y="657"/>
                  <a:pt x="918" y="660"/>
                  <a:pt x="918" y="664"/>
                </a:cubicBezTo>
                <a:cubicBezTo>
                  <a:pt x="918" y="668"/>
                  <a:pt x="915" y="668"/>
                  <a:pt x="914" y="670"/>
                </a:cubicBezTo>
                <a:cubicBezTo>
                  <a:pt x="913" y="672"/>
                  <a:pt x="919" y="670"/>
                  <a:pt x="916" y="674"/>
                </a:cubicBezTo>
                <a:cubicBezTo>
                  <a:pt x="915" y="676"/>
                  <a:pt x="914" y="675"/>
                  <a:pt x="910" y="675"/>
                </a:cubicBezTo>
                <a:cubicBezTo>
                  <a:pt x="906" y="675"/>
                  <a:pt x="900" y="673"/>
                  <a:pt x="895" y="673"/>
                </a:cubicBezTo>
                <a:cubicBezTo>
                  <a:pt x="889" y="673"/>
                  <a:pt x="887" y="678"/>
                  <a:pt x="887" y="681"/>
                </a:cubicBezTo>
                <a:cubicBezTo>
                  <a:pt x="887" y="684"/>
                  <a:pt x="889" y="686"/>
                  <a:pt x="888" y="688"/>
                </a:cubicBezTo>
                <a:cubicBezTo>
                  <a:pt x="888" y="689"/>
                  <a:pt x="883" y="686"/>
                  <a:pt x="881" y="686"/>
                </a:cubicBezTo>
                <a:cubicBezTo>
                  <a:pt x="878" y="686"/>
                  <a:pt x="878" y="687"/>
                  <a:pt x="878" y="689"/>
                </a:cubicBezTo>
                <a:cubicBezTo>
                  <a:pt x="878" y="691"/>
                  <a:pt x="883" y="691"/>
                  <a:pt x="884" y="692"/>
                </a:cubicBezTo>
                <a:cubicBezTo>
                  <a:pt x="886" y="693"/>
                  <a:pt x="886" y="698"/>
                  <a:pt x="889" y="701"/>
                </a:cubicBezTo>
                <a:cubicBezTo>
                  <a:pt x="892" y="704"/>
                  <a:pt x="889" y="708"/>
                  <a:pt x="890" y="709"/>
                </a:cubicBezTo>
                <a:cubicBezTo>
                  <a:pt x="891" y="710"/>
                  <a:pt x="894" y="710"/>
                  <a:pt x="895" y="710"/>
                </a:cubicBezTo>
                <a:cubicBezTo>
                  <a:pt x="896" y="710"/>
                  <a:pt x="897" y="712"/>
                  <a:pt x="901" y="715"/>
                </a:cubicBezTo>
                <a:cubicBezTo>
                  <a:pt x="904" y="718"/>
                  <a:pt x="907" y="716"/>
                  <a:pt x="908" y="719"/>
                </a:cubicBezTo>
                <a:cubicBezTo>
                  <a:pt x="910" y="722"/>
                  <a:pt x="907" y="724"/>
                  <a:pt x="906" y="728"/>
                </a:cubicBezTo>
                <a:cubicBezTo>
                  <a:pt x="905" y="732"/>
                  <a:pt x="913" y="742"/>
                  <a:pt x="914" y="745"/>
                </a:cubicBezTo>
                <a:cubicBezTo>
                  <a:pt x="915" y="748"/>
                  <a:pt x="913" y="748"/>
                  <a:pt x="911" y="750"/>
                </a:cubicBezTo>
                <a:cubicBezTo>
                  <a:pt x="910" y="752"/>
                  <a:pt x="908" y="754"/>
                  <a:pt x="909" y="757"/>
                </a:cubicBezTo>
                <a:cubicBezTo>
                  <a:pt x="910" y="760"/>
                  <a:pt x="915" y="758"/>
                  <a:pt x="919" y="760"/>
                </a:cubicBezTo>
                <a:cubicBezTo>
                  <a:pt x="922" y="762"/>
                  <a:pt x="922" y="766"/>
                  <a:pt x="920" y="769"/>
                </a:cubicBezTo>
                <a:cubicBezTo>
                  <a:pt x="918" y="771"/>
                  <a:pt x="924" y="774"/>
                  <a:pt x="925" y="776"/>
                </a:cubicBezTo>
                <a:cubicBezTo>
                  <a:pt x="927" y="779"/>
                  <a:pt x="925" y="780"/>
                  <a:pt x="924" y="782"/>
                </a:cubicBezTo>
                <a:cubicBezTo>
                  <a:pt x="923" y="784"/>
                  <a:pt x="926" y="805"/>
                  <a:pt x="923" y="806"/>
                </a:cubicBezTo>
                <a:close/>
                <a:moveTo>
                  <a:pt x="1013" y="688"/>
                </a:moveTo>
                <a:cubicBezTo>
                  <a:pt x="1011" y="691"/>
                  <a:pt x="1011" y="695"/>
                  <a:pt x="1006" y="695"/>
                </a:cubicBezTo>
                <a:cubicBezTo>
                  <a:pt x="1002" y="696"/>
                  <a:pt x="1001" y="697"/>
                  <a:pt x="998" y="696"/>
                </a:cubicBezTo>
                <a:cubicBezTo>
                  <a:pt x="992" y="695"/>
                  <a:pt x="993" y="693"/>
                  <a:pt x="994" y="690"/>
                </a:cubicBezTo>
                <a:cubicBezTo>
                  <a:pt x="995" y="686"/>
                  <a:pt x="998" y="682"/>
                  <a:pt x="998" y="679"/>
                </a:cubicBezTo>
                <a:cubicBezTo>
                  <a:pt x="998" y="676"/>
                  <a:pt x="999" y="674"/>
                  <a:pt x="997" y="672"/>
                </a:cubicBezTo>
                <a:cubicBezTo>
                  <a:pt x="995" y="671"/>
                  <a:pt x="993" y="669"/>
                  <a:pt x="992" y="670"/>
                </a:cubicBezTo>
                <a:cubicBezTo>
                  <a:pt x="991" y="672"/>
                  <a:pt x="989" y="679"/>
                  <a:pt x="990" y="682"/>
                </a:cubicBezTo>
                <a:cubicBezTo>
                  <a:pt x="990" y="685"/>
                  <a:pt x="991" y="692"/>
                  <a:pt x="990" y="691"/>
                </a:cubicBezTo>
                <a:cubicBezTo>
                  <a:pt x="989" y="691"/>
                  <a:pt x="984" y="691"/>
                  <a:pt x="984" y="688"/>
                </a:cubicBezTo>
                <a:cubicBezTo>
                  <a:pt x="984" y="686"/>
                  <a:pt x="983" y="681"/>
                  <a:pt x="984" y="679"/>
                </a:cubicBezTo>
                <a:cubicBezTo>
                  <a:pt x="986" y="676"/>
                  <a:pt x="989" y="669"/>
                  <a:pt x="989" y="668"/>
                </a:cubicBezTo>
                <a:cubicBezTo>
                  <a:pt x="989" y="666"/>
                  <a:pt x="989" y="664"/>
                  <a:pt x="992" y="664"/>
                </a:cubicBezTo>
                <a:cubicBezTo>
                  <a:pt x="995" y="665"/>
                  <a:pt x="996" y="665"/>
                  <a:pt x="998" y="667"/>
                </a:cubicBezTo>
                <a:cubicBezTo>
                  <a:pt x="1000" y="668"/>
                  <a:pt x="1001" y="668"/>
                  <a:pt x="1002" y="667"/>
                </a:cubicBezTo>
                <a:cubicBezTo>
                  <a:pt x="1004" y="666"/>
                  <a:pt x="1002" y="662"/>
                  <a:pt x="1006" y="662"/>
                </a:cubicBezTo>
                <a:cubicBezTo>
                  <a:pt x="1011" y="662"/>
                  <a:pt x="1012" y="668"/>
                  <a:pt x="1012" y="669"/>
                </a:cubicBezTo>
                <a:cubicBezTo>
                  <a:pt x="1012" y="671"/>
                  <a:pt x="1013" y="677"/>
                  <a:pt x="1014" y="681"/>
                </a:cubicBezTo>
                <a:cubicBezTo>
                  <a:pt x="1015" y="685"/>
                  <a:pt x="1015" y="685"/>
                  <a:pt x="1013" y="688"/>
                </a:cubicBezTo>
                <a:close/>
                <a:moveTo>
                  <a:pt x="1212" y="655"/>
                </a:moveTo>
                <a:cubicBezTo>
                  <a:pt x="1208" y="655"/>
                  <a:pt x="1203" y="662"/>
                  <a:pt x="1199" y="663"/>
                </a:cubicBezTo>
                <a:cubicBezTo>
                  <a:pt x="1195" y="664"/>
                  <a:pt x="1195" y="668"/>
                  <a:pt x="1193" y="672"/>
                </a:cubicBezTo>
                <a:cubicBezTo>
                  <a:pt x="1191" y="676"/>
                  <a:pt x="1194" y="674"/>
                  <a:pt x="1194" y="678"/>
                </a:cubicBezTo>
                <a:cubicBezTo>
                  <a:pt x="1195" y="681"/>
                  <a:pt x="1193" y="679"/>
                  <a:pt x="1189" y="675"/>
                </a:cubicBezTo>
                <a:cubicBezTo>
                  <a:pt x="1185" y="672"/>
                  <a:pt x="1187" y="666"/>
                  <a:pt x="1188" y="663"/>
                </a:cubicBezTo>
                <a:cubicBezTo>
                  <a:pt x="1189" y="661"/>
                  <a:pt x="1194" y="658"/>
                  <a:pt x="1197" y="656"/>
                </a:cubicBezTo>
                <a:cubicBezTo>
                  <a:pt x="1200" y="654"/>
                  <a:pt x="1207" y="652"/>
                  <a:pt x="1210" y="652"/>
                </a:cubicBezTo>
                <a:cubicBezTo>
                  <a:pt x="1213" y="652"/>
                  <a:pt x="1220" y="652"/>
                  <a:pt x="1223" y="654"/>
                </a:cubicBezTo>
                <a:cubicBezTo>
                  <a:pt x="1225" y="655"/>
                  <a:pt x="1216" y="656"/>
                  <a:pt x="1212" y="655"/>
                </a:cubicBezTo>
                <a:close/>
                <a:moveTo>
                  <a:pt x="1258" y="657"/>
                </a:moveTo>
                <a:cubicBezTo>
                  <a:pt x="1257" y="659"/>
                  <a:pt x="1251" y="658"/>
                  <a:pt x="1245" y="658"/>
                </a:cubicBezTo>
                <a:cubicBezTo>
                  <a:pt x="1239" y="658"/>
                  <a:pt x="1236" y="657"/>
                  <a:pt x="1234" y="655"/>
                </a:cubicBezTo>
                <a:cubicBezTo>
                  <a:pt x="1234" y="654"/>
                  <a:pt x="1246" y="654"/>
                  <a:pt x="1248" y="655"/>
                </a:cubicBezTo>
                <a:cubicBezTo>
                  <a:pt x="1249" y="656"/>
                  <a:pt x="1252" y="654"/>
                  <a:pt x="1255" y="654"/>
                </a:cubicBezTo>
                <a:cubicBezTo>
                  <a:pt x="1258" y="655"/>
                  <a:pt x="1258" y="652"/>
                  <a:pt x="1258" y="652"/>
                </a:cubicBezTo>
                <a:cubicBezTo>
                  <a:pt x="1259" y="651"/>
                  <a:pt x="1259" y="656"/>
                  <a:pt x="1258" y="657"/>
                </a:cubicBezTo>
                <a:close/>
                <a:moveTo>
                  <a:pt x="1642" y="504"/>
                </a:moveTo>
                <a:cubicBezTo>
                  <a:pt x="1641" y="508"/>
                  <a:pt x="1641" y="515"/>
                  <a:pt x="1639" y="525"/>
                </a:cubicBezTo>
                <a:cubicBezTo>
                  <a:pt x="1636" y="534"/>
                  <a:pt x="1631" y="531"/>
                  <a:pt x="1628" y="534"/>
                </a:cubicBezTo>
                <a:cubicBezTo>
                  <a:pt x="1624" y="536"/>
                  <a:pt x="1628" y="535"/>
                  <a:pt x="1632" y="536"/>
                </a:cubicBezTo>
                <a:cubicBezTo>
                  <a:pt x="1637" y="537"/>
                  <a:pt x="1631" y="538"/>
                  <a:pt x="1627" y="541"/>
                </a:cubicBezTo>
                <a:cubicBezTo>
                  <a:pt x="1622" y="544"/>
                  <a:pt x="1618" y="547"/>
                  <a:pt x="1611" y="551"/>
                </a:cubicBezTo>
                <a:cubicBezTo>
                  <a:pt x="1605" y="556"/>
                  <a:pt x="1602" y="556"/>
                  <a:pt x="1598" y="558"/>
                </a:cubicBezTo>
                <a:cubicBezTo>
                  <a:pt x="1594" y="560"/>
                  <a:pt x="1593" y="565"/>
                  <a:pt x="1591" y="568"/>
                </a:cubicBezTo>
                <a:cubicBezTo>
                  <a:pt x="1588" y="571"/>
                  <a:pt x="1575" y="572"/>
                  <a:pt x="1570" y="572"/>
                </a:cubicBezTo>
                <a:cubicBezTo>
                  <a:pt x="1565" y="571"/>
                  <a:pt x="1566" y="566"/>
                  <a:pt x="1571" y="567"/>
                </a:cubicBezTo>
                <a:cubicBezTo>
                  <a:pt x="1575" y="567"/>
                  <a:pt x="1582" y="563"/>
                  <a:pt x="1584" y="562"/>
                </a:cubicBezTo>
                <a:cubicBezTo>
                  <a:pt x="1587" y="560"/>
                  <a:pt x="1588" y="559"/>
                  <a:pt x="1593" y="555"/>
                </a:cubicBezTo>
                <a:cubicBezTo>
                  <a:pt x="1598" y="551"/>
                  <a:pt x="1597" y="552"/>
                  <a:pt x="1602" y="548"/>
                </a:cubicBezTo>
                <a:cubicBezTo>
                  <a:pt x="1607" y="544"/>
                  <a:pt x="1611" y="542"/>
                  <a:pt x="1613" y="540"/>
                </a:cubicBezTo>
                <a:cubicBezTo>
                  <a:pt x="1616" y="538"/>
                  <a:pt x="1614" y="538"/>
                  <a:pt x="1615" y="536"/>
                </a:cubicBezTo>
                <a:cubicBezTo>
                  <a:pt x="1616" y="534"/>
                  <a:pt x="1625" y="523"/>
                  <a:pt x="1628" y="519"/>
                </a:cubicBezTo>
                <a:cubicBezTo>
                  <a:pt x="1631" y="515"/>
                  <a:pt x="1635" y="503"/>
                  <a:pt x="1635" y="501"/>
                </a:cubicBezTo>
                <a:cubicBezTo>
                  <a:pt x="1635" y="498"/>
                  <a:pt x="1640" y="496"/>
                  <a:pt x="1643" y="495"/>
                </a:cubicBezTo>
                <a:cubicBezTo>
                  <a:pt x="1644" y="494"/>
                  <a:pt x="1643" y="501"/>
                  <a:pt x="1642" y="504"/>
                </a:cubicBezTo>
                <a:close/>
              </a:path>
            </a:pathLst>
          </a:custGeom>
          <a:noFill/>
          <a:ln w="7938" cap="flat">
            <a:noFill/>
            <a:prstDash val="solid"/>
            <a:miter lim="800000"/>
            <a:headEnd/>
            <a:tailEnd/>
          </a:ln>
        </p:spPr>
        <p:txBody>
          <a:bodyPr/>
          <a:lstStyle/>
          <a:p>
            <a:pPr>
              <a:defRPr/>
            </a:pPr>
            <a:endParaRPr lang="ja-JP" altLang="en-US">
              <a:latin typeface="+mn-ea"/>
              <a:ea typeface="+mn-ea"/>
            </a:endParaRPr>
          </a:p>
        </p:txBody>
      </p:sp>
      <p:sp>
        <p:nvSpPr>
          <p:cNvPr id="1201" name="Freeform 708"/>
          <p:cNvSpPr>
            <a:spLocks/>
          </p:cNvSpPr>
          <p:nvPr/>
        </p:nvSpPr>
        <p:spPr bwMode="auto">
          <a:xfrm>
            <a:off x="8432800" y="4845050"/>
            <a:ext cx="53975" cy="49213"/>
          </a:xfrm>
          <a:custGeom>
            <a:avLst/>
            <a:gdLst/>
            <a:ahLst/>
            <a:cxnLst>
              <a:cxn ang="0">
                <a:pos x="14" y="14"/>
              </a:cxn>
              <a:cxn ang="0">
                <a:pos x="6" y="25"/>
              </a:cxn>
              <a:cxn ang="0">
                <a:pos x="21" y="13"/>
              </a:cxn>
              <a:cxn ang="0">
                <a:pos x="26" y="2"/>
              </a:cxn>
              <a:cxn ang="0">
                <a:pos x="14" y="14"/>
              </a:cxn>
            </a:cxnLst>
            <a:rect l="0" t="0" r="r" b="b"/>
            <a:pathLst>
              <a:path w="29" h="26">
                <a:moveTo>
                  <a:pt x="14" y="14"/>
                </a:moveTo>
                <a:cubicBezTo>
                  <a:pt x="15" y="17"/>
                  <a:pt x="0" y="26"/>
                  <a:pt x="6" y="25"/>
                </a:cubicBezTo>
                <a:cubicBezTo>
                  <a:pt x="11" y="24"/>
                  <a:pt x="19" y="14"/>
                  <a:pt x="21" y="13"/>
                </a:cubicBezTo>
                <a:cubicBezTo>
                  <a:pt x="23" y="11"/>
                  <a:pt x="29" y="5"/>
                  <a:pt x="26" y="2"/>
                </a:cubicBezTo>
                <a:cubicBezTo>
                  <a:pt x="24" y="0"/>
                  <a:pt x="14" y="12"/>
                  <a:pt x="14" y="14"/>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02" name="Freeform 709"/>
          <p:cNvSpPr>
            <a:spLocks noEditPoints="1"/>
          </p:cNvSpPr>
          <p:nvPr/>
        </p:nvSpPr>
        <p:spPr bwMode="auto">
          <a:xfrm>
            <a:off x="5543550" y="1847850"/>
            <a:ext cx="3340100" cy="3719513"/>
          </a:xfrm>
          <a:custGeom>
            <a:avLst/>
            <a:gdLst/>
            <a:ahLst/>
            <a:cxnLst>
              <a:cxn ang="0">
                <a:pos x="1530" y="1172"/>
              </a:cxn>
              <a:cxn ang="0">
                <a:pos x="1397" y="1050"/>
              </a:cxn>
              <a:cxn ang="0">
                <a:pos x="1264" y="1022"/>
              </a:cxn>
              <a:cxn ang="0">
                <a:pos x="1105" y="1004"/>
              </a:cxn>
              <a:cxn ang="0">
                <a:pos x="924" y="868"/>
              </a:cxn>
              <a:cxn ang="0">
                <a:pos x="1017" y="753"/>
              </a:cxn>
              <a:cxn ang="0">
                <a:pos x="1144" y="779"/>
              </a:cxn>
              <a:cxn ang="0">
                <a:pos x="1207" y="665"/>
              </a:cxn>
              <a:cxn ang="0">
                <a:pos x="1218" y="609"/>
              </a:cxn>
              <a:cxn ang="0">
                <a:pos x="1279" y="554"/>
              </a:cxn>
              <a:cxn ang="0">
                <a:pos x="1363" y="527"/>
              </a:cxn>
              <a:cxn ang="0">
                <a:pos x="1365" y="508"/>
              </a:cxn>
              <a:cxn ang="0">
                <a:pos x="1287" y="475"/>
              </a:cxn>
              <a:cxn ang="0">
                <a:pos x="1439" y="372"/>
              </a:cxn>
              <a:cxn ang="0">
                <a:pos x="1392" y="329"/>
              </a:cxn>
              <a:cxn ang="0">
                <a:pos x="1347" y="269"/>
              </a:cxn>
              <a:cxn ang="0">
                <a:pos x="1292" y="281"/>
              </a:cxn>
              <a:cxn ang="0">
                <a:pos x="1180" y="220"/>
              </a:cxn>
              <a:cxn ang="0">
                <a:pos x="1145" y="414"/>
              </a:cxn>
              <a:cxn ang="0">
                <a:pos x="977" y="228"/>
              </a:cxn>
              <a:cxn ang="0">
                <a:pos x="1014" y="188"/>
              </a:cxn>
              <a:cxn ang="0">
                <a:pos x="1087" y="117"/>
              </a:cxn>
              <a:cxn ang="0">
                <a:pos x="1092" y="70"/>
              </a:cxn>
              <a:cxn ang="0">
                <a:pos x="994" y="47"/>
              </a:cxn>
              <a:cxn ang="0">
                <a:pos x="971" y="58"/>
              </a:cxn>
              <a:cxn ang="0">
                <a:pos x="920" y="92"/>
              </a:cxn>
              <a:cxn ang="0">
                <a:pos x="797" y="118"/>
              </a:cxn>
              <a:cxn ang="0">
                <a:pos x="649" y="66"/>
              </a:cxn>
              <a:cxn ang="0">
                <a:pos x="499" y="52"/>
              </a:cxn>
              <a:cxn ang="0">
                <a:pos x="442" y="55"/>
              </a:cxn>
              <a:cxn ang="0">
                <a:pos x="204" y="28"/>
              </a:cxn>
              <a:cxn ang="0">
                <a:pos x="55" y="109"/>
              </a:cxn>
              <a:cxn ang="0">
                <a:pos x="17" y="161"/>
              </a:cxn>
              <a:cxn ang="0">
                <a:pos x="32" y="240"/>
              </a:cxn>
              <a:cxn ang="0">
                <a:pos x="104" y="284"/>
              </a:cxn>
              <a:cxn ang="0">
                <a:pos x="71" y="352"/>
              </a:cxn>
              <a:cxn ang="0">
                <a:pos x="237" y="239"/>
              </a:cxn>
              <a:cxn ang="0">
                <a:pos x="409" y="295"/>
              </a:cxn>
              <a:cxn ang="0">
                <a:pos x="498" y="354"/>
              </a:cxn>
              <a:cxn ang="0">
                <a:pos x="537" y="404"/>
              </a:cxn>
              <a:cxn ang="0">
                <a:pos x="583" y="453"/>
              </a:cxn>
              <a:cxn ang="0">
                <a:pos x="599" y="644"/>
              </a:cxn>
              <a:cxn ang="0">
                <a:pos x="753" y="835"/>
              </a:cxn>
              <a:cxn ang="0">
                <a:pos x="783" y="823"/>
              </a:cxn>
              <a:cxn ang="0">
                <a:pos x="1059" y="987"/>
              </a:cxn>
              <a:cxn ang="0">
                <a:pos x="1173" y="1049"/>
              </a:cxn>
              <a:cxn ang="0">
                <a:pos x="1149" y="1208"/>
              </a:cxn>
              <a:cxn ang="0">
                <a:pos x="1262" y="1618"/>
              </a:cxn>
              <a:cxn ang="0">
                <a:pos x="1232" y="1818"/>
              </a:cxn>
              <a:cxn ang="0">
                <a:pos x="1228" y="1879"/>
              </a:cxn>
              <a:cxn ang="0">
                <a:pos x="1251" y="1911"/>
              </a:cxn>
              <a:cxn ang="0">
                <a:pos x="1298" y="1882"/>
              </a:cxn>
              <a:cxn ang="0">
                <a:pos x="1368" y="1758"/>
              </a:cxn>
              <a:cxn ang="0">
                <a:pos x="1455" y="1635"/>
              </a:cxn>
              <a:cxn ang="0">
                <a:pos x="1639" y="1468"/>
              </a:cxn>
              <a:cxn ang="0">
                <a:pos x="1185" y="542"/>
              </a:cxn>
              <a:cxn ang="0">
                <a:pos x="1094" y="496"/>
              </a:cxn>
              <a:cxn ang="0">
                <a:pos x="1055" y="540"/>
              </a:cxn>
              <a:cxn ang="0">
                <a:pos x="625" y="146"/>
              </a:cxn>
              <a:cxn ang="0">
                <a:pos x="752" y="212"/>
              </a:cxn>
              <a:cxn ang="0">
                <a:pos x="907" y="389"/>
              </a:cxn>
            </a:cxnLst>
            <a:rect l="0" t="0" r="r" b="b"/>
            <a:pathLst>
              <a:path w="1751" h="1950">
                <a:moveTo>
                  <a:pt x="1746" y="1244"/>
                </a:moveTo>
                <a:cubicBezTo>
                  <a:pt x="1741" y="1234"/>
                  <a:pt x="1743" y="1231"/>
                  <a:pt x="1735" y="1231"/>
                </a:cubicBezTo>
                <a:cubicBezTo>
                  <a:pt x="1727" y="1231"/>
                  <a:pt x="1719" y="1229"/>
                  <a:pt x="1715" y="1225"/>
                </a:cubicBezTo>
                <a:cubicBezTo>
                  <a:pt x="1712" y="1221"/>
                  <a:pt x="1705" y="1215"/>
                  <a:pt x="1700" y="1212"/>
                </a:cubicBezTo>
                <a:cubicBezTo>
                  <a:pt x="1695" y="1209"/>
                  <a:pt x="1683" y="1201"/>
                  <a:pt x="1677" y="1201"/>
                </a:cubicBezTo>
                <a:cubicBezTo>
                  <a:pt x="1671" y="1200"/>
                  <a:pt x="1670" y="1203"/>
                  <a:pt x="1663" y="1203"/>
                </a:cubicBezTo>
                <a:cubicBezTo>
                  <a:pt x="1657" y="1203"/>
                  <a:pt x="1646" y="1197"/>
                  <a:pt x="1641" y="1196"/>
                </a:cubicBezTo>
                <a:cubicBezTo>
                  <a:pt x="1637" y="1194"/>
                  <a:pt x="1634" y="1197"/>
                  <a:pt x="1632" y="1197"/>
                </a:cubicBezTo>
                <a:cubicBezTo>
                  <a:pt x="1630" y="1198"/>
                  <a:pt x="1623" y="1193"/>
                  <a:pt x="1622" y="1191"/>
                </a:cubicBezTo>
                <a:cubicBezTo>
                  <a:pt x="1621" y="1189"/>
                  <a:pt x="1619" y="1186"/>
                  <a:pt x="1613" y="1184"/>
                </a:cubicBezTo>
                <a:cubicBezTo>
                  <a:pt x="1607" y="1181"/>
                  <a:pt x="1592" y="1174"/>
                  <a:pt x="1588" y="1173"/>
                </a:cubicBezTo>
                <a:cubicBezTo>
                  <a:pt x="1584" y="1172"/>
                  <a:pt x="1576" y="1170"/>
                  <a:pt x="1574" y="1175"/>
                </a:cubicBezTo>
                <a:cubicBezTo>
                  <a:pt x="1571" y="1179"/>
                  <a:pt x="1569" y="1184"/>
                  <a:pt x="1564" y="1187"/>
                </a:cubicBezTo>
                <a:cubicBezTo>
                  <a:pt x="1560" y="1190"/>
                  <a:pt x="1560" y="1192"/>
                  <a:pt x="1558" y="1194"/>
                </a:cubicBezTo>
                <a:cubicBezTo>
                  <a:pt x="1557" y="1196"/>
                  <a:pt x="1556" y="1196"/>
                  <a:pt x="1556" y="1194"/>
                </a:cubicBezTo>
                <a:cubicBezTo>
                  <a:pt x="1555" y="1192"/>
                  <a:pt x="1554" y="1192"/>
                  <a:pt x="1553" y="1191"/>
                </a:cubicBezTo>
                <a:cubicBezTo>
                  <a:pt x="1552" y="1190"/>
                  <a:pt x="1551" y="1189"/>
                  <a:pt x="1550" y="1188"/>
                </a:cubicBezTo>
                <a:cubicBezTo>
                  <a:pt x="1549" y="1187"/>
                  <a:pt x="1547" y="1185"/>
                  <a:pt x="1546" y="1188"/>
                </a:cubicBezTo>
                <a:cubicBezTo>
                  <a:pt x="1545" y="1191"/>
                  <a:pt x="1546" y="1193"/>
                  <a:pt x="1544" y="1191"/>
                </a:cubicBezTo>
                <a:cubicBezTo>
                  <a:pt x="1543" y="1189"/>
                  <a:pt x="1543" y="1188"/>
                  <a:pt x="1542" y="1187"/>
                </a:cubicBezTo>
                <a:cubicBezTo>
                  <a:pt x="1540" y="1186"/>
                  <a:pt x="1540" y="1186"/>
                  <a:pt x="1539" y="1184"/>
                </a:cubicBezTo>
                <a:cubicBezTo>
                  <a:pt x="1538" y="1182"/>
                  <a:pt x="1538" y="1180"/>
                  <a:pt x="1538" y="1178"/>
                </a:cubicBezTo>
                <a:cubicBezTo>
                  <a:pt x="1538" y="1175"/>
                  <a:pt x="1537" y="1171"/>
                  <a:pt x="1536" y="1173"/>
                </a:cubicBezTo>
                <a:cubicBezTo>
                  <a:pt x="1534" y="1176"/>
                  <a:pt x="1531" y="1182"/>
                  <a:pt x="1528" y="1183"/>
                </a:cubicBezTo>
                <a:cubicBezTo>
                  <a:pt x="1525" y="1184"/>
                  <a:pt x="1525" y="1183"/>
                  <a:pt x="1528" y="1181"/>
                </a:cubicBezTo>
                <a:cubicBezTo>
                  <a:pt x="1531" y="1179"/>
                  <a:pt x="1534" y="1175"/>
                  <a:pt x="1534" y="1173"/>
                </a:cubicBezTo>
                <a:cubicBezTo>
                  <a:pt x="1534" y="1171"/>
                  <a:pt x="1531" y="1171"/>
                  <a:pt x="1530" y="1172"/>
                </a:cubicBezTo>
                <a:cubicBezTo>
                  <a:pt x="1530" y="1173"/>
                  <a:pt x="1527" y="1179"/>
                  <a:pt x="1524" y="1181"/>
                </a:cubicBezTo>
                <a:cubicBezTo>
                  <a:pt x="1521" y="1182"/>
                  <a:pt x="1522" y="1181"/>
                  <a:pt x="1525" y="1178"/>
                </a:cubicBezTo>
                <a:cubicBezTo>
                  <a:pt x="1528" y="1176"/>
                  <a:pt x="1527" y="1174"/>
                  <a:pt x="1528" y="1172"/>
                </a:cubicBezTo>
                <a:cubicBezTo>
                  <a:pt x="1529" y="1169"/>
                  <a:pt x="1531" y="1169"/>
                  <a:pt x="1533" y="1166"/>
                </a:cubicBezTo>
                <a:cubicBezTo>
                  <a:pt x="1534" y="1164"/>
                  <a:pt x="1533" y="1163"/>
                  <a:pt x="1535" y="1162"/>
                </a:cubicBezTo>
                <a:cubicBezTo>
                  <a:pt x="1538" y="1162"/>
                  <a:pt x="1540" y="1160"/>
                  <a:pt x="1540" y="1159"/>
                </a:cubicBezTo>
                <a:cubicBezTo>
                  <a:pt x="1541" y="1157"/>
                  <a:pt x="1544" y="1157"/>
                  <a:pt x="1545" y="1158"/>
                </a:cubicBezTo>
                <a:cubicBezTo>
                  <a:pt x="1545" y="1160"/>
                  <a:pt x="1547" y="1159"/>
                  <a:pt x="1548" y="1157"/>
                </a:cubicBezTo>
                <a:cubicBezTo>
                  <a:pt x="1549" y="1155"/>
                  <a:pt x="1549" y="1155"/>
                  <a:pt x="1548" y="1152"/>
                </a:cubicBezTo>
                <a:cubicBezTo>
                  <a:pt x="1547" y="1150"/>
                  <a:pt x="1550" y="1147"/>
                  <a:pt x="1550" y="1144"/>
                </a:cubicBezTo>
                <a:cubicBezTo>
                  <a:pt x="1551" y="1141"/>
                  <a:pt x="1546" y="1138"/>
                  <a:pt x="1542" y="1137"/>
                </a:cubicBezTo>
                <a:cubicBezTo>
                  <a:pt x="1539" y="1136"/>
                  <a:pt x="1538" y="1128"/>
                  <a:pt x="1537" y="1122"/>
                </a:cubicBezTo>
                <a:cubicBezTo>
                  <a:pt x="1536" y="1117"/>
                  <a:pt x="1536" y="1112"/>
                  <a:pt x="1534" y="1109"/>
                </a:cubicBezTo>
                <a:cubicBezTo>
                  <a:pt x="1531" y="1107"/>
                  <a:pt x="1524" y="1104"/>
                  <a:pt x="1521" y="1101"/>
                </a:cubicBezTo>
                <a:cubicBezTo>
                  <a:pt x="1517" y="1098"/>
                  <a:pt x="1513" y="1092"/>
                  <a:pt x="1509" y="1090"/>
                </a:cubicBezTo>
                <a:cubicBezTo>
                  <a:pt x="1504" y="1089"/>
                  <a:pt x="1489" y="1084"/>
                  <a:pt x="1487" y="1085"/>
                </a:cubicBezTo>
                <a:cubicBezTo>
                  <a:pt x="1485" y="1085"/>
                  <a:pt x="1482" y="1084"/>
                  <a:pt x="1477" y="1085"/>
                </a:cubicBezTo>
                <a:cubicBezTo>
                  <a:pt x="1473" y="1086"/>
                  <a:pt x="1473" y="1088"/>
                  <a:pt x="1471" y="1088"/>
                </a:cubicBezTo>
                <a:cubicBezTo>
                  <a:pt x="1469" y="1088"/>
                  <a:pt x="1467" y="1087"/>
                  <a:pt x="1466" y="1085"/>
                </a:cubicBezTo>
                <a:cubicBezTo>
                  <a:pt x="1465" y="1082"/>
                  <a:pt x="1464" y="1081"/>
                  <a:pt x="1463" y="1082"/>
                </a:cubicBezTo>
                <a:cubicBezTo>
                  <a:pt x="1462" y="1084"/>
                  <a:pt x="1461" y="1086"/>
                  <a:pt x="1458" y="1085"/>
                </a:cubicBezTo>
                <a:cubicBezTo>
                  <a:pt x="1456" y="1084"/>
                  <a:pt x="1454" y="1083"/>
                  <a:pt x="1450" y="1079"/>
                </a:cubicBezTo>
                <a:cubicBezTo>
                  <a:pt x="1447" y="1075"/>
                  <a:pt x="1444" y="1075"/>
                  <a:pt x="1441" y="1073"/>
                </a:cubicBezTo>
                <a:cubicBezTo>
                  <a:pt x="1438" y="1071"/>
                  <a:pt x="1439" y="1068"/>
                  <a:pt x="1437" y="1065"/>
                </a:cubicBezTo>
                <a:cubicBezTo>
                  <a:pt x="1434" y="1062"/>
                  <a:pt x="1424" y="1051"/>
                  <a:pt x="1418" y="1051"/>
                </a:cubicBezTo>
                <a:cubicBezTo>
                  <a:pt x="1411" y="1051"/>
                  <a:pt x="1407" y="1050"/>
                  <a:pt x="1405" y="1051"/>
                </a:cubicBezTo>
                <a:cubicBezTo>
                  <a:pt x="1403" y="1051"/>
                  <a:pt x="1393" y="1052"/>
                  <a:pt x="1397" y="1050"/>
                </a:cubicBezTo>
                <a:cubicBezTo>
                  <a:pt x="1401" y="1048"/>
                  <a:pt x="1403" y="1049"/>
                  <a:pt x="1404" y="1045"/>
                </a:cubicBezTo>
                <a:cubicBezTo>
                  <a:pt x="1405" y="1042"/>
                  <a:pt x="1408" y="1040"/>
                  <a:pt x="1404" y="1038"/>
                </a:cubicBezTo>
                <a:cubicBezTo>
                  <a:pt x="1400" y="1037"/>
                  <a:pt x="1398" y="1034"/>
                  <a:pt x="1396" y="1034"/>
                </a:cubicBezTo>
                <a:cubicBezTo>
                  <a:pt x="1394" y="1034"/>
                  <a:pt x="1396" y="1036"/>
                  <a:pt x="1395" y="1036"/>
                </a:cubicBezTo>
                <a:cubicBezTo>
                  <a:pt x="1394" y="1035"/>
                  <a:pt x="1392" y="1034"/>
                  <a:pt x="1391" y="1033"/>
                </a:cubicBezTo>
                <a:cubicBezTo>
                  <a:pt x="1390" y="1032"/>
                  <a:pt x="1390" y="1034"/>
                  <a:pt x="1389" y="1035"/>
                </a:cubicBezTo>
                <a:cubicBezTo>
                  <a:pt x="1388" y="1036"/>
                  <a:pt x="1388" y="1035"/>
                  <a:pt x="1388" y="1034"/>
                </a:cubicBezTo>
                <a:cubicBezTo>
                  <a:pt x="1388" y="1032"/>
                  <a:pt x="1386" y="1029"/>
                  <a:pt x="1384" y="1029"/>
                </a:cubicBezTo>
                <a:cubicBezTo>
                  <a:pt x="1382" y="1029"/>
                  <a:pt x="1381" y="1032"/>
                  <a:pt x="1380" y="1032"/>
                </a:cubicBezTo>
                <a:cubicBezTo>
                  <a:pt x="1379" y="1031"/>
                  <a:pt x="1379" y="1030"/>
                  <a:pt x="1380" y="1028"/>
                </a:cubicBezTo>
                <a:cubicBezTo>
                  <a:pt x="1381" y="1026"/>
                  <a:pt x="1377" y="1026"/>
                  <a:pt x="1380" y="1024"/>
                </a:cubicBezTo>
                <a:cubicBezTo>
                  <a:pt x="1383" y="1023"/>
                  <a:pt x="1391" y="1024"/>
                  <a:pt x="1390" y="1023"/>
                </a:cubicBezTo>
                <a:cubicBezTo>
                  <a:pt x="1388" y="1021"/>
                  <a:pt x="1388" y="1021"/>
                  <a:pt x="1383" y="1021"/>
                </a:cubicBezTo>
                <a:cubicBezTo>
                  <a:pt x="1379" y="1021"/>
                  <a:pt x="1369" y="1019"/>
                  <a:pt x="1364" y="1024"/>
                </a:cubicBezTo>
                <a:cubicBezTo>
                  <a:pt x="1360" y="1028"/>
                  <a:pt x="1357" y="1031"/>
                  <a:pt x="1352" y="1030"/>
                </a:cubicBezTo>
                <a:cubicBezTo>
                  <a:pt x="1348" y="1029"/>
                  <a:pt x="1343" y="1029"/>
                  <a:pt x="1341" y="1027"/>
                </a:cubicBezTo>
                <a:cubicBezTo>
                  <a:pt x="1338" y="1025"/>
                  <a:pt x="1337" y="1022"/>
                  <a:pt x="1334" y="1022"/>
                </a:cubicBezTo>
                <a:cubicBezTo>
                  <a:pt x="1331" y="1022"/>
                  <a:pt x="1318" y="1024"/>
                  <a:pt x="1313" y="1024"/>
                </a:cubicBezTo>
                <a:cubicBezTo>
                  <a:pt x="1309" y="1024"/>
                  <a:pt x="1308" y="1024"/>
                  <a:pt x="1307" y="1021"/>
                </a:cubicBezTo>
                <a:cubicBezTo>
                  <a:pt x="1307" y="1017"/>
                  <a:pt x="1305" y="1011"/>
                  <a:pt x="1300" y="1011"/>
                </a:cubicBezTo>
                <a:cubicBezTo>
                  <a:pt x="1296" y="1011"/>
                  <a:pt x="1289" y="1010"/>
                  <a:pt x="1284" y="1011"/>
                </a:cubicBezTo>
                <a:cubicBezTo>
                  <a:pt x="1280" y="1012"/>
                  <a:pt x="1274" y="1015"/>
                  <a:pt x="1272" y="1016"/>
                </a:cubicBezTo>
                <a:cubicBezTo>
                  <a:pt x="1271" y="1016"/>
                  <a:pt x="1265" y="1019"/>
                  <a:pt x="1265" y="1021"/>
                </a:cubicBezTo>
                <a:cubicBezTo>
                  <a:pt x="1265" y="1024"/>
                  <a:pt x="1272" y="1032"/>
                  <a:pt x="1272" y="1034"/>
                </a:cubicBezTo>
                <a:cubicBezTo>
                  <a:pt x="1271" y="1037"/>
                  <a:pt x="1271" y="1043"/>
                  <a:pt x="1268" y="1043"/>
                </a:cubicBezTo>
                <a:cubicBezTo>
                  <a:pt x="1264" y="1044"/>
                  <a:pt x="1256" y="1035"/>
                  <a:pt x="1257" y="1033"/>
                </a:cubicBezTo>
                <a:cubicBezTo>
                  <a:pt x="1257" y="1031"/>
                  <a:pt x="1264" y="1024"/>
                  <a:pt x="1264" y="1022"/>
                </a:cubicBezTo>
                <a:cubicBezTo>
                  <a:pt x="1264" y="1020"/>
                  <a:pt x="1258" y="1016"/>
                  <a:pt x="1258" y="1014"/>
                </a:cubicBezTo>
                <a:cubicBezTo>
                  <a:pt x="1258" y="1011"/>
                  <a:pt x="1261" y="1008"/>
                  <a:pt x="1264" y="1008"/>
                </a:cubicBezTo>
                <a:cubicBezTo>
                  <a:pt x="1267" y="1007"/>
                  <a:pt x="1273" y="1002"/>
                  <a:pt x="1269" y="1000"/>
                </a:cubicBezTo>
                <a:cubicBezTo>
                  <a:pt x="1266" y="998"/>
                  <a:pt x="1261" y="998"/>
                  <a:pt x="1259" y="1000"/>
                </a:cubicBezTo>
                <a:cubicBezTo>
                  <a:pt x="1258" y="1002"/>
                  <a:pt x="1255" y="1005"/>
                  <a:pt x="1254" y="1005"/>
                </a:cubicBezTo>
                <a:cubicBezTo>
                  <a:pt x="1253" y="1006"/>
                  <a:pt x="1251" y="1007"/>
                  <a:pt x="1249" y="1008"/>
                </a:cubicBezTo>
                <a:cubicBezTo>
                  <a:pt x="1248" y="1009"/>
                  <a:pt x="1245" y="1014"/>
                  <a:pt x="1243" y="1014"/>
                </a:cubicBezTo>
                <a:cubicBezTo>
                  <a:pt x="1240" y="1014"/>
                  <a:pt x="1233" y="1012"/>
                  <a:pt x="1231" y="1015"/>
                </a:cubicBezTo>
                <a:cubicBezTo>
                  <a:pt x="1229" y="1018"/>
                  <a:pt x="1228" y="1023"/>
                  <a:pt x="1226" y="1021"/>
                </a:cubicBezTo>
                <a:cubicBezTo>
                  <a:pt x="1224" y="1019"/>
                  <a:pt x="1225" y="1018"/>
                  <a:pt x="1224" y="1017"/>
                </a:cubicBezTo>
                <a:cubicBezTo>
                  <a:pt x="1222" y="1016"/>
                  <a:pt x="1219" y="1018"/>
                  <a:pt x="1218" y="1019"/>
                </a:cubicBezTo>
                <a:cubicBezTo>
                  <a:pt x="1217" y="1020"/>
                  <a:pt x="1213" y="1023"/>
                  <a:pt x="1212" y="1027"/>
                </a:cubicBezTo>
                <a:cubicBezTo>
                  <a:pt x="1211" y="1032"/>
                  <a:pt x="1212" y="1035"/>
                  <a:pt x="1210" y="1038"/>
                </a:cubicBezTo>
                <a:cubicBezTo>
                  <a:pt x="1207" y="1040"/>
                  <a:pt x="1200" y="1046"/>
                  <a:pt x="1198" y="1050"/>
                </a:cubicBezTo>
                <a:cubicBezTo>
                  <a:pt x="1196" y="1053"/>
                  <a:pt x="1196" y="1059"/>
                  <a:pt x="1195" y="1058"/>
                </a:cubicBezTo>
                <a:cubicBezTo>
                  <a:pt x="1194" y="1058"/>
                  <a:pt x="1189" y="1049"/>
                  <a:pt x="1186" y="1046"/>
                </a:cubicBezTo>
                <a:cubicBezTo>
                  <a:pt x="1183" y="1043"/>
                  <a:pt x="1179" y="1040"/>
                  <a:pt x="1179" y="1042"/>
                </a:cubicBezTo>
                <a:cubicBezTo>
                  <a:pt x="1179" y="1043"/>
                  <a:pt x="1175" y="1042"/>
                  <a:pt x="1173" y="1040"/>
                </a:cubicBezTo>
                <a:cubicBezTo>
                  <a:pt x="1171" y="1039"/>
                  <a:pt x="1163" y="1036"/>
                  <a:pt x="1161" y="1036"/>
                </a:cubicBezTo>
                <a:cubicBezTo>
                  <a:pt x="1158" y="1036"/>
                  <a:pt x="1156" y="1037"/>
                  <a:pt x="1155" y="1039"/>
                </a:cubicBezTo>
                <a:cubicBezTo>
                  <a:pt x="1153" y="1040"/>
                  <a:pt x="1147" y="1043"/>
                  <a:pt x="1146" y="1043"/>
                </a:cubicBezTo>
                <a:cubicBezTo>
                  <a:pt x="1145" y="1044"/>
                  <a:pt x="1145" y="1045"/>
                  <a:pt x="1142" y="1046"/>
                </a:cubicBezTo>
                <a:cubicBezTo>
                  <a:pt x="1139" y="1046"/>
                  <a:pt x="1133" y="1046"/>
                  <a:pt x="1131" y="1044"/>
                </a:cubicBezTo>
                <a:cubicBezTo>
                  <a:pt x="1129" y="1042"/>
                  <a:pt x="1126" y="1042"/>
                  <a:pt x="1123" y="1041"/>
                </a:cubicBezTo>
                <a:cubicBezTo>
                  <a:pt x="1121" y="1040"/>
                  <a:pt x="1117" y="1036"/>
                  <a:pt x="1115" y="1032"/>
                </a:cubicBezTo>
                <a:cubicBezTo>
                  <a:pt x="1113" y="1029"/>
                  <a:pt x="1103" y="1020"/>
                  <a:pt x="1102" y="1016"/>
                </a:cubicBezTo>
                <a:cubicBezTo>
                  <a:pt x="1101" y="1013"/>
                  <a:pt x="1105" y="1009"/>
                  <a:pt x="1105" y="1004"/>
                </a:cubicBezTo>
                <a:cubicBezTo>
                  <a:pt x="1106" y="999"/>
                  <a:pt x="1108" y="990"/>
                  <a:pt x="1108" y="985"/>
                </a:cubicBezTo>
                <a:cubicBezTo>
                  <a:pt x="1108" y="980"/>
                  <a:pt x="1112" y="976"/>
                  <a:pt x="1112" y="972"/>
                </a:cubicBezTo>
                <a:cubicBezTo>
                  <a:pt x="1112" y="968"/>
                  <a:pt x="1112" y="967"/>
                  <a:pt x="1112" y="966"/>
                </a:cubicBezTo>
                <a:cubicBezTo>
                  <a:pt x="1112" y="964"/>
                  <a:pt x="1113" y="964"/>
                  <a:pt x="1109" y="963"/>
                </a:cubicBezTo>
                <a:cubicBezTo>
                  <a:pt x="1105" y="962"/>
                  <a:pt x="1101" y="956"/>
                  <a:pt x="1097" y="954"/>
                </a:cubicBezTo>
                <a:cubicBezTo>
                  <a:pt x="1093" y="952"/>
                  <a:pt x="1087" y="952"/>
                  <a:pt x="1080" y="953"/>
                </a:cubicBezTo>
                <a:cubicBezTo>
                  <a:pt x="1073" y="953"/>
                  <a:pt x="1070" y="957"/>
                  <a:pt x="1066" y="956"/>
                </a:cubicBezTo>
                <a:cubicBezTo>
                  <a:pt x="1061" y="955"/>
                  <a:pt x="1060" y="953"/>
                  <a:pt x="1055" y="953"/>
                </a:cubicBezTo>
                <a:cubicBezTo>
                  <a:pt x="1050" y="954"/>
                  <a:pt x="1046" y="957"/>
                  <a:pt x="1042" y="955"/>
                </a:cubicBezTo>
                <a:cubicBezTo>
                  <a:pt x="1038" y="953"/>
                  <a:pt x="1035" y="952"/>
                  <a:pt x="1039" y="949"/>
                </a:cubicBezTo>
                <a:cubicBezTo>
                  <a:pt x="1043" y="946"/>
                  <a:pt x="1047" y="939"/>
                  <a:pt x="1046" y="933"/>
                </a:cubicBezTo>
                <a:cubicBezTo>
                  <a:pt x="1046" y="926"/>
                  <a:pt x="1048" y="924"/>
                  <a:pt x="1050" y="921"/>
                </a:cubicBezTo>
                <a:cubicBezTo>
                  <a:pt x="1052" y="918"/>
                  <a:pt x="1055" y="913"/>
                  <a:pt x="1055" y="909"/>
                </a:cubicBezTo>
                <a:cubicBezTo>
                  <a:pt x="1055" y="906"/>
                  <a:pt x="1053" y="897"/>
                  <a:pt x="1057" y="892"/>
                </a:cubicBezTo>
                <a:cubicBezTo>
                  <a:pt x="1061" y="887"/>
                  <a:pt x="1066" y="884"/>
                  <a:pt x="1065" y="881"/>
                </a:cubicBezTo>
                <a:cubicBezTo>
                  <a:pt x="1064" y="878"/>
                  <a:pt x="1065" y="875"/>
                  <a:pt x="1057" y="876"/>
                </a:cubicBezTo>
                <a:cubicBezTo>
                  <a:pt x="1050" y="876"/>
                  <a:pt x="1025" y="878"/>
                  <a:pt x="1020" y="883"/>
                </a:cubicBezTo>
                <a:cubicBezTo>
                  <a:pt x="1016" y="888"/>
                  <a:pt x="1018" y="897"/>
                  <a:pt x="1016" y="901"/>
                </a:cubicBezTo>
                <a:cubicBezTo>
                  <a:pt x="1014" y="904"/>
                  <a:pt x="1006" y="911"/>
                  <a:pt x="1006" y="912"/>
                </a:cubicBezTo>
                <a:cubicBezTo>
                  <a:pt x="1005" y="913"/>
                  <a:pt x="1006" y="916"/>
                  <a:pt x="1004" y="917"/>
                </a:cubicBezTo>
                <a:cubicBezTo>
                  <a:pt x="1003" y="917"/>
                  <a:pt x="1000" y="915"/>
                  <a:pt x="997" y="914"/>
                </a:cubicBezTo>
                <a:cubicBezTo>
                  <a:pt x="995" y="914"/>
                  <a:pt x="983" y="916"/>
                  <a:pt x="977" y="918"/>
                </a:cubicBezTo>
                <a:cubicBezTo>
                  <a:pt x="972" y="920"/>
                  <a:pt x="968" y="922"/>
                  <a:pt x="965" y="920"/>
                </a:cubicBezTo>
                <a:cubicBezTo>
                  <a:pt x="962" y="918"/>
                  <a:pt x="961" y="915"/>
                  <a:pt x="956" y="914"/>
                </a:cubicBezTo>
                <a:cubicBezTo>
                  <a:pt x="951" y="913"/>
                  <a:pt x="944" y="913"/>
                  <a:pt x="941" y="905"/>
                </a:cubicBezTo>
                <a:cubicBezTo>
                  <a:pt x="939" y="898"/>
                  <a:pt x="936" y="894"/>
                  <a:pt x="933" y="889"/>
                </a:cubicBezTo>
                <a:cubicBezTo>
                  <a:pt x="929" y="884"/>
                  <a:pt x="927" y="879"/>
                  <a:pt x="924" y="868"/>
                </a:cubicBezTo>
                <a:cubicBezTo>
                  <a:pt x="921" y="857"/>
                  <a:pt x="923" y="850"/>
                  <a:pt x="923" y="847"/>
                </a:cubicBezTo>
                <a:cubicBezTo>
                  <a:pt x="924" y="844"/>
                  <a:pt x="921" y="835"/>
                  <a:pt x="922" y="830"/>
                </a:cubicBezTo>
                <a:cubicBezTo>
                  <a:pt x="923" y="826"/>
                  <a:pt x="929" y="822"/>
                  <a:pt x="930" y="817"/>
                </a:cubicBezTo>
                <a:cubicBezTo>
                  <a:pt x="931" y="811"/>
                  <a:pt x="925" y="799"/>
                  <a:pt x="924" y="795"/>
                </a:cubicBezTo>
                <a:cubicBezTo>
                  <a:pt x="924" y="792"/>
                  <a:pt x="925" y="796"/>
                  <a:pt x="927" y="792"/>
                </a:cubicBezTo>
                <a:cubicBezTo>
                  <a:pt x="929" y="789"/>
                  <a:pt x="926" y="788"/>
                  <a:pt x="928" y="787"/>
                </a:cubicBezTo>
                <a:cubicBezTo>
                  <a:pt x="929" y="786"/>
                  <a:pt x="930" y="786"/>
                  <a:pt x="932" y="785"/>
                </a:cubicBezTo>
                <a:cubicBezTo>
                  <a:pt x="934" y="783"/>
                  <a:pt x="940" y="781"/>
                  <a:pt x="940" y="777"/>
                </a:cubicBezTo>
                <a:cubicBezTo>
                  <a:pt x="941" y="774"/>
                  <a:pt x="942" y="775"/>
                  <a:pt x="943" y="776"/>
                </a:cubicBezTo>
                <a:cubicBezTo>
                  <a:pt x="945" y="777"/>
                  <a:pt x="952" y="773"/>
                  <a:pt x="957" y="771"/>
                </a:cubicBezTo>
                <a:cubicBezTo>
                  <a:pt x="961" y="768"/>
                  <a:pt x="964" y="765"/>
                  <a:pt x="962" y="764"/>
                </a:cubicBezTo>
                <a:cubicBezTo>
                  <a:pt x="960" y="763"/>
                  <a:pt x="955" y="760"/>
                  <a:pt x="959" y="761"/>
                </a:cubicBezTo>
                <a:cubicBezTo>
                  <a:pt x="963" y="762"/>
                  <a:pt x="963" y="764"/>
                  <a:pt x="967" y="763"/>
                </a:cubicBezTo>
                <a:cubicBezTo>
                  <a:pt x="970" y="761"/>
                  <a:pt x="971" y="758"/>
                  <a:pt x="976" y="759"/>
                </a:cubicBezTo>
                <a:cubicBezTo>
                  <a:pt x="981" y="759"/>
                  <a:pt x="985" y="759"/>
                  <a:pt x="988" y="761"/>
                </a:cubicBezTo>
                <a:cubicBezTo>
                  <a:pt x="991" y="764"/>
                  <a:pt x="993" y="764"/>
                  <a:pt x="995" y="763"/>
                </a:cubicBezTo>
                <a:cubicBezTo>
                  <a:pt x="997" y="761"/>
                  <a:pt x="999" y="760"/>
                  <a:pt x="1003" y="761"/>
                </a:cubicBezTo>
                <a:cubicBezTo>
                  <a:pt x="1006" y="763"/>
                  <a:pt x="1010" y="768"/>
                  <a:pt x="1013" y="768"/>
                </a:cubicBezTo>
                <a:cubicBezTo>
                  <a:pt x="1016" y="768"/>
                  <a:pt x="1021" y="761"/>
                  <a:pt x="1023" y="762"/>
                </a:cubicBezTo>
                <a:cubicBezTo>
                  <a:pt x="1025" y="763"/>
                  <a:pt x="1032" y="769"/>
                  <a:pt x="1032" y="770"/>
                </a:cubicBezTo>
                <a:cubicBezTo>
                  <a:pt x="1032" y="771"/>
                  <a:pt x="1035" y="769"/>
                  <a:pt x="1035" y="768"/>
                </a:cubicBezTo>
                <a:cubicBezTo>
                  <a:pt x="1036" y="767"/>
                  <a:pt x="1036" y="768"/>
                  <a:pt x="1034" y="766"/>
                </a:cubicBezTo>
                <a:cubicBezTo>
                  <a:pt x="1032" y="764"/>
                  <a:pt x="1027" y="762"/>
                  <a:pt x="1029" y="761"/>
                </a:cubicBezTo>
                <a:cubicBezTo>
                  <a:pt x="1031" y="759"/>
                  <a:pt x="1032" y="761"/>
                  <a:pt x="1030" y="759"/>
                </a:cubicBezTo>
                <a:cubicBezTo>
                  <a:pt x="1029" y="757"/>
                  <a:pt x="1028" y="756"/>
                  <a:pt x="1028" y="755"/>
                </a:cubicBezTo>
                <a:cubicBezTo>
                  <a:pt x="1028" y="754"/>
                  <a:pt x="1027" y="753"/>
                  <a:pt x="1026" y="754"/>
                </a:cubicBezTo>
                <a:cubicBezTo>
                  <a:pt x="1024" y="755"/>
                  <a:pt x="1017" y="755"/>
                  <a:pt x="1017" y="753"/>
                </a:cubicBezTo>
                <a:cubicBezTo>
                  <a:pt x="1018" y="751"/>
                  <a:pt x="1021" y="750"/>
                  <a:pt x="1023" y="751"/>
                </a:cubicBezTo>
                <a:cubicBezTo>
                  <a:pt x="1024" y="752"/>
                  <a:pt x="1025" y="754"/>
                  <a:pt x="1030" y="753"/>
                </a:cubicBezTo>
                <a:cubicBezTo>
                  <a:pt x="1034" y="751"/>
                  <a:pt x="1039" y="751"/>
                  <a:pt x="1043" y="751"/>
                </a:cubicBezTo>
                <a:cubicBezTo>
                  <a:pt x="1047" y="751"/>
                  <a:pt x="1049" y="749"/>
                  <a:pt x="1051" y="750"/>
                </a:cubicBezTo>
                <a:cubicBezTo>
                  <a:pt x="1052" y="751"/>
                  <a:pt x="1051" y="752"/>
                  <a:pt x="1053" y="752"/>
                </a:cubicBezTo>
                <a:cubicBezTo>
                  <a:pt x="1055" y="752"/>
                  <a:pt x="1058" y="751"/>
                  <a:pt x="1063" y="751"/>
                </a:cubicBezTo>
                <a:cubicBezTo>
                  <a:pt x="1067" y="751"/>
                  <a:pt x="1074" y="750"/>
                  <a:pt x="1078" y="752"/>
                </a:cubicBezTo>
                <a:cubicBezTo>
                  <a:pt x="1081" y="754"/>
                  <a:pt x="1082" y="758"/>
                  <a:pt x="1085" y="759"/>
                </a:cubicBezTo>
                <a:cubicBezTo>
                  <a:pt x="1087" y="761"/>
                  <a:pt x="1087" y="761"/>
                  <a:pt x="1091" y="760"/>
                </a:cubicBezTo>
                <a:cubicBezTo>
                  <a:pt x="1094" y="759"/>
                  <a:pt x="1099" y="755"/>
                  <a:pt x="1100" y="755"/>
                </a:cubicBezTo>
                <a:cubicBezTo>
                  <a:pt x="1102" y="756"/>
                  <a:pt x="1107" y="763"/>
                  <a:pt x="1110" y="765"/>
                </a:cubicBezTo>
                <a:cubicBezTo>
                  <a:pt x="1114" y="767"/>
                  <a:pt x="1120" y="772"/>
                  <a:pt x="1119" y="774"/>
                </a:cubicBezTo>
                <a:cubicBezTo>
                  <a:pt x="1119" y="777"/>
                  <a:pt x="1118" y="781"/>
                  <a:pt x="1118" y="784"/>
                </a:cubicBezTo>
                <a:cubicBezTo>
                  <a:pt x="1118" y="786"/>
                  <a:pt x="1120" y="787"/>
                  <a:pt x="1121" y="788"/>
                </a:cubicBezTo>
                <a:cubicBezTo>
                  <a:pt x="1122" y="789"/>
                  <a:pt x="1120" y="787"/>
                  <a:pt x="1120" y="791"/>
                </a:cubicBezTo>
                <a:cubicBezTo>
                  <a:pt x="1120" y="794"/>
                  <a:pt x="1120" y="797"/>
                  <a:pt x="1122" y="799"/>
                </a:cubicBezTo>
                <a:cubicBezTo>
                  <a:pt x="1125" y="801"/>
                  <a:pt x="1127" y="801"/>
                  <a:pt x="1127" y="803"/>
                </a:cubicBezTo>
                <a:cubicBezTo>
                  <a:pt x="1127" y="804"/>
                  <a:pt x="1129" y="803"/>
                  <a:pt x="1130" y="804"/>
                </a:cubicBezTo>
                <a:cubicBezTo>
                  <a:pt x="1130" y="805"/>
                  <a:pt x="1128" y="808"/>
                  <a:pt x="1130" y="811"/>
                </a:cubicBezTo>
                <a:cubicBezTo>
                  <a:pt x="1132" y="815"/>
                  <a:pt x="1135" y="815"/>
                  <a:pt x="1136" y="817"/>
                </a:cubicBezTo>
                <a:cubicBezTo>
                  <a:pt x="1138" y="818"/>
                  <a:pt x="1141" y="826"/>
                  <a:pt x="1142" y="826"/>
                </a:cubicBezTo>
                <a:cubicBezTo>
                  <a:pt x="1143" y="827"/>
                  <a:pt x="1146" y="823"/>
                  <a:pt x="1147" y="824"/>
                </a:cubicBezTo>
                <a:cubicBezTo>
                  <a:pt x="1148" y="824"/>
                  <a:pt x="1147" y="827"/>
                  <a:pt x="1146" y="828"/>
                </a:cubicBezTo>
                <a:cubicBezTo>
                  <a:pt x="1146" y="829"/>
                  <a:pt x="1149" y="829"/>
                  <a:pt x="1149" y="827"/>
                </a:cubicBezTo>
                <a:cubicBezTo>
                  <a:pt x="1149" y="825"/>
                  <a:pt x="1148" y="820"/>
                  <a:pt x="1151" y="816"/>
                </a:cubicBezTo>
                <a:cubicBezTo>
                  <a:pt x="1153" y="811"/>
                  <a:pt x="1154" y="799"/>
                  <a:pt x="1150" y="793"/>
                </a:cubicBezTo>
                <a:cubicBezTo>
                  <a:pt x="1147" y="787"/>
                  <a:pt x="1145" y="783"/>
                  <a:pt x="1144" y="779"/>
                </a:cubicBezTo>
                <a:cubicBezTo>
                  <a:pt x="1143" y="774"/>
                  <a:pt x="1140" y="767"/>
                  <a:pt x="1138" y="762"/>
                </a:cubicBezTo>
                <a:cubicBezTo>
                  <a:pt x="1136" y="757"/>
                  <a:pt x="1132" y="747"/>
                  <a:pt x="1133" y="741"/>
                </a:cubicBezTo>
                <a:cubicBezTo>
                  <a:pt x="1134" y="734"/>
                  <a:pt x="1139" y="730"/>
                  <a:pt x="1142" y="726"/>
                </a:cubicBezTo>
                <a:cubicBezTo>
                  <a:pt x="1145" y="721"/>
                  <a:pt x="1151" y="719"/>
                  <a:pt x="1154" y="717"/>
                </a:cubicBezTo>
                <a:cubicBezTo>
                  <a:pt x="1156" y="714"/>
                  <a:pt x="1160" y="712"/>
                  <a:pt x="1162" y="709"/>
                </a:cubicBezTo>
                <a:cubicBezTo>
                  <a:pt x="1164" y="707"/>
                  <a:pt x="1163" y="706"/>
                  <a:pt x="1165" y="705"/>
                </a:cubicBezTo>
                <a:cubicBezTo>
                  <a:pt x="1167" y="703"/>
                  <a:pt x="1170" y="701"/>
                  <a:pt x="1174" y="700"/>
                </a:cubicBezTo>
                <a:cubicBezTo>
                  <a:pt x="1177" y="699"/>
                  <a:pt x="1179" y="698"/>
                  <a:pt x="1181" y="697"/>
                </a:cubicBezTo>
                <a:cubicBezTo>
                  <a:pt x="1182" y="696"/>
                  <a:pt x="1188" y="690"/>
                  <a:pt x="1191" y="688"/>
                </a:cubicBezTo>
                <a:cubicBezTo>
                  <a:pt x="1194" y="686"/>
                  <a:pt x="1200" y="688"/>
                  <a:pt x="1201" y="686"/>
                </a:cubicBezTo>
                <a:cubicBezTo>
                  <a:pt x="1203" y="684"/>
                  <a:pt x="1204" y="682"/>
                  <a:pt x="1202" y="683"/>
                </a:cubicBezTo>
                <a:cubicBezTo>
                  <a:pt x="1200" y="684"/>
                  <a:pt x="1193" y="685"/>
                  <a:pt x="1194" y="684"/>
                </a:cubicBezTo>
                <a:cubicBezTo>
                  <a:pt x="1195" y="683"/>
                  <a:pt x="1197" y="683"/>
                  <a:pt x="1198" y="682"/>
                </a:cubicBezTo>
                <a:cubicBezTo>
                  <a:pt x="1198" y="681"/>
                  <a:pt x="1197" y="679"/>
                  <a:pt x="1196" y="678"/>
                </a:cubicBezTo>
                <a:cubicBezTo>
                  <a:pt x="1195" y="676"/>
                  <a:pt x="1195" y="675"/>
                  <a:pt x="1197" y="675"/>
                </a:cubicBezTo>
                <a:cubicBezTo>
                  <a:pt x="1199" y="676"/>
                  <a:pt x="1199" y="676"/>
                  <a:pt x="1199" y="675"/>
                </a:cubicBezTo>
                <a:cubicBezTo>
                  <a:pt x="1199" y="674"/>
                  <a:pt x="1200" y="673"/>
                  <a:pt x="1200" y="674"/>
                </a:cubicBezTo>
                <a:cubicBezTo>
                  <a:pt x="1200" y="676"/>
                  <a:pt x="1200" y="678"/>
                  <a:pt x="1202" y="678"/>
                </a:cubicBezTo>
                <a:cubicBezTo>
                  <a:pt x="1204" y="678"/>
                  <a:pt x="1205" y="676"/>
                  <a:pt x="1208" y="674"/>
                </a:cubicBezTo>
                <a:cubicBezTo>
                  <a:pt x="1210" y="672"/>
                  <a:pt x="1211" y="669"/>
                  <a:pt x="1211" y="668"/>
                </a:cubicBezTo>
                <a:cubicBezTo>
                  <a:pt x="1211" y="667"/>
                  <a:pt x="1209" y="668"/>
                  <a:pt x="1208" y="669"/>
                </a:cubicBezTo>
                <a:cubicBezTo>
                  <a:pt x="1207" y="670"/>
                  <a:pt x="1205" y="671"/>
                  <a:pt x="1205" y="670"/>
                </a:cubicBezTo>
                <a:cubicBezTo>
                  <a:pt x="1204" y="669"/>
                  <a:pt x="1205" y="669"/>
                  <a:pt x="1202" y="668"/>
                </a:cubicBezTo>
                <a:cubicBezTo>
                  <a:pt x="1200" y="668"/>
                  <a:pt x="1197" y="669"/>
                  <a:pt x="1197" y="668"/>
                </a:cubicBezTo>
                <a:cubicBezTo>
                  <a:pt x="1196" y="667"/>
                  <a:pt x="1195" y="665"/>
                  <a:pt x="1197" y="666"/>
                </a:cubicBezTo>
                <a:cubicBezTo>
                  <a:pt x="1199" y="667"/>
                  <a:pt x="1201" y="669"/>
                  <a:pt x="1203" y="667"/>
                </a:cubicBezTo>
                <a:cubicBezTo>
                  <a:pt x="1204" y="664"/>
                  <a:pt x="1205" y="664"/>
                  <a:pt x="1207" y="665"/>
                </a:cubicBezTo>
                <a:cubicBezTo>
                  <a:pt x="1209" y="665"/>
                  <a:pt x="1209" y="665"/>
                  <a:pt x="1208" y="663"/>
                </a:cubicBezTo>
                <a:cubicBezTo>
                  <a:pt x="1206" y="661"/>
                  <a:pt x="1206" y="661"/>
                  <a:pt x="1206" y="659"/>
                </a:cubicBezTo>
                <a:cubicBezTo>
                  <a:pt x="1207" y="657"/>
                  <a:pt x="1207" y="655"/>
                  <a:pt x="1205" y="654"/>
                </a:cubicBezTo>
                <a:cubicBezTo>
                  <a:pt x="1204" y="653"/>
                  <a:pt x="1199" y="654"/>
                  <a:pt x="1197" y="652"/>
                </a:cubicBezTo>
                <a:cubicBezTo>
                  <a:pt x="1195" y="650"/>
                  <a:pt x="1193" y="649"/>
                  <a:pt x="1192" y="648"/>
                </a:cubicBezTo>
                <a:cubicBezTo>
                  <a:pt x="1190" y="647"/>
                  <a:pt x="1193" y="647"/>
                  <a:pt x="1194" y="647"/>
                </a:cubicBezTo>
                <a:cubicBezTo>
                  <a:pt x="1196" y="647"/>
                  <a:pt x="1200" y="648"/>
                  <a:pt x="1201" y="647"/>
                </a:cubicBezTo>
                <a:cubicBezTo>
                  <a:pt x="1202" y="646"/>
                  <a:pt x="1201" y="644"/>
                  <a:pt x="1200" y="643"/>
                </a:cubicBezTo>
                <a:cubicBezTo>
                  <a:pt x="1198" y="642"/>
                  <a:pt x="1190" y="636"/>
                  <a:pt x="1189" y="634"/>
                </a:cubicBezTo>
                <a:cubicBezTo>
                  <a:pt x="1188" y="631"/>
                  <a:pt x="1188" y="629"/>
                  <a:pt x="1190" y="628"/>
                </a:cubicBezTo>
                <a:cubicBezTo>
                  <a:pt x="1191" y="626"/>
                  <a:pt x="1192" y="624"/>
                  <a:pt x="1192" y="622"/>
                </a:cubicBezTo>
                <a:cubicBezTo>
                  <a:pt x="1192" y="621"/>
                  <a:pt x="1194" y="624"/>
                  <a:pt x="1193" y="625"/>
                </a:cubicBezTo>
                <a:cubicBezTo>
                  <a:pt x="1193" y="627"/>
                  <a:pt x="1191" y="627"/>
                  <a:pt x="1192" y="628"/>
                </a:cubicBezTo>
                <a:cubicBezTo>
                  <a:pt x="1193" y="630"/>
                  <a:pt x="1197" y="634"/>
                  <a:pt x="1198" y="633"/>
                </a:cubicBezTo>
                <a:cubicBezTo>
                  <a:pt x="1199" y="633"/>
                  <a:pt x="1199" y="630"/>
                  <a:pt x="1199" y="627"/>
                </a:cubicBezTo>
                <a:cubicBezTo>
                  <a:pt x="1200" y="624"/>
                  <a:pt x="1199" y="620"/>
                  <a:pt x="1200" y="618"/>
                </a:cubicBezTo>
                <a:cubicBezTo>
                  <a:pt x="1202" y="617"/>
                  <a:pt x="1206" y="612"/>
                  <a:pt x="1206" y="613"/>
                </a:cubicBezTo>
                <a:cubicBezTo>
                  <a:pt x="1206" y="615"/>
                  <a:pt x="1202" y="615"/>
                  <a:pt x="1203" y="621"/>
                </a:cubicBezTo>
                <a:cubicBezTo>
                  <a:pt x="1204" y="627"/>
                  <a:pt x="1202" y="629"/>
                  <a:pt x="1205" y="632"/>
                </a:cubicBezTo>
                <a:cubicBezTo>
                  <a:pt x="1208" y="634"/>
                  <a:pt x="1211" y="638"/>
                  <a:pt x="1211" y="640"/>
                </a:cubicBezTo>
                <a:cubicBezTo>
                  <a:pt x="1211" y="643"/>
                  <a:pt x="1207" y="645"/>
                  <a:pt x="1206" y="648"/>
                </a:cubicBezTo>
                <a:cubicBezTo>
                  <a:pt x="1206" y="651"/>
                  <a:pt x="1206" y="652"/>
                  <a:pt x="1207" y="651"/>
                </a:cubicBezTo>
                <a:cubicBezTo>
                  <a:pt x="1207" y="650"/>
                  <a:pt x="1210" y="645"/>
                  <a:pt x="1212" y="643"/>
                </a:cubicBezTo>
                <a:cubicBezTo>
                  <a:pt x="1214" y="641"/>
                  <a:pt x="1220" y="633"/>
                  <a:pt x="1219" y="629"/>
                </a:cubicBezTo>
                <a:cubicBezTo>
                  <a:pt x="1218" y="626"/>
                  <a:pt x="1212" y="618"/>
                  <a:pt x="1212" y="615"/>
                </a:cubicBezTo>
                <a:cubicBezTo>
                  <a:pt x="1211" y="613"/>
                  <a:pt x="1211" y="611"/>
                  <a:pt x="1213" y="610"/>
                </a:cubicBezTo>
                <a:cubicBezTo>
                  <a:pt x="1216" y="608"/>
                  <a:pt x="1220" y="608"/>
                  <a:pt x="1218" y="609"/>
                </a:cubicBezTo>
                <a:cubicBezTo>
                  <a:pt x="1215" y="611"/>
                  <a:pt x="1214" y="610"/>
                  <a:pt x="1214" y="613"/>
                </a:cubicBezTo>
                <a:cubicBezTo>
                  <a:pt x="1214" y="616"/>
                  <a:pt x="1216" y="617"/>
                  <a:pt x="1218" y="619"/>
                </a:cubicBezTo>
                <a:cubicBezTo>
                  <a:pt x="1220" y="621"/>
                  <a:pt x="1221" y="624"/>
                  <a:pt x="1222" y="621"/>
                </a:cubicBezTo>
                <a:cubicBezTo>
                  <a:pt x="1224" y="619"/>
                  <a:pt x="1227" y="616"/>
                  <a:pt x="1229" y="612"/>
                </a:cubicBezTo>
                <a:cubicBezTo>
                  <a:pt x="1232" y="608"/>
                  <a:pt x="1234" y="604"/>
                  <a:pt x="1232" y="601"/>
                </a:cubicBezTo>
                <a:cubicBezTo>
                  <a:pt x="1231" y="599"/>
                  <a:pt x="1230" y="596"/>
                  <a:pt x="1231" y="596"/>
                </a:cubicBezTo>
                <a:cubicBezTo>
                  <a:pt x="1232" y="595"/>
                  <a:pt x="1232" y="592"/>
                  <a:pt x="1233" y="591"/>
                </a:cubicBezTo>
                <a:cubicBezTo>
                  <a:pt x="1233" y="589"/>
                  <a:pt x="1234" y="590"/>
                  <a:pt x="1234" y="592"/>
                </a:cubicBezTo>
                <a:cubicBezTo>
                  <a:pt x="1234" y="593"/>
                  <a:pt x="1232" y="596"/>
                  <a:pt x="1234" y="595"/>
                </a:cubicBezTo>
                <a:cubicBezTo>
                  <a:pt x="1237" y="593"/>
                  <a:pt x="1238" y="592"/>
                  <a:pt x="1242" y="589"/>
                </a:cubicBezTo>
                <a:cubicBezTo>
                  <a:pt x="1247" y="587"/>
                  <a:pt x="1249" y="586"/>
                  <a:pt x="1254" y="586"/>
                </a:cubicBezTo>
                <a:cubicBezTo>
                  <a:pt x="1259" y="586"/>
                  <a:pt x="1266" y="587"/>
                  <a:pt x="1267" y="584"/>
                </a:cubicBezTo>
                <a:cubicBezTo>
                  <a:pt x="1267" y="582"/>
                  <a:pt x="1266" y="578"/>
                  <a:pt x="1268" y="580"/>
                </a:cubicBezTo>
                <a:cubicBezTo>
                  <a:pt x="1270" y="581"/>
                  <a:pt x="1267" y="584"/>
                  <a:pt x="1270" y="584"/>
                </a:cubicBezTo>
                <a:cubicBezTo>
                  <a:pt x="1273" y="584"/>
                  <a:pt x="1275" y="583"/>
                  <a:pt x="1276" y="581"/>
                </a:cubicBezTo>
                <a:cubicBezTo>
                  <a:pt x="1278" y="580"/>
                  <a:pt x="1277" y="581"/>
                  <a:pt x="1278" y="582"/>
                </a:cubicBezTo>
                <a:cubicBezTo>
                  <a:pt x="1278" y="584"/>
                  <a:pt x="1279" y="583"/>
                  <a:pt x="1281" y="582"/>
                </a:cubicBezTo>
                <a:cubicBezTo>
                  <a:pt x="1283" y="581"/>
                  <a:pt x="1287" y="580"/>
                  <a:pt x="1287" y="579"/>
                </a:cubicBezTo>
                <a:cubicBezTo>
                  <a:pt x="1288" y="578"/>
                  <a:pt x="1288" y="576"/>
                  <a:pt x="1286" y="575"/>
                </a:cubicBezTo>
                <a:cubicBezTo>
                  <a:pt x="1283" y="574"/>
                  <a:pt x="1282" y="575"/>
                  <a:pt x="1283" y="575"/>
                </a:cubicBezTo>
                <a:cubicBezTo>
                  <a:pt x="1284" y="576"/>
                  <a:pt x="1285" y="578"/>
                  <a:pt x="1283" y="579"/>
                </a:cubicBezTo>
                <a:cubicBezTo>
                  <a:pt x="1281" y="579"/>
                  <a:pt x="1280" y="579"/>
                  <a:pt x="1279" y="578"/>
                </a:cubicBezTo>
                <a:cubicBezTo>
                  <a:pt x="1279" y="576"/>
                  <a:pt x="1277" y="572"/>
                  <a:pt x="1275" y="571"/>
                </a:cubicBezTo>
                <a:cubicBezTo>
                  <a:pt x="1274" y="570"/>
                  <a:pt x="1274" y="570"/>
                  <a:pt x="1275" y="568"/>
                </a:cubicBezTo>
                <a:cubicBezTo>
                  <a:pt x="1276" y="567"/>
                  <a:pt x="1276" y="566"/>
                  <a:pt x="1276" y="564"/>
                </a:cubicBezTo>
                <a:cubicBezTo>
                  <a:pt x="1275" y="562"/>
                  <a:pt x="1274" y="563"/>
                  <a:pt x="1276" y="560"/>
                </a:cubicBezTo>
                <a:cubicBezTo>
                  <a:pt x="1278" y="558"/>
                  <a:pt x="1278" y="557"/>
                  <a:pt x="1279" y="554"/>
                </a:cubicBezTo>
                <a:cubicBezTo>
                  <a:pt x="1281" y="552"/>
                  <a:pt x="1282" y="551"/>
                  <a:pt x="1283" y="550"/>
                </a:cubicBezTo>
                <a:cubicBezTo>
                  <a:pt x="1284" y="548"/>
                  <a:pt x="1285" y="547"/>
                  <a:pt x="1286" y="547"/>
                </a:cubicBezTo>
                <a:cubicBezTo>
                  <a:pt x="1288" y="547"/>
                  <a:pt x="1289" y="545"/>
                  <a:pt x="1290" y="544"/>
                </a:cubicBezTo>
                <a:cubicBezTo>
                  <a:pt x="1290" y="544"/>
                  <a:pt x="1289" y="544"/>
                  <a:pt x="1291" y="545"/>
                </a:cubicBezTo>
                <a:cubicBezTo>
                  <a:pt x="1292" y="545"/>
                  <a:pt x="1296" y="545"/>
                  <a:pt x="1298" y="542"/>
                </a:cubicBezTo>
                <a:cubicBezTo>
                  <a:pt x="1300" y="538"/>
                  <a:pt x="1300" y="535"/>
                  <a:pt x="1301" y="536"/>
                </a:cubicBezTo>
                <a:cubicBezTo>
                  <a:pt x="1302" y="537"/>
                  <a:pt x="1302" y="540"/>
                  <a:pt x="1305" y="540"/>
                </a:cubicBezTo>
                <a:cubicBezTo>
                  <a:pt x="1307" y="540"/>
                  <a:pt x="1309" y="538"/>
                  <a:pt x="1311" y="537"/>
                </a:cubicBezTo>
                <a:cubicBezTo>
                  <a:pt x="1313" y="536"/>
                  <a:pt x="1315" y="537"/>
                  <a:pt x="1319" y="534"/>
                </a:cubicBezTo>
                <a:cubicBezTo>
                  <a:pt x="1322" y="532"/>
                  <a:pt x="1324" y="532"/>
                  <a:pt x="1326" y="529"/>
                </a:cubicBezTo>
                <a:cubicBezTo>
                  <a:pt x="1328" y="527"/>
                  <a:pt x="1326" y="527"/>
                  <a:pt x="1329" y="526"/>
                </a:cubicBezTo>
                <a:cubicBezTo>
                  <a:pt x="1332" y="525"/>
                  <a:pt x="1335" y="524"/>
                  <a:pt x="1337" y="523"/>
                </a:cubicBezTo>
                <a:cubicBezTo>
                  <a:pt x="1339" y="521"/>
                  <a:pt x="1338" y="522"/>
                  <a:pt x="1340" y="522"/>
                </a:cubicBezTo>
                <a:cubicBezTo>
                  <a:pt x="1342" y="523"/>
                  <a:pt x="1346" y="520"/>
                  <a:pt x="1350" y="518"/>
                </a:cubicBezTo>
                <a:cubicBezTo>
                  <a:pt x="1353" y="517"/>
                  <a:pt x="1354" y="518"/>
                  <a:pt x="1357" y="517"/>
                </a:cubicBezTo>
                <a:cubicBezTo>
                  <a:pt x="1359" y="516"/>
                  <a:pt x="1360" y="517"/>
                  <a:pt x="1358" y="515"/>
                </a:cubicBezTo>
                <a:cubicBezTo>
                  <a:pt x="1356" y="512"/>
                  <a:pt x="1354" y="510"/>
                  <a:pt x="1356" y="511"/>
                </a:cubicBezTo>
                <a:cubicBezTo>
                  <a:pt x="1357" y="512"/>
                  <a:pt x="1358" y="514"/>
                  <a:pt x="1360" y="514"/>
                </a:cubicBezTo>
                <a:cubicBezTo>
                  <a:pt x="1362" y="514"/>
                  <a:pt x="1363" y="515"/>
                  <a:pt x="1360" y="517"/>
                </a:cubicBezTo>
                <a:cubicBezTo>
                  <a:pt x="1357" y="518"/>
                  <a:pt x="1353" y="520"/>
                  <a:pt x="1354" y="520"/>
                </a:cubicBezTo>
                <a:cubicBezTo>
                  <a:pt x="1356" y="521"/>
                  <a:pt x="1356" y="521"/>
                  <a:pt x="1359" y="521"/>
                </a:cubicBezTo>
                <a:cubicBezTo>
                  <a:pt x="1362" y="521"/>
                  <a:pt x="1369" y="520"/>
                  <a:pt x="1371" y="520"/>
                </a:cubicBezTo>
                <a:cubicBezTo>
                  <a:pt x="1372" y="521"/>
                  <a:pt x="1372" y="522"/>
                  <a:pt x="1371" y="522"/>
                </a:cubicBezTo>
                <a:cubicBezTo>
                  <a:pt x="1370" y="522"/>
                  <a:pt x="1370" y="523"/>
                  <a:pt x="1372" y="523"/>
                </a:cubicBezTo>
                <a:cubicBezTo>
                  <a:pt x="1373" y="523"/>
                  <a:pt x="1369" y="524"/>
                  <a:pt x="1368" y="524"/>
                </a:cubicBezTo>
                <a:cubicBezTo>
                  <a:pt x="1366" y="524"/>
                  <a:pt x="1366" y="524"/>
                  <a:pt x="1365" y="525"/>
                </a:cubicBezTo>
                <a:cubicBezTo>
                  <a:pt x="1364" y="526"/>
                  <a:pt x="1364" y="528"/>
                  <a:pt x="1363" y="527"/>
                </a:cubicBezTo>
                <a:cubicBezTo>
                  <a:pt x="1362" y="525"/>
                  <a:pt x="1360" y="524"/>
                  <a:pt x="1360" y="523"/>
                </a:cubicBezTo>
                <a:cubicBezTo>
                  <a:pt x="1360" y="523"/>
                  <a:pt x="1360" y="521"/>
                  <a:pt x="1359" y="522"/>
                </a:cubicBezTo>
                <a:cubicBezTo>
                  <a:pt x="1358" y="524"/>
                  <a:pt x="1358" y="524"/>
                  <a:pt x="1357" y="523"/>
                </a:cubicBezTo>
                <a:cubicBezTo>
                  <a:pt x="1356" y="522"/>
                  <a:pt x="1357" y="521"/>
                  <a:pt x="1354" y="524"/>
                </a:cubicBezTo>
                <a:cubicBezTo>
                  <a:pt x="1352" y="526"/>
                  <a:pt x="1352" y="526"/>
                  <a:pt x="1350" y="527"/>
                </a:cubicBezTo>
                <a:cubicBezTo>
                  <a:pt x="1348" y="528"/>
                  <a:pt x="1345" y="530"/>
                  <a:pt x="1342" y="532"/>
                </a:cubicBezTo>
                <a:cubicBezTo>
                  <a:pt x="1339" y="534"/>
                  <a:pt x="1338" y="537"/>
                  <a:pt x="1337" y="539"/>
                </a:cubicBezTo>
                <a:cubicBezTo>
                  <a:pt x="1336" y="541"/>
                  <a:pt x="1337" y="546"/>
                  <a:pt x="1338" y="547"/>
                </a:cubicBezTo>
                <a:cubicBezTo>
                  <a:pt x="1339" y="549"/>
                  <a:pt x="1344" y="550"/>
                  <a:pt x="1345" y="550"/>
                </a:cubicBezTo>
                <a:cubicBezTo>
                  <a:pt x="1347" y="550"/>
                  <a:pt x="1347" y="549"/>
                  <a:pt x="1349" y="548"/>
                </a:cubicBezTo>
                <a:cubicBezTo>
                  <a:pt x="1351" y="547"/>
                  <a:pt x="1356" y="542"/>
                  <a:pt x="1359" y="540"/>
                </a:cubicBezTo>
                <a:cubicBezTo>
                  <a:pt x="1361" y="537"/>
                  <a:pt x="1367" y="531"/>
                  <a:pt x="1367" y="532"/>
                </a:cubicBezTo>
                <a:cubicBezTo>
                  <a:pt x="1366" y="534"/>
                  <a:pt x="1365" y="535"/>
                  <a:pt x="1366" y="535"/>
                </a:cubicBezTo>
                <a:cubicBezTo>
                  <a:pt x="1367" y="536"/>
                  <a:pt x="1372" y="536"/>
                  <a:pt x="1373" y="534"/>
                </a:cubicBezTo>
                <a:cubicBezTo>
                  <a:pt x="1373" y="533"/>
                  <a:pt x="1373" y="533"/>
                  <a:pt x="1377" y="532"/>
                </a:cubicBezTo>
                <a:cubicBezTo>
                  <a:pt x="1380" y="531"/>
                  <a:pt x="1388" y="528"/>
                  <a:pt x="1392" y="526"/>
                </a:cubicBezTo>
                <a:cubicBezTo>
                  <a:pt x="1397" y="524"/>
                  <a:pt x="1401" y="524"/>
                  <a:pt x="1402" y="523"/>
                </a:cubicBezTo>
                <a:cubicBezTo>
                  <a:pt x="1404" y="523"/>
                  <a:pt x="1403" y="522"/>
                  <a:pt x="1402" y="521"/>
                </a:cubicBezTo>
                <a:cubicBezTo>
                  <a:pt x="1401" y="520"/>
                  <a:pt x="1400" y="520"/>
                  <a:pt x="1402" y="519"/>
                </a:cubicBezTo>
                <a:cubicBezTo>
                  <a:pt x="1403" y="518"/>
                  <a:pt x="1404" y="517"/>
                  <a:pt x="1402" y="517"/>
                </a:cubicBezTo>
                <a:cubicBezTo>
                  <a:pt x="1399" y="517"/>
                  <a:pt x="1395" y="518"/>
                  <a:pt x="1394" y="516"/>
                </a:cubicBezTo>
                <a:cubicBezTo>
                  <a:pt x="1394" y="513"/>
                  <a:pt x="1391" y="514"/>
                  <a:pt x="1390" y="515"/>
                </a:cubicBezTo>
                <a:cubicBezTo>
                  <a:pt x="1388" y="516"/>
                  <a:pt x="1386" y="517"/>
                  <a:pt x="1384" y="517"/>
                </a:cubicBezTo>
                <a:cubicBezTo>
                  <a:pt x="1381" y="516"/>
                  <a:pt x="1381" y="515"/>
                  <a:pt x="1378" y="515"/>
                </a:cubicBezTo>
                <a:cubicBezTo>
                  <a:pt x="1374" y="514"/>
                  <a:pt x="1368" y="514"/>
                  <a:pt x="1367" y="513"/>
                </a:cubicBezTo>
                <a:cubicBezTo>
                  <a:pt x="1366" y="511"/>
                  <a:pt x="1366" y="510"/>
                  <a:pt x="1367" y="509"/>
                </a:cubicBezTo>
                <a:cubicBezTo>
                  <a:pt x="1368" y="509"/>
                  <a:pt x="1366" y="508"/>
                  <a:pt x="1365" y="508"/>
                </a:cubicBezTo>
                <a:cubicBezTo>
                  <a:pt x="1363" y="507"/>
                  <a:pt x="1359" y="507"/>
                  <a:pt x="1358" y="505"/>
                </a:cubicBezTo>
                <a:cubicBezTo>
                  <a:pt x="1356" y="502"/>
                  <a:pt x="1355" y="498"/>
                  <a:pt x="1355" y="496"/>
                </a:cubicBezTo>
                <a:cubicBezTo>
                  <a:pt x="1355" y="493"/>
                  <a:pt x="1352" y="493"/>
                  <a:pt x="1350" y="493"/>
                </a:cubicBezTo>
                <a:cubicBezTo>
                  <a:pt x="1349" y="493"/>
                  <a:pt x="1346" y="493"/>
                  <a:pt x="1349" y="492"/>
                </a:cubicBezTo>
                <a:cubicBezTo>
                  <a:pt x="1351" y="491"/>
                  <a:pt x="1353" y="488"/>
                  <a:pt x="1354" y="486"/>
                </a:cubicBezTo>
                <a:cubicBezTo>
                  <a:pt x="1355" y="484"/>
                  <a:pt x="1355" y="483"/>
                  <a:pt x="1354" y="482"/>
                </a:cubicBezTo>
                <a:cubicBezTo>
                  <a:pt x="1353" y="480"/>
                  <a:pt x="1353" y="478"/>
                  <a:pt x="1352" y="478"/>
                </a:cubicBezTo>
                <a:cubicBezTo>
                  <a:pt x="1351" y="477"/>
                  <a:pt x="1350" y="477"/>
                  <a:pt x="1349" y="479"/>
                </a:cubicBezTo>
                <a:cubicBezTo>
                  <a:pt x="1348" y="481"/>
                  <a:pt x="1348" y="483"/>
                  <a:pt x="1346" y="483"/>
                </a:cubicBezTo>
                <a:cubicBezTo>
                  <a:pt x="1345" y="483"/>
                  <a:pt x="1343" y="483"/>
                  <a:pt x="1343" y="481"/>
                </a:cubicBezTo>
                <a:cubicBezTo>
                  <a:pt x="1342" y="479"/>
                  <a:pt x="1345" y="479"/>
                  <a:pt x="1341" y="478"/>
                </a:cubicBezTo>
                <a:cubicBezTo>
                  <a:pt x="1338" y="477"/>
                  <a:pt x="1336" y="476"/>
                  <a:pt x="1338" y="476"/>
                </a:cubicBezTo>
                <a:cubicBezTo>
                  <a:pt x="1340" y="476"/>
                  <a:pt x="1341" y="475"/>
                  <a:pt x="1343" y="476"/>
                </a:cubicBezTo>
                <a:cubicBezTo>
                  <a:pt x="1345" y="477"/>
                  <a:pt x="1347" y="478"/>
                  <a:pt x="1349" y="477"/>
                </a:cubicBezTo>
                <a:cubicBezTo>
                  <a:pt x="1350" y="476"/>
                  <a:pt x="1356" y="473"/>
                  <a:pt x="1357" y="472"/>
                </a:cubicBezTo>
                <a:cubicBezTo>
                  <a:pt x="1359" y="471"/>
                  <a:pt x="1363" y="471"/>
                  <a:pt x="1363" y="469"/>
                </a:cubicBezTo>
                <a:cubicBezTo>
                  <a:pt x="1363" y="467"/>
                  <a:pt x="1362" y="467"/>
                  <a:pt x="1361" y="466"/>
                </a:cubicBezTo>
                <a:cubicBezTo>
                  <a:pt x="1360" y="464"/>
                  <a:pt x="1359" y="464"/>
                  <a:pt x="1360" y="463"/>
                </a:cubicBezTo>
                <a:cubicBezTo>
                  <a:pt x="1361" y="463"/>
                  <a:pt x="1364" y="464"/>
                  <a:pt x="1362" y="463"/>
                </a:cubicBezTo>
                <a:cubicBezTo>
                  <a:pt x="1361" y="462"/>
                  <a:pt x="1351" y="457"/>
                  <a:pt x="1343" y="457"/>
                </a:cubicBezTo>
                <a:cubicBezTo>
                  <a:pt x="1334" y="457"/>
                  <a:pt x="1317" y="464"/>
                  <a:pt x="1313" y="466"/>
                </a:cubicBezTo>
                <a:cubicBezTo>
                  <a:pt x="1309" y="468"/>
                  <a:pt x="1299" y="474"/>
                  <a:pt x="1297" y="475"/>
                </a:cubicBezTo>
                <a:cubicBezTo>
                  <a:pt x="1296" y="476"/>
                  <a:pt x="1283" y="489"/>
                  <a:pt x="1281" y="492"/>
                </a:cubicBezTo>
                <a:cubicBezTo>
                  <a:pt x="1280" y="495"/>
                  <a:pt x="1277" y="495"/>
                  <a:pt x="1273" y="496"/>
                </a:cubicBezTo>
                <a:cubicBezTo>
                  <a:pt x="1269" y="498"/>
                  <a:pt x="1270" y="497"/>
                  <a:pt x="1272" y="495"/>
                </a:cubicBezTo>
                <a:cubicBezTo>
                  <a:pt x="1274" y="494"/>
                  <a:pt x="1287" y="483"/>
                  <a:pt x="1287" y="480"/>
                </a:cubicBezTo>
                <a:cubicBezTo>
                  <a:pt x="1288" y="477"/>
                  <a:pt x="1291" y="477"/>
                  <a:pt x="1287" y="475"/>
                </a:cubicBezTo>
                <a:cubicBezTo>
                  <a:pt x="1284" y="474"/>
                  <a:pt x="1278" y="473"/>
                  <a:pt x="1276" y="471"/>
                </a:cubicBezTo>
                <a:cubicBezTo>
                  <a:pt x="1275" y="470"/>
                  <a:pt x="1286" y="474"/>
                  <a:pt x="1289" y="475"/>
                </a:cubicBezTo>
                <a:cubicBezTo>
                  <a:pt x="1292" y="475"/>
                  <a:pt x="1297" y="468"/>
                  <a:pt x="1299" y="466"/>
                </a:cubicBezTo>
                <a:cubicBezTo>
                  <a:pt x="1301" y="463"/>
                  <a:pt x="1306" y="458"/>
                  <a:pt x="1310" y="457"/>
                </a:cubicBezTo>
                <a:cubicBezTo>
                  <a:pt x="1313" y="456"/>
                  <a:pt x="1321" y="457"/>
                  <a:pt x="1322" y="454"/>
                </a:cubicBezTo>
                <a:cubicBezTo>
                  <a:pt x="1323" y="450"/>
                  <a:pt x="1326" y="444"/>
                  <a:pt x="1329" y="442"/>
                </a:cubicBezTo>
                <a:cubicBezTo>
                  <a:pt x="1332" y="440"/>
                  <a:pt x="1335" y="440"/>
                  <a:pt x="1337" y="439"/>
                </a:cubicBezTo>
                <a:cubicBezTo>
                  <a:pt x="1339" y="438"/>
                  <a:pt x="1384" y="439"/>
                  <a:pt x="1389" y="439"/>
                </a:cubicBezTo>
                <a:cubicBezTo>
                  <a:pt x="1394" y="439"/>
                  <a:pt x="1396" y="442"/>
                  <a:pt x="1399" y="441"/>
                </a:cubicBezTo>
                <a:cubicBezTo>
                  <a:pt x="1403" y="440"/>
                  <a:pt x="1410" y="439"/>
                  <a:pt x="1415" y="438"/>
                </a:cubicBezTo>
                <a:cubicBezTo>
                  <a:pt x="1419" y="437"/>
                  <a:pt x="1423" y="437"/>
                  <a:pt x="1428" y="433"/>
                </a:cubicBezTo>
                <a:cubicBezTo>
                  <a:pt x="1432" y="429"/>
                  <a:pt x="1435" y="424"/>
                  <a:pt x="1439" y="421"/>
                </a:cubicBezTo>
                <a:cubicBezTo>
                  <a:pt x="1442" y="419"/>
                  <a:pt x="1452" y="421"/>
                  <a:pt x="1458" y="419"/>
                </a:cubicBezTo>
                <a:cubicBezTo>
                  <a:pt x="1463" y="417"/>
                  <a:pt x="1473" y="410"/>
                  <a:pt x="1474" y="407"/>
                </a:cubicBezTo>
                <a:cubicBezTo>
                  <a:pt x="1476" y="404"/>
                  <a:pt x="1476" y="403"/>
                  <a:pt x="1472" y="402"/>
                </a:cubicBezTo>
                <a:cubicBezTo>
                  <a:pt x="1469" y="401"/>
                  <a:pt x="1463" y="399"/>
                  <a:pt x="1466" y="399"/>
                </a:cubicBezTo>
                <a:cubicBezTo>
                  <a:pt x="1468" y="398"/>
                  <a:pt x="1472" y="399"/>
                  <a:pt x="1472" y="396"/>
                </a:cubicBezTo>
                <a:cubicBezTo>
                  <a:pt x="1472" y="392"/>
                  <a:pt x="1472" y="391"/>
                  <a:pt x="1470" y="391"/>
                </a:cubicBezTo>
                <a:cubicBezTo>
                  <a:pt x="1469" y="390"/>
                  <a:pt x="1470" y="391"/>
                  <a:pt x="1472" y="389"/>
                </a:cubicBezTo>
                <a:cubicBezTo>
                  <a:pt x="1474" y="387"/>
                  <a:pt x="1476" y="387"/>
                  <a:pt x="1472" y="384"/>
                </a:cubicBezTo>
                <a:cubicBezTo>
                  <a:pt x="1468" y="381"/>
                  <a:pt x="1467" y="381"/>
                  <a:pt x="1465" y="380"/>
                </a:cubicBezTo>
                <a:cubicBezTo>
                  <a:pt x="1463" y="378"/>
                  <a:pt x="1463" y="377"/>
                  <a:pt x="1461" y="378"/>
                </a:cubicBezTo>
                <a:cubicBezTo>
                  <a:pt x="1459" y="380"/>
                  <a:pt x="1457" y="381"/>
                  <a:pt x="1455" y="381"/>
                </a:cubicBezTo>
                <a:cubicBezTo>
                  <a:pt x="1452" y="381"/>
                  <a:pt x="1454" y="379"/>
                  <a:pt x="1456" y="378"/>
                </a:cubicBezTo>
                <a:cubicBezTo>
                  <a:pt x="1457" y="376"/>
                  <a:pt x="1456" y="375"/>
                  <a:pt x="1454" y="373"/>
                </a:cubicBezTo>
                <a:cubicBezTo>
                  <a:pt x="1452" y="372"/>
                  <a:pt x="1451" y="370"/>
                  <a:pt x="1448" y="370"/>
                </a:cubicBezTo>
                <a:cubicBezTo>
                  <a:pt x="1444" y="370"/>
                  <a:pt x="1441" y="371"/>
                  <a:pt x="1439" y="372"/>
                </a:cubicBezTo>
                <a:cubicBezTo>
                  <a:pt x="1438" y="373"/>
                  <a:pt x="1436" y="373"/>
                  <a:pt x="1435" y="375"/>
                </a:cubicBezTo>
                <a:cubicBezTo>
                  <a:pt x="1433" y="377"/>
                  <a:pt x="1430" y="380"/>
                  <a:pt x="1426" y="381"/>
                </a:cubicBezTo>
                <a:cubicBezTo>
                  <a:pt x="1423" y="381"/>
                  <a:pt x="1419" y="384"/>
                  <a:pt x="1417" y="384"/>
                </a:cubicBezTo>
                <a:cubicBezTo>
                  <a:pt x="1415" y="383"/>
                  <a:pt x="1410" y="379"/>
                  <a:pt x="1408" y="378"/>
                </a:cubicBezTo>
                <a:cubicBezTo>
                  <a:pt x="1406" y="377"/>
                  <a:pt x="1407" y="375"/>
                  <a:pt x="1411" y="377"/>
                </a:cubicBezTo>
                <a:cubicBezTo>
                  <a:pt x="1414" y="380"/>
                  <a:pt x="1416" y="382"/>
                  <a:pt x="1418" y="380"/>
                </a:cubicBezTo>
                <a:cubicBezTo>
                  <a:pt x="1420" y="377"/>
                  <a:pt x="1424" y="375"/>
                  <a:pt x="1428" y="373"/>
                </a:cubicBezTo>
                <a:cubicBezTo>
                  <a:pt x="1431" y="372"/>
                  <a:pt x="1426" y="373"/>
                  <a:pt x="1425" y="372"/>
                </a:cubicBezTo>
                <a:cubicBezTo>
                  <a:pt x="1424" y="371"/>
                  <a:pt x="1426" y="372"/>
                  <a:pt x="1430" y="371"/>
                </a:cubicBezTo>
                <a:cubicBezTo>
                  <a:pt x="1434" y="370"/>
                  <a:pt x="1436" y="369"/>
                  <a:pt x="1440" y="368"/>
                </a:cubicBezTo>
                <a:cubicBezTo>
                  <a:pt x="1445" y="366"/>
                  <a:pt x="1451" y="364"/>
                  <a:pt x="1451" y="364"/>
                </a:cubicBezTo>
                <a:cubicBezTo>
                  <a:pt x="1451" y="363"/>
                  <a:pt x="1449" y="361"/>
                  <a:pt x="1448" y="360"/>
                </a:cubicBezTo>
                <a:cubicBezTo>
                  <a:pt x="1446" y="359"/>
                  <a:pt x="1446" y="358"/>
                  <a:pt x="1446" y="357"/>
                </a:cubicBezTo>
                <a:cubicBezTo>
                  <a:pt x="1445" y="356"/>
                  <a:pt x="1444" y="357"/>
                  <a:pt x="1442" y="358"/>
                </a:cubicBezTo>
                <a:cubicBezTo>
                  <a:pt x="1441" y="359"/>
                  <a:pt x="1434" y="357"/>
                  <a:pt x="1432" y="354"/>
                </a:cubicBezTo>
                <a:cubicBezTo>
                  <a:pt x="1429" y="352"/>
                  <a:pt x="1430" y="352"/>
                  <a:pt x="1425" y="356"/>
                </a:cubicBezTo>
                <a:cubicBezTo>
                  <a:pt x="1421" y="360"/>
                  <a:pt x="1417" y="360"/>
                  <a:pt x="1419" y="358"/>
                </a:cubicBezTo>
                <a:cubicBezTo>
                  <a:pt x="1421" y="356"/>
                  <a:pt x="1424" y="354"/>
                  <a:pt x="1422" y="352"/>
                </a:cubicBezTo>
                <a:cubicBezTo>
                  <a:pt x="1421" y="351"/>
                  <a:pt x="1413" y="354"/>
                  <a:pt x="1411" y="355"/>
                </a:cubicBezTo>
                <a:cubicBezTo>
                  <a:pt x="1409" y="355"/>
                  <a:pt x="1408" y="355"/>
                  <a:pt x="1410" y="353"/>
                </a:cubicBezTo>
                <a:cubicBezTo>
                  <a:pt x="1412" y="350"/>
                  <a:pt x="1413" y="350"/>
                  <a:pt x="1414" y="348"/>
                </a:cubicBezTo>
                <a:cubicBezTo>
                  <a:pt x="1415" y="347"/>
                  <a:pt x="1414" y="342"/>
                  <a:pt x="1412" y="342"/>
                </a:cubicBezTo>
                <a:cubicBezTo>
                  <a:pt x="1411" y="342"/>
                  <a:pt x="1406" y="341"/>
                  <a:pt x="1405" y="338"/>
                </a:cubicBezTo>
                <a:cubicBezTo>
                  <a:pt x="1404" y="336"/>
                  <a:pt x="1402" y="337"/>
                  <a:pt x="1400" y="336"/>
                </a:cubicBezTo>
                <a:cubicBezTo>
                  <a:pt x="1398" y="336"/>
                  <a:pt x="1395" y="333"/>
                  <a:pt x="1395" y="331"/>
                </a:cubicBezTo>
                <a:cubicBezTo>
                  <a:pt x="1395" y="330"/>
                  <a:pt x="1394" y="331"/>
                  <a:pt x="1393" y="331"/>
                </a:cubicBezTo>
                <a:cubicBezTo>
                  <a:pt x="1391" y="331"/>
                  <a:pt x="1391" y="331"/>
                  <a:pt x="1392" y="329"/>
                </a:cubicBezTo>
                <a:cubicBezTo>
                  <a:pt x="1392" y="327"/>
                  <a:pt x="1390" y="326"/>
                  <a:pt x="1388" y="325"/>
                </a:cubicBezTo>
                <a:cubicBezTo>
                  <a:pt x="1387" y="323"/>
                  <a:pt x="1385" y="320"/>
                  <a:pt x="1387" y="321"/>
                </a:cubicBezTo>
                <a:cubicBezTo>
                  <a:pt x="1389" y="323"/>
                  <a:pt x="1391" y="326"/>
                  <a:pt x="1393" y="325"/>
                </a:cubicBezTo>
                <a:cubicBezTo>
                  <a:pt x="1395" y="323"/>
                  <a:pt x="1393" y="322"/>
                  <a:pt x="1396" y="321"/>
                </a:cubicBezTo>
                <a:cubicBezTo>
                  <a:pt x="1400" y="321"/>
                  <a:pt x="1402" y="319"/>
                  <a:pt x="1400" y="317"/>
                </a:cubicBezTo>
                <a:cubicBezTo>
                  <a:pt x="1398" y="314"/>
                  <a:pt x="1395" y="312"/>
                  <a:pt x="1392" y="311"/>
                </a:cubicBezTo>
                <a:cubicBezTo>
                  <a:pt x="1389" y="310"/>
                  <a:pt x="1385" y="309"/>
                  <a:pt x="1387" y="309"/>
                </a:cubicBezTo>
                <a:cubicBezTo>
                  <a:pt x="1389" y="308"/>
                  <a:pt x="1393" y="306"/>
                  <a:pt x="1393" y="305"/>
                </a:cubicBezTo>
                <a:cubicBezTo>
                  <a:pt x="1392" y="303"/>
                  <a:pt x="1388" y="302"/>
                  <a:pt x="1386" y="300"/>
                </a:cubicBezTo>
                <a:cubicBezTo>
                  <a:pt x="1385" y="299"/>
                  <a:pt x="1385" y="299"/>
                  <a:pt x="1384" y="297"/>
                </a:cubicBezTo>
                <a:cubicBezTo>
                  <a:pt x="1383" y="296"/>
                  <a:pt x="1381" y="298"/>
                  <a:pt x="1379" y="298"/>
                </a:cubicBezTo>
                <a:cubicBezTo>
                  <a:pt x="1377" y="298"/>
                  <a:pt x="1374" y="299"/>
                  <a:pt x="1377" y="297"/>
                </a:cubicBezTo>
                <a:cubicBezTo>
                  <a:pt x="1380" y="295"/>
                  <a:pt x="1384" y="295"/>
                  <a:pt x="1382" y="293"/>
                </a:cubicBezTo>
                <a:cubicBezTo>
                  <a:pt x="1381" y="290"/>
                  <a:pt x="1382" y="289"/>
                  <a:pt x="1378" y="290"/>
                </a:cubicBezTo>
                <a:cubicBezTo>
                  <a:pt x="1375" y="291"/>
                  <a:pt x="1369" y="293"/>
                  <a:pt x="1372" y="291"/>
                </a:cubicBezTo>
                <a:cubicBezTo>
                  <a:pt x="1375" y="289"/>
                  <a:pt x="1377" y="289"/>
                  <a:pt x="1378" y="287"/>
                </a:cubicBezTo>
                <a:cubicBezTo>
                  <a:pt x="1378" y="285"/>
                  <a:pt x="1377" y="285"/>
                  <a:pt x="1376" y="282"/>
                </a:cubicBezTo>
                <a:cubicBezTo>
                  <a:pt x="1375" y="280"/>
                  <a:pt x="1375" y="276"/>
                  <a:pt x="1373" y="277"/>
                </a:cubicBezTo>
                <a:cubicBezTo>
                  <a:pt x="1371" y="278"/>
                  <a:pt x="1369" y="278"/>
                  <a:pt x="1370" y="277"/>
                </a:cubicBezTo>
                <a:cubicBezTo>
                  <a:pt x="1371" y="276"/>
                  <a:pt x="1368" y="272"/>
                  <a:pt x="1365" y="268"/>
                </a:cubicBezTo>
                <a:cubicBezTo>
                  <a:pt x="1363" y="263"/>
                  <a:pt x="1362" y="262"/>
                  <a:pt x="1361" y="261"/>
                </a:cubicBezTo>
                <a:cubicBezTo>
                  <a:pt x="1360" y="259"/>
                  <a:pt x="1359" y="253"/>
                  <a:pt x="1358" y="251"/>
                </a:cubicBezTo>
                <a:cubicBezTo>
                  <a:pt x="1357" y="250"/>
                  <a:pt x="1356" y="251"/>
                  <a:pt x="1355" y="253"/>
                </a:cubicBezTo>
                <a:cubicBezTo>
                  <a:pt x="1353" y="255"/>
                  <a:pt x="1353" y="258"/>
                  <a:pt x="1351" y="260"/>
                </a:cubicBezTo>
                <a:cubicBezTo>
                  <a:pt x="1350" y="261"/>
                  <a:pt x="1351" y="263"/>
                  <a:pt x="1352" y="264"/>
                </a:cubicBezTo>
                <a:cubicBezTo>
                  <a:pt x="1353" y="264"/>
                  <a:pt x="1351" y="264"/>
                  <a:pt x="1349" y="264"/>
                </a:cubicBezTo>
                <a:cubicBezTo>
                  <a:pt x="1346" y="264"/>
                  <a:pt x="1345" y="268"/>
                  <a:pt x="1347" y="269"/>
                </a:cubicBezTo>
                <a:cubicBezTo>
                  <a:pt x="1349" y="270"/>
                  <a:pt x="1352" y="274"/>
                  <a:pt x="1350" y="273"/>
                </a:cubicBezTo>
                <a:cubicBezTo>
                  <a:pt x="1348" y="271"/>
                  <a:pt x="1347" y="271"/>
                  <a:pt x="1346" y="273"/>
                </a:cubicBezTo>
                <a:cubicBezTo>
                  <a:pt x="1345" y="275"/>
                  <a:pt x="1342" y="276"/>
                  <a:pt x="1344" y="278"/>
                </a:cubicBezTo>
                <a:cubicBezTo>
                  <a:pt x="1347" y="279"/>
                  <a:pt x="1348" y="280"/>
                  <a:pt x="1345" y="280"/>
                </a:cubicBezTo>
                <a:cubicBezTo>
                  <a:pt x="1342" y="281"/>
                  <a:pt x="1338" y="281"/>
                  <a:pt x="1339" y="284"/>
                </a:cubicBezTo>
                <a:cubicBezTo>
                  <a:pt x="1339" y="287"/>
                  <a:pt x="1341" y="290"/>
                  <a:pt x="1339" y="292"/>
                </a:cubicBezTo>
                <a:cubicBezTo>
                  <a:pt x="1337" y="294"/>
                  <a:pt x="1338" y="293"/>
                  <a:pt x="1338" y="290"/>
                </a:cubicBezTo>
                <a:cubicBezTo>
                  <a:pt x="1337" y="287"/>
                  <a:pt x="1333" y="285"/>
                  <a:pt x="1331" y="286"/>
                </a:cubicBezTo>
                <a:cubicBezTo>
                  <a:pt x="1329" y="288"/>
                  <a:pt x="1328" y="291"/>
                  <a:pt x="1325" y="292"/>
                </a:cubicBezTo>
                <a:cubicBezTo>
                  <a:pt x="1322" y="293"/>
                  <a:pt x="1318" y="295"/>
                  <a:pt x="1318" y="297"/>
                </a:cubicBezTo>
                <a:cubicBezTo>
                  <a:pt x="1318" y="299"/>
                  <a:pt x="1317" y="298"/>
                  <a:pt x="1316" y="296"/>
                </a:cubicBezTo>
                <a:cubicBezTo>
                  <a:pt x="1316" y="295"/>
                  <a:pt x="1315" y="292"/>
                  <a:pt x="1314" y="294"/>
                </a:cubicBezTo>
                <a:cubicBezTo>
                  <a:pt x="1313" y="295"/>
                  <a:pt x="1311" y="295"/>
                  <a:pt x="1312" y="293"/>
                </a:cubicBezTo>
                <a:cubicBezTo>
                  <a:pt x="1313" y="291"/>
                  <a:pt x="1313" y="288"/>
                  <a:pt x="1312" y="290"/>
                </a:cubicBezTo>
                <a:cubicBezTo>
                  <a:pt x="1310" y="292"/>
                  <a:pt x="1305" y="298"/>
                  <a:pt x="1301" y="300"/>
                </a:cubicBezTo>
                <a:cubicBezTo>
                  <a:pt x="1298" y="301"/>
                  <a:pt x="1296" y="303"/>
                  <a:pt x="1294" y="304"/>
                </a:cubicBezTo>
                <a:cubicBezTo>
                  <a:pt x="1293" y="305"/>
                  <a:pt x="1293" y="303"/>
                  <a:pt x="1294" y="302"/>
                </a:cubicBezTo>
                <a:cubicBezTo>
                  <a:pt x="1296" y="300"/>
                  <a:pt x="1303" y="298"/>
                  <a:pt x="1305" y="296"/>
                </a:cubicBezTo>
                <a:cubicBezTo>
                  <a:pt x="1307" y="294"/>
                  <a:pt x="1311" y="292"/>
                  <a:pt x="1309" y="289"/>
                </a:cubicBezTo>
                <a:cubicBezTo>
                  <a:pt x="1308" y="287"/>
                  <a:pt x="1307" y="282"/>
                  <a:pt x="1304" y="282"/>
                </a:cubicBezTo>
                <a:cubicBezTo>
                  <a:pt x="1301" y="282"/>
                  <a:pt x="1293" y="282"/>
                  <a:pt x="1292" y="283"/>
                </a:cubicBezTo>
                <a:cubicBezTo>
                  <a:pt x="1291" y="284"/>
                  <a:pt x="1292" y="286"/>
                  <a:pt x="1290" y="286"/>
                </a:cubicBezTo>
                <a:cubicBezTo>
                  <a:pt x="1287" y="286"/>
                  <a:pt x="1285" y="285"/>
                  <a:pt x="1283" y="285"/>
                </a:cubicBezTo>
                <a:cubicBezTo>
                  <a:pt x="1282" y="284"/>
                  <a:pt x="1282" y="284"/>
                  <a:pt x="1284" y="283"/>
                </a:cubicBezTo>
                <a:cubicBezTo>
                  <a:pt x="1286" y="282"/>
                  <a:pt x="1287" y="281"/>
                  <a:pt x="1287" y="279"/>
                </a:cubicBezTo>
                <a:cubicBezTo>
                  <a:pt x="1288" y="278"/>
                  <a:pt x="1289" y="279"/>
                  <a:pt x="1291" y="280"/>
                </a:cubicBezTo>
                <a:cubicBezTo>
                  <a:pt x="1292" y="281"/>
                  <a:pt x="1292" y="283"/>
                  <a:pt x="1292" y="281"/>
                </a:cubicBezTo>
                <a:cubicBezTo>
                  <a:pt x="1292" y="280"/>
                  <a:pt x="1292" y="278"/>
                  <a:pt x="1294" y="277"/>
                </a:cubicBezTo>
                <a:cubicBezTo>
                  <a:pt x="1295" y="276"/>
                  <a:pt x="1296" y="273"/>
                  <a:pt x="1294" y="272"/>
                </a:cubicBezTo>
                <a:cubicBezTo>
                  <a:pt x="1292" y="272"/>
                  <a:pt x="1289" y="272"/>
                  <a:pt x="1290" y="271"/>
                </a:cubicBezTo>
                <a:cubicBezTo>
                  <a:pt x="1291" y="269"/>
                  <a:pt x="1292" y="265"/>
                  <a:pt x="1290" y="263"/>
                </a:cubicBezTo>
                <a:cubicBezTo>
                  <a:pt x="1289" y="261"/>
                  <a:pt x="1289" y="261"/>
                  <a:pt x="1287" y="260"/>
                </a:cubicBezTo>
                <a:cubicBezTo>
                  <a:pt x="1284" y="260"/>
                  <a:pt x="1287" y="261"/>
                  <a:pt x="1288" y="259"/>
                </a:cubicBezTo>
                <a:cubicBezTo>
                  <a:pt x="1289" y="258"/>
                  <a:pt x="1292" y="257"/>
                  <a:pt x="1291" y="256"/>
                </a:cubicBezTo>
                <a:cubicBezTo>
                  <a:pt x="1289" y="254"/>
                  <a:pt x="1287" y="252"/>
                  <a:pt x="1287" y="251"/>
                </a:cubicBezTo>
                <a:cubicBezTo>
                  <a:pt x="1288" y="250"/>
                  <a:pt x="1289" y="248"/>
                  <a:pt x="1291" y="246"/>
                </a:cubicBezTo>
                <a:cubicBezTo>
                  <a:pt x="1293" y="244"/>
                  <a:pt x="1293" y="241"/>
                  <a:pt x="1292" y="241"/>
                </a:cubicBezTo>
                <a:cubicBezTo>
                  <a:pt x="1291" y="240"/>
                  <a:pt x="1288" y="243"/>
                  <a:pt x="1286" y="243"/>
                </a:cubicBezTo>
                <a:cubicBezTo>
                  <a:pt x="1285" y="243"/>
                  <a:pt x="1285" y="241"/>
                  <a:pt x="1283" y="241"/>
                </a:cubicBezTo>
                <a:cubicBezTo>
                  <a:pt x="1280" y="240"/>
                  <a:pt x="1269" y="239"/>
                  <a:pt x="1266" y="236"/>
                </a:cubicBezTo>
                <a:cubicBezTo>
                  <a:pt x="1263" y="233"/>
                  <a:pt x="1265" y="231"/>
                  <a:pt x="1263" y="229"/>
                </a:cubicBezTo>
                <a:cubicBezTo>
                  <a:pt x="1260" y="228"/>
                  <a:pt x="1259" y="228"/>
                  <a:pt x="1257" y="227"/>
                </a:cubicBezTo>
                <a:cubicBezTo>
                  <a:pt x="1255" y="226"/>
                  <a:pt x="1256" y="224"/>
                  <a:pt x="1255" y="223"/>
                </a:cubicBezTo>
                <a:cubicBezTo>
                  <a:pt x="1254" y="223"/>
                  <a:pt x="1254" y="224"/>
                  <a:pt x="1251" y="224"/>
                </a:cubicBezTo>
                <a:cubicBezTo>
                  <a:pt x="1249" y="224"/>
                  <a:pt x="1250" y="225"/>
                  <a:pt x="1250" y="223"/>
                </a:cubicBezTo>
                <a:cubicBezTo>
                  <a:pt x="1251" y="221"/>
                  <a:pt x="1251" y="220"/>
                  <a:pt x="1249" y="218"/>
                </a:cubicBezTo>
                <a:cubicBezTo>
                  <a:pt x="1246" y="217"/>
                  <a:pt x="1246" y="217"/>
                  <a:pt x="1244" y="216"/>
                </a:cubicBezTo>
                <a:cubicBezTo>
                  <a:pt x="1242" y="214"/>
                  <a:pt x="1242" y="210"/>
                  <a:pt x="1237" y="212"/>
                </a:cubicBezTo>
                <a:cubicBezTo>
                  <a:pt x="1232" y="214"/>
                  <a:pt x="1229" y="218"/>
                  <a:pt x="1224" y="217"/>
                </a:cubicBezTo>
                <a:cubicBezTo>
                  <a:pt x="1220" y="216"/>
                  <a:pt x="1219" y="214"/>
                  <a:pt x="1215" y="215"/>
                </a:cubicBezTo>
                <a:cubicBezTo>
                  <a:pt x="1212" y="216"/>
                  <a:pt x="1212" y="218"/>
                  <a:pt x="1209" y="216"/>
                </a:cubicBezTo>
                <a:cubicBezTo>
                  <a:pt x="1206" y="215"/>
                  <a:pt x="1206" y="213"/>
                  <a:pt x="1201" y="212"/>
                </a:cubicBezTo>
                <a:cubicBezTo>
                  <a:pt x="1197" y="211"/>
                  <a:pt x="1192" y="208"/>
                  <a:pt x="1188" y="210"/>
                </a:cubicBezTo>
                <a:cubicBezTo>
                  <a:pt x="1183" y="212"/>
                  <a:pt x="1177" y="213"/>
                  <a:pt x="1180" y="220"/>
                </a:cubicBezTo>
                <a:cubicBezTo>
                  <a:pt x="1183" y="226"/>
                  <a:pt x="1187" y="226"/>
                  <a:pt x="1185" y="230"/>
                </a:cubicBezTo>
                <a:cubicBezTo>
                  <a:pt x="1183" y="234"/>
                  <a:pt x="1183" y="236"/>
                  <a:pt x="1183" y="239"/>
                </a:cubicBezTo>
                <a:cubicBezTo>
                  <a:pt x="1182" y="243"/>
                  <a:pt x="1179" y="241"/>
                  <a:pt x="1180" y="243"/>
                </a:cubicBezTo>
                <a:cubicBezTo>
                  <a:pt x="1181" y="245"/>
                  <a:pt x="1183" y="246"/>
                  <a:pt x="1184" y="249"/>
                </a:cubicBezTo>
                <a:cubicBezTo>
                  <a:pt x="1185" y="252"/>
                  <a:pt x="1184" y="251"/>
                  <a:pt x="1185" y="254"/>
                </a:cubicBezTo>
                <a:cubicBezTo>
                  <a:pt x="1186" y="256"/>
                  <a:pt x="1187" y="258"/>
                  <a:pt x="1187" y="259"/>
                </a:cubicBezTo>
                <a:cubicBezTo>
                  <a:pt x="1187" y="260"/>
                  <a:pt x="1187" y="267"/>
                  <a:pt x="1186" y="267"/>
                </a:cubicBezTo>
                <a:cubicBezTo>
                  <a:pt x="1185" y="267"/>
                  <a:pt x="1183" y="266"/>
                  <a:pt x="1183" y="269"/>
                </a:cubicBezTo>
                <a:cubicBezTo>
                  <a:pt x="1182" y="273"/>
                  <a:pt x="1180" y="276"/>
                  <a:pt x="1177" y="279"/>
                </a:cubicBezTo>
                <a:cubicBezTo>
                  <a:pt x="1174" y="283"/>
                  <a:pt x="1172" y="287"/>
                  <a:pt x="1174" y="288"/>
                </a:cubicBezTo>
                <a:cubicBezTo>
                  <a:pt x="1177" y="289"/>
                  <a:pt x="1199" y="303"/>
                  <a:pt x="1199" y="313"/>
                </a:cubicBezTo>
                <a:cubicBezTo>
                  <a:pt x="1199" y="322"/>
                  <a:pt x="1205" y="333"/>
                  <a:pt x="1191" y="344"/>
                </a:cubicBezTo>
                <a:cubicBezTo>
                  <a:pt x="1176" y="354"/>
                  <a:pt x="1168" y="358"/>
                  <a:pt x="1164" y="359"/>
                </a:cubicBezTo>
                <a:cubicBezTo>
                  <a:pt x="1160" y="359"/>
                  <a:pt x="1159" y="364"/>
                  <a:pt x="1163" y="371"/>
                </a:cubicBezTo>
                <a:cubicBezTo>
                  <a:pt x="1168" y="377"/>
                  <a:pt x="1166" y="378"/>
                  <a:pt x="1166" y="380"/>
                </a:cubicBezTo>
                <a:cubicBezTo>
                  <a:pt x="1166" y="382"/>
                  <a:pt x="1167" y="383"/>
                  <a:pt x="1167" y="384"/>
                </a:cubicBezTo>
                <a:cubicBezTo>
                  <a:pt x="1167" y="385"/>
                  <a:pt x="1166" y="389"/>
                  <a:pt x="1169" y="395"/>
                </a:cubicBezTo>
                <a:cubicBezTo>
                  <a:pt x="1172" y="401"/>
                  <a:pt x="1173" y="408"/>
                  <a:pt x="1171" y="409"/>
                </a:cubicBezTo>
                <a:cubicBezTo>
                  <a:pt x="1169" y="410"/>
                  <a:pt x="1166" y="412"/>
                  <a:pt x="1168" y="414"/>
                </a:cubicBezTo>
                <a:cubicBezTo>
                  <a:pt x="1170" y="416"/>
                  <a:pt x="1169" y="420"/>
                  <a:pt x="1169" y="422"/>
                </a:cubicBezTo>
                <a:cubicBezTo>
                  <a:pt x="1169" y="424"/>
                  <a:pt x="1168" y="422"/>
                  <a:pt x="1167" y="420"/>
                </a:cubicBezTo>
                <a:cubicBezTo>
                  <a:pt x="1165" y="418"/>
                  <a:pt x="1164" y="417"/>
                  <a:pt x="1162" y="417"/>
                </a:cubicBezTo>
                <a:cubicBezTo>
                  <a:pt x="1160" y="417"/>
                  <a:pt x="1158" y="421"/>
                  <a:pt x="1159" y="424"/>
                </a:cubicBezTo>
                <a:cubicBezTo>
                  <a:pt x="1159" y="427"/>
                  <a:pt x="1164" y="433"/>
                  <a:pt x="1162" y="431"/>
                </a:cubicBezTo>
                <a:cubicBezTo>
                  <a:pt x="1160" y="428"/>
                  <a:pt x="1151" y="421"/>
                  <a:pt x="1149" y="421"/>
                </a:cubicBezTo>
                <a:cubicBezTo>
                  <a:pt x="1146" y="421"/>
                  <a:pt x="1137" y="427"/>
                  <a:pt x="1140" y="425"/>
                </a:cubicBezTo>
                <a:cubicBezTo>
                  <a:pt x="1144" y="422"/>
                  <a:pt x="1147" y="417"/>
                  <a:pt x="1145" y="414"/>
                </a:cubicBezTo>
                <a:cubicBezTo>
                  <a:pt x="1142" y="411"/>
                  <a:pt x="1137" y="406"/>
                  <a:pt x="1133" y="406"/>
                </a:cubicBezTo>
                <a:cubicBezTo>
                  <a:pt x="1129" y="405"/>
                  <a:pt x="1129" y="405"/>
                  <a:pt x="1131" y="403"/>
                </a:cubicBezTo>
                <a:cubicBezTo>
                  <a:pt x="1133" y="401"/>
                  <a:pt x="1128" y="399"/>
                  <a:pt x="1126" y="395"/>
                </a:cubicBezTo>
                <a:cubicBezTo>
                  <a:pt x="1124" y="391"/>
                  <a:pt x="1124" y="388"/>
                  <a:pt x="1125" y="385"/>
                </a:cubicBezTo>
                <a:cubicBezTo>
                  <a:pt x="1126" y="381"/>
                  <a:pt x="1126" y="377"/>
                  <a:pt x="1124" y="375"/>
                </a:cubicBezTo>
                <a:cubicBezTo>
                  <a:pt x="1123" y="373"/>
                  <a:pt x="1119" y="369"/>
                  <a:pt x="1121" y="367"/>
                </a:cubicBezTo>
                <a:cubicBezTo>
                  <a:pt x="1123" y="365"/>
                  <a:pt x="1125" y="361"/>
                  <a:pt x="1124" y="357"/>
                </a:cubicBezTo>
                <a:cubicBezTo>
                  <a:pt x="1123" y="354"/>
                  <a:pt x="1120" y="352"/>
                  <a:pt x="1116" y="352"/>
                </a:cubicBezTo>
                <a:cubicBezTo>
                  <a:pt x="1112" y="351"/>
                  <a:pt x="1092" y="349"/>
                  <a:pt x="1089" y="350"/>
                </a:cubicBezTo>
                <a:cubicBezTo>
                  <a:pt x="1087" y="352"/>
                  <a:pt x="1082" y="358"/>
                  <a:pt x="1084" y="354"/>
                </a:cubicBezTo>
                <a:cubicBezTo>
                  <a:pt x="1086" y="350"/>
                  <a:pt x="1084" y="349"/>
                  <a:pt x="1080" y="346"/>
                </a:cubicBezTo>
                <a:cubicBezTo>
                  <a:pt x="1076" y="343"/>
                  <a:pt x="1059" y="338"/>
                  <a:pt x="1056" y="336"/>
                </a:cubicBezTo>
                <a:cubicBezTo>
                  <a:pt x="1053" y="334"/>
                  <a:pt x="1053" y="333"/>
                  <a:pt x="1051" y="331"/>
                </a:cubicBezTo>
                <a:cubicBezTo>
                  <a:pt x="1050" y="329"/>
                  <a:pt x="1046" y="327"/>
                  <a:pt x="1043" y="325"/>
                </a:cubicBezTo>
                <a:cubicBezTo>
                  <a:pt x="1040" y="323"/>
                  <a:pt x="1039" y="322"/>
                  <a:pt x="1036" y="320"/>
                </a:cubicBezTo>
                <a:cubicBezTo>
                  <a:pt x="1032" y="319"/>
                  <a:pt x="1026" y="319"/>
                  <a:pt x="1024" y="318"/>
                </a:cubicBezTo>
                <a:cubicBezTo>
                  <a:pt x="1022" y="317"/>
                  <a:pt x="1018" y="313"/>
                  <a:pt x="1013" y="313"/>
                </a:cubicBezTo>
                <a:cubicBezTo>
                  <a:pt x="1008" y="313"/>
                  <a:pt x="1003" y="316"/>
                  <a:pt x="999" y="317"/>
                </a:cubicBezTo>
                <a:cubicBezTo>
                  <a:pt x="995" y="317"/>
                  <a:pt x="984" y="320"/>
                  <a:pt x="987" y="317"/>
                </a:cubicBezTo>
                <a:cubicBezTo>
                  <a:pt x="990" y="315"/>
                  <a:pt x="993" y="315"/>
                  <a:pt x="991" y="310"/>
                </a:cubicBezTo>
                <a:cubicBezTo>
                  <a:pt x="989" y="305"/>
                  <a:pt x="982" y="290"/>
                  <a:pt x="981" y="288"/>
                </a:cubicBezTo>
                <a:cubicBezTo>
                  <a:pt x="980" y="285"/>
                  <a:pt x="973" y="284"/>
                  <a:pt x="971" y="284"/>
                </a:cubicBezTo>
                <a:cubicBezTo>
                  <a:pt x="968" y="284"/>
                  <a:pt x="961" y="284"/>
                  <a:pt x="960" y="282"/>
                </a:cubicBezTo>
                <a:cubicBezTo>
                  <a:pt x="959" y="279"/>
                  <a:pt x="961" y="278"/>
                  <a:pt x="961" y="276"/>
                </a:cubicBezTo>
                <a:cubicBezTo>
                  <a:pt x="961" y="274"/>
                  <a:pt x="960" y="261"/>
                  <a:pt x="962" y="254"/>
                </a:cubicBezTo>
                <a:cubicBezTo>
                  <a:pt x="965" y="247"/>
                  <a:pt x="972" y="236"/>
                  <a:pt x="973" y="233"/>
                </a:cubicBezTo>
                <a:cubicBezTo>
                  <a:pt x="973" y="229"/>
                  <a:pt x="974" y="229"/>
                  <a:pt x="977" y="228"/>
                </a:cubicBezTo>
                <a:cubicBezTo>
                  <a:pt x="980" y="227"/>
                  <a:pt x="981" y="227"/>
                  <a:pt x="980" y="225"/>
                </a:cubicBezTo>
                <a:cubicBezTo>
                  <a:pt x="979" y="223"/>
                  <a:pt x="981" y="219"/>
                  <a:pt x="985" y="217"/>
                </a:cubicBezTo>
                <a:cubicBezTo>
                  <a:pt x="988" y="216"/>
                  <a:pt x="989" y="216"/>
                  <a:pt x="986" y="215"/>
                </a:cubicBezTo>
                <a:cubicBezTo>
                  <a:pt x="984" y="215"/>
                  <a:pt x="984" y="214"/>
                  <a:pt x="987" y="213"/>
                </a:cubicBezTo>
                <a:cubicBezTo>
                  <a:pt x="989" y="213"/>
                  <a:pt x="986" y="211"/>
                  <a:pt x="990" y="210"/>
                </a:cubicBezTo>
                <a:cubicBezTo>
                  <a:pt x="993" y="209"/>
                  <a:pt x="992" y="211"/>
                  <a:pt x="994" y="212"/>
                </a:cubicBezTo>
                <a:cubicBezTo>
                  <a:pt x="996" y="212"/>
                  <a:pt x="1000" y="206"/>
                  <a:pt x="998" y="205"/>
                </a:cubicBezTo>
                <a:cubicBezTo>
                  <a:pt x="996" y="205"/>
                  <a:pt x="991" y="204"/>
                  <a:pt x="992" y="203"/>
                </a:cubicBezTo>
                <a:cubicBezTo>
                  <a:pt x="994" y="202"/>
                  <a:pt x="998" y="200"/>
                  <a:pt x="1001" y="202"/>
                </a:cubicBezTo>
                <a:cubicBezTo>
                  <a:pt x="1005" y="204"/>
                  <a:pt x="1008" y="207"/>
                  <a:pt x="1008" y="206"/>
                </a:cubicBezTo>
                <a:cubicBezTo>
                  <a:pt x="1008" y="205"/>
                  <a:pt x="1009" y="202"/>
                  <a:pt x="1011" y="201"/>
                </a:cubicBezTo>
                <a:cubicBezTo>
                  <a:pt x="1014" y="201"/>
                  <a:pt x="1017" y="197"/>
                  <a:pt x="1014" y="194"/>
                </a:cubicBezTo>
                <a:cubicBezTo>
                  <a:pt x="1010" y="191"/>
                  <a:pt x="1005" y="188"/>
                  <a:pt x="1003" y="188"/>
                </a:cubicBezTo>
                <a:cubicBezTo>
                  <a:pt x="1000" y="188"/>
                  <a:pt x="993" y="188"/>
                  <a:pt x="990" y="188"/>
                </a:cubicBezTo>
                <a:cubicBezTo>
                  <a:pt x="987" y="189"/>
                  <a:pt x="989" y="186"/>
                  <a:pt x="991" y="185"/>
                </a:cubicBezTo>
                <a:cubicBezTo>
                  <a:pt x="993" y="184"/>
                  <a:pt x="984" y="181"/>
                  <a:pt x="983" y="181"/>
                </a:cubicBezTo>
                <a:cubicBezTo>
                  <a:pt x="981" y="181"/>
                  <a:pt x="980" y="182"/>
                  <a:pt x="979" y="182"/>
                </a:cubicBezTo>
                <a:cubicBezTo>
                  <a:pt x="977" y="182"/>
                  <a:pt x="975" y="180"/>
                  <a:pt x="973" y="180"/>
                </a:cubicBezTo>
                <a:cubicBezTo>
                  <a:pt x="970" y="179"/>
                  <a:pt x="972" y="177"/>
                  <a:pt x="974" y="177"/>
                </a:cubicBezTo>
                <a:cubicBezTo>
                  <a:pt x="976" y="177"/>
                  <a:pt x="975" y="177"/>
                  <a:pt x="977" y="176"/>
                </a:cubicBezTo>
                <a:cubicBezTo>
                  <a:pt x="979" y="175"/>
                  <a:pt x="981" y="176"/>
                  <a:pt x="980" y="177"/>
                </a:cubicBezTo>
                <a:cubicBezTo>
                  <a:pt x="980" y="179"/>
                  <a:pt x="981" y="179"/>
                  <a:pt x="984" y="179"/>
                </a:cubicBezTo>
                <a:cubicBezTo>
                  <a:pt x="986" y="179"/>
                  <a:pt x="990" y="179"/>
                  <a:pt x="992" y="180"/>
                </a:cubicBezTo>
                <a:cubicBezTo>
                  <a:pt x="994" y="181"/>
                  <a:pt x="998" y="183"/>
                  <a:pt x="1000" y="183"/>
                </a:cubicBezTo>
                <a:cubicBezTo>
                  <a:pt x="1001" y="183"/>
                  <a:pt x="999" y="185"/>
                  <a:pt x="1001" y="185"/>
                </a:cubicBezTo>
                <a:cubicBezTo>
                  <a:pt x="1003" y="185"/>
                  <a:pt x="1002" y="184"/>
                  <a:pt x="1005" y="184"/>
                </a:cubicBezTo>
                <a:cubicBezTo>
                  <a:pt x="1008" y="185"/>
                  <a:pt x="1012" y="189"/>
                  <a:pt x="1014" y="188"/>
                </a:cubicBezTo>
                <a:cubicBezTo>
                  <a:pt x="1015" y="188"/>
                  <a:pt x="1013" y="186"/>
                  <a:pt x="1016" y="186"/>
                </a:cubicBezTo>
                <a:cubicBezTo>
                  <a:pt x="1020" y="186"/>
                  <a:pt x="1025" y="187"/>
                  <a:pt x="1024" y="185"/>
                </a:cubicBezTo>
                <a:cubicBezTo>
                  <a:pt x="1023" y="183"/>
                  <a:pt x="1021" y="182"/>
                  <a:pt x="1023" y="180"/>
                </a:cubicBezTo>
                <a:cubicBezTo>
                  <a:pt x="1024" y="177"/>
                  <a:pt x="1027" y="174"/>
                  <a:pt x="1026" y="175"/>
                </a:cubicBezTo>
                <a:cubicBezTo>
                  <a:pt x="1026" y="177"/>
                  <a:pt x="1036" y="180"/>
                  <a:pt x="1040" y="179"/>
                </a:cubicBezTo>
                <a:cubicBezTo>
                  <a:pt x="1044" y="178"/>
                  <a:pt x="1049" y="175"/>
                  <a:pt x="1050" y="172"/>
                </a:cubicBezTo>
                <a:cubicBezTo>
                  <a:pt x="1051" y="169"/>
                  <a:pt x="1059" y="163"/>
                  <a:pt x="1060" y="160"/>
                </a:cubicBezTo>
                <a:cubicBezTo>
                  <a:pt x="1061" y="157"/>
                  <a:pt x="1061" y="154"/>
                  <a:pt x="1058" y="152"/>
                </a:cubicBezTo>
                <a:cubicBezTo>
                  <a:pt x="1056" y="151"/>
                  <a:pt x="1051" y="152"/>
                  <a:pt x="1044" y="152"/>
                </a:cubicBezTo>
                <a:cubicBezTo>
                  <a:pt x="1037" y="153"/>
                  <a:pt x="1029" y="146"/>
                  <a:pt x="1027" y="144"/>
                </a:cubicBezTo>
                <a:cubicBezTo>
                  <a:pt x="1024" y="142"/>
                  <a:pt x="1024" y="141"/>
                  <a:pt x="1019" y="140"/>
                </a:cubicBezTo>
                <a:cubicBezTo>
                  <a:pt x="1014" y="139"/>
                  <a:pt x="1004" y="140"/>
                  <a:pt x="1006" y="138"/>
                </a:cubicBezTo>
                <a:cubicBezTo>
                  <a:pt x="1009" y="137"/>
                  <a:pt x="1017" y="139"/>
                  <a:pt x="1021" y="139"/>
                </a:cubicBezTo>
                <a:cubicBezTo>
                  <a:pt x="1024" y="139"/>
                  <a:pt x="1021" y="138"/>
                  <a:pt x="1025" y="137"/>
                </a:cubicBezTo>
                <a:cubicBezTo>
                  <a:pt x="1029" y="137"/>
                  <a:pt x="1028" y="136"/>
                  <a:pt x="1032" y="139"/>
                </a:cubicBezTo>
                <a:cubicBezTo>
                  <a:pt x="1036" y="142"/>
                  <a:pt x="1045" y="148"/>
                  <a:pt x="1048" y="149"/>
                </a:cubicBezTo>
                <a:cubicBezTo>
                  <a:pt x="1051" y="150"/>
                  <a:pt x="1056" y="153"/>
                  <a:pt x="1061" y="149"/>
                </a:cubicBezTo>
                <a:cubicBezTo>
                  <a:pt x="1066" y="144"/>
                  <a:pt x="1070" y="141"/>
                  <a:pt x="1071" y="139"/>
                </a:cubicBezTo>
                <a:cubicBezTo>
                  <a:pt x="1072" y="137"/>
                  <a:pt x="1076" y="135"/>
                  <a:pt x="1075" y="133"/>
                </a:cubicBezTo>
                <a:cubicBezTo>
                  <a:pt x="1074" y="132"/>
                  <a:pt x="1068" y="132"/>
                  <a:pt x="1066" y="129"/>
                </a:cubicBezTo>
                <a:cubicBezTo>
                  <a:pt x="1065" y="127"/>
                  <a:pt x="1067" y="124"/>
                  <a:pt x="1070" y="124"/>
                </a:cubicBezTo>
                <a:cubicBezTo>
                  <a:pt x="1072" y="124"/>
                  <a:pt x="1082" y="124"/>
                  <a:pt x="1086" y="127"/>
                </a:cubicBezTo>
                <a:cubicBezTo>
                  <a:pt x="1091" y="130"/>
                  <a:pt x="1092" y="131"/>
                  <a:pt x="1095" y="129"/>
                </a:cubicBezTo>
                <a:cubicBezTo>
                  <a:pt x="1099" y="127"/>
                  <a:pt x="1097" y="127"/>
                  <a:pt x="1098" y="128"/>
                </a:cubicBezTo>
                <a:cubicBezTo>
                  <a:pt x="1099" y="129"/>
                  <a:pt x="1103" y="129"/>
                  <a:pt x="1103" y="127"/>
                </a:cubicBezTo>
                <a:cubicBezTo>
                  <a:pt x="1102" y="125"/>
                  <a:pt x="1102" y="124"/>
                  <a:pt x="1098" y="121"/>
                </a:cubicBezTo>
                <a:cubicBezTo>
                  <a:pt x="1094" y="118"/>
                  <a:pt x="1089" y="117"/>
                  <a:pt x="1087" y="117"/>
                </a:cubicBezTo>
                <a:cubicBezTo>
                  <a:pt x="1085" y="117"/>
                  <a:pt x="1089" y="116"/>
                  <a:pt x="1091" y="115"/>
                </a:cubicBezTo>
                <a:cubicBezTo>
                  <a:pt x="1092" y="114"/>
                  <a:pt x="1097" y="117"/>
                  <a:pt x="1099" y="118"/>
                </a:cubicBezTo>
                <a:cubicBezTo>
                  <a:pt x="1101" y="120"/>
                  <a:pt x="1104" y="118"/>
                  <a:pt x="1104" y="121"/>
                </a:cubicBezTo>
                <a:cubicBezTo>
                  <a:pt x="1104" y="123"/>
                  <a:pt x="1106" y="125"/>
                  <a:pt x="1109" y="126"/>
                </a:cubicBezTo>
                <a:cubicBezTo>
                  <a:pt x="1111" y="128"/>
                  <a:pt x="1116" y="132"/>
                  <a:pt x="1115" y="130"/>
                </a:cubicBezTo>
                <a:cubicBezTo>
                  <a:pt x="1113" y="127"/>
                  <a:pt x="1112" y="128"/>
                  <a:pt x="1116" y="125"/>
                </a:cubicBezTo>
                <a:cubicBezTo>
                  <a:pt x="1120" y="122"/>
                  <a:pt x="1126" y="120"/>
                  <a:pt x="1128" y="117"/>
                </a:cubicBezTo>
                <a:cubicBezTo>
                  <a:pt x="1129" y="113"/>
                  <a:pt x="1132" y="112"/>
                  <a:pt x="1134" y="109"/>
                </a:cubicBezTo>
                <a:cubicBezTo>
                  <a:pt x="1137" y="107"/>
                  <a:pt x="1136" y="101"/>
                  <a:pt x="1134" y="101"/>
                </a:cubicBezTo>
                <a:cubicBezTo>
                  <a:pt x="1132" y="100"/>
                  <a:pt x="1126" y="96"/>
                  <a:pt x="1125" y="92"/>
                </a:cubicBezTo>
                <a:cubicBezTo>
                  <a:pt x="1124" y="88"/>
                  <a:pt x="1123" y="87"/>
                  <a:pt x="1121" y="84"/>
                </a:cubicBezTo>
                <a:cubicBezTo>
                  <a:pt x="1119" y="81"/>
                  <a:pt x="1118" y="80"/>
                  <a:pt x="1120" y="81"/>
                </a:cubicBezTo>
                <a:cubicBezTo>
                  <a:pt x="1123" y="81"/>
                  <a:pt x="1135" y="80"/>
                  <a:pt x="1136" y="77"/>
                </a:cubicBezTo>
                <a:cubicBezTo>
                  <a:pt x="1136" y="75"/>
                  <a:pt x="1138" y="75"/>
                  <a:pt x="1133" y="73"/>
                </a:cubicBezTo>
                <a:cubicBezTo>
                  <a:pt x="1128" y="72"/>
                  <a:pt x="1127" y="72"/>
                  <a:pt x="1131" y="69"/>
                </a:cubicBezTo>
                <a:cubicBezTo>
                  <a:pt x="1134" y="67"/>
                  <a:pt x="1138" y="67"/>
                  <a:pt x="1135" y="65"/>
                </a:cubicBezTo>
                <a:cubicBezTo>
                  <a:pt x="1132" y="64"/>
                  <a:pt x="1129" y="64"/>
                  <a:pt x="1126" y="64"/>
                </a:cubicBezTo>
                <a:cubicBezTo>
                  <a:pt x="1122" y="64"/>
                  <a:pt x="1122" y="59"/>
                  <a:pt x="1117" y="58"/>
                </a:cubicBezTo>
                <a:cubicBezTo>
                  <a:pt x="1113" y="57"/>
                  <a:pt x="1109" y="56"/>
                  <a:pt x="1113" y="55"/>
                </a:cubicBezTo>
                <a:cubicBezTo>
                  <a:pt x="1117" y="54"/>
                  <a:pt x="1124" y="53"/>
                  <a:pt x="1117" y="53"/>
                </a:cubicBezTo>
                <a:cubicBezTo>
                  <a:pt x="1111" y="53"/>
                  <a:pt x="1103" y="52"/>
                  <a:pt x="1099" y="51"/>
                </a:cubicBezTo>
                <a:cubicBezTo>
                  <a:pt x="1095" y="49"/>
                  <a:pt x="1087" y="50"/>
                  <a:pt x="1086" y="50"/>
                </a:cubicBezTo>
                <a:cubicBezTo>
                  <a:pt x="1085" y="51"/>
                  <a:pt x="1083" y="49"/>
                  <a:pt x="1081" y="49"/>
                </a:cubicBezTo>
                <a:cubicBezTo>
                  <a:pt x="1080" y="49"/>
                  <a:pt x="1083" y="49"/>
                  <a:pt x="1083" y="51"/>
                </a:cubicBezTo>
                <a:cubicBezTo>
                  <a:pt x="1083" y="54"/>
                  <a:pt x="1080" y="57"/>
                  <a:pt x="1081" y="59"/>
                </a:cubicBezTo>
                <a:cubicBezTo>
                  <a:pt x="1082" y="62"/>
                  <a:pt x="1084" y="62"/>
                  <a:pt x="1089" y="66"/>
                </a:cubicBezTo>
                <a:cubicBezTo>
                  <a:pt x="1093" y="69"/>
                  <a:pt x="1094" y="69"/>
                  <a:pt x="1092" y="70"/>
                </a:cubicBezTo>
                <a:cubicBezTo>
                  <a:pt x="1089" y="70"/>
                  <a:pt x="1084" y="71"/>
                  <a:pt x="1086" y="71"/>
                </a:cubicBezTo>
                <a:cubicBezTo>
                  <a:pt x="1088" y="72"/>
                  <a:pt x="1093" y="74"/>
                  <a:pt x="1088" y="74"/>
                </a:cubicBezTo>
                <a:cubicBezTo>
                  <a:pt x="1083" y="74"/>
                  <a:pt x="1081" y="74"/>
                  <a:pt x="1080" y="79"/>
                </a:cubicBezTo>
                <a:cubicBezTo>
                  <a:pt x="1078" y="83"/>
                  <a:pt x="1077" y="92"/>
                  <a:pt x="1074" y="94"/>
                </a:cubicBezTo>
                <a:cubicBezTo>
                  <a:pt x="1072" y="97"/>
                  <a:pt x="1070" y="101"/>
                  <a:pt x="1070" y="104"/>
                </a:cubicBezTo>
                <a:cubicBezTo>
                  <a:pt x="1070" y="107"/>
                  <a:pt x="1068" y="104"/>
                  <a:pt x="1064" y="107"/>
                </a:cubicBezTo>
                <a:cubicBezTo>
                  <a:pt x="1060" y="109"/>
                  <a:pt x="1059" y="113"/>
                  <a:pt x="1058" y="112"/>
                </a:cubicBezTo>
                <a:cubicBezTo>
                  <a:pt x="1057" y="111"/>
                  <a:pt x="1057" y="107"/>
                  <a:pt x="1054" y="104"/>
                </a:cubicBezTo>
                <a:cubicBezTo>
                  <a:pt x="1050" y="100"/>
                  <a:pt x="1044" y="97"/>
                  <a:pt x="1044" y="93"/>
                </a:cubicBezTo>
                <a:cubicBezTo>
                  <a:pt x="1044" y="89"/>
                  <a:pt x="1045" y="84"/>
                  <a:pt x="1047" y="84"/>
                </a:cubicBezTo>
                <a:cubicBezTo>
                  <a:pt x="1049" y="84"/>
                  <a:pt x="1053" y="86"/>
                  <a:pt x="1052" y="82"/>
                </a:cubicBezTo>
                <a:cubicBezTo>
                  <a:pt x="1051" y="79"/>
                  <a:pt x="1051" y="76"/>
                  <a:pt x="1050" y="74"/>
                </a:cubicBezTo>
                <a:cubicBezTo>
                  <a:pt x="1048" y="72"/>
                  <a:pt x="1039" y="64"/>
                  <a:pt x="1036" y="63"/>
                </a:cubicBezTo>
                <a:cubicBezTo>
                  <a:pt x="1033" y="62"/>
                  <a:pt x="1030" y="64"/>
                  <a:pt x="1028" y="67"/>
                </a:cubicBezTo>
                <a:cubicBezTo>
                  <a:pt x="1026" y="70"/>
                  <a:pt x="1027" y="79"/>
                  <a:pt x="1026" y="80"/>
                </a:cubicBezTo>
                <a:cubicBezTo>
                  <a:pt x="1024" y="82"/>
                  <a:pt x="1017" y="82"/>
                  <a:pt x="1016" y="79"/>
                </a:cubicBezTo>
                <a:cubicBezTo>
                  <a:pt x="1016" y="77"/>
                  <a:pt x="1014" y="68"/>
                  <a:pt x="1012" y="66"/>
                </a:cubicBezTo>
                <a:cubicBezTo>
                  <a:pt x="1010" y="64"/>
                  <a:pt x="1007" y="62"/>
                  <a:pt x="1009" y="62"/>
                </a:cubicBezTo>
                <a:cubicBezTo>
                  <a:pt x="1011" y="61"/>
                  <a:pt x="1012" y="61"/>
                  <a:pt x="1013" y="62"/>
                </a:cubicBezTo>
                <a:cubicBezTo>
                  <a:pt x="1015" y="62"/>
                  <a:pt x="1015" y="64"/>
                  <a:pt x="1017" y="63"/>
                </a:cubicBezTo>
                <a:cubicBezTo>
                  <a:pt x="1018" y="62"/>
                  <a:pt x="1021" y="62"/>
                  <a:pt x="1019" y="60"/>
                </a:cubicBezTo>
                <a:cubicBezTo>
                  <a:pt x="1017" y="58"/>
                  <a:pt x="1017" y="56"/>
                  <a:pt x="1015" y="56"/>
                </a:cubicBezTo>
                <a:cubicBezTo>
                  <a:pt x="1014" y="57"/>
                  <a:pt x="1013" y="60"/>
                  <a:pt x="1011" y="58"/>
                </a:cubicBezTo>
                <a:cubicBezTo>
                  <a:pt x="1010" y="56"/>
                  <a:pt x="1007" y="54"/>
                  <a:pt x="1005" y="55"/>
                </a:cubicBezTo>
                <a:cubicBezTo>
                  <a:pt x="1003" y="55"/>
                  <a:pt x="1002" y="57"/>
                  <a:pt x="999" y="55"/>
                </a:cubicBezTo>
                <a:cubicBezTo>
                  <a:pt x="996" y="54"/>
                  <a:pt x="995" y="52"/>
                  <a:pt x="993" y="53"/>
                </a:cubicBezTo>
                <a:cubicBezTo>
                  <a:pt x="991" y="53"/>
                  <a:pt x="995" y="48"/>
                  <a:pt x="994" y="47"/>
                </a:cubicBezTo>
                <a:cubicBezTo>
                  <a:pt x="993" y="47"/>
                  <a:pt x="995" y="47"/>
                  <a:pt x="996" y="47"/>
                </a:cubicBezTo>
                <a:cubicBezTo>
                  <a:pt x="998" y="46"/>
                  <a:pt x="996" y="44"/>
                  <a:pt x="998" y="43"/>
                </a:cubicBezTo>
                <a:cubicBezTo>
                  <a:pt x="999" y="41"/>
                  <a:pt x="1001" y="43"/>
                  <a:pt x="1002" y="42"/>
                </a:cubicBezTo>
                <a:cubicBezTo>
                  <a:pt x="1003" y="41"/>
                  <a:pt x="999" y="40"/>
                  <a:pt x="998" y="38"/>
                </a:cubicBezTo>
                <a:cubicBezTo>
                  <a:pt x="996" y="36"/>
                  <a:pt x="996" y="33"/>
                  <a:pt x="996" y="31"/>
                </a:cubicBezTo>
                <a:cubicBezTo>
                  <a:pt x="995" y="30"/>
                  <a:pt x="994" y="30"/>
                  <a:pt x="991" y="29"/>
                </a:cubicBezTo>
                <a:cubicBezTo>
                  <a:pt x="989" y="28"/>
                  <a:pt x="988" y="26"/>
                  <a:pt x="986" y="26"/>
                </a:cubicBezTo>
                <a:cubicBezTo>
                  <a:pt x="984" y="25"/>
                  <a:pt x="986" y="19"/>
                  <a:pt x="984" y="17"/>
                </a:cubicBezTo>
                <a:cubicBezTo>
                  <a:pt x="983" y="14"/>
                  <a:pt x="981" y="12"/>
                  <a:pt x="979" y="10"/>
                </a:cubicBezTo>
                <a:cubicBezTo>
                  <a:pt x="977" y="8"/>
                  <a:pt x="978" y="5"/>
                  <a:pt x="973" y="4"/>
                </a:cubicBezTo>
                <a:cubicBezTo>
                  <a:pt x="968" y="3"/>
                  <a:pt x="964" y="4"/>
                  <a:pt x="964" y="3"/>
                </a:cubicBezTo>
                <a:cubicBezTo>
                  <a:pt x="963" y="1"/>
                  <a:pt x="964" y="0"/>
                  <a:pt x="961" y="0"/>
                </a:cubicBezTo>
                <a:cubicBezTo>
                  <a:pt x="958" y="0"/>
                  <a:pt x="954" y="1"/>
                  <a:pt x="954" y="3"/>
                </a:cubicBezTo>
                <a:cubicBezTo>
                  <a:pt x="954" y="5"/>
                  <a:pt x="955" y="6"/>
                  <a:pt x="952" y="6"/>
                </a:cubicBezTo>
                <a:cubicBezTo>
                  <a:pt x="950" y="6"/>
                  <a:pt x="945" y="9"/>
                  <a:pt x="950" y="9"/>
                </a:cubicBezTo>
                <a:cubicBezTo>
                  <a:pt x="955" y="9"/>
                  <a:pt x="957" y="10"/>
                  <a:pt x="955" y="10"/>
                </a:cubicBezTo>
                <a:cubicBezTo>
                  <a:pt x="953" y="10"/>
                  <a:pt x="953" y="11"/>
                  <a:pt x="952" y="12"/>
                </a:cubicBezTo>
                <a:cubicBezTo>
                  <a:pt x="951" y="14"/>
                  <a:pt x="951" y="14"/>
                  <a:pt x="948" y="14"/>
                </a:cubicBezTo>
                <a:cubicBezTo>
                  <a:pt x="946" y="13"/>
                  <a:pt x="944" y="11"/>
                  <a:pt x="941" y="15"/>
                </a:cubicBezTo>
                <a:cubicBezTo>
                  <a:pt x="938" y="19"/>
                  <a:pt x="936" y="24"/>
                  <a:pt x="938" y="25"/>
                </a:cubicBezTo>
                <a:cubicBezTo>
                  <a:pt x="939" y="27"/>
                  <a:pt x="944" y="28"/>
                  <a:pt x="946" y="29"/>
                </a:cubicBezTo>
                <a:cubicBezTo>
                  <a:pt x="947" y="30"/>
                  <a:pt x="947" y="30"/>
                  <a:pt x="944" y="31"/>
                </a:cubicBezTo>
                <a:cubicBezTo>
                  <a:pt x="940" y="32"/>
                  <a:pt x="938" y="37"/>
                  <a:pt x="938" y="39"/>
                </a:cubicBezTo>
                <a:cubicBezTo>
                  <a:pt x="938" y="41"/>
                  <a:pt x="947" y="51"/>
                  <a:pt x="949" y="51"/>
                </a:cubicBezTo>
                <a:cubicBezTo>
                  <a:pt x="951" y="51"/>
                  <a:pt x="955" y="55"/>
                  <a:pt x="958" y="55"/>
                </a:cubicBezTo>
                <a:cubicBezTo>
                  <a:pt x="960" y="54"/>
                  <a:pt x="962" y="52"/>
                  <a:pt x="964" y="54"/>
                </a:cubicBezTo>
                <a:cubicBezTo>
                  <a:pt x="967" y="56"/>
                  <a:pt x="969" y="58"/>
                  <a:pt x="971" y="58"/>
                </a:cubicBezTo>
                <a:cubicBezTo>
                  <a:pt x="974" y="59"/>
                  <a:pt x="975" y="61"/>
                  <a:pt x="972" y="61"/>
                </a:cubicBezTo>
                <a:cubicBezTo>
                  <a:pt x="969" y="61"/>
                  <a:pt x="968" y="61"/>
                  <a:pt x="969" y="64"/>
                </a:cubicBezTo>
                <a:cubicBezTo>
                  <a:pt x="969" y="67"/>
                  <a:pt x="968" y="68"/>
                  <a:pt x="966" y="69"/>
                </a:cubicBezTo>
                <a:cubicBezTo>
                  <a:pt x="965" y="70"/>
                  <a:pt x="963" y="76"/>
                  <a:pt x="966" y="76"/>
                </a:cubicBezTo>
                <a:cubicBezTo>
                  <a:pt x="969" y="75"/>
                  <a:pt x="973" y="74"/>
                  <a:pt x="973" y="71"/>
                </a:cubicBezTo>
                <a:cubicBezTo>
                  <a:pt x="972" y="69"/>
                  <a:pt x="976" y="68"/>
                  <a:pt x="977" y="70"/>
                </a:cubicBezTo>
                <a:cubicBezTo>
                  <a:pt x="977" y="71"/>
                  <a:pt x="977" y="78"/>
                  <a:pt x="975" y="80"/>
                </a:cubicBezTo>
                <a:cubicBezTo>
                  <a:pt x="972" y="81"/>
                  <a:pt x="969" y="83"/>
                  <a:pt x="968" y="85"/>
                </a:cubicBezTo>
                <a:cubicBezTo>
                  <a:pt x="967" y="87"/>
                  <a:pt x="965" y="89"/>
                  <a:pt x="962" y="89"/>
                </a:cubicBezTo>
                <a:cubicBezTo>
                  <a:pt x="959" y="90"/>
                  <a:pt x="953" y="90"/>
                  <a:pt x="952" y="93"/>
                </a:cubicBezTo>
                <a:cubicBezTo>
                  <a:pt x="952" y="97"/>
                  <a:pt x="949" y="97"/>
                  <a:pt x="950" y="98"/>
                </a:cubicBezTo>
                <a:cubicBezTo>
                  <a:pt x="952" y="99"/>
                  <a:pt x="955" y="102"/>
                  <a:pt x="955" y="105"/>
                </a:cubicBezTo>
                <a:cubicBezTo>
                  <a:pt x="955" y="108"/>
                  <a:pt x="955" y="110"/>
                  <a:pt x="952" y="109"/>
                </a:cubicBezTo>
                <a:cubicBezTo>
                  <a:pt x="950" y="107"/>
                  <a:pt x="950" y="104"/>
                  <a:pt x="948" y="106"/>
                </a:cubicBezTo>
                <a:cubicBezTo>
                  <a:pt x="946" y="108"/>
                  <a:pt x="945" y="108"/>
                  <a:pt x="943" y="107"/>
                </a:cubicBezTo>
                <a:cubicBezTo>
                  <a:pt x="941" y="105"/>
                  <a:pt x="938" y="103"/>
                  <a:pt x="940" y="101"/>
                </a:cubicBezTo>
                <a:cubicBezTo>
                  <a:pt x="942" y="98"/>
                  <a:pt x="943" y="96"/>
                  <a:pt x="943" y="94"/>
                </a:cubicBezTo>
                <a:cubicBezTo>
                  <a:pt x="943" y="92"/>
                  <a:pt x="945" y="89"/>
                  <a:pt x="945" y="88"/>
                </a:cubicBezTo>
                <a:cubicBezTo>
                  <a:pt x="944" y="86"/>
                  <a:pt x="944" y="86"/>
                  <a:pt x="942" y="87"/>
                </a:cubicBezTo>
                <a:cubicBezTo>
                  <a:pt x="940" y="89"/>
                  <a:pt x="938" y="90"/>
                  <a:pt x="937" y="88"/>
                </a:cubicBezTo>
                <a:cubicBezTo>
                  <a:pt x="936" y="86"/>
                  <a:pt x="934" y="87"/>
                  <a:pt x="932" y="85"/>
                </a:cubicBezTo>
                <a:cubicBezTo>
                  <a:pt x="929" y="83"/>
                  <a:pt x="926" y="80"/>
                  <a:pt x="923" y="80"/>
                </a:cubicBezTo>
                <a:cubicBezTo>
                  <a:pt x="921" y="80"/>
                  <a:pt x="920" y="83"/>
                  <a:pt x="918" y="83"/>
                </a:cubicBezTo>
                <a:cubicBezTo>
                  <a:pt x="916" y="83"/>
                  <a:pt x="915" y="83"/>
                  <a:pt x="913" y="82"/>
                </a:cubicBezTo>
                <a:cubicBezTo>
                  <a:pt x="912" y="82"/>
                  <a:pt x="911" y="82"/>
                  <a:pt x="911" y="84"/>
                </a:cubicBezTo>
                <a:cubicBezTo>
                  <a:pt x="912" y="86"/>
                  <a:pt x="913" y="85"/>
                  <a:pt x="914" y="87"/>
                </a:cubicBezTo>
                <a:cubicBezTo>
                  <a:pt x="914" y="90"/>
                  <a:pt x="917" y="92"/>
                  <a:pt x="920" y="92"/>
                </a:cubicBezTo>
                <a:cubicBezTo>
                  <a:pt x="924" y="92"/>
                  <a:pt x="929" y="94"/>
                  <a:pt x="930" y="96"/>
                </a:cubicBezTo>
                <a:cubicBezTo>
                  <a:pt x="931" y="99"/>
                  <a:pt x="933" y="101"/>
                  <a:pt x="928" y="101"/>
                </a:cubicBezTo>
                <a:cubicBezTo>
                  <a:pt x="923" y="101"/>
                  <a:pt x="918" y="95"/>
                  <a:pt x="916" y="94"/>
                </a:cubicBezTo>
                <a:cubicBezTo>
                  <a:pt x="914" y="93"/>
                  <a:pt x="913" y="93"/>
                  <a:pt x="909" y="95"/>
                </a:cubicBezTo>
                <a:cubicBezTo>
                  <a:pt x="906" y="98"/>
                  <a:pt x="904" y="96"/>
                  <a:pt x="899" y="96"/>
                </a:cubicBezTo>
                <a:cubicBezTo>
                  <a:pt x="893" y="95"/>
                  <a:pt x="882" y="97"/>
                  <a:pt x="876" y="97"/>
                </a:cubicBezTo>
                <a:cubicBezTo>
                  <a:pt x="871" y="97"/>
                  <a:pt x="866" y="98"/>
                  <a:pt x="858" y="95"/>
                </a:cubicBezTo>
                <a:cubicBezTo>
                  <a:pt x="850" y="91"/>
                  <a:pt x="841" y="91"/>
                  <a:pt x="838" y="89"/>
                </a:cubicBezTo>
                <a:cubicBezTo>
                  <a:pt x="835" y="87"/>
                  <a:pt x="826" y="87"/>
                  <a:pt x="823" y="83"/>
                </a:cubicBezTo>
                <a:cubicBezTo>
                  <a:pt x="821" y="79"/>
                  <a:pt x="822" y="73"/>
                  <a:pt x="816" y="72"/>
                </a:cubicBezTo>
                <a:cubicBezTo>
                  <a:pt x="810" y="72"/>
                  <a:pt x="801" y="75"/>
                  <a:pt x="796" y="76"/>
                </a:cubicBezTo>
                <a:cubicBezTo>
                  <a:pt x="790" y="77"/>
                  <a:pt x="786" y="77"/>
                  <a:pt x="783" y="80"/>
                </a:cubicBezTo>
                <a:cubicBezTo>
                  <a:pt x="781" y="82"/>
                  <a:pt x="779" y="84"/>
                  <a:pt x="779" y="85"/>
                </a:cubicBezTo>
                <a:cubicBezTo>
                  <a:pt x="780" y="86"/>
                  <a:pt x="784" y="86"/>
                  <a:pt x="787" y="87"/>
                </a:cubicBezTo>
                <a:cubicBezTo>
                  <a:pt x="790" y="88"/>
                  <a:pt x="792" y="90"/>
                  <a:pt x="792" y="88"/>
                </a:cubicBezTo>
                <a:cubicBezTo>
                  <a:pt x="792" y="85"/>
                  <a:pt x="792" y="83"/>
                  <a:pt x="794" y="84"/>
                </a:cubicBezTo>
                <a:cubicBezTo>
                  <a:pt x="797" y="84"/>
                  <a:pt x="797" y="87"/>
                  <a:pt x="800" y="85"/>
                </a:cubicBezTo>
                <a:cubicBezTo>
                  <a:pt x="803" y="84"/>
                  <a:pt x="805" y="82"/>
                  <a:pt x="810" y="80"/>
                </a:cubicBezTo>
                <a:cubicBezTo>
                  <a:pt x="815" y="78"/>
                  <a:pt x="820" y="77"/>
                  <a:pt x="817" y="80"/>
                </a:cubicBezTo>
                <a:cubicBezTo>
                  <a:pt x="815" y="82"/>
                  <a:pt x="811" y="83"/>
                  <a:pt x="808" y="86"/>
                </a:cubicBezTo>
                <a:cubicBezTo>
                  <a:pt x="806" y="89"/>
                  <a:pt x="803" y="89"/>
                  <a:pt x="800" y="90"/>
                </a:cubicBezTo>
                <a:cubicBezTo>
                  <a:pt x="797" y="90"/>
                  <a:pt x="794" y="91"/>
                  <a:pt x="792" y="92"/>
                </a:cubicBezTo>
                <a:cubicBezTo>
                  <a:pt x="790" y="93"/>
                  <a:pt x="788" y="95"/>
                  <a:pt x="789" y="98"/>
                </a:cubicBezTo>
                <a:cubicBezTo>
                  <a:pt x="791" y="101"/>
                  <a:pt x="793" y="97"/>
                  <a:pt x="794" y="101"/>
                </a:cubicBezTo>
                <a:cubicBezTo>
                  <a:pt x="794" y="106"/>
                  <a:pt x="791" y="108"/>
                  <a:pt x="795" y="110"/>
                </a:cubicBezTo>
                <a:cubicBezTo>
                  <a:pt x="798" y="112"/>
                  <a:pt x="798" y="111"/>
                  <a:pt x="799" y="114"/>
                </a:cubicBezTo>
                <a:cubicBezTo>
                  <a:pt x="801" y="117"/>
                  <a:pt x="799" y="119"/>
                  <a:pt x="797" y="118"/>
                </a:cubicBezTo>
                <a:cubicBezTo>
                  <a:pt x="794" y="116"/>
                  <a:pt x="793" y="114"/>
                  <a:pt x="793" y="115"/>
                </a:cubicBezTo>
                <a:cubicBezTo>
                  <a:pt x="792" y="116"/>
                  <a:pt x="793" y="119"/>
                  <a:pt x="792" y="120"/>
                </a:cubicBezTo>
                <a:cubicBezTo>
                  <a:pt x="792" y="120"/>
                  <a:pt x="788" y="118"/>
                  <a:pt x="787" y="116"/>
                </a:cubicBezTo>
                <a:cubicBezTo>
                  <a:pt x="786" y="115"/>
                  <a:pt x="784" y="114"/>
                  <a:pt x="783" y="113"/>
                </a:cubicBezTo>
                <a:cubicBezTo>
                  <a:pt x="782" y="113"/>
                  <a:pt x="781" y="112"/>
                  <a:pt x="784" y="112"/>
                </a:cubicBezTo>
                <a:cubicBezTo>
                  <a:pt x="787" y="112"/>
                  <a:pt x="791" y="112"/>
                  <a:pt x="789" y="109"/>
                </a:cubicBezTo>
                <a:cubicBezTo>
                  <a:pt x="787" y="107"/>
                  <a:pt x="784" y="107"/>
                  <a:pt x="786" y="107"/>
                </a:cubicBezTo>
                <a:cubicBezTo>
                  <a:pt x="788" y="106"/>
                  <a:pt x="791" y="106"/>
                  <a:pt x="789" y="104"/>
                </a:cubicBezTo>
                <a:cubicBezTo>
                  <a:pt x="788" y="103"/>
                  <a:pt x="786" y="101"/>
                  <a:pt x="786" y="102"/>
                </a:cubicBezTo>
                <a:cubicBezTo>
                  <a:pt x="787" y="103"/>
                  <a:pt x="788" y="106"/>
                  <a:pt x="786" y="105"/>
                </a:cubicBezTo>
                <a:cubicBezTo>
                  <a:pt x="783" y="105"/>
                  <a:pt x="780" y="106"/>
                  <a:pt x="781" y="105"/>
                </a:cubicBezTo>
                <a:cubicBezTo>
                  <a:pt x="782" y="103"/>
                  <a:pt x="785" y="101"/>
                  <a:pt x="783" y="101"/>
                </a:cubicBezTo>
                <a:cubicBezTo>
                  <a:pt x="781" y="101"/>
                  <a:pt x="782" y="102"/>
                  <a:pt x="779" y="103"/>
                </a:cubicBezTo>
                <a:cubicBezTo>
                  <a:pt x="776" y="103"/>
                  <a:pt x="775" y="106"/>
                  <a:pt x="775" y="103"/>
                </a:cubicBezTo>
                <a:cubicBezTo>
                  <a:pt x="775" y="100"/>
                  <a:pt x="775" y="98"/>
                  <a:pt x="773" y="98"/>
                </a:cubicBezTo>
                <a:cubicBezTo>
                  <a:pt x="771" y="98"/>
                  <a:pt x="768" y="98"/>
                  <a:pt x="766" y="97"/>
                </a:cubicBezTo>
                <a:cubicBezTo>
                  <a:pt x="764" y="95"/>
                  <a:pt x="763" y="91"/>
                  <a:pt x="761" y="91"/>
                </a:cubicBezTo>
                <a:cubicBezTo>
                  <a:pt x="759" y="92"/>
                  <a:pt x="753" y="97"/>
                  <a:pt x="751" y="98"/>
                </a:cubicBezTo>
                <a:cubicBezTo>
                  <a:pt x="749" y="98"/>
                  <a:pt x="710" y="99"/>
                  <a:pt x="704" y="97"/>
                </a:cubicBezTo>
                <a:cubicBezTo>
                  <a:pt x="697" y="95"/>
                  <a:pt x="687" y="97"/>
                  <a:pt x="693" y="94"/>
                </a:cubicBezTo>
                <a:cubicBezTo>
                  <a:pt x="699" y="90"/>
                  <a:pt x="700" y="85"/>
                  <a:pt x="704" y="86"/>
                </a:cubicBezTo>
                <a:cubicBezTo>
                  <a:pt x="708" y="87"/>
                  <a:pt x="715" y="87"/>
                  <a:pt x="709" y="82"/>
                </a:cubicBezTo>
                <a:cubicBezTo>
                  <a:pt x="703" y="78"/>
                  <a:pt x="702" y="73"/>
                  <a:pt x="695" y="72"/>
                </a:cubicBezTo>
                <a:cubicBezTo>
                  <a:pt x="688" y="72"/>
                  <a:pt x="686" y="69"/>
                  <a:pt x="684" y="71"/>
                </a:cubicBezTo>
                <a:cubicBezTo>
                  <a:pt x="682" y="73"/>
                  <a:pt x="685" y="74"/>
                  <a:pt x="680" y="74"/>
                </a:cubicBezTo>
                <a:cubicBezTo>
                  <a:pt x="674" y="74"/>
                  <a:pt x="675" y="72"/>
                  <a:pt x="672" y="72"/>
                </a:cubicBezTo>
                <a:cubicBezTo>
                  <a:pt x="668" y="71"/>
                  <a:pt x="654" y="68"/>
                  <a:pt x="649" y="66"/>
                </a:cubicBezTo>
                <a:cubicBezTo>
                  <a:pt x="643" y="63"/>
                  <a:pt x="638" y="65"/>
                  <a:pt x="633" y="63"/>
                </a:cubicBezTo>
                <a:cubicBezTo>
                  <a:pt x="628" y="61"/>
                  <a:pt x="619" y="53"/>
                  <a:pt x="614" y="52"/>
                </a:cubicBezTo>
                <a:cubicBezTo>
                  <a:pt x="609" y="51"/>
                  <a:pt x="595" y="50"/>
                  <a:pt x="592" y="51"/>
                </a:cubicBezTo>
                <a:cubicBezTo>
                  <a:pt x="590" y="53"/>
                  <a:pt x="586" y="60"/>
                  <a:pt x="584" y="61"/>
                </a:cubicBezTo>
                <a:cubicBezTo>
                  <a:pt x="582" y="61"/>
                  <a:pt x="573" y="62"/>
                  <a:pt x="573" y="60"/>
                </a:cubicBezTo>
                <a:cubicBezTo>
                  <a:pt x="573" y="58"/>
                  <a:pt x="581" y="54"/>
                  <a:pt x="578" y="53"/>
                </a:cubicBezTo>
                <a:cubicBezTo>
                  <a:pt x="575" y="53"/>
                  <a:pt x="571" y="54"/>
                  <a:pt x="572" y="52"/>
                </a:cubicBezTo>
                <a:cubicBezTo>
                  <a:pt x="572" y="50"/>
                  <a:pt x="572" y="42"/>
                  <a:pt x="571" y="43"/>
                </a:cubicBezTo>
                <a:cubicBezTo>
                  <a:pt x="569" y="43"/>
                  <a:pt x="567" y="45"/>
                  <a:pt x="565" y="45"/>
                </a:cubicBezTo>
                <a:cubicBezTo>
                  <a:pt x="564" y="45"/>
                  <a:pt x="561" y="47"/>
                  <a:pt x="561" y="48"/>
                </a:cubicBezTo>
                <a:cubicBezTo>
                  <a:pt x="561" y="49"/>
                  <a:pt x="561" y="47"/>
                  <a:pt x="563" y="47"/>
                </a:cubicBezTo>
                <a:cubicBezTo>
                  <a:pt x="565" y="46"/>
                  <a:pt x="567" y="46"/>
                  <a:pt x="566" y="47"/>
                </a:cubicBezTo>
                <a:cubicBezTo>
                  <a:pt x="565" y="49"/>
                  <a:pt x="561" y="52"/>
                  <a:pt x="563" y="52"/>
                </a:cubicBezTo>
                <a:cubicBezTo>
                  <a:pt x="564" y="52"/>
                  <a:pt x="568" y="53"/>
                  <a:pt x="567" y="53"/>
                </a:cubicBezTo>
                <a:cubicBezTo>
                  <a:pt x="565" y="53"/>
                  <a:pt x="561" y="54"/>
                  <a:pt x="561" y="56"/>
                </a:cubicBezTo>
                <a:cubicBezTo>
                  <a:pt x="561" y="58"/>
                  <a:pt x="559" y="62"/>
                  <a:pt x="557" y="62"/>
                </a:cubicBezTo>
                <a:cubicBezTo>
                  <a:pt x="556" y="62"/>
                  <a:pt x="545" y="57"/>
                  <a:pt x="544" y="54"/>
                </a:cubicBezTo>
                <a:cubicBezTo>
                  <a:pt x="543" y="51"/>
                  <a:pt x="540" y="43"/>
                  <a:pt x="537" y="41"/>
                </a:cubicBezTo>
                <a:cubicBezTo>
                  <a:pt x="535" y="39"/>
                  <a:pt x="524" y="32"/>
                  <a:pt x="522" y="32"/>
                </a:cubicBezTo>
                <a:cubicBezTo>
                  <a:pt x="521" y="32"/>
                  <a:pt x="521" y="33"/>
                  <a:pt x="524" y="36"/>
                </a:cubicBezTo>
                <a:cubicBezTo>
                  <a:pt x="526" y="39"/>
                  <a:pt x="531" y="41"/>
                  <a:pt x="531" y="42"/>
                </a:cubicBezTo>
                <a:cubicBezTo>
                  <a:pt x="531" y="42"/>
                  <a:pt x="526" y="41"/>
                  <a:pt x="525" y="41"/>
                </a:cubicBezTo>
                <a:cubicBezTo>
                  <a:pt x="524" y="41"/>
                  <a:pt x="520" y="43"/>
                  <a:pt x="520" y="44"/>
                </a:cubicBezTo>
                <a:cubicBezTo>
                  <a:pt x="519" y="46"/>
                  <a:pt x="521" y="49"/>
                  <a:pt x="519" y="49"/>
                </a:cubicBezTo>
                <a:cubicBezTo>
                  <a:pt x="517" y="50"/>
                  <a:pt x="512" y="55"/>
                  <a:pt x="511" y="54"/>
                </a:cubicBezTo>
                <a:cubicBezTo>
                  <a:pt x="510" y="53"/>
                  <a:pt x="513" y="49"/>
                  <a:pt x="511" y="50"/>
                </a:cubicBezTo>
                <a:cubicBezTo>
                  <a:pt x="509" y="51"/>
                  <a:pt x="501" y="51"/>
                  <a:pt x="499" y="52"/>
                </a:cubicBezTo>
                <a:cubicBezTo>
                  <a:pt x="497" y="54"/>
                  <a:pt x="492" y="60"/>
                  <a:pt x="489" y="62"/>
                </a:cubicBezTo>
                <a:cubicBezTo>
                  <a:pt x="487" y="64"/>
                  <a:pt x="486" y="64"/>
                  <a:pt x="486" y="64"/>
                </a:cubicBezTo>
                <a:cubicBezTo>
                  <a:pt x="485" y="63"/>
                  <a:pt x="485" y="61"/>
                  <a:pt x="485" y="60"/>
                </a:cubicBezTo>
                <a:cubicBezTo>
                  <a:pt x="484" y="59"/>
                  <a:pt x="484" y="59"/>
                  <a:pt x="483" y="60"/>
                </a:cubicBezTo>
                <a:cubicBezTo>
                  <a:pt x="482" y="62"/>
                  <a:pt x="475" y="60"/>
                  <a:pt x="474" y="62"/>
                </a:cubicBezTo>
                <a:cubicBezTo>
                  <a:pt x="472" y="63"/>
                  <a:pt x="472" y="66"/>
                  <a:pt x="470" y="66"/>
                </a:cubicBezTo>
                <a:cubicBezTo>
                  <a:pt x="468" y="66"/>
                  <a:pt x="464" y="69"/>
                  <a:pt x="462" y="70"/>
                </a:cubicBezTo>
                <a:cubicBezTo>
                  <a:pt x="461" y="72"/>
                  <a:pt x="465" y="72"/>
                  <a:pt x="465" y="74"/>
                </a:cubicBezTo>
                <a:cubicBezTo>
                  <a:pt x="465" y="75"/>
                  <a:pt x="461" y="76"/>
                  <a:pt x="458" y="76"/>
                </a:cubicBezTo>
                <a:cubicBezTo>
                  <a:pt x="456" y="76"/>
                  <a:pt x="451" y="76"/>
                  <a:pt x="454" y="72"/>
                </a:cubicBezTo>
                <a:cubicBezTo>
                  <a:pt x="457" y="69"/>
                  <a:pt x="460" y="69"/>
                  <a:pt x="461" y="67"/>
                </a:cubicBezTo>
                <a:cubicBezTo>
                  <a:pt x="463" y="66"/>
                  <a:pt x="466" y="66"/>
                  <a:pt x="468" y="63"/>
                </a:cubicBezTo>
                <a:cubicBezTo>
                  <a:pt x="470" y="60"/>
                  <a:pt x="472" y="57"/>
                  <a:pt x="476" y="57"/>
                </a:cubicBezTo>
                <a:cubicBezTo>
                  <a:pt x="479" y="56"/>
                  <a:pt x="483" y="55"/>
                  <a:pt x="483" y="57"/>
                </a:cubicBezTo>
                <a:cubicBezTo>
                  <a:pt x="483" y="59"/>
                  <a:pt x="484" y="58"/>
                  <a:pt x="485" y="56"/>
                </a:cubicBezTo>
                <a:cubicBezTo>
                  <a:pt x="487" y="54"/>
                  <a:pt x="494" y="50"/>
                  <a:pt x="498" y="49"/>
                </a:cubicBezTo>
                <a:cubicBezTo>
                  <a:pt x="501" y="47"/>
                  <a:pt x="505" y="47"/>
                  <a:pt x="505" y="46"/>
                </a:cubicBezTo>
                <a:cubicBezTo>
                  <a:pt x="505" y="45"/>
                  <a:pt x="506" y="42"/>
                  <a:pt x="504" y="42"/>
                </a:cubicBezTo>
                <a:cubicBezTo>
                  <a:pt x="502" y="43"/>
                  <a:pt x="500" y="43"/>
                  <a:pt x="496" y="43"/>
                </a:cubicBezTo>
                <a:cubicBezTo>
                  <a:pt x="491" y="43"/>
                  <a:pt x="487" y="44"/>
                  <a:pt x="486" y="46"/>
                </a:cubicBezTo>
                <a:cubicBezTo>
                  <a:pt x="484" y="47"/>
                  <a:pt x="484" y="50"/>
                  <a:pt x="480" y="50"/>
                </a:cubicBezTo>
                <a:cubicBezTo>
                  <a:pt x="476" y="50"/>
                  <a:pt x="472" y="53"/>
                  <a:pt x="470" y="53"/>
                </a:cubicBezTo>
                <a:cubicBezTo>
                  <a:pt x="468" y="53"/>
                  <a:pt x="463" y="54"/>
                  <a:pt x="461" y="56"/>
                </a:cubicBezTo>
                <a:cubicBezTo>
                  <a:pt x="459" y="59"/>
                  <a:pt x="453" y="60"/>
                  <a:pt x="451" y="62"/>
                </a:cubicBezTo>
                <a:cubicBezTo>
                  <a:pt x="449" y="63"/>
                  <a:pt x="445" y="65"/>
                  <a:pt x="447" y="62"/>
                </a:cubicBezTo>
                <a:cubicBezTo>
                  <a:pt x="448" y="60"/>
                  <a:pt x="452" y="58"/>
                  <a:pt x="449" y="58"/>
                </a:cubicBezTo>
                <a:cubicBezTo>
                  <a:pt x="447" y="58"/>
                  <a:pt x="443" y="56"/>
                  <a:pt x="442" y="55"/>
                </a:cubicBezTo>
                <a:cubicBezTo>
                  <a:pt x="441" y="54"/>
                  <a:pt x="440" y="57"/>
                  <a:pt x="440" y="58"/>
                </a:cubicBezTo>
                <a:cubicBezTo>
                  <a:pt x="439" y="58"/>
                  <a:pt x="436" y="59"/>
                  <a:pt x="433" y="60"/>
                </a:cubicBezTo>
                <a:cubicBezTo>
                  <a:pt x="429" y="61"/>
                  <a:pt x="427" y="62"/>
                  <a:pt x="426" y="63"/>
                </a:cubicBezTo>
                <a:cubicBezTo>
                  <a:pt x="424" y="64"/>
                  <a:pt x="420" y="65"/>
                  <a:pt x="421" y="66"/>
                </a:cubicBezTo>
                <a:cubicBezTo>
                  <a:pt x="422" y="68"/>
                  <a:pt x="424" y="67"/>
                  <a:pt x="424" y="68"/>
                </a:cubicBezTo>
                <a:cubicBezTo>
                  <a:pt x="424" y="70"/>
                  <a:pt x="421" y="71"/>
                  <a:pt x="424" y="71"/>
                </a:cubicBezTo>
                <a:cubicBezTo>
                  <a:pt x="427" y="71"/>
                  <a:pt x="433" y="72"/>
                  <a:pt x="435" y="70"/>
                </a:cubicBezTo>
                <a:cubicBezTo>
                  <a:pt x="437" y="68"/>
                  <a:pt x="445" y="64"/>
                  <a:pt x="443" y="65"/>
                </a:cubicBezTo>
                <a:cubicBezTo>
                  <a:pt x="441" y="66"/>
                  <a:pt x="437" y="70"/>
                  <a:pt x="438" y="71"/>
                </a:cubicBezTo>
                <a:cubicBezTo>
                  <a:pt x="438" y="72"/>
                  <a:pt x="443" y="78"/>
                  <a:pt x="441" y="77"/>
                </a:cubicBezTo>
                <a:cubicBezTo>
                  <a:pt x="439" y="75"/>
                  <a:pt x="441" y="74"/>
                  <a:pt x="436" y="73"/>
                </a:cubicBezTo>
                <a:cubicBezTo>
                  <a:pt x="431" y="73"/>
                  <a:pt x="429" y="76"/>
                  <a:pt x="427" y="76"/>
                </a:cubicBezTo>
                <a:cubicBezTo>
                  <a:pt x="426" y="77"/>
                  <a:pt x="422" y="75"/>
                  <a:pt x="419" y="74"/>
                </a:cubicBezTo>
                <a:cubicBezTo>
                  <a:pt x="417" y="73"/>
                  <a:pt x="407" y="74"/>
                  <a:pt x="402" y="72"/>
                </a:cubicBezTo>
                <a:cubicBezTo>
                  <a:pt x="398" y="69"/>
                  <a:pt x="385" y="64"/>
                  <a:pt x="382" y="62"/>
                </a:cubicBezTo>
                <a:cubicBezTo>
                  <a:pt x="379" y="60"/>
                  <a:pt x="378" y="57"/>
                  <a:pt x="380" y="57"/>
                </a:cubicBezTo>
                <a:cubicBezTo>
                  <a:pt x="382" y="57"/>
                  <a:pt x="379" y="56"/>
                  <a:pt x="377" y="56"/>
                </a:cubicBezTo>
                <a:cubicBezTo>
                  <a:pt x="374" y="56"/>
                  <a:pt x="357" y="58"/>
                  <a:pt x="352" y="56"/>
                </a:cubicBezTo>
                <a:cubicBezTo>
                  <a:pt x="346" y="54"/>
                  <a:pt x="338" y="50"/>
                  <a:pt x="333" y="48"/>
                </a:cubicBezTo>
                <a:cubicBezTo>
                  <a:pt x="328" y="46"/>
                  <a:pt x="309" y="48"/>
                  <a:pt x="305" y="48"/>
                </a:cubicBezTo>
                <a:cubicBezTo>
                  <a:pt x="300" y="48"/>
                  <a:pt x="289" y="44"/>
                  <a:pt x="280" y="43"/>
                </a:cubicBezTo>
                <a:cubicBezTo>
                  <a:pt x="270" y="43"/>
                  <a:pt x="258" y="40"/>
                  <a:pt x="251" y="38"/>
                </a:cubicBezTo>
                <a:cubicBezTo>
                  <a:pt x="243" y="36"/>
                  <a:pt x="235" y="36"/>
                  <a:pt x="231" y="37"/>
                </a:cubicBezTo>
                <a:cubicBezTo>
                  <a:pt x="226" y="37"/>
                  <a:pt x="221" y="38"/>
                  <a:pt x="218" y="38"/>
                </a:cubicBezTo>
                <a:cubicBezTo>
                  <a:pt x="215" y="38"/>
                  <a:pt x="210" y="35"/>
                  <a:pt x="208" y="35"/>
                </a:cubicBezTo>
                <a:cubicBezTo>
                  <a:pt x="205" y="34"/>
                  <a:pt x="199" y="35"/>
                  <a:pt x="202" y="33"/>
                </a:cubicBezTo>
                <a:cubicBezTo>
                  <a:pt x="204" y="32"/>
                  <a:pt x="204" y="28"/>
                  <a:pt x="204" y="28"/>
                </a:cubicBezTo>
                <a:cubicBezTo>
                  <a:pt x="204" y="27"/>
                  <a:pt x="196" y="27"/>
                  <a:pt x="194" y="27"/>
                </a:cubicBezTo>
                <a:cubicBezTo>
                  <a:pt x="193" y="27"/>
                  <a:pt x="191" y="27"/>
                  <a:pt x="187" y="27"/>
                </a:cubicBezTo>
                <a:cubicBezTo>
                  <a:pt x="182" y="28"/>
                  <a:pt x="175" y="30"/>
                  <a:pt x="175" y="27"/>
                </a:cubicBezTo>
                <a:cubicBezTo>
                  <a:pt x="175" y="24"/>
                  <a:pt x="175" y="23"/>
                  <a:pt x="172" y="23"/>
                </a:cubicBezTo>
                <a:cubicBezTo>
                  <a:pt x="169" y="23"/>
                  <a:pt x="168" y="22"/>
                  <a:pt x="166" y="24"/>
                </a:cubicBezTo>
                <a:cubicBezTo>
                  <a:pt x="163" y="27"/>
                  <a:pt x="162" y="29"/>
                  <a:pt x="160" y="27"/>
                </a:cubicBezTo>
                <a:cubicBezTo>
                  <a:pt x="157" y="26"/>
                  <a:pt x="154" y="24"/>
                  <a:pt x="156" y="23"/>
                </a:cubicBezTo>
                <a:cubicBezTo>
                  <a:pt x="157" y="23"/>
                  <a:pt x="163" y="22"/>
                  <a:pt x="162" y="21"/>
                </a:cubicBezTo>
                <a:cubicBezTo>
                  <a:pt x="161" y="19"/>
                  <a:pt x="157" y="18"/>
                  <a:pt x="149" y="17"/>
                </a:cubicBezTo>
                <a:cubicBezTo>
                  <a:pt x="143" y="16"/>
                  <a:pt x="141" y="25"/>
                  <a:pt x="134" y="27"/>
                </a:cubicBezTo>
                <a:cubicBezTo>
                  <a:pt x="127" y="30"/>
                  <a:pt x="119" y="26"/>
                  <a:pt x="112" y="28"/>
                </a:cubicBezTo>
                <a:cubicBezTo>
                  <a:pt x="104" y="30"/>
                  <a:pt x="103" y="33"/>
                  <a:pt x="105" y="34"/>
                </a:cubicBezTo>
                <a:cubicBezTo>
                  <a:pt x="108" y="35"/>
                  <a:pt x="111" y="36"/>
                  <a:pt x="109" y="37"/>
                </a:cubicBezTo>
                <a:cubicBezTo>
                  <a:pt x="108" y="38"/>
                  <a:pt x="104" y="35"/>
                  <a:pt x="104" y="36"/>
                </a:cubicBezTo>
                <a:cubicBezTo>
                  <a:pt x="104" y="37"/>
                  <a:pt x="107" y="42"/>
                  <a:pt x="105" y="42"/>
                </a:cubicBezTo>
                <a:cubicBezTo>
                  <a:pt x="103" y="42"/>
                  <a:pt x="103" y="34"/>
                  <a:pt x="100" y="35"/>
                </a:cubicBezTo>
                <a:cubicBezTo>
                  <a:pt x="97" y="37"/>
                  <a:pt x="94" y="42"/>
                  <a:pt x="89" y="42"/>
                </a:cubicBezTo>
                <a:cubicBezTo>
                  <a:pt x="84" y="43"/>
                  <a:pt x="80" y="40"/>
                  <a:pt x="76" y="44"/>
                </a:cubicBezTo>
                <a:cubicBezTo>
                  <a:pt x="71" y="48"/>
                  <a:pt x="65" y="52"/>
                  <a:pt x="63" y="56"/>
                </a:cubicBezTo>
                <a:cubicBezTo>
                  <a:pt x="62" y="61"/>
                  <a:pt x="64" y="65"/>
                  <a:pt x="57" y="69"/>
                </a:cubicBezTo>
                <a:cubicBezTo>
                  <a:pt x="51" y="73"/>
                  <a:pt x="47" y="74"/>
                  <a:pt x="44" y="75"/>
                </a:cubicBezTo>
                <a:cubicBezTo>
                  <a:pt x="42" y="75"/>
                  <a:pt x="29" y="75"/>
                  <a:pt x="26" y="76"/>
                </a:cubicBezTo>
                <a:cubicBezTo>
                  <a:pt x="23" y="76"/>
                  <a:pt x="25" y="79"/>
                  <a:pt x="23" y="82"/>
                </a:cubicBezTo>
                <a:cubicBezTo>
                  <a:pt x="21" y="84"/>
                  <a:pt x="18" y="86"/>
                  <a:pt x="19" y="87"/>
                </a:cubicBezTo>
                <a:cubicBezTo>
                  <a:pt x="20" y="87"/>
                  <a:pt x="25" y="88"/>
                  <a:pt x="27" y="90"/>
                </a:cubicBezTo>
                <a:cubicBezTo>
                  <a:pt x="28" y="92"/>
                  <a:pt x="31" y="92"/>
                  <a:pt x="34" y="94"/>
                </a:cubicBezTo>
                <a:cubicBezTo>
                  <a:pt x="38" y="97"/>
                  <a:pt x="54" y="105"/>
                  <a:pt x="55" y="109"/>
                </a:cubicBezTo>
                <a:cubicBezTo>
                  <a:pt x="56" y="112"/>
                  <a:pt x="57" y="114"/>
                  <a:pt x="59" y="115"/>
                </a:cubicBezTo>
                <a:cubicBezTo>
                  <a:pt x="62" y="116"/>
                  <a:pt x="68" y="117"/>
                  <a:pt x="71" y="116"/>
                </a:cubicBezTo>
                <a:cubicBezTo>
                  <a:pt x="73" y="114"/>
                  <a:pt x="73" y="114"/>
                  <a:pt x="74" y="115"/>
                </a:cubicBezTo>
                <a:cubicBezTo>
                  <a:pt x="76" y="116"/>
                  <a:pt x="81" y="115"/>
                  <a:pt x="82" y="116"/>
                </a:cubicBezTo>
                <a:cubicBezTo>
                  <a:pt x="83" y="118"/>
                  <a:pt x="81" y="122"/>
                  <a:pt x="79" y="121"/>
                </a:cubicBezTo>
                <a:cubicBezTo>
                  <a:pt x="76" y="120"/>
                  <a:pt x="73" y="118"/>
                  <a:pt x="72" y="120"/>
                </a:cubicBezTo>
                <a:cubicBezTo>
                  <a:pt x="70" y="122"/>
                  <a:pt x="72" y="122"/>
                  <a:pt x="75" y="124"/>
                </a:cubicBezTo>
                <a:cubicBezTo>
                  <a:pt x="78" y="126"/>
                  <a:pt x="80" y="130"/>
                  <a:pt x="83" y="130"/>
                </a:cubicBezTo>
                <a:cubicBezTo>
                  <a:pt x="85" y="129"/>
                  <a:pt x="86" y="128"/>
                  <a:pt x="88" y="126"/>
                </a:cubicBezTo>
                <a:cubicBezTo>
                  <a:pt x="91" y="124"/>
                  <a:pt x="97" y="125"/>
                  <a:pt x="100" y="125"/>
                </a:cubicBezTo>
                <a:cubicBezTo>
                  <a:pt x="103" y="126"/>
                  <a:pt x="103" y="130"/>
                  <a:pt x="98" y="130"/>
                </a:cubicBezTo>
                <a:cubicBezTo>
                  <a:pt x="93" y="130"/>
                  <a:pt x="90" y="131"/>
                  <a:pt x="91" y="133"/>
                </a:cubicBezTo>
                <a:cubicBezTo>
                  <a:pt x="91" y="135"/>
                  <a:pt x="91" y="136"/>
                  <a:pt x="89" y="134"/>
                </a:cubicBezTo>
                <a:cubicBezTo>
                  <a:pt x="87" y="133"/>
                  <a:pt x="85" y="135"/>
                  <a:pt x="82" y="137"/>
                </a:cubicBezTo>
                <a:cubicBezTo>
                  <a:pt x="79" y="139"/>
                  <a:pt x="57" y="139"/>
                  <a:pt x="54" y="136"/>
                </a:cubicBezTo>
                <a:cubicBezTo>
                  <a:pt x="51" y="134"/>
                  <a:pt x="52" y="132"/>
                  <a:pt x="54" y="130"/>
                </a:cubicBezTo>
                <a:cubicBezTo>
                  <a:pt x="56" y="128"/>
                  <a:pt x="56" y="127"/>
                  <a:pt x="53" y="127"/>
                </a:cubicBezTo>
                <a:cubicBezTo>
                  <a:pt x="50" y="127"/>
                  <a:pt x="35" y="129"/>
                  <a:pt x="33" y="131"/>
                </a:cubicBezTo>
                <a:cubicBezTo>
                  <a:pt x="30" y="132"/>
                  <a:pt x="28" y="133"/>
                  <a:pt x="30" y="134"/>
                </a:cubicBezTo>
                <a:cubicBezTo>
                  <a:pt x="32" y="136"/>
                  <a:pt x="31" y="138"/>
                  <a:pt x="28" y="136"/>
                </a:cubicBezTo>
                <a:cubicBezTo>
                  <a:pt x="25" y="135"/>
                  <a:pt x="19" y="136"/>
                  <a:pt x="17" y="138"/>
                </a:cubicBezTo>
                <a:cubicBezTo>
                  <a:pt x="14" y="140"/>
                  <a:pt x="15" y="141"/>
                  <a:pt x="11" y="142"/>
                </a:cubicBezTo>
                <a:cubicBezTo>
                  <a:pt x="8" y="142"/>
                  <a:pt x="5" y="145"/>
                  <a:pt x="3" y="146"/>
                </a:cubicBezTo>
                <a:cubicBezTo>
                  <a:pt x="0" y="148"/>
                  <a:pt x="0" y="149"/>
                  <a:pt x="4" y="150"/>
                </a:cubicBezTo>
                <a:cubicBezTo>
                  <a:pt x="9" y="152"/>
                  <a:pt x="15" y="153"/>
                  <a:pt x="19" y="154"/>
                </a:cubicBezTo>
                <a:cubicBezTo>
                  <a:pt x="23" y="154"/>
                  <a:pt x="24" y="155"/>
                  <a:pt x="21" y="156"/>
                </a:cubicBezTo>
                <a:cubicBezTo>
                  <a:pt x="19" y="158"/>
                  <a:pt x="14" y="159"/>
                  <a:pt x="17" y="161"/>
                </a:cubicBezTo>
                <a:cubicBezTo>
                  <a:pt x="20" y="163"/>
                  <a:pt x="21" y="166"/>
                  <a:pt x="22" y="168"/>
                </a:cubicBezTo>
                <a:cubicBezTo>
                  <a:pt x="22" y="170"/>
                  <a:pt x="30" y="170"/>
                  <a:pt x="34" y="171"/>
                </a:cubicBezTo>
                <a:cubicBezTo>
                  <a:pt x="38" y="172"/>
                  <a:pt x="41" y="169"/>
                  <a:pt x="49" y="170"/>
                </a:cubicBezTo>
                <a:cubicBezTo>
                  <a:pt x="57" y="170"/>
                  <a:pt x="58" y="170"/>
                  <a:pt x="60" y="170"/>
                </a:cubicBezTo>
                <a:cubicBezTo>
                  <a:pt x="62" y="170"/>
                  <a:pt x="62" y="168"/>
                  <a:pt x="63" y="169"/>
                </a:cubicBezTo>
                <a:cubicBezTo>
                  <a:pt x="65" y="170"/>
                  <a:pt x="68" y="174"/>
                  <a:pt x="68" y="173"/>
                </a:cubicBezTo>
                <a:cubicBezTo>
                  <a:pt x="69" y="173"/>
                  <a:pt x="73" y="169"/>
                  <a:pt x="76" y="168"/>
                </a:cubicBezTo>
                <a:cubicBezTo>
                  <a:pt x="79" y="167"/>
                  <a:pt x="84" y="165"/>
                  <a:pt x="86" y="164"/>
                </a:cubicBezTo>
                <a:cubicBezTo>
                  <a:pt x="87" y="164"/>
                  <a:pt x="88" y="162"/>
                  <a:pt x="90" y="162"/>
                </a:cubicBezTo>
                <a:cubicBezTo>
                  <a:pt x="91" y="162"/>
                  <a:pt x="94" y="165"/>
                  <a:pt x="94" y="167"/>
                </a:cubicBezTo>
                <a:cubicBezTo>
                  <a:pt x="93" y="168"/>
                  <a:pt x="91" y="171"/>
                  <a:pt x="89" y="171"/>
                </a:cubicBezTo>
                <a:cubicBezTo>
                  <a:pt x="87" y="171"/>
                  <a:pt x="91" y="176"/>
                  <a:pt x="92" y="178"/>
                </a:cubicBezTo>
                <a:cubicBezTo>
                  <a:pt x="93" y="180"/>
                  <a:pt x="95" y="183"/>
                  <a:pt x="94" y="185"/>
                </a:cubicBezTo>
                <a:cubicBezTo>
                  <a:pt x="94" y="188"/>
                  <a:pt x="90" y="193"/>
                  <a:pt x="83" y="193"/>
                </a:cubicBezTo>
                <a:cubicBezTo>
                  <a:pt x="77" y="193"/>
                  <a:pt x="75" y="191"/>
                  <a:pt x="74" y="192"/>
                </a:cubicBezTo>
                <a:cubicBezTo>
                  <a:pt x="73" y="193"/>
                  <a:pt x="69" y="200"/>
                  <a:pt x="66" y="201"/>
                </a:cubicBezTo>
                <a:cubicBezTo>
                  <a:pt x="62" y="202"/>
                  <a:pt x="57" y="200"/>
                  <a:pt x="54" y="199"/>
                </a:cubicBezTo>
                <a:cubicBezTo>
                  <a:pt x="52" y="197"/>
                  <a:pt x="49" y="198"/>
                  <a:pt x="47" y="200"/>
                </a:cubicBezTo>
                <a:cubicBezTo>
                  <a:pt x="45" y="202"/>
                  <a:pt x="49" y="202"/>
                  <a:pt x="46" y="203"/>
                </a:cubicBezTo>
                <a:cubicBezTo>
                  <a:pt x="44" y="203"/>
                  <a:pt x="43" y="205"/>
                  <a:pt x="41" y="207"/>
                </a:cubicBezTo>
                <a:cubicBezTo>
                  <a:pt x="39" y="208"/>
                  <a:pt x="46" y="207"/>
                  <a:pt x="46" y="208"/>
                </a:cubicBezTo>
                <a:cubicBezTo>
                  <a:pt x="46" y="210"/>
                  <a:pt x="43" y="209"/>
                  <a:pt x="43" y="211"/>
                </a:cubicBezTo>
                <a:cubicBezTo>
                  <a:pt x="43" y="213"/>
                  <a:pt x="43" y="213"/>
                  <a:pt x="40" y="214"/>
                </a:cubicBezTo>
                <a:cubicBezTo>
                  <a:pt x="36" y="214"/>
                  <a:pt x="31" y="219"/>
                  <a:pt x="31" y="222"/>
                </a:cubicBezTo>
                <a:cubicBezTo>
                  <a:pt x="30" y="225"/>
                  <a:pt x="32" y="224"/>
                  <a:pt x="32" y="226"/>
                </a:cubicBezTo>
                <a:cubicBezTo>
                  <a:pt x="31" y="228"/>
                  <a:pt x="26" y="230"/>
                  <a:pt x="26" y="231"/>
                </a:cubicBezTo>
                <a:cubicBezTo>
                  <a:pt x="26" y="233"/>
                  <a:pt x="30" y="238"/>
                  <a:pt x="32" y="240"/>
                </a:cubicBezTo>
                <a:cubicBezTo>
                  <a:pt x="33" y="242"/>
                  <a:pt x="35" y="235"/>
                  <a:pt x="38" y="233"/>
                </a:cubicBezTo>
                <a:cubicBezTo>
                  <a:pt x="41" y="231"/>
                  <a:pt x="46" y="228"/>
                  <a:pt x="41" y="233"/>
                </a:cubicBezTo>
                <a:cubicBezTo>
                  <a:pt x="36" y="238"/>
                  <a:pt x="35" y="238"/>
                  <a:pt x="39" y="242"/>
                </a:cubicBezTo>
                <a:cubicBezTo>
                  <a:pt x="42" y="245"/>
                  <a:pt x="47" y="248"/>
                  <a:pt x="48" y="248"/>
                </a:cubicBezTo>
                <a:cubicBezTo>
                  <a:pt x="50" y="248"/>
                  <a:pt x="57" y="242"/>
                  <a:pt x="56" y="243"/>
                </a:cubicBezTo>
                <a:cubicBezTo>
                  <a:pt x="56" y="244"/>
                  <a:pt x="55" y="247"/>
                  <a:pt x="56" y="247"/>
                </a:cubicBezTo>
                <a:cubicBezTo>
                  <a:pt x="57" y="248"/>
                  <a:pt x="60" y="249"/>
                  <a:pt x="59" y="250"/>
                </a:cubicBezTo>
                <a:cubicBezTo>
                  <a:pt x="58" y="251"/>
                  <a:pt x="54" y="252"/>
                  <a:pt x="53" y="251"/>
                </a:cubicBezTo>
                <a:cubicBezTo>
                  <a:pt x="52" y="250"/>
                  <a:pt x="52" y="250"/>
                  <a:pt x="49" y="251"/>
                </a:cubicBezTo>
                <a:cubicBezTo>
                  <a:pt x="46" y="252"/>
                  <a:pt x="43" y="243"/>
                  <a:pt x="41" y="246"/>
                </a:cubicBezTo>
                <a:cubicBezTo>
                  <a:pt x="38" y="249"/>
                  <a:pt x="35" y="253"/>
                  <a:pt x="37" y="254"/>
                </a:cubicBezTo>
                <a:cubicBezTo>
                  <a:pt x="38" y="255"/>
                  <a:pt x="40" y="256"/>
                  <a:pt x="43" y="257"/>
                </a:cubicBezTo>
                <a:cubicBezTo>
                  <a:pt x="46" y="258"/>
                  <a:pt x="50" y="265"/>
                  <a:pt x="52" y="267"/>
                </a:cubicBezTo>
                <a:cubicBezTo>
                  <a:pt x="55" y="268"/>
                  <a:pt x="60" y="265"/>
                  <a:pt x="64" y="265"/>
                </a:cubicBezTo>
                <a:cubicBezTo>
                  <a:pt x="68" y="264"/>
                  <a:pt x="72" y="265"/>
                  <a:pt x="72" y="262"/>
                </a:cubicBezTo>
                <a:cubicBezTo>
                  <a:pt x="72" y="259"/>
                  <a:pt x="71" y="254"/>
                  <a:pt x="74" y="251"/>
                </a:cubicBezTo>
                <a:cubicBezTo>
                  <a:pt x="77" y="248"/>
                  <a:pt x="83" y="248"/>
                  <a:pt x="79" y="251"/>
                </a:cubicBezTo>
                <a:cubicBezTo>
                  <a:pt x="74" y="254"/>
                  <a:pt x="71" y="258"/>
                  <a:pt x="75" y="263"/>
                </a:cubicBezTo>
                <a:cubicBezTo>
                  <a:pt x="79" y="268"/>
                  <a:pt x="82" y="272"/>
                  <a:pt x="81" y="273"/>
                </a:cubicBezTo>
                <a:cubicBezTo>
                  <a:pt x="81" y="274"/>
                  <a:pt x="78" y="277"/>
                  <a:pt x="78" y="278"/>
                </a:cubicBezTo>
                <a:cubicBezTo>
                  <a:pt x="79" y="279"/>
                  <a:pt x="83" y="281"/>
                  <a:pt x="83" y="282"/>
                </a:cubicBezTo>
                <a:cubicBezTo>
                  <a:pt x="82" y="283"/>
                  <a:pt x="81" y="286"/>
                  <a:pt x="79" y="287"/>
                </a:cubicBezTo>
                <a:cubicBezTo>
                  <a:pt x="78" y="288"/>
                  <a:pt x="74" y="293"/>
                  <a:pt x="80" y="290"/>
                </a:cubicBezTo>
                <a:cubicBezTo>
                  <a:pt x="86" y="288"/>
                  <a:pt x="91" y="283"/>
                  <a:pt x="92" y="284"/>
                </a:cubicBezTo>
                <a:cubicBezTo>
                  <a:pt x="92" y="285"/>
                  <a:pt x="89" y="291"/>
                  <a:pt x="90" y="290"/>
                </a:cubicBezTo>
                <a:cubicBezTo>
                  <a:pt x="91" y="289"/>
                  <a:pt x="94" y="284"/>
                  <a:pt x="97" y="283"/>
                </a:cubicBezTo>
                <a:cubicBezTo>
                  <a:pt x="100" y="282"/>
                  <a:pt x="101" y="283"/>
                  <a:pt x="104" y="284"/>
                </a:cubicBezTo>
                <a:cubicBezTo>
                  <a:pt x="106" y="285"/>
                  <a:pt x="109" y="285"/>
                  <a:pt x="111" y="286"/>
                </a:cubicBezTo>
                <a:cubicBezTo>
                  <a:pt x="112" y="287"/>
                  <a:pt x="115" y="293"/>
                  <a:pt x="117" y="293"/>
                </a:cubicBezTo>
                <a:cubicBezTo>
                  <a:pt x="118" y="293"/>
                  <a:pt x="119" y="292"/>
                  <a:pt x="119" y="289"/>
                </a:cubicBezTo>
                <a:cubicBezTo>
                  <a:pt x="119" y="286"/>
                  <a:pt x="123" y="284"/>
                  <a:pt x="123" y="281"/>
                </a:cubicBezTo>
                <a:cubicBezTo>
                  <a:pt x="124" y="278"/>
                  <a:pt x="124" y="277"/>
                  <a:pt x="124" y="279"/>
                </a:cubicBezTo>
                <a:cubicBezTo>
                  <a:pt x="125" y="281"/>
                  <a:pt x="127" y="281"/>
                  <a:pt x="129" y="282"/>
                </a:cubicBezTo>
                <a:cubicBezTo>
                  <a:pt x="131" y="282"/>
                  <a:pt x="130" y="282"/>
                  <a:pt x="127" y="283"/>
                </a:cubicBezTo>
                <a:cubicBezTo>
                  <a:pt x="124" y="283"/>
                  <a:pt x="123" y="285"/>
                  <a:pt x="125" y="287"/>
                </a:cubicBezTo>
                <a:cubicBezTo>
                  <a:pt x="126" y="289"/>
                  <a:pt x="130" y="290"/>
                  <a:pt x="134" y="287"/>
                </a:cubicBezTo>
                <a:cubicBezTo>
                  <a:pt x="137" y="284"/>
                  <a:pt x="140" y="287"/>
                  <a:pt x="141" y="285"/>
                </a:cubicBezTo>
                <a:cubicBezTo>
                  <a:pt x="142" y="283"/>
                  <a:pt x="147" y="279"/>
                  <a:pt x="147" y="279"/>
                </a:cubicBezTo>
                <a:cubicBezTo>
                  <a:pt x="147" y="280"/>
                  <a:pt x="145" y="281"/>
                  <a:pt x="144" y="284"/>
                </a:cubicBezTo>
                <a:cubicBezTo>
                  <a:pt x="142" y="286"/>
                  <a:pt x="139" y="291"/>
                  <a:pt x="138" y="293"/>
                </a:cubicBezTo>
                <a:cubicBezTo>
                  <a:pt x="137" y="295"/>
                  <a:pt x="137" y="297"/>
                  <a:pt x="139" y="297"/>
                </a:cubicBezTo>
                <a:cubicBezTo>
                  <a:pt x="141" y="297"/>
                  <a:pt x="140" y="299"/>
                  <a:pt x="138" y="299"/>
                </a:cubicBezTo>
                <a:cubicBezTo>
                  <a:pt x="136" y="299"/>
                  <a:pt x="136" y="300"/>
                  <a:pt x="135" y="302"/>
                </a:cubicBezTo>
                <a:cubicBezTo>
                  <a:pt x="134" y="304"/>
                  <a:pt x="133" y="310"/>
                  <a:pt x="136" y="310"/>
                </a:cubicBezTo>
                <a:cubicBezTo>
                  <a:pt x="138" y="310"/>
                  <a:pt x="139" y="311"/>
                  <a:pt x="135" y="312"/>
                </a:cubicBezTo>
                <a:cubicBezTo>
                  <a:pt x="131" y="312"/>
                  <a:pt x="126" y="317"/>
                  <a:pt x="123" y="321"/>
                </a:cubicBezTo>
                <a:cubicBezTo>
                  <a:pt x="120" y="326"/>
                  <a:pt x="116" y="325"/>
                  <a:pt x="112" y="327"/>
                </a:cubicBezTo>
                <a:cubicBezTo>
                  <a:pt x="109" y="329"/>
                  <a:pt x="99" y="335"/>
                  <a:pt x="98" y="338"/>
                </a:cubicBezTo>
                <a:cubicBezTo>
                  <a:pt x="97" y="341"/>
                  <a:pt x="98" y="342"/>
                  <a:pt x="99" y="342"/>
                </a:cubicBezTo>
                <a:cubicBezTo>
                  <a:pt x="100" y="342"/>
                  <a:pt x="99" y="343"/>
                  <a:pt x="97" y="343"/>
                </a:cubicBezTo>
                <a:cubicBezTo>
                  <a:pt x="95" y="343"/>
                  <a:pt x="93" y="344"/>
                  <a:pt x="92" y="343"/>
                </a:cubicBezTo>
                <a:cubicBezTo>
                  <a:pt x="91" y="341"/>
                  <a:pt x="91" y="341"/>
                  <a:pt x="89" y="341"/>
                </a:cubicBezTo>
                <a:cubicBezTo>
                  <a:pt x="86" y="341"/>
                  <a:pt x="80" y="341"/>
                  <a:pt x="77" y="345"/>
                </a:cubicBezTo>
                <a:cubicBezTo>
                  <a:pt x="73" y="349"/>
                  <a:pt x="71" y="352"/>
                  <a:pt x="71" y="352"/>
                </a:cubicBezTo>
                <a:cubicBezTo>
                  <a:pt x="71" y="353"/>
                  <a:pt x="70" y="359"/>
                  <a:pt x="75" y="356"/>
                </a:cubicBezTo>
                <a:cubicBezTo>
                  <a:pt x="80" y="353"/>
                  <a:pt x="83" y="348"/>
                  <a:pt x="84" y="347"/>
                </a:cubicBezTo>
                <a:cubicBezTo>
                  <a:pt x="86" y="346"/>
                  <a:pt x="88" y="346"/>
                  <a:pt x="87" y="347"/>
                </a:cubicBezTo>
                <a:cubicBezTo>
                  <a:pt x="86" y="347"/>
                  <a:pt x="84" y="351"/>
                  <a:pt x="87" y="351"/>
                </a:cubicBezTo>
                <a:cubicBezTo>
                  <a:pt x="90" y="350"/>
                  <a:pt x="91" y="348"/>
                  <a:pt x="92" y="348"/>
                </a:cubicBezTo>
                <a:cubicBezTo>
                  <a:pt x="93" y="349"/>
                  <a:pt x="93" y="351"/>
                  <a:pt x="95" y="352"/>
                </a:cubicBezTo>
                <a:cubicBezTo>
                  <a:pt x="96" y="352"/>
                  <a:pt x="101" y="351"/>
                  <a:pt x="100" y="349"/>
                </a:cubicBezTo>
                <a:cubicBezTo>
                  <a:pt x="99" y="347"/>
                  <a:pt x="101" y="347"/>
                  <a:pt x="102" y="346"/>
                </a:cubicBezTo>
                <a:cubicBezTo>
                  <a:pt x="104" y="344"/>
                  <a:pt x="106" y="344"/>
                  <a:pt x="108" y="344"/>
                </a:cubicBezTo>
                <a:cubicBezTo>
                  <a:pt x="110" y="344"/>
                  <a:pt x="110" y="343"/>
                  <a:pt x="112" y="341"/>
                </a:cubicBezTo>
                <a:cubicBezTo>
                  <a:pt x="114" y="340"/>
                  <a:pt x="128" y="337"/>
                  <a:pt x="127" y="336"/>
                </a:cubicBezTo>
                <a:cubicBezTo>
                  <a:pt x="126" y="334"/>
                  <a:pt x="123" y="333"/>
                  <a:pt x="126" y="331"/>
                </a:cubicBezTo>
                <a:cubicBezTo>
                  <a:pt x="128" y="329"/>
                  <a:pt x="152" y="319"/>
                  <a:pt x="152" y="317"/>
                </a:cubicBezTo>
                <a:cubicBezTo>
                  <a:pt x="152" y="316"/>
                  <a:pt x="147" y="315"/>
                  <a:pt x="150" y="314"/>
                </a:cubicBezTo>
                <a:cubicBezTo>
                  <a:pt x="154" y="312"/>
                  <a:pt x="158" y="310"/>
                  <a:pt x="162" y="308"/>
                </a:cubicBezTo>
                <a:cubicBezTo>
                  <a:pt x="166" y="306"/>
                  <a:pt x="174" y="299"/>
                  <a:pt x="177" y="299"/>
                </a:cubicBezTo>
                <a:cubicBezTo>
                  <a:pt x="180" y="299"/>
                  <a:pt x="181" y="299"/>
                  <a:pt x="181" y="294"/>
                </a:cubicBezTo>
                <a:cubicBezTo>
                  <a:pt x="181" y="289"/>
                  <a:pt x="188" y="291"/>
                  <a:pt x="190" y="288"/>
                </a:cubicBezTo>
                <a:cubicBezTo>
                  <a:pt x="192" y="284"/>
                  <a:pt x="185" y="282"/>
                  <a:pt x="183" y="281"/>
                </a:cubicBezTo>
                <a:cubicBezTo>
                  <a:pt x="180" y="280"/>
                  <a:pt x="181" y="275"/>
                  <a:pt x="184" y="272"/>
                </a:cubicBezTo>
                <a:cubicBezTo>
                  <a:pt x="188" y="270"/>
                  <a:pt x="193" y="269"/>
                  <a:pt x="196" y="267"/>
                </a:cubicBezTo>
                <a:cubicBezTo>
                  <a:pt x="198" y="264"/>
                  <a:pt x="202" y="261"/>
                  <a:pt x="197" y="257"/>
                </a:cubicBezTo>
                <a:cubicBezTo>
                  <a:pt x="193" y="254"/>
                  <a:pt x="198" y="257"/>
                  <a:pt x="199" y="257"/>
                </a:cubicBezTo>
                <a:cubicBezTo>
                  <a:pt x="201" y="258"/>
                  <a:pt x="204" y="257"/>
                  <a:pt x="206" y="254"/>
                </a:cubicBezTo>
                <a:cubicBezTo>
                  <a:pt x="208" y="250"/>
                  <a:pt x="212" y="247"/>
                  <a:pt x="215" y="244"/>
                </a:cubicBezTo>
                <a:cubicBezTo>
                  <a:pt x="218" y="242"/>
                  <a:pt x="224" y="237"/>
                  <a:pt x="227" y="237"/>
                </a:cubicBezTo>
                <a:cubicBezTo>
                  <a:pt x="231" y="236"/>
                  <a:pt x="233" y="238"/>
                  <a:pt x="237" y="239"/>
                </a:cubicBezTo>
                <a:cubicBezTo>
                  <a:pt x="241" y="239"/>
                  <a:pt x="240" y="243"/>
                  <a:pt x="235" y="243"/>
                </a:cubicBezTo>
                <a:cubicBezTo>
                  <a:pt x="231" y="243"/>
                  <a:pt x="229" y="242"/>
                  <a:pt x="227" y="243"/>
                </a:cubicBezTo>
                <a:cubicBezTo>
                  <a:pt x="225" y="244"/>
                  <a:pt x="219" y="248"/>
                  <a:pt x="219" y="252"/>
                </a:cubicBezTo>
                <a:cubicBezTo>
                  <a:pt x="219" y="256"/>
                  <a:pt x="214" y="260"/>
                  <a:pt x="213" y="265"/>
                </a:cubicBezTo>
                <a:cubicBezTo>
                  <a:pt x="211" y="270"/>
                  <a:pt x="210" y="270"/>
                  <a:pt x="215" y="269"/>
                </a:cubicBezTo>
                <a:cubicBezTo>
                  <a:pt x="219" y="268"/>
                  <a:pt x="222" y="270"/>
                  <a:pt x="218" y="272"/>
                </a:cubicBezTo>
                <a:cubicBezTo>
                  <a:pt x="213" y="273"/>
                  <a:pt x="210" y="276"/>
                  <a:pt x="212" y="277"/>
                </a:cubicBezTo>
                <a:cubicBezTo>
                  <a:pt x="213" y="277"/>
                  <a:pt x="219" y="278"/>
                  <a:pt x="223" y="275"/>
                </a:cubicBezTo>
                <a:cubicBezTo>
                  <a:pt x="228" y="272"/>
                  <a:pt x="230" y="271"/>
                  <a:pt x="234" y="269"/>
                </a:cubicBezTo>
                <a:cubicBezTo>
                  <a:pt x="237" y="267"/>
                  <a:pt x="245" y="263"/>
                  <a:pt x="247" y="262"/>
                </a:cubicBezTo>
                <a:cubicBezTo>
                  <a:pt x="250" y="262"/>
                  <a:pt x="257" y="261"/>
                  <a:pt x="258" y="259"/>
                </a:cubicBezTo>
                <a:cubicBezTo>
                  <a:pt x="260" y="256"/>
                  <a:pt x="257" y="250"/>
                  <a:pt x="257" y="248"/>
                </a:cubicBezTo>
                <a:cubicBezTo>
                  <a:pt x="257" y="246"/>
                  <a:pt x="261" y="241"/>
                  <a:pt x="263" y="242"/>
                </a:cubicBezTo>
                <a:cubicBezTo>
                  <a:pt x="264" y="242"/>
                  <a:pt x="269" y="243"/>
                  <a:pt x="272" y="242"/>
                </a:cubicBezTo>
                <a:cubicBezTo>
                  <a:pt x="275" y="242"/>
                  <a:pt x="285" y="247"/>
                  <a:pt x="287" y="248"/>
                </a:cubicBezTo>
                <a:cubicBezTo>
                  <a:pt x="289" y="250"/>
                  <a:pt x="297" y="256"/>
                  <a:pt x="298" y="255"/>
                </a:cubicBezTo>
                <a:cubicBezTo>
                  <a:pt x="299" y="254"/>
                  <a:pt x="305" y="247"/>
                  <a:pt x="304" y="250"/>
                </a:cubicBezTo>
                <a:cubicBezTo>
                  <a:pt x="303" y="254"/>
                  <a:pt x="307" y="258"/>
                  <a:pt x="310" y="260"/>
                </a:cubicBezTo>
                <a:cubicBezTo>
                  <a:pt x="313" y="262"/>
                  <a:pt x="322" y="261"/>
                  <a:pt x="327" y="261"/>
                </a:cubicBezTo>
                <a:cubicBezTo>
                  <a:pt x="332" y="261"/>
                  <a:pt x="333" y="260"/>
                  <a:pt x="334" y="260"/>
                </a:cubicBezTo>
                <a:cubicBezTo>
                  <a:pt x="336" y="260"/>
                  <a:pt x="342" y="262"/>
                  <a:pt x="345" y="261"/>
                </a:cubicBezTo>
                <a:cubicBezTo>
                  <a:pt x="347" y="260"/>
                  <a:pt x="345" y="262"/>
                  <a:pt x="348" y="265"/>
                </a:cubicBezTo>
                <a:cubicBezTo>
                  <a:pt x="352" y="267"/>
                  <a:pt x="363" y="270"/>
                  <a:pt x="367" y="266"/>
                </a:cubicBezTo>
                <a:cubicBezTo>
                  <a:pt x="371" y="263"/>
                  <a:pt x="374" y="262"/>
                  <a:pt x="374" y="264"/>
                </a:cubicBezTo>
                <a:cubicBezTo>
                  <a:pt x="374" y="267"/>
                  <a:pt x="370" y="271"/>
                  <a:pt x="371" y="272"/>
                </a:cubicBezTo>
                <a:cubicBezTo>
                  <a:pt x="372" y="273"/>
                  <a:pt x="385" y="277"/>
                  <a:pt x="390" y="281"/>
                </a:cubicBezTo>
                <a:cubicBezTo>
                  <a:pt x="394" y="284"/>
                  <a:pt x="406" y="295"/>
                  <a:pt x="409" y="295"/>
                </a:cubicBezTo>
                <a:cubicBezTo>
                  <a:pt x="411" y="295"/>
                  <a:pt x="416" y="292"/>
                  <a:pt x="416" y="291"/>
                </a:cubicBezTo>
                <a:cubicBezTo>
                  <a:pt x="416" y="290"/>
                  <a:pt x="413" y="286"/>
                  <a:pt x="414" y="285"/>
                </a:cubicBezTo>
                <a:cubicBezTo>
                  <a:pt x="414" y="284"/>
                  <a:pt x="419" y="286"/>
                  <a:pt x="420" y="287"/>
                </a:cubicBezTo>
                <a:cubicBezTo>
                  <a:pt x="420" y="287"/>
                  <a:pt x="422" y="292"/>
                  <a:pt x="424" y="292"/>
                </a:cubicBezTo>
                <a:cubicBezTo>
                  <a:pt x="425" y="292"/>
                  <a:pt x="430" y="293"/>
                  <a:pt x="431" y="292"/>
                </a:cubicBezTo>
                <a:cubicBezTo>
                  <a:pt x="431" y="292"/>
                  <a:pt x="428" y="284"/>
                  <a:pt x="427" y="281"/>
                </a:cubicBezTo>
                <a:cubicBezTo>
                  <a:pt x="427" y="278"/>
                  <a:pt x="426" y="275"/>
                  <a:pt x="428" y="277"/>
                </a:cubicBezTo>
                <a:cubicBezTo>
                  <a:pt x="430" y="280"/>
                  <a:pt x="435" y="291"/>
                  <a:pt x="438" y="294"/>
                </a:cubicBezTo>
                <a:cubicBezTo>
                  <a:pt x="441" y="296"/>
                  <a:pt x="442" y="299"/>
                  <a:pt x="444" y="297"/>
                </a:cubicBezTo>
                <a:cubicBezTo>
                  <a:pt x="446" y="295"/>
                  <a:pt x="449" y="290"/>
                  <a:pt x="447" y="293"/>
                </a:cubicBezTo>
                <a:cubicBezTo>
                  <a:pt x="446" y="296"/>
                  <a:pt x="448" y="300"/>
                  <a:pt x="451" y="303"/>
                </a:cubicBezTo>
                <a:cubicBezTo>
                  <a:pt x="455" y="305"/>
                  <a:pt x="455" y="307"/>
                  <a:pt x="456" y="307"/>
                </a:cubicBezTo>
                <a:cubicBezTo>
                  <a:pt x="458" y="307"/>
                  <a:pt x="456" y="308"/>
                  <a:pt x="455" y="309"/>
                </a:cubicBezTo>
                <a:cubicBezTo>
                  <a:pt x="454" y="310"/>
                  <a:pt x="456" y="312"/>
                  <a:pt x="457" y="312"/>
                </a:cubicBezTo>
                <a:cubicBezTo>
                  <a:pt x="458" y="312"/>
                  <a:pt x="458" y="313"/>
                  <a:pt x="457" y="314"/>
                </a:cubicBezTo>
                <a:cubicBezTo>
                  <a:pt x="455" y="315"/>
                  <a:pt x="454" y="316"/>
                  <a:pt x="455" y="317"/>
                </a:cubicBezTo>
                <a:cubicBezTo>
                  <a:pt x="457" y="317"/>
                  <a:pt x="461" y="320"/>
                  <a:pt x="463" y="322"/>
                </a:cubicBezTo>
                <a:cubicBezTo>
                  <a:pt x="465" y="324"/>
                  <a:pt x="473" y="334"/>
                  <a:pt x="474" y="334"/>
                </a:cubicBezTo>
                <a:cubicBezTo>
                  <a:pt x="475" y="334"/>
                  <a:pt x="478" y="333"/>
                  <a:pt x="477" y="334"/>
                </a:cubicBezTo>
                <a:cubicBezTo>
                  <a:pt x="476" y="335"/>
                  <a:pt x="472" y="342"/>
                  <a:pt x="472" y="344"/>
                </a:cubicBezTo>
                <a:cubicBezTo>
                  <a:pt x="473" y="346"/>
                  <a:pt x="475" y="346"/>
                  <a:pt x="475" y="344"/>
                </a:cubicBezTo>
                <a:cubicBezTo>
                  <a:pt x="476" y="341"/>
                  <a:pt x="477" y="339"/>
                  <a:pt x="478" y="344"/>
                </a:cubicBezTo>
                <a:cubicBezTo>
                  <a:pt x="480" y="348"/>
                  <a:pt x="481" y="351"/>
                  <a:pt x="482" y="349"/>
                </a:cubicBezTo>
                <a:cubicBezTo>
                  <a:pt x="482" y="348"/>
                  <a:pt x="482" y="345"/>
                  <a:pt x="482" y="346"/>
                </a:cubicBezTo>
                <a:cubicBezTo>
                  <a:pt x="483" y="348"/>
                  <a:pt x="484" y="351"/>
                  <a:pt x="486" y="351"/>
                </a:cubicBezTo>
                <a:cubicBezTo>
                  <a:pt x="488" y="351"/>
                  <a:pt x="487" y="350"/>
                  <a:pt x="489" y="352"/>
                </a:cubicBezTo>
                <a:cubicBezTo>
                  <a:pt x="492" y="355"/>
                  <a:pt x="497" y="355"/>
                  <a:pt x="498" y="354"/>
                </a:cubicBezTo>
                <a:cubicBezTo>
                  <a:pt x="499" y="352"/>
                  <a:pt x="499" y="349"/>
                  <a:pt x="499" y="351"/>
                </a:cubicBezTo>
                <a:cubicBezTo>
                  <a:pt x="500" y="352"/>
                  <a:pt x="501" y="355"/>
                  <a:pt x="503" y="356"/>
                </a:cubicBezTo>
                <a:cubicBezTo>
                  <a:pt x="504" y="356"/>
                  <a:pt x="500" y="357"/>
                  <a:pt x="498" y="358"/>
                </a:cubicBezTo>
                <a:cubicBezTo>
                  <a:pt x="496" y="360"/>
                  <a:pt x="493" y="364"/>
                  <a:pt x="494" y="365"/>
                </a:cubicBezTo>
                <a:cubicBezTo>
                  <a:pt x="495" y="367"/>
                  <a:pt x="499" y="372"/>
                  <a:pt x="501" y="372"/>
                </a:cubicBezTo>
                <a:cubicBezTo>
                  <a:pt x="502" y="372"/>
                  <a:pt x="501" y="372"/>
                  <a:pt x="500" y="374"/>
                </a:cubicBezTo>
                <a:cubicBezTo>
                  <a:pt x="499" y="375"/>
                  <a:pt x="498" y="377"/>
                  <a:pt x="496" y="376"/>
                </a:cubicBezTo>
                <a:cubicBezTo>
                  <a:pt x="495" y="374"/>
                  <a:pt x="494" y="371"/>
                  <a:pt x="493" y="373"/>
                </a:cubicBezTo>
                <a:cubicBezTo>
                  <a:pt x="492" y="375"/>
                  <a:pt x="494" y="375"/>
                  <a:pt x="496" y="377"/>
                </a:cubicBezTo>
                <a:cubicBezTo>
                  <a:pt x="497" y="378"/>
                  <a:pt x="496" y="380"/>
                  <a:pt x="496" y="381"/>
                </a:cubicBezTo>
                <a:cubicBezTo>
                  <a:pt x="495" y="382"/>
                  <a:pt x="498" y="386"/>
                  <a:pt x="500" y="388"/>
                </a:cubicBezTo>
                <a:cubicBezTo>
                  <a:pt x="502" y="390"/>
                  <a:pt x="503" y="388"/>
                  <a:pt x="504" y="387"/>
                </a:cubicBezTo>
                <a:cubicBezTo>
                  <a:pt x="506" y="386"/>
                  <a:pt x="509" y="387"/>
                  <a:pt x="509" y="385"/>
                </a:cubicBezTo>
                <a:cubicBezTo>
                  <a:pt x="509" y="384"/>
                  <a:pt x="511" y="380"/>
                  <a:pt x="511" y="382"/>
                </a:cubicBezTo>
                <a:cubicBezTo>
                  <a:pt x="511" y="384"/>
                  <a:pt x="513" y="385"/>
                  <a:pt x="514" y="387"/>
                </a:cubicBezTo>
                <a:cubicBezTo>
                  <a:pt x="515" y="389"/>
                  <a:pt x="514" y="388"/>
                  <a:pt x="513" y="390"/>
                </a:cubicBezTo>
                <a:cubicBezTo>
                  <a:pt x="513" y="392"/>
                  <a:pt x="513" y="395"/>
                  <a:pt x="511" y="397"/>
                </a:cubicBezTo>
                <a:cubicBezTo>
                  <a:pt x="510" y="399"/>
                  <a:pt x="512" y="399"/>
                  <a:pt x="513" y="398"/>
                </a:cubicBezTo>
                <a:cubicBezTo>
                  <a:pt x="514" y="397"/>
                  <a:pt x="516" y="396"/>
                  <a:pt x="518" y="396"/>
                </a:cubicBezTo>
                <a:cubicBezTo>
                  <a:pt x="520" y="396"/>
                  <a:pt x="520" y="395"/>
                  <a:pt x="520" y="393"/>
                </a:cubicBezTo>
                <a:cubicBezTo>
                  <a:pt x="520" y="392"/>
                  <a:pt x="519" y="390"/>
                  <a:pt x="520" y="392"/>
                </a:cubicBezTo>
                <a:cubicBezTo>
                  <a:pt x="522" y="394"/>
                  <a:pt x="523" y="395"/>
                  <a:pt x="524" y="396"/>
                </a:cubicBezTo>
                <a:cubicBezTo>
                  <a:pt x="526" y="397"/>
                  <a:pt x="522" y="396"/>
                  <a:pt x="523" y="399"/>
                </a:cubicBezTo>
                <a:cubicBezTo>
                  <a:pt x="525" y="402"/>
                  <a:pt x="525" y="403"/>
                  <a:pt x="527" y="404"/>
                </a:cubicBezTo>
                <a:cubicBezTo>
                  <a:pt x="529" y="406"/>
                  <a:pt x="533" y="404"/>
                  <a:pt x="535" y="401"/>
                </a:cubicBezTo>
                <a:cubicBezTo>
                  <a:pt x="537" y="399"/>
                  <a:pt x="537" y="401"/>
                  <a:pt x="535" y="403"/>
                </a:cubicBezTo>
                <a:cubicBezTo>
                  <a:pt x="534" y="405"/>
                  <a:pt x="534" y="404"/>
                  <a:pt x="537" y="404"/>
                </a:cubicBezTo>
                <a:cubicBezTo>
                  <a:pt x="540" y="404"/>
                  <a:pt x="541" y="405"/>
                  <a:pt x="537" y="405"/>
                </a:cubicBezTo>
                <a:cubicBezTo>
                  <a:pt x="534" y="405"/>
                  <a:pt x="534" y="407"/>
                  <a:pt x="531" y="408"/>
                </a:cubicBezTo>
                <a:cubicBezTo>
                  <a:pt x="529" y="409"/>
                  <a:pt x="526" y="411"/>
                  <a:pt x="527" y="414"/>
                </a:cubicBezTo>
                <a:cubicBezTo>
                  <a:pt x="529" y="417"/>
                  <a:pt x="532" y="416"/>
                  <a:pt x="534" y="415"/>
                </a:cubicBezTo>
                <a:cubicBezTo>
                  <a:pt x="535" y="414"/>
                  <a:pt x="539" y="415"/>
                  <a:pt x="541" y="415"/>
                </a:cubicBezTo>
                <a:cubicBezTo>
                  <a:pt x="543" y="415"/>
                  <a:pt x="544" y="416"/>
                  <a:pt x="541" y="416"/>
                </a:cubicBezTo>
                <a:cubicBezTo>
                  <a:pt x="539" y="416"/>
                  <a:pt x="535" y="416"/>
                  <a:pt x="533" y="418"/>
                </a:cubicBezTo>
                <a:cubicBezTo>
                  <a:pt x="531" y="419"/>
                  <a:pt x="529" y="421"/>
                  <a:pt x="533" y="421"/>
                </a:cubicBezTo>
                <a:cubicBezTo>
                  <a:pt x="536" y="421"/>
                  <a:pt x="539" y="422"/>
                  <a:pt x="535" y="423"/>
                </a:cubicBezTo>
                <a:cubicBezTo>
                  <a:pt x="531" y="423"/>
                  <a:pt x="531" y="426"/>
                  <a:pt x="535" y="428"/>
                </a:cubicBezTo>
                <a:cubicBezTo>
                  <a:pt x="539" y="430"/>
                  <a:pt x="543" y="429"/>
                  <a:pt x="546" y="429"/>
                </a:cubicBezTo>
                <a:cubicBezTo>
                  <a:pt x="549" y="429"/>
                  <a:pt x="548" y="432"/>
                  <a:pt x="551" y="433"/>
                </a:cubicBezTo>
                <a:cubicBezTo>
                  <a:pt x="554" y="434"/>
                  <a:pt x="557" y="430"/>
                  <a:pt x="558" y="428"/>
                </a:cubicBezTo>
                <a:cubicBezTo>
                  <a:pt x="558" y="426"/>
                  <a:pt x="559" y="427"/>
                  <a:pt x="559" y="429"/>
                </a:cubicBezTo>
                <a:cubicBezTo>
                  <a:pt x="559" y="430"/>
                  <a:pt x="556" y="433"/>
                  <a:pt x="555" y="434"/>
                </a:cubicBezTo>
                <a:cubicBezTo>
                  <a:pt x="554" y="435"/>
                  <a:pt x="557" y="435"/>
                  <a:pt x="558" y="437"/>
                </a:cubicBezTo>
                <a:cubicBezTo>
                  <a:pt x="560" y="438"/>
                  <a:pt x="566" y="437"/>
                  <a:pt x="566" y="433"/>
                </a:cubicBezTo>
                <a:cubicBezTo>
                  <a:pt x="566" y="429"/>
                  <a:pt x="568" y="427"/>
                  <a:pt x="568" y="429"/>
                </a:cubicBezTo>
                <a:cubicBezTo>
                  <a:pt x="568" y="432"/>
                  <a:pt x="567" y="435"/>
                  <a:pt x="566" y="437"/>
                </a:cubicBezTo>
                <a:cubicBezTo>
                  <a:pt x="565" y="438"/>
                  <a:pt x="569" y="439"/>
                  <a:pt x="570" y="437"/>
                </a:cubicBezTo>
                <a:cubicBezTo>
                  <a:pt x="572" y="436"/>
                  <a:pt x="573" y="436"/>
                  <a:pt x="571" y="438"/>
                </a:cubicBezTo>
                <a:cubicBezTo>
                  <a:pt x="570" y="439"/>
                  <a:pt x="570" y="442"/>
                  <a:pt x="571" y="445"/>
                </a:cubicBezTo>
                <a:cubicBezTo>
                  <a:pt x="572" y="447"/>
                  <a:pt x="579" y="452"/>
                  <a:pt x="579" y="447"/>
                </a:cubicBezTo>
                <a:cubicBezTo>
                  <a:pt x="579" y="442"/>
                  <a:pt x="581" y="440"/>
                  <a:pt x="581" y="442"/>
                </a:cubicBezTo>
                <a:cubicBezTo>
                  <a:pt x="581" y="445"/>
                  <a:pt x="582" y="447"/>
                  <a:pt x="582" y="449"/>
                </a:cubicBezTo>
                <a:cubicBezTo>
                  <a:pt x="583" y="451"/>
                  <a:pt x="580" y="451"/>
                  <a:pt x="579" y="452"/>
                </a:cubicBezTo>
                <a:cubicBezTo>
                  <a:pt x="579" y="452"/>
                  <a:pt x="580" y="453"/>
                  <a:pt x="583" y="453"/>
                </a:cubicBezTo>
                <a:cubicBezTo>
                  <a:pt x="585" y="454"/>
                  <a:pt x="589" y="454"/>
                  <a:pt x="589" y="452"/>
                </a:cubicBezTo>
                <a:cubicBezTo>
                  <a:pt x="590" y="451"/>
                  <a:pt x="589" y="450"/>
                  <a:pt x="591" y="452"/>
                </a:cubicBezTo>
                <a:cubicBezTo>
                  <a:pt x="592" y="455"/>
                  <a:pt x="592" y="456"/>
                  <a:pt x="593" y="458"/>
                </a:cubicBezTo>
                <a:cubicBezTo>
                  <a:pt x="594" y="461"/>
                  <a:pt x="599" y="464"/>
                  <a:pt x="599" y="466"/>
                </a:cubicBezTo>
                <a:cubicBezTo>
                  <a:pt x="599" y="468"/>
                  <a:pt x="601" y="472"/>
                  <a:pt x="601" y="476"/>
                </a:cubicBezTo>
                <a:cubicBezTo>
                  <a:pt x="601" y="479"/>
                  <a:pt x="603" y="488"/>
                  <a:pt x="599" y="489"/>
                </a:cubicBezTo>
                <a:cubicBezTo>
                  <a:pt x="596" y="490"/>
                  <a:pt x="589" y="491"/>
                  <a:pt x="591" y="488"/>
                </a:cubicBezTo>
                <a:cubicBezTo>
                  <a:pt x="594" y="485"/>
                  <a:pt x="599" y="479"/>
                  <a:pt x="596" y="478"/>
                </a:cubicBezTo>
                <a:cubicBezTo>
                  <a:pt x="593" y="476"/>
                  <a:pt x="585" y="477"/>
                  <a:pt x="581" y="476"/>
                </a:cubicBezTo>
                <a:cubicBezTo>
                  <a:pt x="576" y="474"/>
                  <a:pt x="571" y="470"/>
                  <a:pt x="570" y="473"/>
                </a:cubicBezTo>
                <a:cubicBezTo>
                  <a:pt x="570" y="476"/>
                  <a:pt x="573" y="487"/>
                  <a:pt x="577" y="492"/>
                </a:cubicBezTo>
                <a:cubicBezTo>
                  <a:pt x="581" y="497"/>
                  <a:pt x="576" y="502"/>
                  <a:pt x="580" y="504"/>
                </a:cubicBezTo>
                <a:cubicBezTo>
                  <a:pt x="583" y="506"/>
                  <a:pt x="592" y="507"/>
                  <a:pt x="588" y="507"/>
                </a:cubicBezTo>
                <a:cubicBezTo>
                  <a:pt x="584" y="507"/>
                  <a:pt x="580" y="510"/>
                  <a:pt x="580" y="515"/>
                </a:cubicBezTo>
                <a:cubicBezTo>
                  <a:pt x="580" y="519"/>
                  <a:pt x="581" y="527"/>
                  <a:pt x="581" y="529"/>
                </a:cubicBezTo>
                <a:cubicBezTo>
                  <a:pt x="581" y="532"/>
                  <a:pt x="579" y="544"/>
                  <a:pt x="578" y="550"/>
                </a:cubicBezTo>
                <a:cubicBezTo>
                  <a:pt x="577" y="555"/>
                  <a:pt x="573" y="558"/>
                  <a:pt x="574" y="563"/>
                </a:cubicBezTo>
                <a:cubicBezTo>
                  <a:pt x="574" y="568"/>
                  <a:pt x="573" y="571"/>
                  <a:pt x="576" y="575"/>
                </a:cubicBezTo>
                <a:cubicBezTo>
                  <a:pt x="578" y="579"/>
                  <a:pt x="579" y="586"/>
                  <a:pt x="579" y="590"/>
                </a:cubicBezTo>
                <a:cubicBezTo>
                  <a:pt x="579" y="593"/>
                  <a:pt x="575" y="599"/>
                  <a:pt x="576" y="602"/>
                </a:cubicBezTo>
                <a:cubicBezTo>
                  <a:pt x="576" y="605"/>
                  <a:pt x="581" y="608"/>
                  <a:pt x="581" y="612"/>
                </a:cubicBezTo>
                <a:cubicBezTo>
                  <a:pt x="582" y="616"/>
                  <a:pt x="582" y="623"/>
                  <a:pt x="585" y="626"/>
                </a:cubicBezTo>
                <a:cubicBezTo>
                  <a:pt x="588" y="629"/>
                  <a:pt x="590" y="629"/>
                  <a:pt x="593" y="633"/>
                </a:cubicBezTo>
                <a:cubicBezTo>
                  <a:pt x="595" y="637"/>
                  <a:pt x="595" y="641"/>
                  <a:pt x="596" y="640"/>
                </a:cubicBezTo>
                <a:cubicBezTo>
                  <a:pt x="598" y="640"/>
                  <a:pt x="599" y="636"/>
                  <a:pt x="600" y="638"/>
                </a:cubicBezTo>
                <a:cubicBezTo>
                  <a:pt x="601" y="640"/>
                  <a:pt x="604" y="644"/>
                  <a:pt x="603" y="645"/>
                </a:cubicBezTo>
                <a:cubicBezTo>
                  <a:pt x="602" y="645"/>
                  <a:pt x="599" y="643"/>
                  <a:pt x="599" y="644"/>
                </a:cubicBezTo>
                <a:cubicBezTo>
                  <a:pt x="600" y="646"/>
                  <a:pt x="601" y="651"/>
                  <a:pt x="604" y="653"/>
                </a:cubicBezTo>
                <a:cubicBezTo>
                  <a:pt x="607" y="655"/>
                  <a:pt x="609" y="655"/>
                  <a:pt x="609" y="657"/>
                </a:cubicBezTo>
                <a:cubicBezTo>
                  <a:pt x="609" y="659"/>
                  <a:pt x="606" y="662"/>
                  <a:pt x="608" y="664"/>
                </a:cubicBezTo>
                <a:cubicBezTo>
                  <a:pt x="609" y="667"/>
                  <a:pt x="621" y="678"/>
                  <a:pt x="623" y="682"/>
                </a:cubicBezTo>
                <a:cubicBezTo>
                  <a:pt x="625" y="687"/>
                  <a:pt x="623" y="689"/>
                  <a:pt x="627" y="690"/>
                </a:cubicBezTo>
                <a:cubicBezTo>
                  <a:pt x="631" y="691"/>
                  <a:pt x="642" y="695"/>
                  <a:pt x="645" y="697"/>
                </a:cubicBezTo>
                <a:cubicBezTo>
                  <a:pt x="649" y="699"/>
                  <a:pt x="651" y="697"/>
                  <a:pt x="654" y="699"/>
                </a:cubicBezTo>
                <a:cubicBezTo>
                  <a:pt x="658" y="702"/>
                  <a:pt x="668" y="711"/>
                  <a:pt x="668" y="714"/>
                </a:cubicBezTo>
                <a:cubicBezTo>
                  <a:pt x="668" y="717"/>
                  <a:pt x="671" y="726"/>
                  <a:pt x="674" y="729"/>
                </a:cubicBezTo>
                <a:cubicBezTo>
                  <a:pt x="677" y="733"/>
                  <a:pt x="684" y="747"/>
                  <a:pt x="687" y="752"/>
                </a:cubicBezTo>
                <a:cubicBezTo>
                  <a:pt x="690" y="758"/>
                  <a:pt x="688" y="760"/>
                  <a:pt x="691" y="762"/>
                </a:cubicBezTo>
                <a:cubicBezTo>
                  <a:pt x="695" y="765"/>
                  <a:pt x="706" y="773"/>
                  <a:pt x="708" y="776"/>
                </a:cubicBezTo>
                <a:cubicBezTo>
                  <a:pt x="710" y="780"/>
                  <a:pt x="710" y="786"/>
                  <a:pt x="710" y="789"/>
                </a:cubicBezTo>
                <a:cubicBezTo>
                  <a:pt x="711" y="792"/>
                  <a:pt x="710" y="791"/>
                  <a:pt x="708" y="789"/>
                </a:cubicBezTo>
                <a:cubicBezTo>
                  <a:pt x="705" y="787"/>
                  <a:pt x="698" y="787"/>
                  <a:pt x="700" y="790"/>
                </a:cubicBezTo>
                <a:cubicBezTo>
                  <a:pt x="702" y="793"/>
                  <a:pt x="711" y="801"/>
                  <a:pt x="715" y="801"/>
                </a:cubicBezTo>
                <a:cubicBezTo>
                  <a:pt x="718" y="801"/>
                  <a:pt x="720" y="802"/>
                  <a:pt x="723" y="804"/>
                </a:cubicBezTo>
                <a:cubicBezTo>
                  <a:pt x="725" y="806"/>
                  <a:pt x="735" y="814"/>
                  <a:pt x="736" y="816"/>
                </a:cubicBezTo>
                <a:cubicBezTo>
                  <a:pt x="737" y="818"/>
                  <a:pt x="738" y="822"/>
                  <a:pt x="736" y="824"/>
                </a:cubicBezTo>
                <a:cubicBezTo>
                  <a:pt x="735" y="827"/>
                  <a:pt x="733" y="828"/>
                  <a:pt x="735" y="830"/>
                </a:cubicBezTo>
                <a:cubicBezTo>
                  <a:pt x="737" y="832"/>
                  <a:pt x="746" y="837"/>
                  <a:pt x="749" y="840"/>
                </a:cubicBezTo>
                <a:cubicBezTo>
                  <a:pt x="752" y="843"/>
                  <a:pt x="759" y="849"/>
                  <a:pt x="761" y="852"/>
                </a:cubicBezTo>
                <a:cubicBezTo>
                  <a:pt x="764" y="856"/>
                  <a:pt x="765" y="857"/>
                  <a:pt x="767" y="855"/>
                </a:cubicBezTo>
                <a:cubicBezTo>
                  <a:pt x="768" y="854"/>
                  <a:pt x="771" y="850"/>
                  <a:pt x="770" y="848"/>
                </a:cubicBezTo>
                <a:cubicBezTo>
                  <a:pt x="768" y="846"/>
                  <a:pt x="766" y="845"/>
                  <a:pt x="766" y="843"/>
                </a:cubicBezTo>
                <a:cubicBezTo>
                  <a:pt x="765" y="840"/>
                  <a:pt x="766" y="839"/>
                  <a:pt x="763" y="838"/>
                </a:cubicBezTo>
                <a:cubicBezTo>
                  <a:pt x="759" y="837"/>
                  <a:pt x="755" y="839"/>
                  <a:pt x="753" y="835"/>
                </a:cubicBezTo>
                <a:cubicBezTo>
                  <a:pt x="751" y="830"/>
                  <a:pt x="755" y="829"/>
                  <a:pt x="755" y="828"/>
                </a:cubicBezTo>
                <a:cubicBezTo>
                  <a:pt x="755" y="827"/>
                  <a:pt x="753" y="827"/>
                  <a:pt x="752" y="826"/>
                </a:cubicBezTo>
                <a:cubicBezTo>
                  <a:pt x="751" y="825"/>
                  <a:pt x="746" y="815"/>
                  <a:pt x="746" y="812"/>
                </a:cubicBezTo>
                <a:cubicBezTo>
                  <a:pt x="745" y="809"/>
                  <a:pt x="743" y="805"/>
                  <a:pt x="741" y="803"/>
                </a:cubicBezTo>
                <a:cubicBezTo>
                  <a:pt x="739" y="801"/>
                  <a:pt x="730" y="791"/>
                  <a:pt x="728" y="790"/>
                </a:cubicBezTo>
                <a:cubicBezTo>
                  <a:pt x="727" y="788"/>
                  <a:pt x="725" y="780"/>
                  <a:pt x="723" y="777"/>
                </a:cubicBezTo>
                <a:cubicBezTo>
                  <a:pt x="721" y="774"/>
                  <a:pt x="718" y="773"/>
                  <a:pt x="717" y="772"/>
                </a:cubicBezTo>
                <a:cubicBezTo>
                  <a:pt x="715" y="770"/>
                  <a:pt x="715" y="765"/>
                  <a:pt x="711" y="762"/>
                </a:cubicBezTo>
                <a:cubicBezTo>
                  <a:pt x="707" y="759"/>
                  <a:pt x="704" y="757"/>
                  <a:pt x="703" y="754"/>
                </a:cubicBezTo>
                <a:cubicBezTo>
                  <a:pt x="703" y="751"/>
                  <a:pt x="699" y="735"/>
                  <a:pt x="699" y="733"/>
                </a:cubicBezTo>
                <a:cubicBezTo>
                  <a:pt x="699" y="731"/>
                  <a:pt x="699" y="729"/>
                  <a:pt x="703" y="730"/>
                </a:cubicBezTo>
                <a:cubicBezTo>
                  <a:pt x="707" y="732"/>
                  <a:pt x="707" y="735"/>
                  <a:pt x="709" y="734"/>
                </a:cubicBezTo>
                <a:cubicBezTo>
                  <a:pt x="711" y="734"/>
                  <a:pt x="714" y="733"/>
                  <a:pt x="716" y="735"/>
                </a:cubicBezTo>
                <a:cubicBezTo>
                  <a:pt x="717" y="737"/>
                  <a:pt x="721" y="736"/>
                  <a:pt x="723" y="738"/>
                </a:cubicBezTo>
                <a:cubicBezTo>
                  <a:pt x="724" y="739"/>
                  <a:pt x="724" y="748"/>
                  <a:pt x="728" y="756"/>
                </a:cubicBezTo>
                <a:cubicBezTo>
                  <a:pt x="732" y="764"/>
                  <a:pt x="732" y="766"/>
                  <a:pt x="731" y="768"/>
                </a:cubicBezTo>
                <a:cubicBezTo>
                  <a:pt x="731" y="769"/>
                  <a:pt x="728" y="774"/>
                  <a:pt x="730" y="773"/>
                </a:cubicBezTo>
                <a:cubicBezTo>
                  <a:pt x="733" y="771"/>
                  <a:pt x="731" y="765"/>
                  <a:pt x="735" y="769"/>
                </a:cubicBezTo>
                <a:cubicBezTo>
                  <a:pt x="738" y="773"/>
                  <a:pt x="739" y="776"/>
                  <a:pt x="743" y="779"/>
                </a:cubicBezTo>
                <a:cubicBezTo>
                  <a:pt x="748" y="783"/>
                  <a:pt x="750" y="785"/>
                  <a:pt x="753" y="786"/>
                </a:cubicBezTo>
                <a:cubicBezTo>
                  <a:pt x="756" y="787"/>
                  <a:pt x="753" y="789"/>
                  <a:pt x="756" y="792"/>
                </a:cubicBezTo>
                <a:cubicBezTo>
                  <a:pt x="758" y="795"/>
                  <a:pt x="762" y="796"/>
                  <a:pt x="763" y="798"/>
                </a:cubicBezTo>
                <a:cubicBezTo>
                  <a:pt x="764" y="800"/>
                  <a:pt x="765" y="804"/>
                  <a:pt x="767" y="804"/>
                </a:cubicBezTo>
                <a:cubicBezTo>
                  <a:pt x="769" y="804"/>
                  <a:pt x="772" y="803"/>
                  <a:pt x="772" y="806"/>
                </a:cubicBezTo>
                <a:cubicBezTo>
                  <a:pt x="772" y="809"/>
                  <a:pt x="769" y="810"/>
                  <a:pt x="771" y="813"/>
                </a:cubicBezTo>
                <a:cubicBezTo>
                  <a:pt x="772" y="817"/>
                  <a:pt x="776" y="818"/>
                  <a:pt x="778" y="820"/>
                </a:cubicBezTo>
                <a:cubicBezTo>
                  <a:pt x="781" y="821"/>
                  <a:pt x="781" y="823"/>
                  <a:pt x="783" y="823"/>
                </a:cubicBezTo>
                <a:cubicBezTo>
                  <a:pt x="785" y="824"/>
                  <a:pt x="788" y="827"/>
                  <a:pt x="788" y="829"/>
                </a:cubicBezTo>
                <a:cubicBezTo>
                  <a:pt x="788" y="830"/>
                  <a:pt x="791" y="832"/>
                  <a:pt x="792" y="833"/>
                </a:cubicBezTo>
                <a:cubicBezTo>
                  <a:pt x="793" y="834"/>
                  <a:pt x="798" y="838"/>
                  <a:pt x="801" y="842"/>
                </a:cubicBezTo>
                <a:cubicBezTo>
                  <a:pt x="803" y="845"/>
                  <a:pt x="813" y="853"/>
                  <a:pt x="816" y="857"/>
                </a:cubicBezTo>
                <a:cubicBezTo>
                  <a:pt x="819" y="861"/>
                  <a:pt x="822" y="864"/>
                  <a:pt x="822" y="867"/>
                </a:cubicBezTo>
                <a:cubicBezTo>
                  <a:pt x="821" y="870"/>
                  <a:pt x="818" y="872"/>
                  <a:pt x="820" y="872"/>
                </a:cubicBezTo>
                <a:cubicBezTo>
                  <a:pt x="822" y="873"/>
                  <a:pt x="824" y="872"/>
                  <a:pt x="825" y="875"/>
                </a:cubicBezTo>
                <a:cubicBezTo>
                  <a:pt x="826" y="877"/>
                  <a:pt x="823" y="881"/>
                  <a:pt x="822" y="884"/>
                </a:cubicBezTo>
                <a:cubicBezTo>
                  <a:pt x="821" y="886"/>
                  <a:pt x="825" y="885"/>
                  <a:pt x="824" y="887"/>
                </a:cubicBezTo>
                <a:cubicBezTo>
                  <a:pt x="823" y="888"/>
                  <a:pt x="819" y="891"/>
                  <a:pt x="821" y="894"/>
                </a:cubicBezTo>
                <a:cubicBezTo>
                  <a:pt x="822" y="896"/>
                  <a:pt x="831" y="907"/>
                  <a:pt x="834" y="908"/>
                </a:cubicBezTo>
                <a:cubicBezTo>
                  <a:pt x="836" y="910"/>
                  <a:pt x="841" y="909"/>
                  <a:pt x="844" y="913"/>
                </a:cubicBezTo>
                <a:cubicBezTo>
                  <a:pt x="847" y="918"/>
                  <a:pt x="851" y="921"/>
                  <a:pt x="855" y="922"/>
                </a:cubicBezTo>
                <a:cubicBezTo>
                  <a:pt x="859" y="923"/>
                  <a:pt x="867" y="924"/>
                  <a:pt x="869" y="925"/>
                </a:cubicBezTo>
                <a:cubicBezTo>
                  <a:pt x="871" y="926"/>
                  <a:pt x="885" y="935"/>
                  <a:pt x="893" y="938"/>
                </a:cubicBezTo>
                <a:cubicBezTo>
                  <a:pt x="900" y="942"/>
                  <a:pt x="908" y="944"/>
                  <a:pt x="915" y="947"/>
                </a:cubicBezTo>
                <a:cubicBezTo>
                  <a:pt x="921" y="950"/>
                  <a:pt x="929" y="951"/>
                  <a:pt x="933" y="953"/>
                </a:cubicBezTo>
                <a:cubicBezTo>
                  <a:pt x="936" y="955"/>
                  <a:pt x="944" y="955"/>
                  <a:pt x="948" y="953"/>
                </a:cubicBezTo>
                <a:cubicBezTo>
                  <a:pt x="952" y="951"/>
                  <a:pt x="955" y="948"/>
                  <a:pt x="959" y="948"/>
                </a:cubicBezTo>
                <a:cubicBezTo>
                  <a:pt x="963" y="948"/>
                  <a:pt x="968" y="947"/>
                  <a:pt x="973" y="951"/>
                </a:cubicBezTo>
                <a:cubicBezTo>
                  <a:pt x="978" y="955"/>
                  <a:pt x="983" y="956"/>
                  <a:pt x="985" y="959"/>
                </a:cubicBezTo>
                <a:cubicBezTo>
                  <a:pt x="987" y="962"/>
                  <a:pt x="992" y="968"/>
                  <a:pt x="997" y="971"/>
                </a:cubicBezTo>
                <a:cubicBezTo>
                  <a:pt x="1001" y="974"/>
                  <a:pt x="1004" y="978"/>
                  <a:pt x="1007" y="978"/>
                </a:cubicBezTo>
                <a:cubicBezTo>
                  <a:pt x="1011" y="979"/>
                  <a:pt x="1019" y="979"/>
                  <a:pt x="1022" y="981"/>
                </a:cubicBezTo>
                <a:cubicBezTo>
                  <a:pt x="1026" y="983"/>
                  <a:pt x="1035" y="986"/>
                  <a:pt x="1039" y="987"/>
                </a:cubicBezTo>
                <a:cubicBezTo>
                  <a:pt x="1043" y="989"/>
                  <a:pt x="1048" y="989"/>
                  <a:pt x="1051" y="988"/>
                </a:cubicBezTo>
                <a:cubicBezTo>
                  <a:pt x="1054" y="987"/>
                  <a:pt x="1060" y="986"/>
                  <a:pt x="1059" y="987"/>
                </a:cubicBezTo>
                <a:cubicBezTo>
                  <a:pt x="1057" y="988"/>
                  <a:pt x="1054" y="992"/>
                  <a:pt x="1056" y="993"/>
                </a:cubicBezTo>
                <a:cubicBezTo>
                  <a:pt x="1058" y="995"/>
                  <a:pt x="1064" y="1003"/>
                  <a:pt x="1069" y="1007"/>
                </a:cubicBezTo>
                <a:cubicBezTo>
                  <a:pt x="1073" y="1012"/>
                  <a:pt x="1081" y="1016"/>
                  <a:pt x="1082" y="1018"/>
                </a:cubicBezTo>
                <a:cubicBezTo>
                  <a:pt x="1084" y="1019"/>
                  <a:pt x="1081" y="1020"/>
                  <a:pt x="1081" y="1022"/>
                </a:cubicBezTo>
                <a:cubicBezTo>
                  <a:pt x="1080" y="1024"/>
                  <a:pt x="1077" y="1026"/>
                  <a:pt x="1078" y="1028"/>
                </a:cubicBezTo>
                <a:cubicBezTo>
                  <a:pt x="1078" y="1030"/>
                  <a:pt x="1078" y="1032"/>
                  <a:pt x="1080" y="1032"/>
                </a:cubicBezTo>
                <a:cubicBezTo>
                  <a:pt x="1083" y="1032"/>
                  <a:pt x="1082" y="1034"/>
                  <a:pt x="1085" y="1035"/>
                </a:cubicBezTo>
                <a:cubicBezTo>
                  <a:pt x="1087" y="1036"/>
                  <a:pt x="1090" y="1035"/>
                  <a:pt x="1090" y="1033"/>
                </a:cubicBezTo>
                <a:cubicBezTo>
                  <a:pt x="1090" y="1032"/>
                  <a:pt x="1085" y="1029"/>
                  <a:pt x="1084" y="1028"/>
                </a:cubicBezTo>
                <a:cubicBezTo>
                  <a:pt x="1084" y="1027"/>
                  <a:pt x="1086" y="1029"/>
                  <a:pt x="1087" y="1030"/>
                </a:cubicBezTo>
                <a:cubicBezTo>
                  <a:pt x="1090" y="1032"/>
                  <a:pt x="1092" y="1032"/>
                  <a:pt x="1093" y="1035"/>
                </a:cubicBezTo>
                <a:cubicBezTo>
                  <a:pt x="1095" y="1038"/>
                  <a:pt x="1095" y="1038"/>
                  <a:pt x="1097" y="1038"/>
                </a:cubicBezTo>
                <a:cubicBezTo>
                  <a:pt x="1099" y="1038"/>
                  <a:pt x="1103" y="1041"/>
                  <a:pt x="1105" y="1043"/>
                </a:cubicBezTo>
                <a:cubicBezTo>
                  <a:pt x="1106" y="1046"/>
                  <a:pt x="1107" y="1050"/>
                  <a:pt x="1108" y="1052"/>
                </a:cubicBezTo>
                <a:cubicBezTo>
                  <a:pt x="1110" y="1053"/>
                  <a:pt x="1116" y="1053"/>
                  <a:pt x="1119" y="1053"/>
                </a:cubicBezTo>
                <a:cubicBezTo>
                  <a:pt x="1122" y="1054"/>
                  <a:pt x="1129" y="1055"/>
                  <a:pt x="1131" y="1058"/>
                </a:cubicBezTo>
                <a:cubicBezTo>
                  <a:pt x="1134" y="1060"/>
                  <a:pt x="1137" y="1063"/>
                  <a:pt x="1137" y="1062"/>
                </a:cubicBezTo>
                <a:cubicBezTo>
                  <a:pt x="1137" y="1061"/>
                  <a:pt x="1138" y="1058"/>
                  <a:pt x="1139" y="1060"/>
                </a:cubicBezTo>
                <a:cubicBezTo>
                  <a:pt x="1140" y="1062"/>
                  <a:pt x="1139" y="1067"/>
                  <a:pt x="1143" y="1067"/>
                </a:cubicBezTo>
                <a:cubicBezTo>
                  <a:pt x="1147" y="1068"/>
                  <a:pt x="1148" y="1066"/>
                  <a:pt x="1149" y="1065"/>
                </a:cubicBezTo>
                <a:cubicBezTo>
                  <a:pt x="1151" y="1065"/>
                  <a:pt x="1154" y="1065"/>
                  <a:pt x="1152" y="1062"/>
                </a:cubicBezTo>
                <a:cubicBezTo>
                  <a:pt x="1150" y="1060"/>
                  <a:pt x="1147" y="1058"/>
                  <a:pt x="1148" y="1056"/>
                </a:cubicBezTo>
                <a:cubicBezTo>
                  <a:pt x="1148" y="1055"/>
                  <a:pt x="1151" y="1054"/>
                  <a:pt x="1152" y="1052"/>
                </a:cubicBezTo>
                <a:cubicBezTo>
                  <a:pt x="1154" y="1051"/>
                  <a:pt x="1156" y="1048"/>
                  <a:pt x="1159" y="1046"/>
                </a:cubicBezTo>
                <a:cubicBezTo>
                  <a:pt x="1161" y="1043"/>
                  <a:pt x="1163" y="1043"/>
                  <a:pt x="1165" y="1043"/>
                </a:cubicBezTo>
                <a:cubicBezTo>
                  <a:pt x="1167" y="1044"/>
                  <a:pt x="1168" y="1046"/>
                  <a:pt x="1170" y="1047"/>
                </a:cubicBezTo>
                <a:cubicBezTo>
                  <a:pt x="1171" y="1048"/>
                  <a:pt x="1173" y="1047"/>
                  <a:pt x="1173" y="1049"/>
                </a:cubicBezTo>
                <a:cubicBezTo>
                  <a:pt x="1173" y="1051"/>
                  <a:pt x="1176" y="1051"/>
                  <a:pt x="1176" y="1053"/>
                </a:cubicBezTo>
                <a:cubicBezTo>
                  <a:pt x="1176" y="1054"/>
                  <a:pt x="1175" y="1054"/>
                  <a:pt x="1175" y="1056"/>
                </a:cubicBezTo>
                <a:cubicBezTo>
                  <a:pt x="1175" y="1058"/>
                  <a:pt x="1179" y="1066"/>
                  <a:pt x="1182" y="1068"/>
                </a:cubicBezTo>
                <a:cubicBezTo>
                  <a:pt x="1184" y="1069"/>
                  <a:pt x="1189" y="1075"/>
                  <a:pt x="1189" y="1079"/>
                </a:cubicBezTo>
                <a:cubicBezTo>
                  <a:pt x="1189" y="1083"/>
                  <a:pt x="1189" y="1086"/>
                  <a:pt x="1189" y="1089"/>
                </a:cubicBezTo>
                <a:cubicBezTo>
                  <a:pt x="1189" y="1091"/>
                  <a:pt x="1189" y="1104"/>
                  <a:pt x="1188" y="1107"/>
                </a:cubicBezTo>
                <a:cubicBezTo>
                  <a:pt x="1187" y="1110"/>
                  <a:pt x="1192" y="1112"/>
                  <a:pt x="1191" y="1115"/>
                </a:cubicBezTo>
                <a:cubicBezTo>
                  <a:pt x="1190" y="1117"/>
                  <a:pt x="1184" y="1129"/>
                  <a:pt x="1180" y="1130"/>
                </a:cubicBezTo>
                <a:cubicBezTo>
                  <a:pt x="1177" y="1131"/>
                  <a:pt x="1175" y="1130"/>
                  <a:pt x="1173" y="1132"/>
                </a:cubicBezTo>
                <a:cubicBezTo>
                  <a:pt x="1170" y="1135"/>
                  <a:pt x="1171" y="1138"/>
                  <a:pt x="1170" y="1139"/>
                </a:cubicBezTo>
                <a:cubicBezTo>
                  <a:pt x="1169" y="1140"/>
                  <a:pt x="1167" y="1140"/>
                  <a:pt x="1167" y="1142"/>
                </a:cubicBezTo>
                <a:cubicBezTo>
                  <a:pt x="1167" y="1143"/>
                  <a:pt x="1169" y="1149"/>
                  <a:pt x="1166" y="1149"/>
                </a:cubicBezTo>
                <a:cubicBezTo>
                  <a:pt x="1164" y="1150"/>
                  <a:pt x="1161" y="1150"/>
                  <a:pt x="1159" y="1151"/>
                </a:cubicBezTo>
                <a:cubicBezTo>
                  <a:pt x="1157" y="1152"/>
                  <a:pt x="1153" y="1152"/>
                  <a:pt x="1153" y="1154"/>
                </a:cubicBezTo>
                <a:cubicBezTo>
                  <a:pt x="1153" y="1155"/>
                  <a:pt x="1153" y="1161"/>
                  <a:pt x="1152" y="1162"/>
                </a:cubicBezTo>
                <a:cubicBezTo>
                  <a:pt x="1151" y="1164"/>
                  <a:pt x="1146" y="1166"/>
                  <a:pt x="1147" y="1168"/>
                </a:cubicBezTo>
                <a:cubicBezTo>
                  <a:pt x="1147" y="1169"/>
                  <a:pt x="1147" y="1172"/>
                  <a:pt x="1147" y="1173"/>
                </a:cubicBezTo>
                <a:cubicBezTo>
                  <a:pt x="1146" y="1173"/>
                  <a:pt x="1144" y="1177"/>
                  <a:pt x="1143" y="1179"/>
                </a:cubicBezTo>
                <a:cubicBezTo>
                  <a:pt x="1142" y="1181"/>
                  <a:pt x="1144" y="1184"/>
                  <a:pt x="1143" y="1186"/>
                </a:cubicBezTo>
                <a:cubicBezTo>
                  <a:pt x="1142" y="1188"/>
                  <a:pt x="1140" y="1192"/>
                  <a:pt x="1142" y="1194"/>
                </a:cubicBezTo>
                <a:cubicBezTo>
                  <a:pt x="1144" y="1195"/>
                  <a:pt x="1146" y="1199"/>
                  <a:pt x="1148" y="1199"/>
                </a:cubicBezTo>
                <a:cubicBezTo>
                  <a:pt x="1150" y="1199"/>
                  <a:pt x="1152" y="1194"/>
                  <a:pt x="1153" y="1193"/>
                </a:cubicBezTo>
                <a:cubicBezTo>
                  <a:pt x="1155" y="1191"/>
                  <a:pt x="1155" y="1191"/>
                  <a:pt x="1154" y="1193"/>
                </a:cubicBezTo>
                <a:cubicBezTo>
                  <a:pt x="1153" y="1195"/>
                  <a:pt x="1154" y="1195"/>
                  <a:pt x="1155" y="1196"/>
                </a:cubicBezTo>
                <a:cubicBezTo>
                  <a:pt x="1156" y="1196"/>
                  <a:pt x="1157" y="1196"/>
                  <a:pt x="1156" y="1198"/>
                </a:cubicBezTo>
                <a:cubicBezTo>
                  <a:pt x="1156" y="1201"/>
                  <a:pt x="1155" y="1203"/>
                  <a:pt x="1154" y="1206"/>
                </a:cubicBezTo>
                <a:cubicBezTo>
                  <a:pt x="1153" y="1209"/>
                  <a:pt x="1152" y="1207"/>
                  <a:pt x="1149" y="1208"/>
                </a:cubicBezTo>
                <a:cubicBezTo>
                  <a:pt x="1147" y="1210"/>
                  <a:pt x="1144" y="1212"/>
                  <a:pt x="1143" y="1214"/>
                </a:cubicBezTo>
                <a:cubicBezTo>
                  <a:pt x="1141" y="1216"/>
                  <a:pt x="1135" y="1221"/>
                  <a:pt x="1137" y="1226"/>
                </a:cubicBezTo>
                <a:cubicBezTo>
                  <a:pt x="1139" y="1231"/>
                  <a:pt x="1144" y="1237"/>
                  <a:pt x="1142" y="1239"/>
                </a:cubicBezTo>
                <a:cubicBezTo>
                  <a:pt x="1140" y="1240"/>
                  <a:pt x="1138" y="1240"/>
                  <a:pt x="1138" y="1242"/>
                </a:cubicBezTo>
                <a:cubicBezTo>
                  <a:pt x="1139" y="1245"/>
                  <a:pt x="1150" y="1247"/>
                  <a:pt x="1155" y="1256"/>
                </a:cubicBezTo>
                <a:cubicBezTo>
                  <a:pt x="1160" y="1265"/>
                  <a:pt x="1164" y="1270"/>
                  <a:pt x="1166" y="1272"/>
                </a:cubicBezTo>
                <a:cubicBezTo>
                  <a:pt x="1167" y="1274"/>
                  <a:pt x="1174" y="1290"/>
                  <a:pt x="1177" y="1297"/>
                </a:cubicBezTo>
                <a:cubicBezTo>
                  <a:pt x="1179" y="1303"/>
                  <a:pt x="1197" y="1333"/>
                  <a:pt x="1200" y="1336"/>
                </a:cubicBezTo>
                <a:cubicBezTo>
                  <a:pt x="1202" y="1340"/>
                  <a:pt x="1203" y="1344"/>
                  <a:pt x="1202" y="1345"/>
                </a:cubicBezTo>
                <a:cubicBezTo>
                  <a:pt x="1201" y="1346"/>
                  <a:pt x="1201" y="1344"/>
                  <a:pt x="1200" y="1346"/>
                </a:cubicBezTo>
                <a:cubicBezTo>
                  <a:pt x="1200" y="1348"/>
                  <a:pt x="1211" y="1360"/>
                  <a:pt x="1212" y="1362"/>
                </a:cubicBezTo>
                <a:cubicBezTo>
                  <a:pt x="1213" y="1363"/>
                  <a:pt x="1214" y="1365"/>
                  <a:pt x="1216" y="1367"/>
                </a:cubicBezTo>
                <a:cubicBezTo>
                  <a:pt x="1218" y="1368"/>
                  <a:pt x="1240" y="1378"/>
                  <a:pt x="1244" y="1382"/>
                </a:cubicBezTo>
                <a:cubicBezTo>
                  <a:pt x="1249" y="1385"/>
                  <a:pt x="1266" y="1394"/>
                  <a:pt x="1267" y="1396"/>
                </a:cubicBezTo>
                <a:cubicBezTo>
                  <a:pt x="1267" y="1398"/>
                  <a:pt x="1268" y="1399"/>
                  <a:pt x="1271" y="1401"/>
                </a:cubicBezTo>
                <a:cubicBezTo>
                  <a:pt x="1273" y="1403"/>
                  <a:pt x="1279" y="1406"/>
                  <a:pt x="1280" y="1407"/>
                </a:cubicBezTo>
                <a:cubicBezTo>
                  <a:pt x="1281" y="1409"/>
                  <a:pt x="1281" y="1417"/>
                  <a:pt x="1281" y="1421"/>
                </a:cubicBezTo>
                <a:cubicBezTo>
                  <a:pt x="1281" y="1424"/>
                  <a:pt x="1282" y="1429"/>
                  <a:pt x="1282" y="1443"/>
                </a:cubicBezTo>
                <a:cubicBezTo>
                  <a:pt x="1282" y="1457"/>
                  <a:pt x="1281" y="1469"/>
                  <a:pt x="1279" y="1471"/>
                </a:cubicBezTo>
                <a:cubicBezTo>
                  <a:pt x="1278" y="1474"/>
                  <a:pt x="1276" y="1475"/>
                  <a:pt x="1276" y="1477"/>
                </a:cubicBezTo>
                <a:cubicBezTo>
                  <a:pt x="1276" y="1478"/>
                  <a:pt x="1278" y="1491"/>
                  <a:pt x="1278" y="1498"/>
                </a:cubicBezTo>
                <a:cubicBezTo>
                  <a:pt x="1277" y="1504"/>
                  <a:pt x="1275" y="1511"/>
                  <a:pt x="1275" y="1515"/>
                </a:cubicBezTo>
                <a:cubicBezTo>
                  <a:pt x="1275" y="1518"/>
                  <a:pt x="1267" y="1548"/>
                  <a:pt x="1266" y="1553"/>
                </a:cubicBezTo>
                <a:cubicBezTo>
                  <a:pt x="1264" y="1558"/>
                  <a:pt x="1269" y="1567"/>
                  <a:pt x="1268" y="1570"/>
                </a:cubicBezTo>
                <a:cubicBezTo>
                  <a:pt x="1266" y="1573"/>
                  <a:pt x="1262" y="1574"/>
                  <a:pt x="1262" y="1578"/>
                </a:cubicBezTo>
                <a:cubicBezTo>
                  <a:pt x="1262" y="1581"/>
                  <a:pt x="1264" y="1602"/>
                  <a:pt x="1264" y="1606"/>
                </a:cubicBezTo>
                <a:cubicBezTo>
                  <a:pt x="1264" y="1609"/>
                  <a:pt x="1262" y="1617"/>
                  <a:pt x="1262" y="1618"/>
                </a:cubicBezTo>
                <a:cubicBezTo>
                  <a:pt x="1262" y="1619"/>
                  <a:pt x="1263" y="1622"/>
                  <a:pt x="1262" y="1625"/>
                </a:cubicBezTo>
                <a:cubicBezTo>
                  <a:pt x="1260" y="1629"/>
                  <a:pt x="1246" y="1664"/>
                  <a:pt x="1244" y="1669"/>
                </a:cubicBezTo>
                <a:cubicBezTo>
                  <a:pt x="1241" y="1674"/>
                  <a:pt x="1240" y="1675"/>
                  <a:pt x="1238" y="1677"/>
                </a:cubicBezTo>
                <a:cubicBezTo>
                  <a:pt x="1236" y="1678"/>
                  <a:pt x="1234" y="1681"/>
                  <a:pt x="1236" y="1683"/>
                </a:cubicBezTo>
                <a:cubicBezTo>
                  <a:pt x="1237" y="1686"/>
                  <a:pt x="1239" y="1695"/>
                  <a:pt x="1240" y="1699"/>
                </a:cubicBezTo>
                <a:cubicBezTo>
                  <a:pt x="1241" y="1703"/>
                  <a:pt x="1242" y="1709"/>
                  <a:pt x="1241" y="1712"/>
                </a:cubicBezTo>
                <a:cubicBezTo>
                  <a:pt x="1239" y="1715"/>
                  <a:pt x="1236" y="1718"/>
                  <a:pt x="1236" y="1721"/>
                </a:cubicBezTo>
                <a:cubicBezTo>
                  <a:pt x="1235" y="1724"/>
                  <a:pt x="1232" y="1734"/>
                  <a:pt x="1232" y="1737"/>
                </a:cubicBezTo>
                <a:cubicBezTo>
                  <a:pt x="1232" y="1741"/>
                  <a:pt x="1236" y="1746"/>
                  <a:pt x="1238" y="1747"/>
                </a:cubicBezTo>
                <a:cubicBezTo>
                  <a:pt x="1240" y="1748"/>
                  <a:pt x="1242" y="1744"/>
                  <a:pt x="1245" y="1743"/>
                </a:cubicBezTo>
                <a:cubicBezTo>
                  <a:pt x="1248" y="1742"/>
                  <a:pt x="1254" y="1743"/>
                  <a:pt x="1253" y="1744"/>
                </a:cubicBezTo>
                <a:cubicBezTo>
                  <a:pt x="1252" y="1745"/>
                  <a:pt x="1247" y="1747"/>
                  <a:pt x="1248" y="1749"/>
                </a:cubicBezTo>
                <a:cubicBezTo>
                  <a:pt x="1249" y="1752"/>
                  <a:pt x="1250" y="1753"/>
                  <a:pt x="1249" y="1754"/>
                </a:cubicBezTo>
                <a:cubicBezTo>
                  <a:pt x="1248" y="1755"/>
                  <a:pt x="1247" y="1755"/>
                  <a:pt x="1247" y="1759"/>
                </a:cubicBezTo>
                <a:cubicBezTo>
                  <a:pt x="1247" y="1762"/>
                  <a:pt x="1244" y="1770"/>
                  <a:pt x="1244" y="1772"/>
                </a:cubicBezTo>
                <a:cubicBezTo>
                  <a:pt x="1244" y="1774"/>
                  <a:pt x="1245" y="1778"/>
                  <a:pt x="1245" y="1780"/>
                </a:cubicBezTo>
                <a:cubicBezTo>
                  <a:pt x="1245" y="1781"/>
                  <a:pt x="1242" y="1784"/>
                  <a:pt x="1242" y="1785"/>
                </a:cubicBezTo>
                <a:cubicBezTo>
                  <a:pt x="1242" y="1786"/>
                  <a:pt x="1248" y="1789"/>
                  <a:pt x="1247" y="1790"/>
                </a:cubicBezTo>
                <a:cubicBezTo>
                  <a:pt x="1246" y="1791"/>
                  <a:pt x="1240" y="1792"/>
                  <a:pt x="1240" y="1794"/>
                </a:cubicBezTo>
                <a:cubicBezTo>
                  <a:pt x="1241" y="1795"/>
                  <a:pt x="1241" y="1796"/>
                  <a:pt x="1242" y="1796"/>
                </a:cubicBezTo>
                <a:cubicBezTo>
                  <a:pt x="1241" y="1797"/>
                  <a:pt x="1241" y="1797"/>
                  <a:pt x="1240" y="1798"/>
                </a:cubicBezTo>
                <a:cubicBezTo>
                  <a:pt x="1239" y="1800"/>
                  <a:pt x="1239" y="1802"/>
                  <a:pt x="1241" y="1803"/>
                </a:cubicBezTo>
                <a:cubicBezTo>
                  <a:pt x="1244" y="1804"/>
                  <a:pt x="1245" y="1805"/>
                  <a:pt x="1241" y="1805"/>
                </a:cubicBezTo>
                <a:cubicBezTo>
                  <a:pt x="1238" y="1804"/>
                  <a:pt x="1236" y="1807"/>
                  <a:pt x="1236" y="1808"/>
                </a:cubicBezTo>
                <a:cubicBezTo>
                  <a:pt x="1236" y="1810"/>
                  <a:pt x="1238" y="1812"/>
                  <a:pt x="1238" y="1814"/>
                </a:cubicBezTo>
                <a:cubicBezTo>
                  <a:pt x="1238" y="1816"/>
                  <a:pt x="1238" y="1819"/>
                  <a:pt x="1236" y="1821"/>
                </a:cubicBezTo>
                <a:cubicBezTo>
                  <a:pt x="1234" y="1824"/>
                  <a:pt x="1233" y="1819"/>
                  <a:pt x="1232" y="1818"/>
                </a:cubicBezTo>
                <a:cubicBezTo>
                  <a:pt x="1232" y="1817"/>
                  <a:pt x="1226" y="1814"/>
                  <a:pt x="1226" y="1812"/>
                </a:cubicBezTo>
                <a:cubicBezTo>
                  <a:pt x="1226" y="1810"/>
                  <a:pt x="1227" y="1809"/>
                  <a:pt x="1225" y="1809"/>
                </a:cubicBezTo>
                <a:cubicBezTo>
                  <a:pt x="1224" y="1810"/>
                  <a:pt x="1220" y="1812"/>
                  <a:pt x="1219" y="1814"/>
                </a:cubicBezTo>
                <a:cubicBezTo>
                  <a:pt x="1217" y="1815"/>
                  <a:pt x="1220" y="1816"/>
                  <a:pt x="1220" y="1818"/>
                </a:cubicBezTo>
                <a:cubicBezTo>
                  <a:pt x="1220" y="1819"/>
                  <a:pt x="1219" y="1819"/>
                  <a:pt x="1216" y="1820"/>
                </a:cubicBezTo>
                <a:cubicBezTo>
                  <a:pt x="1214" y="1821"/>
                  <a:pt x="1209" y="1823"/>
                  <a:pt x="1209" y="1826"/>
                </a:cubicBezTo>
                <a:cubicBezTo>
                  <a:pt x="1209" y="1828"/>
                  <a:pt x="1211" y="1830"/>
                  <a:pt x="1212" y="1829"/>
                </a:cubicBezTo>
                <a:cubicBezTo>
                  <a:pt x="1213" y="1828"/>
                  <a:pt x="1211" y="1826"/>
                  <a:pt x="1212" y="1825"/>
                </a:cubicBezTo>
                <a:cubicBezTo>
                  <a:pt x="1213" y="1824"/>
                  <a:pt x="1216" y="1825"/>
                  <a:pt x="1218" y="1827"/>
                </a:cubicBezTo>
                <a:cubicBezTo>
                  <a:pt x="1220" y="1828"/>
                  <a:pt x="1221" y="1828"/>
                  <a:pt x="1223" y="1828"/>
                </a:cubicBezTo>
                <a:cubicBezTo>
                  <a:pt x="1224" y="1828"/>
                  <a:pt x="1226" y="1827"/>
                  <a:pt x="1227" y="1827"/>
                </a:cubicBezTo>
                <a:cubicBezTo>
                  <a:pt x="1229" y="1827"/>
                  <a:pt x="1230" y="1831"/>
                  <a:pt x="1230" y="1833"/>
                </a:cubicBezTo>
                <a:cubicBezTo>
                  <a:pt x="1229" y="1835"/>
                  <a:pt x="1226" y="1836"/>
                  <a:pt x="1226" y="1838"/>
                </a:cubicBezTo>
                <a:cubicBezTo>
                  <a:pt x="1226" y="1840"/>
                  <a:pt x="1223" y="1842"/>
                  <a:pt x="1224" y="1844"/>
                </a:cubicBezTo>
                <a:cubicBezTo>
                  <a:pt x="1225" y="1845"/>
                  <a:pt x="1230" y="1844"/>
                  <a:pt x="1232" y="1843"/>
                </a:cubicBezTo>
                <a:cubicBezTo>
                  <a:pt x="1234" y="1843"/>
                  <a:pt x="1241" y="1845"/>
                  <a:pt x="1240" y="1849"/>
                </a:cubicBezTo>
                <a:cubicBezTo>
                  <a:pt x="1239" y="1853"/>
                  <a:pt x="1238" y="1851"/>
                  <a:pt x="1237" y="1850"/>
                </a:cubicBezTo>
                <a:cubicBezTo>
                  <a:pt x="1235" y="1849"/>
                  <a:pt x="1229" y="1847"/>
                  <a:pt x="1228" y="1849"/>
                </a:cubicBezTo>
                <a:cubicBezTo>
                  <a:pt x="1226" y="1851"/>
                  <a:pt x="1223" y="1852"/>
                  <a:pt x="1226" y="1854"/>
                </a:cubicBezTo>
                <a:cubicBezTo>
                  <a:pt x="1228" y="1855"/>
                  <a:pt x="1230" y="1858"/>
                  <a:pt x="1228" y="1858"/>
                </a:cubicBezTo>
                <a:cubicBezTo>
                  <a:pt x="1227" y="1859"/>
                  <a:pt x="1228" y="1862"/>
                  <a:pt x="1227" y="1863"/>
                </a:cubicBezTo>
                <a:cubicBezTo>
                  <a:pt x="1227" y="1864"/>
                  <a:pt x="1224" y="1869"/>
                  <a:pt x="1226" y="1870"/>
                </a:cubicBezTo>
                <a:cubicBezTo>
                  <a:pt x="1227" y="1870"/>
                  <a:pt x="1228" y="1868"/>
                  <a:pt x="1229" y="1867"/>
                </a:cubicBezTo>
                <a:cubicBezTo>
                  <a:pt x="1229" y="1865"/>
                  <a:pt x="1232" y="1863"/>
                  <a:pt x="1232" y="1866"/>
                </a:cubicBezTo>
                <a:cubicBezTo>
                  <a:pt x="1232" y="1869"/>
                  <a:pt x="1229" y="1873"/>
                  <a:pt x="1231" y="1873"/>
                </a:cubicBezTo>
                <a:cubicBezTo>
                  <a:pt x="1233" y="1874"/>
                  <a:pt x="1234" y="1874"/>
                  <a:pt x="1231" y="1875"/>
                </a:cubicBezTo>
                <a:cubicBezTo>
                  <a:pt x="1228" y="1876"/>
                  <a:pt x="1227" y="1876"/>
                  <a:pt x="1228" y="1879"/>
                </a:cubicBezTo>
                <a:cubicBezTo>
                  <a:pt x="1229" y="1881"/>
                  <a:pt x="1231" y="1881"/>
                  <a:pt x="1231" y="1882"/>
                </a:cubicBezTo>
                <a:cubicBezTo>
                  <a:pt x="1231" y="1882"/>
                  <a:pt x="1231" y="1883"/>
                  <a:pt x="1228" y="1883"/>
                </a:cubicBezTo>
                <a:cubicBezTo>
                  <a:pt x="1226" y="1883"/>
                  <a:pt x="1224" y="1885"/>
                  <a:pt x="1226" y="1886"/>
                </a:cubicBezTo>
                <a:cubicBezTo>
                  <a:pt x="1227" y="1887"/>
                  <a:pt x="1226" y="1887"/>
                  <a:pt x="1226" y="1889"/>
                </a:cubicBezTo>
                <a:cubicBezTo>
                  <a:pt x="1225" y="1890"/>
                  <a:pt x="1228" y="1890"/>
                  <a:pt x="1230" y="1891"/>
                </a:cubicBezTo>
                <a:cubicBezTo>
                  <a:pt x="1232" y="1892"/>
                  <a:pt x="1232" y="1893"/>
                  <a:pt x="1233" y="1892"/>
                </a:cubicBezTo>
                <a:cubicBezTo>
                  <a:pt x="1235" y="1891"/>
                  <a:pt x="1236" y="1891"/>
                  <a:pt x="1234" y="1892"/>
                </a:cubicBezTo>
                <a:cubicBezTo>
                  <a:pt x="1233" y="1893"/>
                  <a:pt x="1233" y="1895"/>
                  <a:pt x="1234" y="1894"/>
                </a:cubicBezTo>
                <a:cubicBezTo>
                  <a:pt x="1236" y="1893"/>
                  <a:pt x="1235" y="1894"/>
                  <a:pt x="1234" y="1895"/>
                </a:cubicBezTo>
                <a:cubicBezTo>
                  <a:pt x="1232" y="1896"/>
                  <a:pt x="1233" y="1898"/>
                  <a:pt x="1231" y="1899"/>
                </a:cubicBezTo>
                <a:cubicBezTo>
                  <a:pt x="1230" y="1900"/>
                  <a:pt x="1228" y="1901"/>
                  <a:pt x="1228" y="1902"/>
                </a:cubicBezTo>
                <a:cubicBezTo>
                  <a:pt x="1228" y="1903"/>
                  <a:pt x="1227" y="1906"/>
                  <a:pt x="1228" y="1906"/>
                </a:cubicBezTo>
                <a:cubicBezTo>
                  <a:pt x="1230" y="1905"/>
                  <a:pt x="1232" y="1904"/>
                  <a:pt x="1234" y="1903"/>
                </a:cubicBezTo>
                <a:cubicBezTo>
                  <a:pt x="1235" y="1902"/>
                  <a:pt x="1236" y="1899"/>
                  <a:pt x="1235" y="1902"/>
                </a:cubicBezTo>
                <a:cubicBezTo>
                  <a:pt x="1235" y="1904"/>
                  <a:pt x="1238" y="1907"/>
                  <a:pt x="1236" y="1908"/>
                </a:cubicBezTo>
                <a:cubicBezTo>
                  <a:pt x="1234" y="1909"/>
                  <a:pt x="1232" y="1909"/>
                  <a:pt x="1230" y="1911"/>
                </a:cubicBezTo>
                <a:cubicBezTo>
                  <a:pt x="1228" y="1912"/>
                  <a:pt x="1227" y="1912"/>
                  <a:pt x="1230" y="1912"/>
                </a:cubicBezTo>
                <a:cubicBezTo>
                  <a:pt x="1233" y="1912"/>
                  <a:pt x="1235" y="1911"/>
                  <a:pt x="1236" y="1915"/>
                </a:cubicBezTo>
                <a:cubicBezTo>
                  <a:pt x="1238" y="1918"/>
                  <a:pt x="1239" y="1919"/>
                  <a:pt x="1240" y="1918"/>
                </a:cubicBezTo>
                <a:cubicBezTo>
                  <a:pt x="1241" y="1916"/>
                  <a:pt x="1243" y="1914"/>
                  <a:pt x="1242" y="1912"/>
                </a:cubicBezTo>
                <a:cubicBezTo>
                  <a:pt x="1242" y="1910"/>
                  <a:pt x="1242" y="1907"/>
                  <a:pt x="1242" y="1907"/>
                </a:cubicBezTo>
                <a:cubicBezTo>
                  <a:pt x="1243" y="1908"/>
                  <a:pt x="1244" y="1908"/>
                  <a:pt x="1244" y="1909"/>
                </a:cubicBezTo>
                <a:cubicBezTo>
                  <a:pt x="1245" y="1911"/>
                  <a:pt x="1246" y="1915"/>
                  <a:pt x="1247" y="1913"/>
                </a:cubicBezTo>
                <a:cubicBezTo>
                  <a:pt x="1247" y="1911"/>
                  <a:pt x="1247" y="1908"/>
                  <a:pt x="1247" y="1909"/>
                </a:cubicBezTo>
                <a:cubicBezTo>
                  <a:pt x="1247" y="1910"/>
                  <a:pt x="1246" y="1914"/>
                  <a:pt x="1247" y="1913"/>
                </a:cubicBezTo>
                <a:cubicBezTo>
                  <a:pt x="1249" y="1912"/>
                  <a:pt x="1250" y="1908"/>
                  <a:pt x="1250" y="1909"/>
                </a:cubicBezTo>
                <a:cubicBezTo>
                  <a:pt x="1250" y="1910"/>
                  <a:pt x="1252" y="1909"/>
                  <a:pt x="1251" y="1911"/>
                </a:cubicBezTo>
                <a:cubicBezTo>
                  <a:pt x="1250" y="1913"/>
                  <a:pt x="1249" y="1917"/>
                  <a:pt x="1250" y="1916"/>
                </a:cubicBezTo>
                <a:cubicBezTo>
                  <a:pt x="1251" y="1915"/>
                  <a:pt x="1249" y="1917"/>
                  <a:pt x="1250" y="1918"/>
                </a:cubicBezTo>
                <a:cubicBezTo>
                  <a:pt x="1251" y="1920"/>
                  <a:pt x="1252" y="1921"/>
                  <a:pt x="1251" y="1922"/>
                </a:cubicBezTo>
                <a:cubicBezTo>
                  <a:pt x="1250" y="1922"/>
                  <a:pt x="1248" y="1926"/>
                  <a:pt x="1250" y="1926"/>
                </a:cubicBezTo>
                <a:cubicBezTo>
                  <a:pt x="1251" y="1925"/>
                  <a:pt x="1261" y="1925"/>
                  <a:pt x="1262" y="1926"/>
                </a:cubicBezTo>
                <a:cubicBezTo>
                  <a:pt x="1263" y="1927"/>
                  <a:pt x="1264" y="1930"/>
                  <a:pt x="1266" y="1930"/>
                </a:cubicBezTo>
                <a:cubicBezTo>
                  <a:pt x="1267" y="1931"/>
                  <a:pt x="1269" y="1932"/>
                  <a:pt x="1267" y="1934"/>
                </a:cubicBezTo>
                <a:cubicBezTo>
                  <a:pt x="1266" y="1935"/>
                  <a:pt x="1263" y="1938"/>
                  <a:pt x="1262" y="1939"/>
                </a:cubicBezTo>
                <a:cubicBezTo>
                  <a:pt x="1260" y="1940"/>
                  <a:pt x="1258" y="1941"/>
                  <a:pt x="1257" y="1940"/>
                </a:cubicBezTo>
                <a:cubicBezTo>
                  <a:pt x="1256" y="1939"/>
                  <a:pt x="1253" y="1939"/>
                  <a:pt x="1252" y="1939"/>
                </a:cubicBezTo>
                <a:cubicBezTo>
                  <a:pt x="1250" y="1940"/>
                  <a:pt x="1249" y="1943"/>
                  <a:pt x="1250" y="1943"/>
                </a:cubicBezTo>
                <a:cubicBezTo>
                  <a:pt x="1251" y="1943"/>
                  <a:pt x="1251" y="1945"/>
                  <a:pt x="1253" y="1944"/>
                </a:cubicBezTo>
                <a:cubicBezTo>
                  <a:pt x="1256" y="1944"/>
                  <a:pt x="1258" y="1944"/>
                  <a:pt x="1256" y="1945"/>
                </a:cubicBezTo>
                <a:cubicBezTo>
                  <a:pt x="1254" y="1945"/>
                  <a:pt x="1254" y="1946"/>
                  <a:pt x="1255" y="1946"/>
                </a:cubicBezTo>
                <a:cubicBezTo>
                  <a:pt x="1257" y="1946"/>
                  <a:pt x="1258" y="1949"/>
                  <a:pt x="1260" y="1948"/>
                </a:cubicBezTo>
                <a:cubicBezTo>
                  <a:pt x="1262" y="1948"/>
                  <a:pt x="1262" y="1949"/>
                  <a:pt x="1262" y="1949"/>
                </a:cubicBezTo>
                <a:cubicBezTo>
                  <a:pt x="1262" y="1950"/>
                  <a:pt x="1263" y="1950"/>
                  <a:pt x="1264" y="1950"/>
                </a:cubicBezTo>
                <a:cubicBezTo>
                  <a:pt x="1266" y="1950"/>
                  <a:pt x="1269" y="1950"/>
                  <a:pt x="1271" y="1947"/>
                </a:cubicBezTo>
                <a:cubicBezTo>
                  <a:pt x="1272" y="1944"/>
                  <a:pt x="1269" y="1939"/>
                  <a:pt x="1272" y="1933"/>
                </a:cubicBezTo>
                <a:cubicBezTo>
                  <a:pt x="1276" y="1928"/>
                  <a:pt x="1277" y="1929"/>
                  <a:pt x="1280" y="1928"/>
                </a:cubicBezTo>
                <a:cubicBezTo>
                  <a:pt x="1284" y="1928"/>
                  <a:pt x="1290" y="1926"/>
                  <a:pt x="1290" y="1924"/>
                </a:cubicBezTo>
                <a:cubicBezTo>
                  <a:pt x="1291" y="1921"/>
                  <a:pt x="1293" y="1918"/>
                  <a:pt x="1297" y="1920"/>
                </a:cubicBezTo>
                <a:cubicBezTo>
                  <a:pt x="1300" y="1922"/>
                  <a:pt x="1304" y="1925"/>
                  <a:pt x="1304" y="1923"/>
                </a:cubicBezTo>
                <a:cubicBezTo>
                  <a:pt x="1303" y="1921"/>
                  <a:pt x="1296" y="1912"/>
                  <a:pt x="1296" y="1907"/>
                </a:cubicBezTo>
                <a:cubicBezTo>
                  <a:pt x="1296" y="1901"/>
                  <a:pt x="1292" y="1893"/>
                  <a:pt x="1297" y="1889"/>
                </a:cubicBezTo>
                <a:cubicBezTo>
                  <a:pt x="1301" y="1885"/>
                  <a:pt x="1305" y="1886"/>
                  <a:pt x="1303" y="1883"/>
                </a:cubicBezTo>
                <a:cubicBezTo>
                  <a:pt x="1301" y="1881"/>
                  <a:pt x="1300" y="1883"/>
                  <a:pt x="1298" y="1882"/>
                </a:cubicBezTo>
                <a:cubicBezTo>
                  <a:pt x="1296" y="1882"/>
                  <a:pt x="1296" y="1881"/>
                  <a:pt x="1298" y="1881"/>
                </a:cubicBezTo>
                <a:cubicBezTo>
                  <a:pt x="1300" y="1881"/>
                  <a:pt x="1301" y="1881"/>
                  <a:pt x="1301" y="1880"/>
                </a:cubicBezTo>
                <a:cubicBezTo>
                  <a:pt x="1301" y="1878"/>
                  <a:pt x="1302" y="1878"/>
                  <a:pt x="1302" y="1879"/>
                </a:cubicBezTo>
                <a:cubicBezTo>
                  <a:pt x="1302" y="1881"/>
                  <a:pt x="1303" y="1883"/>
                  <a:pt x="1305" y="1883"/>
                </a:cubicBezTo>
                <a:cubicBezTo>
                  <a:pt x="1306" y="1884"/>
                  <a:pt x="1310" y="1884"/>
                  <a:pt x="1312" y="1881"/>
                </a:cubicBezTo>
                <a:cubicBezTo>
                  <a:pt x="1314" y="1879"/>
                  <a:pt x="1313" y="1870"/>
                  <a:pt x="1314" y="1868"/>
                </a:cubicBezTo>
                <a:cubicBezTo>
                  <a:pt x="1315" y="1865"/>
                  <a:pt x="1318" y="1860"/>
                  <a:pt x="1323" y="1858"/>
                </a:cubicBezTo>
                <a:cubicBezTo>
                  <a:pt x="1328" y="1855"/>
                  <a:pt x="1337" y="1850"/>
                  <a:pt x="1337" y="1849"/>
                </a:cubicBezTo>
                <a:cubicBezTo>
                  <a:pt x="1337" y="1847"/>
                  <a:pt x="1336" y="1845"/>
                  <a:pt x="1335" y="1845"/>
                </a:cubicBezTo>
                <a:cubicBezTo>
                  <a:pt x="1333" y="1846"/>
                  <a:pt x="1333" y="1845"/>
                  <a:pt x="1335" y="1844"/>
                </a:cubicBezTo>
                <a:cubicBezTo>
                  <a:pt x="1337" y="1843"/>
                  <a:pt x="1339" y="1841"/>
                  <a:pt x="1339" y="1839"/>
                </a:cubicBezTo>
                <a:cubicBezTo>
                  <a:pt x="1340" y="1836"/>
                  <a:pt x="1339" y="1834"/>
                  <a:pt x="1336" y="1833"/>
                </a:cubicBezTo>
                <a:cubicBezTo>
                  <a:pt x="1332" y="1832"/>
                  <a:pt x="1327" y="1833"/>
                  <a:pt x="1325" y="1831"/>
                </a:cubicBezTo>
                <a:cubicBezTo>
                  <a:pt x="1324" y="1830"/>
                  <a:pt x="1324" y="1829"/>
                  <a:pt x="1322" y="1829"/>
                </a:cubicBezTo>
                <a:cubicBezTo>
                  <a:pt x="1321" y="1828"/>
                  <a:pt x="1315" y="1825"/>
                  <a:pt x="1315" y="1819"/>
                </a:cubicBezTo>
                <a:cubicBezTo>
                  <a:pt x="1315" y="1814"/>
                  <a:pt x="1318" y="1807"/>
                  <a:pt x="1322" y="1805"/>
                </a:cubicBezTo>
                <a:cubicBezTo>
                  <a:pt x="1326" y="1802"/>
                  <a:pt x="1333" y="1797"/>
                  <a:pt x="1336" y="1798"/>
                </a:cubicBezTo>
                <a:cubicBezTo>
                  <a:pt x="1338" y="1798"/>
                  <a:pt x="1340" y="1800"/>
                  <a:pt x="1341" y="1799"/>
                </a:cubicBezTo>
                <a:cubicBezTo>
                  <a:pt x="1342" y="1797"/>
                  <a:pt x="1340" y="1792"/>
                  <a:pt x="1343" y="1789"/>
                </a:cubicBezTo>
                <a:cubicBezTo>
                  <a:pt x="1345" y="1787"/>
                  <a:pt x="1347" y="1784"/>
                  <a:pt x="1346" y="1781"/>
                </a:cubicBezTo>
                <a:cubicBezTo>
                  <a:pt x="1345" y="1779"/>
                  <a:pt x="1344" y="1777"/>
                  <a:pt x="1345" y="1776"/>
                </a:cubicBezTo>
                <a:cubicBezTo>
                  <a:pt x="1347" y="1774"/>
                  <a:pt x="1350" y="1771"/>
                  <a:pt x="1353" y="1769"/>
                </a:cubicBezTo>
                <a:cubicBezTo>
                  <a:pt x="1355" y="1767"/>
                  <a:pt x="1358" y="1767"/>
                  <a:pt x="1356" y="1766"/>
                </a:cubicBezTo>
                <a:cubicBezTo>
                  <a:pt x="1354" y="1764"/>
                  <a:pt x="1351" y="1763"/>
                  <a:pt x="1351" y="1761"/>
                </a:cubicBezTo>
                <a:cubicBezTo>
                  <a:pt x="1352" y="1759"/>
                  <a:pt x="1356" y="1759"/>
                  <a:pt x="1358" y="1760"/>
                </a:cubicBezTo>
                <a:cubicBezTo>
                  <a:pt x="1360" y="1760"/>
                  <a:pt x="1362" y="1764"/>
                  <a:pt x="1364" y="1764"/>
                </a:cubicBezTo>
                <a:cubicBezTo>
                  <a:pt x="1366" y="1764"/>
                  <a:pt x="1369" y="1761"/>
                  <a:pt x="1368" y="1758"/>
                </a:cubicBezTo>
                <a:cubicBezTo>
                  <a:pt x="1367" y="1755"/>
                  <a:pt x="1367" y="1753"/>
                  <a:pt x="1365" y="1753"/>
                </a:cubicBezTo>
                <a:cubicBezTo>
                  <a:pt x="1363" y="1754"/>
                  <a:pt x="1362" y="1756"/>
                  <a:pt x="1360" y="1757"/>
                </a:cubicBezTo>
                <a:cubicBezTo>
                  <a:pt x="1358" y="1757"/>
                  <a:pt x="1356" y="1756"/>
                  <a:pt x="1354" y="1754"/>
                </a:cubicBezTo>
                <a:cubicBezTo>
                  <a:pt x="1351" y="1753"/>
                  <a:pt x="1349" y="1752"/>
                  <a:pt x="1349" y="1748"/>
                </a:cubicBezTo>
                <a:cubicBezTo>
                  <a:pt x="1349" y="1743"/>
                  <a:pt x="1347" y="1736"/>
                  <a:pt x="1348" y="1733"/>
                </a:cubicBezTo>
                <a:cubicBezTo>
                  <a:pt x="1348" y="1730"/>
                  <a:pt x="1350" y="1730"/>
                  <a:pt x="1352" y="1731"/>
                </a:cubicBezTo>
                <a:cubicBezTo>
                  <a:pt x="1355" y="1732"/>
                  <a:pt x="1363" y="1737"/>
                  <a:pt x="1369" y="1737"/>
                </a:cubicBezTo>
                <a:cubicBezTo>
                  <a:pt x="1376" y="1737"/>
                  <a:pt x="1380" y="1735"/>
                  <a:pt x="1382" y="1734"/>
                </a:cubicBezTo>
                <a:cubicBezTo>
                  <a:pt x="1384" y="1733"/>
                  <a:pt x="1385" y="1730"/>
                  <a:pt x="1384" y="1729"/>
                </a:cubicBezTo>
                <a:cubicBezTo>
                  <a:pt x="1384" y="1727"/>
                  <a:pt x="1383" y="1725"/>
                  <a:pt x="1383" y="1723"/>
                </a:cubicBezTo>
                <a:cubicBezTo>
                  <a:pt x="1383" y="1720"/>
                  <a:pt x="1388" y="1714"/>
                  <a:pt x="1388" y="1713"/>
                </a:cubicBezTo>
                <a:cubicBezTo>
                  <a:pt x="1388" y="1711"/>
                  <a:pt x="1384" y="1707"/>
                  <a:pt x="1385" y="1703"/>
                </a:cubicBezTo>
                <a:cubicBezTo>
                  <a:pt x="1386" y="1700"/>
                  <a:pt x="1389" y="1700"/>
                  <a:pt x="1390" y="1702"/>
                </a:cubicBezTo>
                <a:cubicBezTo>
                  <a:pt x="1390" y="1704"/>
                  <a:pt x="1390" y="1708"/>
                  <a:pt x="1391" y="1706"/>
                </a:cubicBezTo>
                <a:cubicBezTo>
                  <a:pt x="1391" y="1704"/>
                  <a:pt x="1391" y="1704"/>
                  <a:pt x="1396" y="1703"/>
                </a:cubicBezTo>
                <a:cubicBezTo>
                  <a:pt x="1401" y="1703"/>
                  <a:pt x="1408" y="1703"/>
                  <a:pt x="1417" y="1700"/>
                </a:cubicBezTo>
                <a:cubicBezTo>
                  <a:pt x="1427" y="1697"/>
                  <a:pt x="1436" y="1696"/>
                  <a:pt x="1439" y="1694"/>
                </a:cubicBezTo>
                <a:cubicBezTo>
                  <a:pt x="1442" y="1692"/>
                  <a:pt x="1447" y="1691"/>
                  <a:pt x="1448" y="1688"/>
                </a:cubicBezTo>
                <a:cubicBezTo>
                  <a:pt x="1448" y="1684"/>
                  <a:pt x="1453" y="1680"/>
                  <a:pt x="1456" y="1678"/>
                </a:cubicBezTo>
                <a:cubicBezTo>
                  <a:pt x="1459" y="1675"/>
                  <a:pt x="1459" y="1673"/>
                  <a:pt x="1459" y="1670"/>
                </a:cubicBezTo>
                <a:cubicBezTo>
                  <a:pt x="1459" y="1666"/>
                  <a:pt x="1459" y="1664"/>
                  <a:pt x="1457" y="1663"/>
                </a:cubicBezTo>
                <a:cubicBezTo>
                  <a:pt x="1454" y="1662"/>
                  <a:pt x="1450" y="1660"/>
                  <a:pt x="1450" y="1657"/>
                </a:cubicBezTo>
                <a:cubicBezTo>
                  <a:pt x="1450" y="1655"/>
                  <a:pt x="1453" y="1650"/>
                  <a:pt x="1453" y="1649"/>
                </a:cubicBezTo>
                <a:cubicBezTo>
                  <a:pt x="1453" y="1648"/>
                  <a:pt x="1448" y="1641"/>
                  <a:pt x="1443" y="1640"/>
                </a:cubicBezTo>
                <a:cubicBezTo>
                  <a:pt x="1438" y="1638"/>
                  <a:pt x="1435" y="1639"/>
                  <a:pt x="1436" y="1635"/>
                </a:cubicBezTo>
                <a:cubicBezTo>
                  <a:pt x="1437" y="1632"/>
                  <a:pt x="1440" y="1631"/>
                  <a:pt x="1442" y="1632"/>
                </a:cubicBezTo>
                <a:cubicBezTo>
                  <a:pt x="1444" y="1634"/>
                  <a:pt x="1453" y="1635"/>
                  <a:pt x="1455" y="1635"/>
                </a:cubicBezTo>
                <a:cubicBezTo>
                  <a:pt x="1457" y="1635"/>
                  <a:pt x="1460" y="1638"/>
                  <a:pt x="1463" y="1639"/>
                </a:cubicBezTo>
                <a:cubicBezTo>
                  <a:pt x="1465" y="1640"/>
                  <a:pt x="1466" y="1643"/>
                  <a:pt x="1469" y="1642"/>
                </a:cubicBezTo>
                <a:cubicBezTo>
                  <a:pt x="1472" y="1641"/>
                  <a:pt x="1472" y="1640"/>
                  <a:pt x="1476" y="1640"/>
                </a:cubicBezTo>
                <a:cubicBezTo>
                  <a:pt x="1480" y="1640"/>
                  <a:pt x="1482" y="1643"/>
                  <a:pt x="1486" y="1641"/>
                </a:cubicBezTo>
                <a:cubicBezTo>
                  <a:pt x="1491" y="1639"/>
                  <a:pt x="1497" y="1636"/>
                  <a:pt x="1499" y="1632"/>
                </a:cubicBezTo>
                <a:cubicBezTo>
                  <a:pt x="1501" y="1628"/>
                  <a:pt x="1506" y="1623"/>
                  <a:pt x="1509" y="1619"/>
                </a:cubicBezTo>
                <a:cubicBezTo>
                  <a:pt x="1512" y="1616"/>
                  <a:pt x="1515" y="1606"/>
                  <a:pt x="1517" y="1603"/>
                </a:cubicBezTo>
                <a:cubicBezTo>
                  <a:pt x="1520" y="1599"/>
                  <a:pt x="1524" y="1597"/>
                  <a:pt x="1527" y="1595"/>
                </a:cubicBezTo>
                <a:cubicBezTo>
                  <a:pt x="1530" y="1593"/>
                  <a:pt x="1540" y="1583"/>
                  <a:pt x="1542" y="1579"/>
                </a:cubicBezTo>
                <a:cubicBezTo>
                  <a:pt x="1544" y="1575"/>
                  <a:pt x="1546" y="1564"/>
                  <a:pt x="1552" y="1558"/>
                </a:cubicBezTo>
                <a:cubicBezTo>
                  <a:pt x="1558" y="1553"/>
                  <a:pt x="1564" y="1551"/>
                  <a:pt x="1565" y="1547"/>
                </a:cubicBezTo>
                <a:cubicBezTo>
                  <a:pt x="1567" y="1543"/>
                  <a:pt x="1567" y="1538"/>
                  <a:pt x="1568" y="1534"/>
                </a:cubicBezTo>
                <a:cubicBezTo>
                  <a:pt x="1569" y="1530"/>
                  <a:pt x="1565" y="1526"/>
                  <a:pt x="1566" y="1520"/>
                </a:cubicBezTo>
                <a:cubicBezTo>
                  <a:pt x="1568" y="1514"/>
                  <a:pt x="1569" y="1511"/>
                  <a:pt x="1568" y="1509"/>
                </a:cubicBezTo>
                <a:cubicBezTo>
                  <a:pt x="1568" y="1507"/>
                  <a:pt x="1567" y="1508"/>
                  <a:pt x="1568" y="1506"/>
                </a:cubicBezTo>
                <a:cubicBezTo>
                  <a:pt x="1569" y="1504"/>
                  <a:pt x="1572" y="1506"/>
                  <a:pt x="1574" y="1503"/>
                </a:cubicBezTo>
                <a:cubicBezTo>
                  <a:pt x="1577" y="1500"/>
                  <a:pt x="1582" y="1494"/>
                  <a:pt x="1585" y="1492"/>
                </a:cubicBezTo>
                <a:cubicBezTo>
                  <a:pt x="1588" y="1490"/>
                  <a:pt x="1590" y="1489"/>
                  <a:pt x="1591" y="1488"/>
                </a:cubicBezTo>
                <a:cubicBezTo>
                  <a:pt x="1593" y="1487"/>
                  <a:pt x="1600" y="1482"/>
                  <a:pt x="1604" y="1482"/>
                </a:cubicBezTo>
                <a:cubicBezTo>
                  <a:pt x="1608" y="1482"/>
                  <a:pt x="1612" y="1486"/>
                  <a:pt x="1612" y="1483"/>
                </a:cubicBezTo>
                <a:cubicBezTo>
                  <a:pt x="1611" y="1481"/>
                  <a:pt x="1608" y="1481"/>
                  <a:pt x="1610" y="1480"/>
                </a:cubicBezTo>
                <a:cubicBezTo>
                  <a:pt x="1611" y="1479"/>
                  <a:pt x="1614" y="1478"/>
                  <a:pt x="1618" y="1477"/>
                </a:cubicBezTo>
                <a:cubicBezTo>
                  <a:pt x="1621" y="1476"/>
                  <a:pt x="1621" y="1474"/>
                  <a:pt x="1620" y="1473"/>
                </a:cubicBezTo>
                <a:cubicBezTo>
                  <a:pt x="1619" y="1472"/>
                  <a:pt x="1623" y="1472"/>
                  <a:pt x="1623" y="1471"/>
                </a:cubicBezTo>
                <a:cubicBezTo>
                  <a:pt x="1624" y="1470"/>
                  <a:pt x="1624" y="1471"/>
                  <a:pt x="1624" y="1472"/>
                </a:cubicBezTo>
                <a:cubicBezTo>
                  <a:pt x="1624" y="1473"/>
                  <a:pt x="1627" y="1473"/>
                  <a:pt x="1631" y="1472"/>
                </a:cubicBezTo>
                <a:cubicBezTo>
                  <a:pt x="1635" y="1472"/>
                  <a:pt x="1637" y="1469"/>
                  <a:pt x="1639" y="1468"/>
                </a:cubicBezTo>
                <a:cubicBezTo>
                  <a:pt x="1641" y="1468"/>
                  <a:pt x="1640" y="1469"/>
                  <a:pt x="1640" y="1470"/>
                </a:cubicBezTo>
                <a:cubicBezTo>
                  <a:pt x="1640" y="1471"/>
                  <a:pt x="1644" y="1472"/>
                  <a:pt x="1648" y="1471"/>
                </a:cubicBezTo>
                <a:cubicBezTo>
                  <a:pt x="1652" y="1469"/>
                  <a:pt x="1655" y="1471"/>
                  <a:pt x="1655" y="1467"/>
                </a:cubicBezTo>
                <a:cubicBezTo>
                  <a:pt x="1655" y="1464"/>
                  <a:pt x="1661" y="1461"/>
                  <a:pt x="1663" y="1459"/>
                </a:cubicBezTo>
                <a:cubicBezTo>
                  <a:pt x="1665" y="1458"/>
                  <a:pt x="1667" y="1456"/>
                  <a:pt x="1667" y="1451"/>
                </a:cubicBezTo>
                <a:cubicBezTo>
                  <a:pt x="1667" y="1446"/>
                  <a:pt x="1671" y="1443"/>
                  <a:pt x="1674" y="1440"/>
                </a:cubicBezTo>
                <a:cubicBezTo>
                  <a:pt x="1676" y="1438"/>
                  <a:pt x="1679" y="1432"/>
                  <a:pt x="1681" y="1430"/>
                </a:cubicBezTo>
                <a:cubicBezTo>
                  <a:pt x="1682" y="1428"/>
                  <a:pt x="1683" y="1428"/>
                  <a:pt x="1684" y="1425"/>
                </a:cubicBezTo>
                <a:cubicBezTo>
                  <a:pt x="1685" y="1423"/>
                  <a:pt x="1684" y="1417"/>
                  <a:pt x="1684" y="1413"/>
                </a:cubicBezTo>
                <a:cubicBezTo>
                  <a:pt x="1685" y="1408"/>
                  <a:pt x="1687" y="1404"/>
                  <a:pt x="1688" y="1403"/>
                </a:cubicBezTo>
                <a:cubicBezTo>
                  <a:pt x="1690" y="1402"/>
                  <a:pt x="1693" y="1402"/>
                  <a:pt x="1693" y="1396"/>
                </a:cubicBezTo>
                <a:cubicBezTo>
                  <a:pt x="1693" y="1391"/>
                  <a:pt x="1692" y="1384"/>
                  <a:pt x="1694" y="1379"/>
                </a:cubicBezTo>
                <a:cubicBezTo>
                  <a:pt x="1697" y="1374"/>
                  <a:pt x="1694" y="1362"/>
                  <a:pt x="1694" y="1356"/>
                </a:cubicBezTo>
                <a:cubicBezTo>
                  <a:pt x="1695" y="1350"/>
                  <a:pt x="1694" y="1341"/>
                  <a:pt x="1695" y="1339"/>
                </a:cubicBezTo>
                <a:cubicBezTo>
                  <a:pt x="1696" y="1337"/>
                  <a:pt x="1699" y="1337"/>
                  <a:pt x="1697" y="1335"/>
                </a:cubicBezTo>
                <a:cubicBezTo>
                  <a:pt x="1695" y="1333"/>
                  <a:pt x="1693" y="1331"/>
                  <a:pt x="1695" y="1332"/>
                </a:cubicBezTo>
                <a:cubicBezTo>
                  <a:pt x="1697" y="1333"/>
                  <a:pt x="1700" y="1336"/>
                  <a:pt x="1699" y="1334"/>
                </a:cubicBezTo>
                <a:cubicBezTo>
                  <a:pt x="1699" y="1333"/>
                  <a:pt x="1699" y="1331"/>
                  <a:pt x="1700" y="1331"/>
                </a:cubicBezTo>
                <a:cubicBezTo>
                  <a:pt x="1700" y="1332"/>
                  <a:pt x="1701" y="1332"/>
                  <a:pt x="1702" y="1332"/>
                </a:cubicBezTo>
                <a:cubicBezTo>
                  <a:pt x="1703" y="1333"/>
                  <a:pt x="1704" y="1335"/>
                  <a:pt x="1707" y="1331"/>
                </a:cubicBezTo>
                <a:cubicBezTo>
                  <a:pt x="1709" y="1327"/>
                  <a:pt x="1712" y="1322"/>
                  <a:pt x="1715" y="1316"/>
                </a:cubicBezTo>
                <a:cubicBezTo>
                  <a:pt x="1718" y="1310"/>
                  <a:pt x="1721" y="1305"/>
                  <a:pt x="1726" y="1303"/>
                </a:cubicBezTo>
                <a:cubicBezTo>
                  <a:pt x="1731" y="1300"/>
                  <a:pt x="1733" y="1298"/>
                  <a:pt x="1735" y="1294"/>
                </a:cubicBezTo>
                <a:cubicBezTo>
                  <a:pt x="1738" y="1291"/>
                  <a:pt x="1748" y="1279"/>
                  <a:pt x="1749" y="1272"/>
                </a:cubicBezTo>
                <a:cubicBezTo>
                  <a:pt x="1750" y="1266"/>
                  <a:pt x="1751" y="1254"/>
                  <a:pt x="1746" y="1244"/>
                </a:cubicBezTo>
                <a:close/>
                <a:moveTo>
                  <a:pt x="1169" y="545"/>
                </a:moveTo>
                <a:cubicBezTo>
                  <a:pt x="1172" y="544"/>
                  <a:pt x="1181" y="543"/>
                  <a:pt x="1185" y="542"/>
                </a:cubicBezTo>
                <a:cubicBezTo>
                  <a:pt x="1189" y="541"/>
                  <a:pt x="1187" y="543"/>
                  <a:pt x="1190" y="543"/>
                </a:cubicBezTo>
                <a:cubicBezTo>
                  <a:pt x="1193" y="543"/>
                  <a:pt x="1194" y="538"/>
                  <a:pt x="1198" y="539"/>
                </a:cubicBezTo>
                <a:cubicBezTo>
                  <a:pt x="1202" y="540"/>
                  <a:pt x="1203" y="545"/>
                  <a:pt x="1203" y="547"/>
                </a:cubicBezTo>
                <a:cubicBezTo>
                  <a:pt x="1203" y="549"/>
                  <a:pt x="1198" y="554"/>
                  <a:pt x="1196" y="554"/>
                </a:cubicBezTo>
                <a:cubicBezTo>
                  <a:pt x="1195" y="554"/>
                  <a:pt x="1184" y="555"/>
                  <a:pt x="1181" y="554"/>
                </a:cubicBezTo>
                <a:cubicBezTo>
                  <a:pt x="1178" y="553"/>
                  <a:pt x="1171" y="555"/>
                  <a:pt x="1167" y="556"/>
                </a:cubicBezTo>
                <a:cubicBezTo>
                  <a:pt x="1163" y="556"/>
                  <a:pt x="1159" y="556"/>
                  <a:pt x="1158" y="555"/>
                </a:cubicBezTo>
                <a:cubicBezTo>
                  <a:pt x="1158" y="554"/>
                  <a:pt x="1165" y="545"/>
                  <a:pt x="1169" y="545"/>
                </a:cubicBezTo>
                <a:close/>
                <a:moveTo>
                  <a:pt x="1167" y="563"/>
                </a:moveTo>
                <a:cubicBezTo>
                  <a:pt x="1165" y="569"/>
                  <a:pt x="1150" y="574"/>
                  <a:pt x="1141" y="579"/>
                </a:cubicBezTo>
                <a:cubicBezTo>
                  <a:pt x="1134" y="583"/>
                  <a:pt x="1122" y="585"/>
                  <a:pt x="1117" y="582"/>
                </a:cubicBezTo>
                <a:cubicBezTo>
                  <a:pt x="1111" y="580"/>
                  <a:pt x="1108" y="578"/>
                  <a:pt x="1109" y="576"/>
                </a:cubicBezTo>
                <a:cubicBezTo>
                  <a:pt x="1110" y="573"/>
                  <a:pt x="1117" y="567"/>
                  <a:pt x="1116" y="570"/>
                </a:cubicBezTo>
                <a:cubicBezTo>
                  <a:pt x="1114" y="572"/>
                  <a:pt x="1114" y="574"/>
                  <a:pt x="1119" y="576"/>
                </a:cubicBezTo>
                <a:cubicBezTo>
                  <a:pt x="1123" y="578"/>
                  <a:pt x="1134" y="566"/>
                  <a:pt x="1136" y="565"/>
                </a:cubicBezTo>
                <a:cubicBezTo>
                  <a:pt x="1138" y="564"/>
                  <a:pt x="1142" y="566"/>
                  <a:pt x="1146" y="567"/>
                </a:cubicBezTo>
                <a:cubicBezTo>
                  <a:pt x="1150" y="567"/>
                  <a:pt x="1153" y="563"/>
                  <a:pt x="1156" y="563"/>
                </a:cubicBezTo>
                <a:cubicBezTo>
                  <a:pt x="1158" y="562"/>
                  <a:pt x="1168" y="561"/>
                  <a:pt x="1167" y="563"/>
                </a:cubicBezTo>
                <a:close/>
                <a:moveTo>
                  <a:pt x="1016" y="483"/>
                </a:moveTo>
                <a:cubicBezTo>
                  <a:pt x="1022" y="480"/>
                  <a:pt x="1032" y="476"/>
                  <a:pt x="1035" y="473"/>
                </a:cubicBezTo>
                <a:cubicBezTo>
                  <a:pt x="1038" y="470"/>
                  <a:pt x="1039" y="470"/>
                  <a:pt x="1042" y="468"/>
                </a:cubicBezTo>
                <a:cubicBezTo>
                  <a:pt x="1045" y="466"/>
                  <a:pt x="1050" y="459"/>
                  <a:pt x="1050" y="461"/>
                </a:cubicBezTo>
                <a:cubicBezTo>
                  <a:pt x="1050" y="463"/>
                  <a:pt x="1051" y="464"/>
                  <a:pt x="1056" y="464"/>
                </a:cubicBezTo>
                <a:cubicBezTo>
                  <a:pt x="1061" y="464"/>
                  <a:pt x="1069" y="463"/>
                  <a:pt x="1071" y="467"/>
                </a:cubicBezTo>
                <a:cubicBezTo>
                  <a:pt x="1073" y="470"/>
                  <a:pt x="1074" y="477"/>
                  <a:pt x="1078" y="477"/>
                </a:cubicBezTo>
                <a:cubicBezTo>
                  <a:pt x="1081" y="477"/>
                  <a:pt x="1089" y="478"/>
                  <a:pt x="1089" y="481"/>
                </a:cubicBezTo>
                <a:cubicBezTo>
                  <a:pt x="1090" y="485"/>
                  <a:pt x="1094" y="493"/>
                  <a:pt x="1094" y="496"/>
                </a:cubicBezTo>
                <a:cubicBezTo>
                  <a:pt x="1094" y="499"/>
                  <a:pt x="1096" y="505"/>
                  <a:pt x="1103" y="507"/>
                </a:cubicBezTo>
                <a:cubicBezTo>
                  <a:pt x="1111" y="508"/>
                  <a:pt x="1133" y="509"/>
                  <a:pt x="1138" y="511"/>
                </a:cubicBezTo>
                <a:cubicBezTo>
                  <a:pt x="1143" y="513"/>
                  <a:pt x="1145" y="516"/>
                  <a:pt x="1148" y="520"/>
                </a:cubicBezTo>
                <a:cubicBezTo>
                  <a:pt x="1152" y="524"/>
                  <a:pt x="1156" y="529"/>
                  <a:pt x="1155" y="530"/>
                </a:cubicBezTo>
                <a:cubicBezTo>
                  <a:pt x="1154" y="532"/>
                  <a:pt x="1152" y="536"/>
                  <a:pt x="1149" y="534"/>
                </a:cubicBezTo>
                <a:cubicBezTo>
                  <a:pt x="1146" y="532"/>
                  <a:pt x="1130" y="522"/>
                  <a:pt x="1132" y="525"/>
                </a:cubicBezTo>
                <a:cubicBezTo>
                  <a:pt x="1134" y="528"/>
                  <a:pt x="1138" y="531"/>
                  <a:pt x="1136" y="534"/>
                </a:cubicBezTo>
                <a:cubicBezTo>
                  <a:pt x="1134" y="536"/>
                  <a:pt x="1132" y="539"/>
                  <a:pt x="1132" y="543"/>
                </a:cubicBezTo>
                <a:cubicBezTo>
                  <a:pt x="1132" y="548"/>
                  <a:pt x="1132" y="554"/>
                  <a:pt x="1130" y="555"/>
                </a:cubicBezTo>
                <a:cubicBezTo>
                  <a:pt x="1128" y="557"/>
                  <a:pt x="1123" y="560"/>
                  <a:pt x="1122" y="560"/>
                </a:cubicBezTo>
                <a:cubicBezTo>
                  <a:pt x="1120" y="561"/>
                  <a:pt x="1119" y="552"/>
                  <a:pt x="1119" y="550"/>
                </a:cubicBezTo>
                <a:cubicBezTo>
                  <a:pt x="1119" y="549"/>
                  <a:pt x="1118" y="543"/>
                  <a:pt x="1116" y="544"/>
                </a:cubicBezTo>
                <a:cubicBezTo>
                  <a:pt x="1114" y="545"/>
                  <a:pt x="1107" y="551"/>
                  <a:pt x="1105" y="549"/>
                </a:cubicBezTo>
                <a:cubicBezTo>
                  <a:pt x="1103" y="547"/>
                  <a:pt x="1100" y="547"/>
                  <a:pt x="1103" y="545"/>
                </a:cubicBezTo>
                <a:cubicBezTo>
                  <a:pt x="1106" y="542"/>
                  <a:pt x="1111" y="537"/>
                  <a:pt x="1111" y="533"/>
                </a:cubicBezTo>
                <a:cubicBezTo>
                  <a:pt x="1110" y="529"/>
                  <a:pt x="1110" y="525"/>
                  <a:pt x="1107" y="522"/>
                </a:cubicBezTo>
                <a:cubicBezTo>
                  <a:pt x="1103" y="520"/>
                  <a:pt x="1092" y="515"/>
                  <a:pt x="1091" y="517"/>
                </a:cubicBezTo>
                <a:cubicBezTo>
                  <a:pt x="1089" y="518"/>
                  <a:pt x="1087" y="520"/>
                  <a:pt x="1085" y="522"/>
                </a:cubicBezTo>
                <a:cubicBezTo>
                  <a:pt x="1083" y="523"/>
                  <a:pt x="1085" y="529"/>
                  <a:pt x="1082" y="528"/>
                </a:cubicBezTo>
                <a:cubicBezTo>
                  <a:pt x="1080" y="527"/>
                  <a:pt x="1078" y="527"/>
                  <a:pt x="1077" y="527"/>
                </a:cubicBezTo>
                <a:cubicBezTo>
                  <a:pt x="1076" y="527"/>
                  <a:pt x="1072" y="536"/>
                  <a:pt x="1071" y="538"/>
                </a:cubicBezTo>
                <a:cubicBezTo>
                  <a:pt x="1071" y="541"/>
                  <a:pt x="1069" y="548"/>
                  <a:pt x="1069" y="551"/>
                </a:cubicBezTo>
                <a:cubicBezTo>
                  <a:pt x="1070" y="554"/>
                  <a:pt x="1073" y="568"/>
                  <a:pt x="1071" y="571"/>
                </a:cubicBezTo>
                <a:cubicBezTo>
                  <a:pt x="1068" y="573"/>
                  <a:pt x="1064" y="578"/>
                  <a:pt x="1062" y="578"/>
                </a:cubicBezTo>
                <a:cubicBezTo>
                  <a:pt x="1061" y="579"/>
                  <a:pt x="1056" y="582"/>
                  <a:pt x="1056" y="579"/>
                </a:cubicBezTo>
                <a:cubicBezTo>
                  <a:pt x="1056" y="575"/>
                  <a:pt x="1052" y="568"/>
                  <a:pt x="1052" y="564"/>
                </a:cubicBezTo>
                <a:cubicBezTo>
                  <a:pt x="1052" y="560"/>
                  <a:pt x="1054" y="545"/>
                  <a:pt x="1055" y="540"/>
                </a:cubicBezTo>
                <a:cubicBezTo>
                  <a:pt x="1056" y="535"/>
                  <a:pt x="1058" y="529"/>
                  <a:pt x="1055" y="532"/>
                </a:cubicBezTo>
                <a:cubicBezTo>
                  <a:pt x="1053" y="534"/>
                  <a:pt x="1048" y="538"/>
                  <a:pt x="1050" y="533"/>
                </a:cubicBezTo>
                <a:cubicBezTo>
                  <a:pt x="1052" y="529"/>
                  <a:pt x="1058" y="519"/>
                  <a:pt x="1061" y="517"/>
                </a:cubicBezTo>
                <a:cubicBezTo>
                  <a:pt x="1063" y="515"/>
                  <a:pt x="1062" y="516"/>
                  <a:pt x="1068" y="515"/>
                </a:cubicBezTo>
                <a:cubicBezTo>
                  <a:pt x="1075" y="514"/>
                  <a:pt x="1079" y="510"/>
                  <a:pt x="1086" y="511"/>
                </a:cubicBezTo>
                <a:cubicBezTo>
                  <a:pt x="1092" y="511"/>
                  <a:pt x="1105" y="514"/>
                  <a:pt x="1102" y="510"/>
                </a:cubicBezTo>
                <a:cubicBezTo>
                  <a:pt x="1100" y="507"/>
                  <a:pt x="1099" y="505"/>
                  <a:pt x="1097" y="505"/>
                </a:cubicBezTo>
                <a:cubicBezTo>
                  <a:pt x="1095" y="504"/>
                  <a:pt x="1090" y="506"/>
                  <a:pt x="1090" y="503"/>
                </a:cubicBezTo>
                <a:cubicBezTo>
                  <a:pt x="1090" y="500"/>
                  <a:pt x="1091" y="498"/>
                  <a:pt x="1088" y="498"/>
                </a:cubicBezTo>
                <a:cubicBezTo>
                  <a:pt x="1085" y="499"/>
                  <a:pt x="1068" y="503"/>
                  <a:pt x="1065" y="503"/>
                </a:cubicBezTo>
                <a:cubicBezTo>
                  <a:pt x="1062" y="503"/>
                  <a:pt x="1053" y="497"/>
                  <a:pt x="1051" y="496"/>
                </a:cubicBezTo>
                <a:cubicBezTo>
                  <a:pt x="1048" y="495"/>
                  <a:pt x="1043" y="495"/>
                  <a:pt x="1045" y="494"/>
                </a:cubicBezTo>
                <a:cubicBezTo>
                  <a:pt x="1046" y="492"/>
                  <a:pt x="1054" y="486"/>
                  <a:pt x="1051" y="486"/>
                </a:cubicBezTo>
                <a:cubicBezTo>
                  <a:pt x="1048" y="486"/>
                  <a:pt x="1041" y="491"/>
                  <a:pt x="1038" y="493"/>
                </a:cubicBezTo>
                <a:cubicBezTo>
                  <a:pt x="1035" y="495"/>
                  <a:pt x="1030" y="496"/>
                  <a:pt x="1028" y="497"/>
                </a:cubicBezTo>
                <a:cubicBezTo>
                  <a:pt x="1025" y="498"/>
                  <a:pt x="1023" y="501"/>
                  <a:pt x="1019" y="500"/>
                </a:cubicBezTo>
                <a:cubicBezTo>
                  <a:pt x="1014" y="499"/>
                  <a:pt x="1014" y="495"/>
                  <a:pt x="1011" y="496"/>
                </a:cubicBezTo>
                <a:cubicBezTo>
                  <a:pt x="1008" y="496"/>
                  <a:pt x="1000" y="499"/>
                  <a:pt x="999" y="497"/>
                </a:cubicBezTo>
                <a:cubicBezTo>
                  <a:pt x="998" y="495"/>
                  <a:pt x="1010" y="486"/>
                  <a:pt x="1016" y="483"/>
                </a:cubicBezTo>
                <a:close/>
                <a:moveTo>
                  <a:pt x="649" y="142"/>
                </a:moveTo>
                <a:cubicBezTo>
                  <a:pt x="644" y="143"/>
                  <a:pt x="645" y="141"/>
                  <a:pt x="640" y="141"/>
                </a:cubicBezTo>
                <a:cubicBezTo>
                  <a:pt x="635" y="142"/>
                  <a:pt x="636" y="143"/>
                  <a:pt x="633" y="145"/>
                </a:cubicBezTo>
                <a:cubicBezTo>
                  <a:pt x="631" y="148"/>
                  <a:pt x="636" y="148"/>
                  <a:pt x="638" y="150"/>
                </a:cubicBezTo>
                <a:cubicBezTo>
                  <a:pt x="640" y="152"/>
                  <a:pt x="638" y="151"/>
                  <a:pt x="634" y="151"/>
                </a:cubicBezTo>
                <a:cubicBezTo>
                  <a:pt x="629" y="151"/>
                  <a:pt x="624" y="156"/>
                  <a:pt x="620" y="158"/>
                </a:cubicBezTo>
                <a:cubicBezTo>
                  <a:pt x="617" y="161"/>
                  <a:pt x="616" y="158"/>
                  <a:pt x="618" y="157"/>
                </a:cubicBezTo>
                <a:cubicBezTo>
                  <a:pt x="620" y="155"/>
                  <a:pt x="626" y="148"/>
                  <a:pt x="625" y="146"/>
                </a:cubicBezTo>
                <a:cubicBezTo>
                  <a:pt x="624" y="144"/>
                  <a:pt x="617" y="147"/>
                  <a:pt x="612" y="149"/>
                </a:cubicBezTo>
                <a:cubicBezTo>
                  <a:pt x="607" y="150"/>
                  <a:pt x="610" y="154"/>
                  <a:pt x="608" y="157"/>
                </a:cubicBezTo>
                <a:cubicBezTo>
                  <a:pt x="606" y="159"/>
                  <a:pt x="597" y="157"/>
                  <a:pt x="591" y="156"/>
                </a:cubicBezTo>
                <a:cubicBezTo>
                  <a:pt x="584" y="154"/>
                  <a:pt x="588" y="153"/>
                  <a:pt x="592" y="154"/>
                </a:cubicBezTo>
                <a:cubicBezTo>
                  <a:pt x="596" y="154"/>
                  <a:pt x="596" y="152"/>
                  <a:pt x="596" y="149"/>
                </a:cubicBezTo>
                <a:cubicBezTo>
                  <a:pt x="596" y="147"/>
                  <a:pt x="600" y="145"/>
                  <a:pt x="602" y="143"/>
                </a:cubicBezTo>
                <a:cubicBezTo>
                  <a:pt x="604" y="141"/>
                  <a:pt x="599" y="139"/>
                  <a:pt x="599" y="137"/>
                </a:cubicBezTo>
                <a:cubicBezTo>
                  <a:pt x="598" y="135"/>
                  <a:pt x="608" y="137"/>
                  <a:pt x="611" y="137"/>
                </a:cubicBezTo>
                <a:cubicBezTo>
                  <a:pt x="615" y="137"/>
                  <a:pt x="610" y="134"/>
                  <a:pt x="604" y="132"/>
                </a:cubicBezTo>
                <a:cubicBezTo>
                  <a:pt x="598" y="131"/>
                  <a:pt x="596" y="132"/>
                  <a:pt x="592" y="134"/>
                </a:cubicBezTo>
                <a:cubicBezTo>
                  <a:pt x="588" y="135"/>
                  <a:pt x="577" y="134"/>
                  <a:pt x="573" y="134"/>
                </a:cubicBezTo>
                <a:cubicBezTo>
                  <a:pt x="568" y="134"/>
                  <a:pt x="571" y="135"/>
                  <a:pt x="567" y="137"/>
                </a:cubicBezTo>
                <a:cubicBezTo>
                  <a:pt x="563" y="139"/>
                  <a:pt x="565" y="134"/>
                  <a:pt x="567" y="132"/>
                </a:cubicBezTo>
                <a:cubicBezTo>
                  <a:pt x="568" y="130"/>
                  <a:pt x="571" y="131"/>
                  <a:pt x="577" y="130"/>
                </a:cubicBezTo>
                <a:cubicBezTo>
                  <a:pt x="582" y="130"/>
                  <a:pt x="583" y="127"/>
                  <a:pt x="589" y="126"/>
                </a:cubicBezTo>
                <a:cubicBezTo>
                  <a:pt x="595" y="125"/>
                  <a:pt x="598" y="123"/>
                  <a:pt x="602" y="123"/>
                </a:cubicBezTo>
                <a:cubicBezTo>
                  <a:pt x="606" y="122"/>
                  <a:pt x="620" y="119"/>
                  <a:pt x="626" y="117"/>
                </a:cubicBezTo>
                <a:cubicBezTo>
                  <a:pt x="632" y="115"/>
                  <a:pt x="638" y="115"/>
                  <a:pt x="640" y="117"/>
                </a:cubicBezTo>
                <a:cubicBezTo>
                  <a:pt x="642" y="120"/>
                  <a:pt x="637" y="122"/>
                  <a:pt x="633" y="124"/>
                </a:cubicBezTo>
                <a:cubicBezTo>
                  <a:pt x="629" y="126"/>
                  <a:pt x="629" y="124"/>
                  <a:pt x="629" y="128"/>
                </a:cubicBezTo>
                <a:cubicBezTo>
                  <a:pt x="629" y="131"/>
                  <a:pt x="650" y="129"/>
                  <a:pt x="652" y="129"/>
                </a:cubicBezTo>
                <a:cubicBezTo>
                  <a:pt x="654" y="129"/>
                  <a:pt x="659" y="120"/>
                  <a:pt x="662" y="124"/>
                </a:cubicBezTo>
                <a:cubicBezTo>
                  <a:pt x="664" y="126"/>
                  <a:pt x="654" y="141"/>
                  <a:pt x="649" y="142"/>
                </a:cubicBezTo>
                <a:close/>
                <a:moveTo>
                  <a:pt x="769" y="205"/>
                </a:moveTo>
                <a:cubicBezTo>
                  <a:pt x="767" y="205"/>
                  <a:pt x="759" y="204"/>
                  <a:pt x="757" y="205"/>
                </a:cubicBezTo>
                <a:cubicBezTo>
                  <a:pt x="755" y="206"/>
                  <a:pt x="764" y="206"/>
                  <a:pt x="764" y="208"/>
                </a:cubicBezTo>
                <a:cubicBezTo>
                  <a:pt x="764" y="209"/>
                  <a:pt x="758" y="212"/>
                  <a:pt x="752" y="212"/>
                </a:cubicBezTo>
                <a:cubicBezTo>
                  <a:pt x="746" y="213"/>
                  <a:pt x="744" y="215"/>
                  <a:pt x="742" y="217"/>
                </a:cubicBezTo>
                <a:cubicBezTo>
                  <a:pt x="740" y="219"/>
                  <a:pt x="738" y="221"/>
                  <a:pt x="735" y="222"/>
                </a:cubicBezTo>
                <a:cubicBezTo>
                  <a:pt x="732" y="223"/>
                  <a:pt x="731" y="221"/>
                  <a:pt x="729" y="222"/>
                </a:cubicBezTo>
                <a:cubicBezTo>
                  <a:pt x="727" y="223"/>
                  <a:pt x="728" y="225"/>
                  <a:pt x="729" y="225"/>
                </a:cubicBezTo>
                <a:cubicBezTo>
                  <a:pt x="730" y="225"/>
                  <a:pt x="736" y="227"/>
                  <a:pt x="732" y="230"/>
                </a:cubicBezTo>
                <a:cubicBezTo>
                  <a:pt x="728" y="233"/>
                  <a:pt x="724" y="232"/>
                  <a:pt x="718" y="233"/>
                </a:cubicBezTo>
                <a:cubicBezTo>
                  <a:pt x="712" y="234"/>
                  <a:pt x="715" y="235"/>
                  <a:pt x="715" y="238"/>
                </a:cubicBezTo>
                <a:cubicBezTo>
                  <a:pt x="715" y="241"/>
                  <a:pt x="708" y="243"/>
                  <a:pt x="700" y="244"/>
                </a:cubicBezTo>
                <a:cubicBezTo>
                  <a:pt x="693" y="245"/>
                  <a:pt x="683" y="245"/>
                  <a:pt x="678" y="241"/>
                </a:cubicBezTo>
                <a:cubicBezTo>
                  <a:pt x="674" y="238"/>
                  <a:pt x="669" y="236"/>
                  <a:pt x="673" y="236"/>
                </a:cubicBezTo>
                <a:cubicBezTo>
                  <a:pt x="676" y="237"/>
                  <a:pt x="676" y="233"/>
                  <a:pt x="683" y="235"/>
                </a:cubicBezTo>
                <a:cubicBezTo>
                  <a:pt x="689" y="237"/>
                  <a:pt x="687" y="231"/>
                  <a:pt x="689" y="228"/>
                </a:cubicBezTo>
                <a:cubicBezTo>
                  <a:pt x="691" y="225"/>
                  <a:pt x="696" y="226"/>
                  <a:pt x="700" y="224"/>
                </a:cubicBezTo>
                <a:cubicBezTo>
                  <a:pt x="704" y="223"/>
                  <a:pt x="699" y="220"/>
                  <a:pt x="695" y="218"/>
                </a:cubicBezTo>
                <a:cubicBezTo>
                  <a:pt x="691" y="216"/>
                  <a:pt x="692" y="215"/>
                  <a:pt x="692" y="213"/>
                </a:cubicBezTo>
                <a:cubicBezTo>
                  <a:pt x="692" y="210"/>
                  <a:pt x="691" y="211"/>
                  <a:pt x="689" y="211"/>
                </a:cubicBezTo>
                <a:cubicBezTo>
                  <a:pt x="686" y="210"/>
                  <a:pt x="684" y="206"/>
                  <a:pt x="689" y="207"/>
                </a:cubicBezTo>
                <a:cubicBezTo>
                  <a:pt x="693" y="208"/>
                  <a:pt x="702" y="212"/>
                  <a:pt x="706" y="213"/>
                </a:cubicBezTo>
                <a:cubicBezTo>
                  <a:pt x="710" y="214"/>
                  <a:pt x="712" y="217"/>
                  <a:pt x="715" y="219"/>
                </a:cubicBezTo>
                <a:cubicBezTo>
                  <a:pt x="718" y="221"/>
                  <a:pt x="730" y="218"/>
                  <a:pt x="733" y="217"/>
                </a:cubicBezTo>
                <a:cubicBezTo>
                  <a:pt x="736" y="215"/>
                  <a:pt x="739" y="213"/>
                  <a:pt x="742" y="209"/>
                </a:cubicBezTo>
                <a:cubicBezTo>
                  <a:pt x="745" y="206"/>
                  <a:pt x="752" y="203"/>
                  <a:pt x="757" y="201"/>
                </a:cubicBezTo>
                <a:cubicBezTo>
                  <a:pt x="763" y="200"/>
                  <a:pt x="773" y="203"/>
                  <a:pt x="777" y="204"/>
                </a:cubicBezTo>
                <a:cubicBezTo>
                  <a:pt x="779" y="205"/>
                  <a:pt x="771" y="205"/>
                  <a:pt x="769" y="205"/>
                </a:cubicBezTo>
                <a:close/>
                <a:moveTo>
                  <a:pt x="909" y="396"/>
                </a:moveTo>
                <a:cubicBezTo>
                  <a:pt x="905" y="392"/>
                  <a:pt x="909" y="392"/>
                  <a:pt x="911" y="390"/>
                </a:cubicBezTo>
                <a:cubicBezTo>
                  <a:pt x="914" y="388"/>
                  <a:pt x="910" y="389"/>
                  <a:pt x="907" y="389"/>
                </a:cubicBezTo>
                <a:cubicBezTo>
                  <a:pt x="904" y="389"/>
                  <a:pt x="904" y="383"/>
                  <a:pt x="906" y="381"/>
                </a:cubicBezTo>
                <a:cubicBezTo>
                  <a:pt x="908" y="379"/>
                  <a:pt x="907" y="376"/>
                  <a:pt x="909" y="375"/>
                </a:cubicBezTo>
                <a:cubicBezTo>
                  <a:pt x="910" y="373"/>
                  <a:pt x="913" y="376"/>
                  <a:pt x="919" y="379"/>
                </a:cubicBezTo>
                <a:cubicBezTo>
                  <a:pt x="924" y="381"/>
                  <a:pt x="923" y="384"/>
                  <a:pt x="925" y="386"/>
                </a:cubicBezTo>
                <a:cubicBezTo>
                  <a:pt x="927" y="388"/>
                  <a:pt x="927" y="393"/>
                  <a:pt x="929" y="395"/>
                </a:cubicBezTo>
                <a:cubicBezTo>
                  <a:pt x="930" y="398"/>
                  <a:pt x="933" y="400"/>
                  <a:pt x="932" y="406"/>
                </a:cubicBezTo>
                <a:cubicBezTo>
                  <a:pt x="931" y="411"/>
                  <a:pt x="936" y="408"/>
                  <a:pt x="937" y="412"/>
                </a:cubicBezTo>
                <a:cubicBezTo>
                  <a:pt x="937" y="420"/>
                  <a:pt x="939" y="415"/>
                  <a:pt x="941" y="421"/>
                </a:cubicBezTo>
                <a:cubicBezTo>
                  <a:pt x="943" y="426"/>
                  <a:pt x="940" y="431"/>
                  <a:pt x="938" y="434"/>
                </a:cubicBezTo>
                <a:cubicBezTo>
                  <a:pt x="937" y="438"/>
                  <a:pt x="935" y="433"/>
                  <a:pt x="933" y="429"/>
                </a:cubicBezTo>
                <a:cubicBezTo>
                  <a:pt x="931" y="424"/>
                  <a:pt x="936" y="420"/>
                  <a:pt x="936" y="417"/>
                </a:cubicBezTo>
                <a:cubicBezTo>
                  <a:pt x="936" y="414"/>
                  <a:pt x="935" y="413"/>
                  <a:pt x="933" y="414"/>
                </a:cubicBezTo>
                <a:cubicBezTo>
                  <a:pt x="931" y="416"/>
                  <a:pt x="930" y="418"/>
                  <a:pt x="930" y="414"/>
                </a:cubicBezTo>
                <a:cubicBezTo>
                  <a:pt x="930" y="409"/>
                  <a:pt x="928" y="409"/>
                  <a:pt x="925" y="406"/>
                </a:cubicBezTo>
                <a:cubicBezTo>
                  <a:pt x="922" y="403"/>
                  <a:pt x="925" y="409"/>
                  <a:pt x="923" y="410"/>
                </a:cubicBezTo>
                <a:cubicBezTo>
                  <a:pt x="921" y="411"/>
                  <a:pt x="913" y="400"/>
                  <a:pt x="909" y="396"/>
                </a:cubicBezTo>
                <a:close/>
                <a:moveTo>
                  <a:pt x="1535" y="1584"/>
                </a:moveTo>
                <a:cubicBezTo>
                  <a:pt x="1533" y="1585"/>
                  <a:pt x="1525" y="1595"/>
                  <a:pt x="1520" y="1596"/>
                </a:cubicBezTo>
                <a:cubicBezTo>
                  <a:pt x="1514" y="1597"/>
                  <a:pt x="1529" y="1588"/>
                  <a:pt x="1528" y="1585"/>
                </a:cubicBezTo>
                <a:cubicBezTo>
                  <a:pt x="1528" y="1583"/>
                  <a:pt x="1538" y="1571"/>
                  <a:pt x="1540" y="1573"/>
                </a:cubicBezTo>
                <a:cubicBezTo>
                  <a:pt x="1543" y="1576"/>
                  <a:pt x="1537" y="1582"/>
                  <a:pt x="1535" y="1584"/>
                </a:cubicBezTo>
                <a:close/>
              </a:path>
            </a:pathLst>
          </a:custGeom>
          <a:noFill/>
          <a:ln w="7938" cap="flat">
            <a:noFill/>
            <a:prstDash val="solid"/>
            <a:miter lim="800000"/>
            <a:headEnd/>
            <a:tailEnd/>
          </a:ln>
        </p:spPr>
        <p:txBody>
          <a:bodyPr/>
          <a:lstStyle/>
          <a:p>
            <a:pPr>
              <a:defRPr/>
            </a:pPr>
            <a:endParaRPr lang="ja-JP" altLang="en-US">
              <a:latin typeface="+mn-ea"/>
              <a:ea typeface="+mn-ea"/>
            </a:endParaRPr>
          </a:p>
        </p:txBody>
      </p:sp>
      <p:sp>
        <p:nvSpPr>
          <p:cNvPr id="1203" name="Freeform 710"/>
          <p:cNvSpPr>
            <a:spLocks/>
          </p:cNvSpPr>
          <p:nvPr/>
        </p:nvSpPr>
        <p:spPr bwMode="auto">
          <a:xfrm>
            <a:off x="7667625" y="2824163"/>
            <a:ext cx="38100" cy="19050"/>
          </a:xfrm>
          <a:custGeom>
            <a:avLst/>
            <a:gdLst/>
            <a:ahLst/>
            <a:cxnLst>
              <a:cxn ang="0">
                <a:pos x="18" y="3"/>
              </a:cxn>
              <a:cxn ang="0">
                <a:pos x="2" y="1"/>
              </a:cxn>
              <a:cxn ang="0">
                <a:pos x="18" y="3"/>
              </a:cxn>
            </a:cxnLst>
            <a:rect l="0" t="0" r="r" b="b"/>
            <a:pathLst>
              <a:path w="20" h="10">
                <a:moveTo>
                  <a:pt x="18" y="3"/>
                </a:moveTo>
                <a:cubicBezTo>
                  <a:pt x="20" y="0"/>
                  <a:pt x="0" y="1"/>
                  <a:pt x="2" y="1"/>
                </a:cubicBezTo>
                <a:cubicBezTo>
                  <a:pt x="4" y="2"/>
                  <a:pt x="15" y="10"/>
                  <a:pt x="18" y="3"/>
                </a:cubicBezTo>
                <a:close/>
              </a:path>
            </a:pathLst>
          </a:custGeom>
          <a:solidFill>
            <a:sysClr val="window" lastClr="FFFFFF">
              <a:lumMod val="85000"/>
            </a:sysClr>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04" name="Freeform 758"/>
          <p:cNvSpPr>
            <a:spLocks/>
          </p:cNvSpPr>
          <p:nvPr/>
        </p:nvSpPr>
        <p:spPr bwMode="auto">
          <a:xfrm>
            <a:off x="3236913" y="3902075"/>
            <a:ext cx="50800" cy="28575"/>
          </a:xfrm>
          <a:custGeom>
            <a:avLst/>
            <a:gdLst/>
            <a:ahLst/>
            <a:cxnLst>
              <a:cxn ang="0">
                <a:pos x="27" y="5"/>
              </a:cxn>
              <a:cxn ang="0">
                <a:pos x="25" y="8"/>
              </a:cxn>
              <a:cxn ang="0">
                <a:pos x="19" y="10"/>
              </a:cxn>
              <a:cxn ang="0">
                <a:pos x="14" y="12"/>
              </a:cxn>
              <a:cxn ang="0">
                <a:pos x="12" y="5"/>
              </a:cxn>
              <a:cxn ang="0">
                <a:pos x="0" y="0"/>
              </a:cxn>
            </a:cxnLst>
            <a:rect l="0" t="0" r="r" b="b"/>
            <a:pathLst>
              <a:path w="27" h="15">
                <a:moveTo>
                  <a:pt x="27" y="5"/>
                </a:moveTo>
                <a:cubicBezTo>
                  <a:pt x="26" y="6"/>
                  <a:pt x="25" y="7"/>
                  <a:pt x="25" y="8"/>
                </a:cubicBezTo>
                <a:cubicBezTo>
                  <a:pt x="23" y="11"/>
                  <a:pt x="19" y="12"/>
                  <a:pt x="19" y="10"/>
                </a:cubicBezTo>
                <a:cubicBezTo>
                  <a:pt x="18" y="9"/>
                  <a:pt x="15" y="15"/>
                  <a:pt x="14" y="12"/>
                </a:cubicBezTo>
                <a:cubicBezTo>
                  <a:pt x="13" y="9"/>
                  <a:pt x="15" y="8"/>
                  <a:pt x="12" y="5"/>
                </a:cubicBezTo>
                <a:cubicBezTo>
                  <a:pt x="10" y="2"/>
                  <a:pt x="5" y="0"/>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05" name="Freeform 759"/>
          <p:cNvSpPr>
            <a:spLocks/>
          </p:cNvSpPr>
          <p:nvPr/>
        </p:nvSpPr>
        <p:spPr bwMode="auto">
          <a:xfrm>
            <a:off x="3060700" y="3336925"/>
            <a:ext cx="109538" cy="168275"/>
          </a:xfrm>
          <a:custGeom>
            <a:avLst/>
            <a:gdLst/>
            <a:ahLst/>
            <a:cxnLst>
              <a:cxn ang="0">
                <a:pos x="55" y="0"/>
              </a:cxn>
              <a:cxn ang="0">
                <a:pos x="55" y="5"/>
              </a:cxn>
              <a:cxn ang="0">
                <a:pos x="52" y="10"/>
              </a:cxn>
              <a:cxn ang="0">
                <a:pos x="51" y="17"/>
              </a:cxn>
              <a:cxn ang="0">
                <a:pos x="47" y="13"/>
              </a:cxn>
              <a:cxn ang="0">
                <a:pos x="36" y="22"/>
              </a:cxn>
              <a:cxn ang="0">
                <a:pos x="30" y="28"/>
              </a:cxn>
              <a:cxn ang="0">
                <a:pos x="28" y="36"/>
              </a:cxn>
              <a:cxn ang="0">
                <a:pos x="24" y="44"/>
              </a:cxn>
              <a:cxn ang="0">
                <a:pos x="21" y="57"/>
              </a:cxn>
              <a:cxn ang="0">
                <a:pos x="12" y="60"/>
              </a:cxn>
              <a:cxn ang="0">
                <a:pos x="7" y="73"/>
              </a:cxn>
              <a:cxn ang="0">
                <a:pos x="7" y="86"/>
              </a:cxn>
              <a:cxn ang="0">
                <a:pos x="0" y="87"/>
              </a:cxn>
              <a:cxn ang="0">
                <a:pos x="0" y="87"/>
              </a:cxn>
            </a:cxnLst>
            <a:rect l="0" t="0" r="r" b="b"/>
            <a:pathLst>
              <a:path w="57" h="88">
                <a:moveTo>
                  <a:pt x="55" y="0"/>
                </a:moveTo>
                <a:cubicBezTo>
                  <a:pt x="55" y="0"/>
                  <a:pt x="57" y="4"/>
                  <a:pt x="55" y="5"/>
                </a:cubicBezTo>
                <a:cubicBezTo>
                  <a:pt x="53" y="7"/>
                  <a:pt x="50" y="4"/>
                  <a:pt x="52" y="10"/>
                </a:cubicBezTo>
                <a:cubicBezTo>
                  <a:pt x="53" y="16"/>
                  <a:pt x="53" y="20"/>
                  <a:pt x="51" y="17"/>
                </a:cubicBezTo>
                <a:cubicBezTo>
                  <a:pt x="48" y="14"/>
                  <a:pt x="50" y="12"/>
                  <a:pt x="47" y="13"/>
                </a:cubicBezTo>
                <a:cubicBezTo>
                  <a:pt x="44" y="14"/>
                  <a:pt x="40" y="19"/>
                  <a:pt x="36" y="22"/>
                </a:cubicBezTo>
                <a:cubicBezTo>
                  <a:pt x="32" y="24"/>
                  <a:pt x="30" y="24"/>
                  <a:pt x="30" y="28"/>
                </a:cubicBezTo>
                <a:cubicBezTo>
                  <a:pt x="30" y="31"/>
                  <a:pt x="30" y="32"/>
                  <a:pt x="28" y="36"/>
                </a:cubicBezTo>
                <a:cubicBezTo>
                  <a:pt x="26" y="40"/>
                  <a:pt x="24" y="40"/>
                  <a:pt x="24" y="44"/>
                </a:cubicBezTo>
                <a:cubicBezTo>
                  <a:pt x="24" y="47"/>
                  <a:pt x="23" y="51"/>
                  <a:pt x="21" y="57"/>
                </a:cubicBezTo>
                <a:cubicBezTo>
                  <a:pt x="18" y="63"/>
                  <a:pt x="14" y="60"/>
                  <a:pt x="12" y="60"/>
                </a:cubicBezTo>
                <a:cubicBezTo>
                  <a:pt x="10" y="60"/>
                  <a:pt x="8" y="72"/>
                  <a:pt x="7" y="73"/>
                </a:cubicBezTo>
                <a:cubicBezTo>
                  <a:pt x="7" y="75"/>
                  <a:pt x="8" y="85"/>
                  <a:pt x="7" y="86"/>
                </a:cubicBezTo>
                <a:cubicBezTo>
                  <a:pt x="6" y="88"/>
                  <a:pt x="0" y="87"/>
                  <a:pt x="0" y="87"/>
                </a:cubicBezTo>
                <a:cubicBezTo>
                  <a:pt x="0" y="87"/>
                  <a:pt x="0" y="87"/>
                  <a:pt x="0" y="87"/>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grpSp>
        <p:nvGrpSpPr>
          <p:cNvPr id="2" name="グループ化 1205"/>
          <p:cNvGrpSpPr/>
          <p:nvPr/>
        </p:nvGrpSpPr>
        <p:grpSpPr>
          <a:xfrm>
            <a:off x="3170238" y="3516313"/>
            <a:ext cx="207962" cy="414337"/>
            <a:chOff x="3170238" y="3516313"/>
            <a:chExt cx="207962" cy="414337"/>
          </a:xfrm>
          <a:solidFill>
            <a:sysClr val="window" lastClr="FFFFFF">
              <a:lumMod val="85000"/>
            </a:sysClr>
          </a:solidFill>
        </p:grpSpPr>
        <p:sp>
          <p:nvSpPr>
            <p:cNvPr id="1207" name="Freeform 336"/>
            <p:cNvSpPr>
              <a:spLocks/>
            </p:cNvSpPr>
            <p:nvPr/>
          </p:nvSpPr>
          <p:spPr bwMode="auto">
            <a:xfrm>
              <a:off x="3170238" y="3543300"/>
              <a:ext cx="207962" cy="387350"/>
            </a:xfrm>
            <a:custGeom>
              <a:avLst/>
              <a:gdLst/>
              <a:ahLst/>
              <a:cxnLst>
                <a:cxn ang="0">
                  <a:pos x="107" y="73"/>
                </a:cxn>
                <a:cxn ang="0">
                  <a:pos x="100" y="60"/>
                </a:cxn>
                <a:cxn ang="0">
                  <a:pos x="97" y="46"/>
                </a:cxn>
                <a:cxn ang="0">
                  <a:pos x="81" y="31"/>
                </a:cxn>
                <a:cxn ang="0">
                  <a:pos x="62" y="34"/>
                </a:cxn>
                <a:cxn ang="0">
                  <a:pos x="49" y="35"/>
                </a:cxn>
                <a:cxn ang="0">
                  <a:pos x="50" y="25"/>
                </a:cxn>
                <a:cxn ang="0">
                  <a:pos x="45" y="15"/>
                </a:cxn>
                <a:cxn ang="0">
                  <a:pos x="40" y="7"/>
                </a:cxn>
                <a:cxn ang="0">
                  <a:pos x="36" y="0"/>
                </a:cxn>
                <a:cxn ang="0">
                  <a:pos x="35" y="0"/>
                </a:cxn>
                <a:cxn ang="0">
                  <a:pos x="21" y="7"/>
                </a:cxn>
                <a:cxn ang="0">
                  <a:pos x="7" y="11"/>
                </a:cxn>
                <a:cxn ang="0">
                  <a:pos x="1" y="31"/>
                </a:cxn>
                <a:cxn ang="0">
                  <a:pos x="14" y="50"/>
                </a:cxn>
                <a:cxn ang="0">
                  <a:pos x="13" y="63"/>
                </a:cxn>
                <a:cxn ang="0">
                  <a:pos x="11" y="78"/>
                </a:cxn>
                <a:cxn ang="0">
                  <a:pos x="23" y="101"/>
                </a:cxn>
                <a:cxn ang="0">
                  <a:pos x="27" y="121"/>
                </a:cxn>
                <a:cxn ang="0">
                  <a:pos x="12" y="143"/>
                </a:cxn>
                <a:cxn ang="0">
                  <a:pos x="11" y="163"/>
                </a:cxn>
                <a:cxn ang="0">
                  <a:pos x="28" y="180"/>
                </a:cxn>
                <a:cxn ang="0">
                  <a:pos x="47" y="193"/>
                </a:cxn>
                <a:cxn ang="0">
                  <a:pos x="54" y="198"/>
                </a:cxn>
                <a:cxn ang="0">
                  <a:pos x="62" y="193"/>
                </a:cxn>
                <a:cxn ang="0">
                  <a:pos x="50" y="183"/>
                </a:cxn>
                <a:cxn ang="0">
                  <a:pos x="37" y="174"/>
                </a:cxn>
                <a:cxn ang="0">
                  <a:pos x="32" y="157"/>
                </a:cxn>
                <a:cxn ang="0">
                  <a:pos x="23" y="147"/>
                </a:cxn>
                <a:cxn ang="0">
                  <a:pos x="30" y="121"/>
                </a:cxn>
                <a:cxn ang="0">
                  <a:pos x="34" y="96"/>
                </a:cxn>
                <a:cxn ang="0">
                  <a:pos x="46" y="107"/>
                </a:cxn>
                <a:cxn ang="0">
                  <a:pos x="71" y="115"/>
                </a:cxn>
                <a:cxn ang="0">
                  <a:pos x="66" y="106"/>
                </a:cxn>
                <a:cxn ang="0">
                  <a:pos x="74" y="86"/>
                </a:cxn>
                <a:cxn ang="0">
                  <a:pos x="100" y="85"/>
                </a:cxn>
                <a:cxn ang="0">
                  <a:pos x="107" y="80"/>
                </a:cxn>
              </a:cxnLst>
              <a:rect l="0" t="0" r="r" b="b"/>
              <a:pathLst>
                <a:path w="109" h="203">
                  <a:moveTo>
                    <a:pt x="107" y="80"/>
                  </a:moveTo>
                  <a:cubicBezTo>
                    <a:pt x="108" y="78"/>
                    <a:pt x="107" y="76"/>
                    <a:pt x="107" y="73"/>
                  </a:cubicBezTo>
                  <a:cubicBezTo>
                    <a:pt x="107" y="70"/>
                    <a:pt x="108" y="71"/>
                    <a:pt x="108" y="70"/>
                  </a:cubicBezTo>
                  <a:cubicBezTo>
                    <a:pt x="109" y="68"/>
                    <a:pt x="103" y="62"/>
                    <a:pt x="100" y="60"/>
                  </a:cubicBezTo>
                  <a:cubicBezTo>
                    <a:pt x="98" y="58"/>
                    <a:pt x="96" y="56"/>
                    <a:pt x="96" y="53"/>
                  </a:cubicBezTo>
                  <a:cubicBezTo>
                    <a:pt x="96" y="49"/>
                    <a:pt x="97" y="48"/>
                    <a:pt x="97" y="46"/>
                  </a:cubicBezTo>
                  <a:cubicBezTo>
                    <a:pt x="97" y="44"/>
                    <a:pt x="95" y="40"/>
                    <a:pt x="91" y="37"/>
                  </a:cubicBezTo>
                  <a:cubicBezTo>
                    <a:pt x="88" y="35"/>
                    <a:pt x="86" y="31"/>
                    <a:pt x="81" y="31"/>
                  </a:cubicBezTo>
                  <a:cubicBezTo>
                    <a:pt x="75" y="31"/>
                    <a:pt x="74" y="35"/>
                    <a:pt x="70" y="35"/>
                  </a:cubicBezTo>
                  <a:cubicBezTo>
                    <a:pt x="67" y="36"/>
                    <a:pt x="64" y="34"/>
                    <a:pt x="62" y="34"/>
                  </a:cubicBezTo>
                  <a:cubicBezTo>
                    <a:pt x="61" y="33"/>
                    <a:pt x="51" y="41"/>
                    <a:pt x="48" y="42"/>
                  </a:cubicBezTo>
                  <a:cubicBezTo>
                    <a:pt x="44" y="43"/>
                    <a:pt x="47" y="37"/>
                    <a:pt x="49" y="35"/>
                  </a:cubicBezTo>
                  <a:cubicBezTo>
                    <a:pt x="51" y="33"/>
                    <a:pt x="49" y="32"/>
                    <a:pt x="48" y="31"/>
                  </a:cubicBezTo>
                  <a:cubicBezTo>
                    <a:pt x="46" y="31"/>
                    <a:pt x="49" y="27"/>
                    <a:pt x="50" y="25"/>
                  </a:cubicBezTo>
                  <a:cubicBezTo>
                    <a:pt x="50" y="23"/>
                    <a:pt x="50" y="16"/>
                    <a:pt x="50" y="14"/>
                  </a:cubicBezTo>
                  <a:cubicBezTo>
                    <a:pt x="49" y="12"/>
                    <a:pt x="47" y="13"/>
                    <a:pt x="45" y="15"/>
                  </a:cubicBezTo>
                  <a:cubicBezTo>
                    <a:pt x="43" y="16"/>
                    <a:pt x="41" y="15"/>
                    <a:pt x="39" y="13"/>
                  </a:cubicBezTo>
                  <a:cubicBezTo>
                    <a:pt x="38" y="11"/>
                    <a:pt x="40" y="10"/>
                    <a:pt x="40" y="7"/>
                  </a:cubicBezTo>
                  <a:cubicBezTo>
                    <a:pt x="40" y="4"/>
                    <a:pt x="37" y="2"/>
                    <a:pt x="37" y="2"/>
                  </a:cubicBezTo>
                  <a:cubicBezTo>
                    <a:pt x="36" y="0"/>
                    <a:pt x="36" y="0"/>
                    <a:pt x="36" y="0"/>
                  </a:cubicBezTo>
                  <a:cubicBezTo>
                    <a:pt x="36" y="0"/>
                    <a:pt x="36" y="0"/>
                    <a:pt x="36" y="0"/>
                  </a:cubicBezTo>
                  <a:cubicBezTo>
                    <a:pt x="35" y="0"/>
                    <a:pt x="35" y="0"/>
                    <a:pt x="35" y="0"/>
                  </a:cubicBezTo>
                  <a:cubicBezTo>
                    <a:pt x="33" y="2"/>
                    <a:pt x="30" y="0"/>
                    <a:pt x="27" y="2"/>
                  </a:cubicBezTo>
                  <a:cubicBezTo>
                    <a:pt x="25" y="3"/>
                    <a:pt x="23" y="6"/>
                    <a:pt x="21" y="7"/>
                  </a:cubicBezTo>
                  <a:cubicBezTo>
                    <a:pt x="19" y="9"/>
                    <a:pt x="16" y="11"/>
                    <a:pt x="14" y="11"/>
                  </a:cubicBezTo>
                  <a:cubicBezTo>
                    <a:pt x="11" y="11"/>
                    <a:pt x="9" y="9"/>
                    <a:pt x="7" y="11"/>
                  </a:cubicBezTo>
                  <a:cubicBezTo>
                    <a:pt x="5" y="14"/>
                    <a:pt x="4" y="18"/>
                    <a:pt x="4" y="21"/>
                  </a:cubicBezTo>
                  <a:cubicBezTo>
                    <a:pt x="4" y="24"/>
                    <a:pt x="0" y="28"/>
                    <a:pt x="1" y="31"/>
                  </a:cubicBezTo>
                  <a:cubicBezTo>
                    <a:pt x="2" y="33"/>
                    <a:pt x="0" y="36"/>
                    <a:pt x="3" y="38"/>
                  </a:cubicBezTo>
                  <a:cubicBezTo>
                    <a:pt x="6" y="41"/>
                    <a:pt x="12" y="46"/>
                    <a:pt x="14" y="50"/>
                  </a:cubicBezTo>
                  <a:cubicBezTo>
                    <a:pt x="16" y="53"/>
                    <a:pt x="17" y="54"/>
                    <a:pt x="16" y="58"/>
                  </a:cubicBezTo>
                  <a:cubicBezTo>
                    <a:pt x="15" y="62"/>
                    <a:pt x="13" y="61"/>
                    <a:pt x="13" y="63"/>
                  </a:cubicBezTo>
                  <a:cubicBezTo>
                    <a:pt x="13" y="66"/>
                    <a:pt x="16" y="68"/>
                    <a:pt x="15" y="70"/>
                  </a:cubicBezTo>
                  <a:cubicBezTo>
                    <a:pt x="13" y="72"/>
                    <a:pt x="7" y="73"/>
                    <a:pt x="11" y="78"/>
                  </a:cubicBezTo>
                  <a:cubicBezTo>
                    <a:pt x="14" y="82"/>
                    <a:pt x="19" y="89"/>
                    <a:pt x="20" y="91"/>
                  </a:cubicBezTo>
                  <a:cubicBezTo>
                    <a:pt x="22" y="92"/>
                    <a:pt x="24" y="97"/>
                    <a:pt x="23" y="101"/>
                  </a:cubicBezTo>
                  <a:cubicBezTo>
                    <a:pt x="23" y="104"/>
                    <a:pt x="23" y="105"/>
                    <a:pt x="25" y="108"/>
                  </a:cubicBezTo>
                  <a:cubicBezTo>
                    <a:pt x="27" y="112"/>
                    <a:pt x="28" y="118"/>
                    <a:pt x="27" y="121"/>
                  </a:cubicBezTo>
                  <a:cubicBezTo>
                    <a:pt x="25" y="124"/>
                    <a:pt x="22" y="130"/>
                    <a:pt x="20" y="132"/>
                  </a:cubicBezTo>
                  <a:cubicBezTo>
                    <a:pt x="18" y="134"/>
                    <a:pt x="17" y="140"/>
                    <a:pt x="12" y="143"/>
                  </a:cubicBezTo>
                  <a:cubicBezTo>
                    <a:pt x="12" y="149"/>
                    <a:pt x="12" y="154"/>
                    <a:pt x="12" y="156"/>
                  </a:cubicBezTo>
                  <a:cubicBezTo>
                    <a:pt x="11" y="159"/>
                    <a:pt x="10" y="161"/>
                    <a:pt x="11" y="163"/>
                  </a:cubicBezTo>
                  <a:cubicBezTo>
                    <a:pt x="12" y="165"/>
                    <a:pt x="14" y="163"/>
                    <a:pt x="17" y="165"/>
                  </a:cubicBezTo>
                  <a:cubicBezTo>
                    <a:pt x="19" y="167"/>
                    <a:pt x="25" y="177"/>
                    <a:pt x="28" y="180"/>
                  </a:cubicBezTo>
                  <a:cubicBezTo>
                    <a:pt x="30" y="182"/>
                    <a:pt x="32" y="185"/>
                    <a:pt x="35" y="188"/>
                  </a:cubicBezTo>
                  <a:cubicBezTo>
                    <a:pt x="40" y="188"/>
                    <a:pt x="45" y="190"/>
                    <a:pt x="47" y="193"/>
                  </a:cubicBezTo>
                  <a:cubicBezTo>
                    <a:pt x="50" y="196"/>
                    <a:pt x="48" y="197"/>
                    <a:pt x="49" y="200"/>
                  </a:cubicBezTo>
                  <a:cubicBezTo>
                    <a:pt x="50" y="203"/>
                    <a:pt x="53" y="197"/>
                    <a:pt x="54" y="198"/>
                  </a:cubicBezTo>
                  <a:cubicBezTo>
                    <a:pt x="54" y="200"/>
                    <a:pt x="58" y="199"/>
                    <a:pt x="60" y="196"/>
                  </a:cubicBezTo>
                  <a:cubicBezTo>
                    <a:pt x="60" y="195"/>
                    <a:pt x="61" y="194"/>
                    <a:pt x="62" y="193"/>
                  </a:cubicBezTo>
                  <a:cubicBezTo>
                    <a:pt x="61" y="193"/>
                    <a:pt x="61" y="192"/>
                    <a:pt x="60" y="192"/>
                  </a:cubicBezTo>
                  <a:cubicBezTo>
                    <a:pt x="57" y="189"/>
                    <a:pt x="54" y="184"/>
                    <a:pt x="50" y="183"/>
                  </a:cubicBezTo>
                  <a:cubicBezTo>
                    <a:pt x="46" y="181"/>
                    <a:pt x="39" y="182"/>
                    <a:pt x="36" y="178"/>
                  </a:cubicBezTo>
                  <a:cubicBezTo>
                    <a:pt x="34" y="173"/>
                    <a:pt x="36" y="173"/>
                    <a:pt x="37" y="174"/>
                  </a:cubicBezTo>
                  <a:cubicBezTo>
                    <a:pt x="39" y="176"/>
                    <a:pt x="40" y="177"/>
                    <a:pt x="37" y="172"/>
                  </a:cubicBezTo>
                  <a:cubicBezTo>
                    <a:pt x="35" y="166"/>
                    <a:pt x="33" y="160"/>
                    <a:pt x="32" y="157"/>
                  </a:cubicBezTo>
                  <a:cubicBezTo>
                    <a:pt x="31" y="154"/>
                    <a:pt x="33" y="154"/>
                    <a:pt x="30" y="153"/>
                  </a:cubicBezTo>
                  <a:cubicBezTo>
                    <a:pt x="26" y="151"/>
                    <a:pt x="23" y="151"/>
                    <a:pt x="23" y="147"/>
                  </a:cubicBezTo>
                  <a:cubicBezTo>
                    <a:pt x="22" y="144"/>
                    <a:pt x="23" y="138"/>
                    <a:pt x="25" y="133"/>
                  </a:cubicBezTo>
                  <a:cubicBezTo>
                    <a:pt x="28" y="127"/>
                    <a:pt x="29" y="125"/>
                    <a:pt x="30" y="121"/>
                  </a:cubicBezTo>
                  <a:cubicBezTo>
                    <a:pt x="31" y="117"/>
                    <a:pt x="34" y="119"/>
                    <a:pt x="34" y="112"/>
                  </a:cubicBezTo>
                  <a:cubicBezTo>
                    <a:pt x="34" y="104"/>
                    <a:pt x="33" y="97"/>
                    <a:pt x="34" y="96"/>
                  </a:cubicBezTo>
                  <a:cubicBezTo>
                    <a:pt x="36" y="95"/>
                    <a:pt x="46" y="94"/>
                    <a:pt x="46" y="99"/>
                  </a:cubicBezTo>
                  <a:cubicBezTo>
                    <a:pt x="45" y="103"/>
                    <a:pt x="43" y="108"/>
                    <a:pt x="46" y="107"/>
                  </a:cubicBezTo>
                  <a:cubicBezTo>
                    <a:pt x="49" y="107"/>
                    <a:pt x="58" y="107"/>
                    <a:pt x="62" y="109"/>
                  </a:cubicBezTo>
                  <a:cubicBezTo>
                    <a:pt x="66" y="112"/>
                    <a:pt x="68" y="112"/>
                    <a:pt x="71" y="115"/>
                  </a:cubicBezTo>
                  <a:cubicBezTo>
                    <a:pt x="71" y="115"/>
                    <a:pt x="71" y="116"/>
                    <a:pt x="71" y="116"/>
                  </a:cubicBezTo>
                  <a:cubicBezTo>
                    <a:pt x="71" y="111"/>
                    <a:pt x="68" y="107"/>
                    <a:pt x="66" y="106"/>
                  </a:cubicBezTo>
                  <a:cubicBezTo>
                    <a:pt x="65" y="104"/>
                    <a:pt x="63" y="97"/>
                    <a:pt x="65" y="95"/>
                  </a:cubicBezTo>
                  <a:cubicBezTo>
                    <a:pt x="66" y="94"/>
                    <a:pt x="72" y="88"/>
                    <a:pt x="74" y="86"/>
                  </a:cubicBezTo>
                  <a:cubicBezTo>
                    <a:pt x="77" y="84"/>
                    <a:pt x="82" y="84"/>
                    <a:pt x="85" y="84"/>
                  </a:cubicBezTo>
                  <a:cubicBezTo>
                    <a:pt x="88" y="84"/>
                    <a:pt x="97" y="85"/>
                    <a:pt x="100" y="85"/>
                  </a:cubicBezTo>
                  <a:cubicBezTo>
                    <a:pt x="101" y="86"/>
                    <a:pt x="102" y="86"/>
                    <a:pt x="103" y="86"/>
                  </a:cubicBezTo>
                  <a:cubicBezTo>
                    <a:pt x="103" y="86"/>
                    <a:pt x="105" y="81"/>
                    <a:pt x="107" y="80"/>
                  </a:cubicBezTo>
                  <a:close/>
                </a:path>
              </a:pathLst>
            </a:custGeom>
            <a:grp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08" name="Freeform 760"/>
            <p:cNvSpPr>
              <a:spLocks/>
            </p:cNvSpPr>
            <p:nvPr/>
          </p:nvSpPr>
          <p:spPr bwMode="auto">
            <a:xfrm>
              <a:off x="3170238" y="3516313"/>
              <a:ext cx="85725" cy="300037"/>
            </a:xfrm>
            <a:custGeom>
              <a:avLst/>
              <a:gdLst/>
              <a:ahLst/>
              <a:cxnLst>
                <a:cxn ang="0">
                  <a:pos x="12" y="157"/>
                </a:cxn>
                <a:cxn ang="0">
                  <a:pos x="20" y="146"/>
                </a:cxn>
                <a:cxn ang="0">
                  <a:pos x="27" y="135"/>
                </a:cxn>
                <a:cxn ang="0">
                  <a:pos x="25" y="122"/>
                </a:cxn>
                <a:cxn ang="0">
                  <a:pos x="23" y="115"/>
                </a:cxn>
                <a:cxn ang="0">
                  <a:pos x="20" y="105"/>
                </a:cxn>
                <a:cxn ang="0">
                  <a:pos x="11" y="92"/>
                </a:cxn>
                <a:cxn ang="0">
                  <a:pos x="15" y="84"/>
                </a:cxn>
                <a:cxn ang="0">
                  <a:pos x="13" y="77"/>
                </a:cxn>
                <a:cxn ang="0">
                  <a:pos x="16" y="72"/>
                </a:cxn>
                <a:cxn ang="0">
                  <a:pos x="14" y="64"/>
                </a:cxn>
                <a:cxn ang="0">
                  <a:pos x="3" y="52"/>
                </a:cxn>
                <a:cxn ang="0">
                  <a:pos x="1" y="45"/>
                </a:cxn>
                <a:cxn ang="0">
                  <a:pos x="4" y="35"/>
                </a:cxn>
                <a:cxn ang="0">
                  <a:pos x="7" y="25"/>
                </a:cxn>
                <a:cxn ang="0">
                  <a:pos x="14" y="25"/>
                </a:cxn>
                <a:cxn ang="0">
                  <a:pos x="21" y="21"/>
                </a:cxn>
                <a:cxn ang="0">
                  <a:pos x="27" y="16"/>
                </a:cxn>
                <a:cxn ang="0">
                  <a:pos x="35" y="14"/>
                </a:cxn>
                <a:cxn ang="0">
                  <a:pos x="41" y="8"/>
                </a:cxn>
                <a:cxn ang="0">
                  <a:pos x="45" y="0"/>
                </a:cxn>
              </a:cxnLst>
              <a:rect l="0" t="0" r="r" b="b"/>
              <a:pathLst>
                <a:path w="45" h="157">
                  <a:moveTo>
                    <a:pt x="12" y="157"/>
                  </a:moveTo>
                  <a:cubicBezTo>
                    <a:pt x="17" y="154"/>
                    <a:pt x="18" y="148"/>
                    <a:pt x="20" y="146"/>
                  </a:cubicBezTo>
                  <a:cubicBezTo>
                    <a:pt x="22" y="144"/>
                    <a:pt x="25" y="138"/>
                    <a:pt x="27" y="135"/>
                  </a:cubicBezTo>
                  <a:cubicBezTo>
                    <a:pt x="28" y="132"/>
                    <a:pt x="27" y="126"/>
                    <a:pt x="25" y="122"/>
                  </a:cubicBezTo>
                  <a:cubicBezTo>
                    <a:pt x="23" y="119"/>
                    <a:pt x="23" y="118"/>
                    <a:pt x="23" y="115"/>
                  </a:cubicBezTo>
                  <a:cubicBezTo>
                    <a:pt x="24" y="111"/>
                    <a:pt x="22" y="106"/>
                    <a:pt x="20" y="105"/>
                  </a:cubicBezTo>
                  <a:cubicBezTo>
                    <a:pt x="19" y="103"/>
                    <a:pt x="14" y="96"/>
                    <a:pt x="11" y="92"/>
                  </a:cubicBezTo>
                  <a:cubicBezTo>
                    <a:pt x="7" y="87"/>
                    <a:pt x="13" y="86"/>
                    <a:pt x="15" y="84"/>
                  </a:cubicBezTo>
                  <a:cubicBezTo>
                    <a:pt x="16" y="82"/>
                    <a:pt x="13" y="80"/>
                    <a:pt x="13" y="77"/>
                  </a:cubicBezTo>
                  <a:cubicBezTo>
                    <a:pt x="13" y="75"/>
                    <a:pt x="15" y="76"/>
                    <a:pt x="16" y="72"/>
                  </a:cubicBezTo>
                  <a:cubicBezTo>
                    <a:pt x="17" y="68"/>
                    <a:pt x="16" y="67"/>
                    <a:pt x="14" y="64"/>
                  </a:cubicBezTo>
                  <a:cubicBezTo>
                    <a:pt x="12" y="60"/>
                    <a:pt x="6" y="55"/>
                    <a:pt x="3" y="52"/>
                  </a:cubicBezTo>
                  <a:cubicBezTo>
                    <a:pt x="0" y="50"/>
                    <a:pt x="2" y="47"/>
                    <a:pt x="1" y="45"/>
                  </a:cubicBezTo>
                  <a:cubicBezTo>
                    <a:pt x="0" y="42"/>
                    <a:pt x="4" y="38"/>
                    <a:pt x="4" y="35"/>
                  </a:cubicBezTo>
                  <a:cubicBezTo>
                    <a:pt x="4" y="32"/>
                    <a:pt x="5" y="28"/>
                    <a:pt x="7" y="25"/>
                  </a:cubicBezTo>
                  <a:cubicBezTo>
                    <a:pt x="9" y="23"/>
                    <a:pt x="11" y="25"/>
                    <a:pt x="14" y="25"/>
                  </a:cubicBezTo>
                  <a:cubicBezTo>
                    <a:pt x="16" y="25"/>
                    <a:pt x="19" y="23"/>
                    <a:pt x="21" y="21"/>
                  </a:cubicBezTo>
                  <a:cubicBezTo>
                    <a:pt x="23" y="20"/>
                    <a:pt x="25" y="17"/>
                    <a:pt x="27" y="16"/>
                  </a:cubicBezTo>
                  <a:cubicBezTo>
                    <a:pt x="30" y="14"/>
                    <a:pt x="33" y="16"/>
                    <a:pt x="35" y="14"/>
                  </a:cubicBezTo>
                  <a:cubicBezTo>
                    <a:pt x="38" y="12"/>
                    <a:pt x="38" y="10"/>
                    <a:pt x="41" y="8"/>
                  </a:cubicBezTo>
                  <a:cubicBezTo>
                    <a:pt x="43" y="6"/>
                    <a:pt x="45" y="0"/>
                    <a:pt x="45" y="0"/>
                  </a:cubicBezTo>
                </a:path>
              </a:pathLst>
            </a:custGeom>
            <a:grp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grpSp>
      <p:sp>
        <p:nvSpPr>
          <p:cNvPr id="1209" name="Freeform 761"/>
          <p:cNvSpPr>
            <a:spLocks/>
          </p:cNvSpPr>
          <p:nvPr/>
        </p:nvSpPr>
        <p:spPr bwMode="auto">
          <a:xfrm>
            <a:off x="2955925" y="3384550"/>
            <a:ext cx="109538" cy="141288"/>
          </a:xfrm>
          <a:custGeom>
            <a:avLst/>
            <a:gdLst/>
            <a:ahLst/>
            <a:cxnLst>
              <a:cxn ang="0">
                <a:pos x="49" y="74"/>
              </a:cxn>
              <a:cxn ang="0">
                <a:pos x="54" y="69"/>
              </a:cxn>
              <a:cxn ang="0">
                <a:pos x="53" y="52"/>
              </a:cxn>
              <a:cxn ang="0">
                <a:pos x="50" y="41"/>
              </a:cxn>
              <a:cxn ang="0">
                <a:pos x="47" y="42"/>
              </a:cxn>
              <a:cxn ang="0">
                <a:pos x="42" y="49"/>
              </a:cxn>
              <a:cxn ang="0">
                <a:pos x="40" y="36"/>
              </a:cxn>
              <a:cxn ang="0">
                <a:pos x="47" y="32"/>
              </a:cxn>
              <a:cxn ang="0">
                <a:pos x="53" y="22"/>
              </a:cxn>
              <a:cxn ang="0">
                <a:pos x="47" y="20"/>
              </a:cxn>
              <a:cxn ang="0">
                <a:pos x="38" y="19"/>
              </a:cxn>
              <a:cxn ang="0">
                <a:pos x="22" y="16"/>
              </a:cxn>
              <a:cxn ang="0">
                <a:pos x="19" y="8"/>
              </a:cxn>
              <a:cxn ang="0">
                <a:pos x="11" y="3"/>
              </a:cxn>
              <a:cxn ang="0">
                <a:pos x="4" y="6"/>
              </a:cxn>
              <a:cxn ang="0">
                <a:pos x="12" y="16"/>
              </a:cxn>
              <a:cxn ang="0">
                <a:pos x="5" y="21"/>
              </a:cxn>
              <a:cxn ang="0">
                <a:pos x="1" y="28"/>
              </a:cxn>
              <a:cxn ang="0">
                <a:pos x="12" y="51"/>
              </a:cxn>
              <a:cxn ang="0">
                <a:pos x="13" y="67"/>
              </a:cxn>
            </a:cxnLst>
            <a:rect l="0" t="0" r="r" b="b"/>
            <a:pathLst>
              <a:path w="57" h="74">
                <a:moveTo>
                  <a:pt x="49" y="74"/>
                </a:moveTo>
                <a:cubicBezTo>
                  <a:pt x="51" y="73"/>
                  <a:pt x="53" y="71"/>
                  <a:pt x="54" y="69"/>
                </a:cubicBezTo>
                <a:cubicBezTo>
                  <a:pt x="57" y="66"/>
                  <a:pt x="54" y="55"/>
                  <a:pt x="53" y="52"/>
                </a:cubicBezTo>
                <a:cubicBezTo>
                  <a:pt x="52" y="48"/>
                  <a:pt x="50" y="44"/>
                  <a:pt x="50" y="41"/>
                </a:cubicBezTo>
                <a:cubicBezTo>
                  <a:pt x="50" y="39"/>
                  <a:pt x="48" y="40"/>
                  <a:pt x="47" y="42"/>
                </a:cubicBezTo>
                <a:cubicBezTo>
                  <a:pt x="46" y="44"/>
                  <a:pt x="42" y="49"/>
                  <a:pt x="42" y="49"/>
                </a:cubicBezTo>
                <a:cubicBezTo>
                  <a:pt x="42" y="49"/>
                  <a:pt x="38" y="39"/>
                  <a:pt x="40" y="36"/>
                </a:cubicBezTo>
                <a:cubicBezTo>
                  <a:pt x="42" y="33"/>
                  <a:pt x="44" y="35"/>
                  <a:pt x="47" y="32"/>
                </a:cubicBezTo>
                <a:cubicBezTo>
                  <a:pt x="50" y="29"/>
                  <a:pt x="53" y="25"/>
                  <a:pt x="53" y="22"/>
                </a:cubicBezTo>
                <a:cubicBezTo>
                  <a:pt x="53" y="19"/>
                  <a:pt x="49" y="20"/>
                  <a:pt x="47" y="20"/>
                </a:cubicBezTo>
                <a:cubicBezTo>
                  <a:pt x="45" y="21"/>
                  <a:pt x="41" y="17"/>
                  <a:pt x="38" y="19"/>
                </a:cubicBezTo>
                <a:cubicBezTo>
                  <a:pt x="34" y="21"/>
                  <a:pt x="22" y="19"/>
                  <a:pt x="22" y="16"/>
                </a:cubicBezTo>
                <a:cubicBezTo>
                  <a:pt x="21" y="13"/>
                  <a:pt x="22" y="9"/>
                  <a:pt x="19" y="8"/>
                </a:cubicBezTo>
                <a:cubicBezTo>
                  <a:pt x="17" y="8"/>
                  <a:pt x="15" y="7"/>
                  <a:pt x="11" y="3"/>
                </a:cubicBezTo>
                <a:cubicBezTo>
                  <a:pt x="7" y="0"/>
                  <a:pt x="5" y="4"/>
                  <a:pt x="4" y="6"/>
                </a:cubicBezTo>
                <a:cubicBezTo>
                  <a:pt x="3" y="8"/>
                  <a:pt x="7" y="11"/>
                  <a:pt x="12" y="16"/>
                </a:cubicBezTo>
                <a:cubicBezTo>
                  <a:pt x="16" y="21"/>
                  <a:pt x="8" y="18"/>
                  <a:pt x="5" y="21"/>
                </a:cubicBezTo>
                <a:cubicBezTo>
                  <a:pt x="3" y="23"/>
                  <a:pt x="2" y="26"/>
                  <a:pt x="1" y="28"/>
                </a:cubicBezTo>
                <a:cubicBezTo>
                  <a:pt x="0" y="31"/>
                  <a:pt x="9" y="45"/>
                  <a:pt x="12" y="51"/>
                </a:cubicBezTo>
                <a:cubicBezTo>
                  <a:pt x="15" y="55"/>
                  <a:pt x="13" y="63"/>
                  <a:pt x="13" y="67"/>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10" name="Freeform 762"/>
          <p:cNvSpPr>
            <a:spLocks/>
          </p:cNvSpPr>
          <p:nvPr/>
        </p:nvSpPr>
        <p:spPr bwMode="auto">
          <a:xfrm>
            <a:off x="2976563" y="3344863"/>
            <a:ext cx="79375" cy="36512"/>
          </a:xfrm>
          <a:custGeom>
            <a:avLst/>
            <a:gdLst/>
            <a:ahLst/>
            <a:cxnLst>
              <a:cxn ang="0">
                <a:pos x="1" y="6"/>
              </a:cxn>
              <a:cxn ang="0">
                <a:pos x="2" y="14"/>
              </a:cxn>
              <a:cxn ang="0">
                <a:pos x="9" y="17"/>
              </a:cxn>
              <a:cxn ang="0">
                <a:pos x="19" y="16"/>
              </a:cxn>
              <a:cxn ang="0">
                <a:pos x="31" y="17"/>
              </a:cxn>
              <a:cxn ang="0">
                <a:pos x="39" y="14"/>
              </a:cxn>
              <a:cxn ang="0">
                <a:pos x="34" y="6"/>
              </a:cxn>
              <a:cxn ang="0">
                <a:pos x="35" y="0"/>
              </a:cxn>
            </a:cxnLst>
            <a:rect l="0" t="0" r="r" b="b"/>
            <a:pathLst>
              <a:path w="41" h="19">
                <a:moveTo>
                  <a:pt x="1" y="6"/>
                </a:moveTo>
                <a:cubicBezTo>
                  <a:pt x="1" y="6"/>
                  <a:pt x="0" y="11"/>
                  <a:pt x="2" y="14"/>
                </a:cubicBezTo>
                <a:cubicBezTo>
                  <a:pt x="4" y="17"/>
                  <a:pt x="7" y="15"/>
                  <a:pt x="9" y="17"/>
                </a:cubicBezTo>
                <a:cubicBezTo>
                  <a:pt x="11" y="19"/>
                  <a:pt x="15" y="15"/>
                  <a:pt x="19" y="16"/>
                </a:cubicBezTo>
                <a:cubicBezTo>
                  <a:pt x="23" y="16"/>
                  <a:pt x="25" y="19"/>
                  <a:pt x="31" y="17"/>
                </a:cubicBezTo>
                <a:cubicBezTo>
                  <a:pt x="36" y="15"/>
                  <a:pt x="41" y="19"/>
                  <a:pt x="39" y="14"/>
                </a:cubicBezTo>
                <a:cubicBezTo>
                  <a:pt x="37" y="10"/>
                  <a:pt x="34" y="9"/>
                  <a:pt x="34" y="6"/>
                </a:cubicBezTo>
                <a:cubicBezTo>
                  <a:pt x="34" y="2"/>
                  <a:pt x="35" y="0"/>
                  <a:pt x="35"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11" name="Freeform 763"/>
          <p:cNvSpPr>
            <a:spLocks/>
          </p:cNvSpPr>
          <p:nvPr/>
        </p:nvSpPr>
        <p:spPr bwMode="auto">
          <a:xfrm>
            <a:off x="2770188" y="3286125"/>
            <a:ext cx="192087" cy="104775"/>
          </a:xfrm>
          <a:custGeom>
            <a:avLst/>
            <a:gdLst/>
            <a:ahLst/>
            <a:cxnLst>
              <a:cxn ang="0">
                <a:pos x="12" y="0"/>
              </a:cxn>
              <a:cxn ang="0">
                <a:pos x="4" y="4"/>
              </a:cxn>
              <a:cxn ang="0">
                <a:pos x="3" y="11"/>
              </a:cxn>
              <a:cxn ang="0">
                <a:pos x="2" y="18"/>
              </a:cxn>
              <a:cxn ang="0">
                <a:pos x="17" y="29"/>
              </a:cxn>
              <a:cxn ang="0">
                <a:pos x="22" y="34"/>
              </a:cxn>
              <a:cxn ang="0">
                <a:pos x="32" y="34"/>
              </a:cxn>
              <a:cxn ang="0">
                <a:pos x="41" y="38"/>
              </a:cxn>
              <a:cxn ang="0">
                <a:pos x="49" y="38"/>
              </a:cxn>
              <a:cxn ang="0">
                <a:pos x="56" y="42"/>
              </a:cxn>
              <a:cxn ang="0">
                <a:pos x="67" y="46"/>
              </a:cxn>
              <a:cxn ang="0">
                <a:pos x="77" y="51"/>
              </a:cxn>
              <a:cxn ang="0">
                <a:pos x="84" y="49"/>
              </a:cxn>
              <a:cxn ang="0">
                <a:pos x="89" y="53"/>
              </a:cxn>
              <a:cxn ang="0">
                <a:pos x="98" y="50"/>
              </a:cxn>
              <a:cxn ang="0">
                <a:pos x="97" y="39"/>
              </a:cxn>
              <a:cxn ang="0">
                <a:pos x="99" y="33"/>
              </a:cxn>
            </a:cxnLst>
            <a:rect l="0" t="0" r="r" b="b"/>
            <a:pathLst>
              <a:path w="100" h="55">
                <a:moveTo>
                  <a:pt x="12" y="0"/>
                </a:moveTo>
                <a:cubicBezTo>
                  <a:pt x="12" y="3"/>
                  <a:pt x="6" y="2"/>
                  <a:pt x="4" y="4"/>
                </a:cubicBezTo>
                <a:cubicBezTo>
                  <a:pt x="2" y="6"/>
                  <a:pt x="4" y="7"/>
                  <a:pt x="3" y="11"/>
                </a:cubicBezTo>
                <a:cubicBezTo>
                  <a:pt x="1" y="15"/>
                  <a:pt x="0" y="15"/>
                  <a:pt x="2" y="18"/>
                </a:cubicBezTo>
                <a:cubicBezTo>
                  <a:pt x="3" y="21"/>
                  <a:pt x="13" y="26"/>
                  <a:pt x="17" y="29"/>
                </a:cubicBezTo>
                <a:cubicBezTo>
                  <a:pt x="20" y="32"/>
                  <a:pt x="19" y="33"/>
                  <a:pt x="22" y="34"/>
                </a:cubicBezTo>
                <a:cubicBezTo>
                  <a:pt x="26" y="34"/>
                  <a:pt x="28" y="32"/>
                  <a:pt x="32" y="34"/>
                </a:cubicBezTo>
                <a:cubicBezTo>
                  <a:pt x="35" y="35"/>
                  <a:pt x="39" y="38"/>
                  <a:pt x="41" y="38"/>
                </a:cubicBezTo>
                <a:cubicBezTo>
                  <a:pt x="43" y="38"/>
                  <a:pt x="46" y="38"/>
                  <a:pt x="49" y="38"/>
                </a:cubicBezTo>
                <a:cubicBezTo>
                  <a:pt x="51" y="38"/>
                  <a:pt x="53" y="40"/>
                  <a:pt x="56" y="42"/>
                </a:cubicBezTo>
                <a:cubicBezTo>
                  <a:pt x="59" y="45"/>
                  <a:pt x="65" y="46"/>
                  <a:pt x="67" y="46"/>
                </a:cubicBezTo>
                <a:cubicBezTo>
                  <a:pt x="69" y="46"/>
                  <a:pt x="73" y="49"/>
                  <a:pt x="77" y="51"/>
                </a:cubicBezTo>
                <a:cubicBezTo>
                  <a:pt x="80" y="53"/>
                  <a:pt x="81" y="50"/>
                  <a:pt x="84" y="49"/>
                </a:cubicBezTo>
                <a:cubicBezTo>
                  <a:pt x="86" y="48"/>
                  <a:pt x="86" y="50"/>
                  <a:pt x="89" y="53"/>
                </a:cubicBezTo>
                <a:cubicBezTo>
                  <a:pt x="92" y="55"/>
                  <a:pt x="96" y="51"/>
                  <a:pt x="98" y="50"/>
                </a:cubicBezTo>
                <a:cubicBezTo>
                  <a:pt x="100" y="50"/>
                  <a:pt x="97" y="41"/>
                  <a:pt x="97" y="39"/>
                </a:cubicBezTo>
                <a:cubicBezTo>
                  <a:pt x="98" y="37"/>
                  <a:pt x="99" y="33"/>
                  <a:pt x="99" y="33"/>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12" name="Freeform 764"/>
          <p:cNvSpPr>
            <a:spLocks/>
          </p:cNvSpPr>
          <p:nvPr/>
        </p:nvSpPr>
        <p:spPr bwMode="auto">
          <a:xfrm>
            <a:off x="2111375" y="3052763"/>
            <a:ext cx="185738" cy="74612"/>
          </a:xfrm>
          <a:custGeom>
            <a:avLst/>
            <a:gdLst/>
            <a:ahLst/>
            <a:cxnLst>
              <a:cxn ang="0">
                <a:pos x="0" y="14"/>
              </a:cxn>
              <a:cxn ang="0">
                <a:pos x="7" y="14"/>
              </a:cxn>
              <a:cxn ang="0">
                <a:pos x="18" y="4"/>
              </a:cxn>
              <a:cxn ang="0">
                <a:pos x="33" y="2"/>
              </a:cxn>
              <a:cxn ang="0">
                <a:pos x="43" y="1"/>
              </a:cxn>
              <a:cxn ang="0">
                <a:pos x="53" y="7"/>
              </a:cxn>
              <a:cxn ang="0">
                <a:pos x="68" y="11"/>
              </a:cxn>
              <a:cxn ang="0">
                <a:pos x="75" y="16"/>
              </a:cxn>
              <a:cxn ang="0">
                <a:pos x="87" y="25"/>
              </a:cxn>
              <a:cxn ang="0">
                <a:pos x="97" y="25"/>
              </a:cxn>
              <a:cxn ang="0">
                <a:pos x="98" y="39"/>
              </a:cxn>
            </a:cxnLst>
            <a:rect l="0" t="0" r="r" b="b"/>
            <a:pathLst>
              <a:path w="98" h="39">
                <a:moveTo>
                  <a:pt x="0" y="14"/>
                </a:moveTo>
                <a:cubicBezTo>
                  <a:pt x="3" y="14"/>
                  <a:pt x="6" y="14"/>
                  <a:pt x="7" y="14"/>
                </a:cubicBezTo>
                <a:cubicBezTo>
                  <a:pt x="10" y="13"/>
                  <a:pt x="17" y="5"/>
                  <a:pt x="18" y="4"/>
                </a:cubicBezTo>
                <a:cubicBezTo>
                  <a:pt x="19" y="2"/>
                  <a:pt x="29" y="3"/>
                  <a:pt x="33" y="2"/>
                </a:cubicBezTo>
                <a:cubicBezTo>
                  <a:pt x="36" y="0"/>
                  <a:pt x="38" y="0"/>
                  <a:pt x="43" y="1"/>
                </a:cubicBezTo>
                <a:cubicBezTo>
                  <a:pt x="48" y="2"/>
                  <a:pt x="45" y="6"/>
                  <a:pt x="53" y="7"/>
                </a:cubicBezTo>
                <a:cubicBezTo>
                  <a:pt x="62" y="8"/>
                  <a:pt x="62" y="9"/>
                  <a:pt x="68" y="11"/>
                </a:cubicBezTo>
                <a:cubicBezTo>
                  <a:pt x="73" y="12"/>
                  <a:pt x="73" y="13"/>
                  <a:pt x="75" y="16"/>
                </a:cubicBezTo>
                <a:cubicBezTo>
                  <a:pt x="78" y="19"/>
                  <a:pt x="87" y="25"/>
                  <a:pt x="87" y="25"/>
                </a:cubicBezTo>
                <a:cubicBezTo>
                  <a:pt x="97" y="25"/>
                  <a:pt x="97" y="25"/>
                  <a:pt x="97" y="25"/>
                </a:cubicBezTo>
                <a:cubicBezTo>
                  <a:pt x="97" y="25"/>
                  <a:pt x="97" y="33"/>
                  <a:pt x="98" y="39"/>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13" name="Freeform 765"/>
          <p:cNvSpPr>
            <a:spLocks/>
          </p:cNvSpPr>
          <p:nvPr/>
        </p:nvSpPr>
        <p:spPr bwMode="auto">
          <a:xfrm>
            <a:off x="2165350" y="2924175"/>
            <a:ext cx="268288" cy="157163"/>
          </a:xfrm>
          <a:custGeom>
            <a:avLst/>
            <a:gdLst/>
            <a:ahLst/>
            <a:cxnLst>
              <a:cxn ang="0">
                <a:pos x="140" y="83"/>
              </a:cxn>
              <a:cxn ang="0">
                <a:pos x="140" y="75"/>
              </a:cxn>
              <a:cxn ang="0">
                <a:pos x="127" y="70"/>
              </a:cxn>
              <a:cxn ang="0">
                <a:pos x="112" y="60"/>
              </a:cxn>
              <a:cxn ang="0">
                <a:pos x="101" y="53"/>
              </a:cxn>
              <a:cxn ang="0">
                <a:pos x="88" y="45"/>
              </a:cxn>
              <a:cxn ang="0">
                <a:pos x="79" y="30"/>
              </a:cxn>
              <a:cxn ang="0">
                <a:pos x="70" y="24"/>
              </a:cxn>
              <a:cxn ang="0">
                <a:pos x="55" y="21"/>
              </a:cxn>
              <a:cxn ang="0">
                <a:pos x="54" y="7"/>
              </a:cxn>
              <a:cxn ang="0">
                <a:pos x="47" y="6"/>
              </a:cxn>
              <a:cxn ang="0">
                <a:pos x="38" y="0"/>
              </a:cxn>
              <a:cxn ang="0">
                <a:pos x="32" y="3"/>
              </a:cxn>
              <a:cxn ang="0">
                <a:pos x="28" y="3"/>
              </a:cxn>
              <a:cxn ang="0">
                <a:pos x="21" y="9"/>
              </a:cxn>
              <a:cxn ang="0">
                <a:pos x="13" y="14"/>
              </a:cxn>
              <a:cxn ang="0">
                <a:pos x="14" y="22"/>
              </a:cxn>
              <a:cxn ang="0">
                <a:pos x="0" y="22"/>
              </a:cxn>
            </a:cxnLst>
            <a:rect l="0" t="0" r="r" b="b"/>
            <a:pathLst>
              <a:path w="140" h="83">
                <a:moveTo>
                  <a:pt x="140" y="83"/>
                </a:moveTo>
                <a:cubicBezTo>
                  <a:pt x="140" y="75"/>
                  <a:pt x="140" y="75"/>
                  <a:pt x="140" y="75"/>
                </a:cubicBezTo>
                <a:cubicBezTo>
                  <a:pt x="138" y="72"/>
                  <a:pt x="132" y="73"/>
                  <a:pt x="127" y="70"/>
                </a:cubicBezTo>
                <a:cubicBezTo>
                  <a:pt x="121" y="68"/>
                  <a:pt x="115" y="61"/>
                  <a:pt x="112" y="60"/>
                </a:cubicBezTo>
                <a:cubicBezTo>
                  <a:pt x="109" y="58"/>
                  <a:pt x="103" y="55"/>
                  <a:pt x="101" y="53"/>
                </a:cubicBezTo>
                <a:cubicBezTo>
                  <a:pt x="100" y="51"/>
                  <a:pt x="92" y="47"/>
                  <a:pt x="88" y="45"/>
                </a:cubicBezTo>
                <a:cubicBezTo>
                  <a:pt x="85" y="43"/>
                  <a:pt x="82" y="34"/>
                  <a:pt x="79" y="30"/>
                </a:cubicBezTo>
                <a:cubicBezTo>
                  <a:pt x="76" y="26"/>
                  <a:pt x="76" y="24"/>
                  <a:pt x="70" y="24"/>
                </a:cubicBezTo>
                <a:cubicBezTo>
                  <a:pt x="65" y="24"/>
                  <a:pt x="59" y="23"/>
                  <a:pt x="55" y="21"/>
                </a:cubicBezTo>
                <a:cubicBezTo>
                  <a:pt x="52" y="18"/>
                  <a:pt x="54" y="9"/>
                  <a:pt x="54" y="7"/>
                </a:cubicBezTo>
                <a:cubicBezTo>
                  <a:pt x="54" y="5"/>
                  <a:pt x="49" y="6"/>
                  <a:pt x="47" y="6"/>
                </a:cubicBezTo>
                <a:cubicBezTo>
                  <a:pt x="44" y="5"/>
                  <a:pt x="40" y="1"/>
                  <a:pt x="38" y="0"/>
                </a:cubicBezTo>
                <a:cubicBezTo>
                  <a:pt x="36" y="0"/>
                  <a:pt x="32" y="1"/>
                  <a:pt x="32" y="3"/>
                </a:cubicBezTo>
                <a:cubicBezTo>
                  <a:pt x="31" y="4"/>
                  <a:pt x="30" y="2"/>
                  <a:pt x="28" y="3"/>
                </a:cubicBezTo>
                <a:cubicBezTo>
                  <a:pt x="26" y="4"/>
                  <a:pt x="24" y="8"/>
                  <a:pt x="21" y="9"/>
                </a:cubicBezTo>
                <a:cubicBezTo>
                  <a:pt x="18" y="10"/>
                  <a:pt x="13" y="12"/>
                  <a:pt x="13" y="14"/>
                </a:cubicBezTo>
                <a:cubicBezTo>
                  <a:pt x="12" y="16"/>
                  <a:pt x="15" y="20"/>
                  <a:pt x="14" y="22"/>
                </a:cubicBezTo>
                <a:cubicBezTo>
                  <a:pt x="13" y="24"/>
                  <a:pt x="0" y="22"/>
                  <a:pt x="0" y="22"/>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14" name="Freeform 766"/>
          <p:cNvSpPr>
            <a:spLocks/>
          </p:cNvSpPr>
          <p:nvPr/>
        </p:nvSpPr>
        <p:spPr bwMode="auto">
          <a:xfrm>
            <a:off x="2238375" y="2840038"/>
            <a:ext cx="12700" cy="7937"/>
          </a:xfrm>
          <a:custGeom>
            <a:avLst/>
            <a:gdLst/>
            <a:ahLst/>
            <a:cxnLst>
              <a:cxn ang="0">
                <a:pos x="0" y="0"/>
              </a:cxn>
              <a:cxn ang="0">
                <a:pos x="7" y="4"/>
              </a:cxn>
            </a:cxnLst>
            <a:rect l="0" t="0" r="r" b="b"/>
            <a:pathLst>
              <a:path w="7" h="4">
                <a:moveTo>
                  <a:pt x="0" y="0"/>
                </a:moveTo>
                <a:cubicBezTo>
                  <a:pt x="2" y="1"/>
                  <a:pt x="5" y="2"/>
                  <a:pt x="7" y="4"/>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15" name="Freeform 767"/>
          <p:cNvSpPr>
            <a:spLocks/>
          </p:cNvSpPr>
          <p:nvPr/>
        </p:nvSpPr>
        <p:spPr bwMode="auto">
          <a:xfrm>
            <a:off x="1884363" y="2944813"/>
            <a:ext cx="100012" cy="104775"/>
          </a:xfrm>
          <a:custGeom>
            <a:avLst/>
            <a:gdLst/>
            <a:ahLst/>
            <a:cxnLst>
              <a:cxn ang="0">
                <a:pos x="22" y="0"/>
              </a:cxn>
              <a:cxn ang="0">
                <a:pos x="20" y="5"/>
              </a:cxn>
              <a:cxn ang="0">
                <a:pos x="23" y="13"/>
              </a:cxn>
              <a:cxn ang="0">
                <a:pos x="13" y="12"/>
              </a:cxn>
              <a:cxn ang="0">
                <a:pos x="3" y="9"/>
              </a:cxn>
              <a:cxn ang="0">
                <a:pos x="7" y="15"/>
              </a:cxn>
              <a:cxn ang="0">
                <a:pos x="9" y="23"/>
              </a:cxn>
              <a:cxn ang="0">
                <a:pos x="14" y="27"/>
              </a:cxn>
              <a:cxn ang="0">
                <a:pos x="13" y="33"/>
              </a:cxn>
              <a:cxn ang="0">
                <a:pos x="21" y="38"/>
              </a:cxn>
              <a:cxn ang="0">
                <a:pos x="22" y="46"/>
              </a:cxn>
              <a:cxn ang="0">
                <a:pos x="22" y="46"/>
              </a:cxn>
              <a:cxn ang="0">
                <a:pos x="41" y="36"/>
              </a:cxn>
              <a:cxn ang="0">
                <a:pos x="43" y="45"/>
              </a:cxn>
              <a:cxn ang="0">
                <a:pos x="53" y="55"/>
              </a:cxn>
            </a:cxnLst>
            <a:rect l="0" t="0" r="r" b="b"/>
            <a:pathLst>
              <a:path w="53" h="55">
                <a:moveTo>
                  <a:pt x="22" y="0"/>
                </a:moveTo>
                <a:cubicBezTo>
                  <a:pt x="22" y="0"/>
                  <a:pt x="17" y="1"/>
                  <a:pt x="20" y="5"/>
                </a:cubicBezTo>
                <a:cubicBezTo>
                  <a:pt x="23" y="9"/>
                  <a:pt x="27" y="13"/>
                  <a:pt x="23" y="13"/>
                </a:cubicBezTo>
                <a:cubicBezTo>
                  <a:pt x="19" y="13"/>
                  <a:pt x="16" y="15"/>
                  <a:pt x="13" y="12"/>
                </a:cubicBezTo>
                <a:cubicBezTo>
                  <a:pt x="11" y="9"/>
                  <a:pt x="6" y="7"/>
                  <a:pt x="3" y="9"/>
                </a:cubicBezTo>
                <a:cubicBezTo>
                  <a:pt x="0" y="10"/>
                  <a:pt x="5" y="12"/>
                  <a:pt x="7" y="15"/>
                </a:cubicBezTo>
                <a:cubicBezTo>
                  <a:pt x="9" y="18"/>
                  <a:pt x="7" y="22"/>
                  <a:pt x="9" y="23"/>
                </a:cubicBezTo>
                <a:cubicBezTo>
                  <a:pt x="11" y="23"/>
                  <a:pt x="14" y="24"/>
                  <a:pt x="14" y="27"/>
                </a:cubicBezTo>
                <a:cubicBezTo>
                  <a:pt x="14" y="30"/>
                  <a:pt x="12" y="30"/>
                  <a:pt x="13" y="33"/>
                </a:cubicBezTo>
                <a:cubicBezTo>
                  <a:pt x="15" y="35"/>
                  <a:pt x="21" y="36"/>
                  <a:pt x="21" y="38"/>
                </a:cubicBezTo>
                <a:cubicBezTo>
                  <a:pt x="21" y="39"/>
                  <a:pt x="21" y="43"/>
                  <a:pt x="22" y="46"/>
                </a:cubicBezTo>
                <a:cubicBezTo>
                  <a:pt x="22" y="46"/>
                  <a:pt x="22" y="46"/>
                  <a:pt x="22" y="46"/>
                </a:cubicBezTo>
                <a:cubicBezTo>
                  <a:pt x="24" y="43"/>
                  <a:pt x="41" y="34"/>
                  <a:pt x="41" y="36"/>
                </a:cubicBezTo>
                <a:cubicBezTo>
                  <a:pt x="42" y="38"/>
                  <a:pt x="44" y="38"/>
                  <a:pt x="43" y="45"/>
                </a:cubicBezTo>
                <a:cubicBezTo>
                  <a:pt x="42" y="52"/>
                  <a:pt x="48" y="55"/>
                  <a:pt x="53" y="55"/>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16" name="Freeform 768"/>
          <p:cNvSpPr>
            <a:spLocks/>
          </p:cNvSpPr>
          <p:nvPr/>
        </p:nvSpPr>
        <p:spPr bwMode="auto">
          <a:xfrm>
            <a:off x="1658938" y="2952750"/>
            <a:ext cx="225425" cy="169863"/>
          </a:xfrm>
          <a:custGeom>
            <a:avLst/>
            <a:gdLst/>
            <a:ahLst/>
            <a:cxnLst>
              <a:cxn ang="0">
                <a:pos x="0" y="86"/>
              </a:cxn>
              <a:cxn ang="0">
                <a:pos x="5" y="88"/>
              </a:cxn>
              <a:cxn ang="0">
                <a:pos x="10" y="81"/>
              </a:cxn>
              <a:cxn ang="0">
                <a:pos x="10" y="74"/>
              </a:cxn>
              <a:cxn ang="0">
                <a:pos x="18" y="77"/>
              </a:cxn>
              <a:cxn ang="0">
                <a:pos x="29" y="72"/>
              </a:cxn>
              <a:cxn ang="0">
                <a:pos x="41" y="75"/>
              </a:cxn>
              <a:cxn ang="0">
                <a:pos x="65" y="70"/>
              </a:cxn>
              <a:cxn ang="0">
                <a:pos x="84" y="69"/>
              </a:cxn>
              <a:cxn ang="0">
                <a:pos x="93" y="67"/>
              </a:cxn>
              <a:cxn ang="0">
                <a:pos x="99" y="69"/>
              </a:cxn>
              <a:cxn ang="0">
                <a:pos x="106" y="67"/>
              </a:cxn>
              <a:cxn ang="0">
                <a:pos x="110" y="72"/>
              </a:cxn>
              <a:cxn ang="0">
                <a:pos x="118" y="70"/>
              </a:cxn>
              <a:cxn ang="0">
                <a:pos x="116" y="68"/>
              </a:cxn>
              <a:cxn ang="0">
                <a:pos x="115" y="60"/>
              </a:cxn>
              <a:cxn ang="0">
                <a:pos x="110" y="55"/>
              </a:cxn>
              <a:cxn ang="0">
                <a:pos x="111" y="49"/>
              </a:cxn>
              <a:cxn ang="0">
                <a:pos x="108" y="39"/>
              </a:cxn>
              <a:cxn ang="0">
                <a:pos x="111" y="34"/>
              </a:cxn>
              <a:cxn ang="0">
                <a:pos x="114" y="30"/>
              </a:cxn>
              <a:cxn ang="0">
                <a:pos x="107" y="21"/>
              </a:cxn>
              <a:cxn ang="0">
                <a:pos x="101" y="13"/>
              </a:cxn>
              <a:cxn ang="0">
                <a:pos x="97" y="6"/>
              </a:cxn>
              <a:cxn ang="0">
                <a:pos x="90" y="3"/>
              </a:cxn>
              <a:cxn ang="0">
                <a:pos x="75" y="0"/>
              </a:cxn>
            </a:cxnLst>
            <a:rect l="0" t="0" r="r" b="b"/>
            <a:pathLst>
              <a:path w="118" h="89">
                <a:moveTo>
                  <a:pt x="0" y="86"/>
                </a:moveTo>
                <a:cubicBezTo>
                  <a:pt x="2" y="87"/>
                  <a:pt x="4" y="89"/>
                  <a:pt x="5" y="88"/>
                </a:cubicBezTo>
                <a:cubicBezTo>
                  <a:pt x="8" y="86"/>
                  <a:pt x="8" y="82"/>
                  <a:pt x="10" y="81"/>
                </a:cubicBezTo>
                <a:cubicBezTo>
                  <a:pt x="12" y="81"/>
                  <a:pt x="8" y="76"/>
                  <a:pt x="10" y="74"/>
                </a:cubicBezTo>
                <a:cubicBezTo>
                  <a:pt x="12" y="72"/>
                  <a:pt x="14" y="77"/>
                  <a:pt x="18" y="77"/>
                </a:cubicBezTo>
                <a:cubicBezTo>
                  <a:pt x="22" y="77"/>
                  <a:pt x="29" y="72"/>
                  <a:pt x="29" y="72"/>
                </a:cubicBezTo>
                <a:cubicBezTo>
                  <a:pt x="29" y="72"/>
                  <a:pt x="35" y="75"/>
                  <a:pt x="41" y="75"/>
                </a:cubicBezTo>
                <a:cubicBezTo>
                  <a:pt x="47" y="76"/>
                  <a:pt x="60" y="70"/>
                  <a:pt x="65" y="70"/>
                </a:cubicBezTo>
                <a:cubicBezTo>
                  <a:pt x="70" y="70"/>
                  <a:pt x="83" y="69"/>
                  <a:pt x="84" y="69"/>
                </a:cubicBezTo>
                <a:cubicBezTo>
                  <a:pt x="86" y="69"/>
                  <a:pt x="89" y="68"/>
                  <a:pt x="93" y="67"/>
                </a:cubicBezTo>
                <a:cubicBezTo>
                  <a:pt x="96" y="66"/>
                  <a:pt x="97" y="67"/>
                  <a:pt x="99" y="69"/>
                </a:cubicBezTo>
                <a:cubicBezTo>
                  <a:pt x="101" y="71"/>
                  <a:pt x="103" y="67"/>
                  <a:pt x="106" y="67"/>
                </a:cubicBezTo>
                <a:cubicBezTo>
                  <a:pt x="110" y="67"/>
                  <a:pt x="108" y="67"/>
                  <a:pt x="110" y="72"/>
                </a:cubicBezTo>
                <a:cubicBezTo>
                  <a:pt x="112" y="76"/>
                  <a:pt x="118" y="70"/>
                  <a:pt x="118" y="70"/>
                </a:cubicBezTo>
                <a:cubicBezTo>
                  <a:pt x="117" y="69"/>
                  <a:pt x="117" y="69"/>
                  <a:pt x="116" y="68"/>
                </a:cubicBezTo>
                <a:cubicBezTo>
                  <a:pt x="114" y="65"/>
                  <a:pt x="118" y="64"/>
                  <a:pt x="115" y="60"/>
                </a:cubicBezTo>
                <a:cubicBezTo>
                  <a:pt x="111" y="56"/>
                  <a:pt x="109" y="58"/>
                  <a:pt x="110" y="55"/>
                </a:cubicBezTo>
                <a:cubicBezTo>
                  <a:pt x="111" y="52"/>
                  <a:pt x="113" y="55"/>
                  <a:pt x="111" y="49"/>
                </a:cubicBezTo>
                <a:cubicBezTo>
                  <a:pt x="108" y="42"/>
                  <a:pt x="108" y="43"/>
                  <a:pt x="108" y="39"/>
                </a:cubicBezTo>
                <a:cubicBezTo>
                  <a:pt x="108" y="34"/>
                  <a:pt x="110" y="36"/>
                  <a:pt x="111" y="34"/>
                </a:cubicBezTo>
                <a:cubicBezTo>
                  <a:pt x="112" y="33"/>
                  <a:pt x="113" y="31"/>
                  <a:pt x="114" y="30"/>
                </a:cubicBezTo>
                <a:cubicBezTo>
                  <a:pt x="112" y="27"/>
                  <a:pt x="110" y="23"/>
                  <a:pt x="107" y="21"/>
                </a:cubicBezTo>
                <a:cubicBezTo>
                  <a:pt x="102" y="18"/>
                  <a:pt x="101" y="15"/>
                  <a:pt x="101" y="13"/>
                </a:cubicBezTo>
                <a:cubicBezTo>
                  <a:pt x="101" y="10"/>
                  <a:pt x="98" y="8"/>
                  <a:pt x="97" y="6"/>
                </a:cubicBezTo>
                <a:cubicBezTo>
                  <a:pt x="96" y="5"/>
                  <a:pt x="97" y="3"/>
                  <a:pt x="90" y="3"/>
                </a:cubicBezTo>
                <a:cubicBezTo>
                  <a:pt x="86" y="3"/>
                  <a:pt x="80" y="2"/>
                  <a:pt x="75"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17" name="Freeform 769"/>
          <p:cNvSpPr>
            <a:spLocks/>
          </p:cNvSpPr>
          <p:nvPr/>
        </p:nvSpPr>
        <p:spPr bwMode="auto">
          <a:xfrm>
            <a:off x="1338263" y="2738438"/>
            <a:ext cx="187325" cy="73025"/>
          </a:xfrm>
          <a:custGeom>
            <a:avLst/>
            <a:gdLst/>
            <a:ahLst/>
            <a:cxnLst>
              <a:cxn ang="0">
                <a:pos x="0" y="7"/>
              </a:cxn>
              <a:cxn ang="0">
                <a:pos x="11" y="8"/>
              </a:cxn>
              <a:cxn ang="0">
                <a:pos x="25" y="11"/>
              </a:cxn>
              <a:cxn ang="0">
                <a:pos x="33" y="10"/>
              </a:cxn>
              <a:cxn ang="0">
                <a:pos x="44" y="5"/>
              </a:cxn>
              <a:cxn ang="0">
                <a:pos x="58" y="1"/>
              </a:cxn>
              <a:cxn ang="0">
                <a:pos x="70" y="4"/>
              </a:cxn>
              <a:cxn ang="0">
                <a:pos x="78" y="8"/>
              </a:cxn>
              <a:cxn ang="0">
                <a:pos x="88" y="23"/>
              </a:cxn>
              <a:cxn ang="0">
                <a:pos x="92" y="30"/>
              </a:cxn>
              <a:cxn ang="0">
                <a:pos x="98" y="38"/>
              </a:cxn>
            </a:cxnLst>
            <a:rect l="0" t="0" r="r" b="b"/>
            <a:pathLst>
              <a:path w="98" h="38">
                <a:moveTo>
                  <a:pt x="0" y="7"/>
                </a:moveTo>
                <a:cubicBezTo>
                  <a:pt x="0" y="7"/>
                  <a:pt x="5" y="8"/>
                  <a:pt x="11" y="8"/>
                </a:cubicBezTo>
                <a:cubicBezTo>
                  <a:pt x="17" y="9"/>
                  <a:pt x="23" y="10"/>
                  <a:pt x="25" y="11"/>
                </a:cubicBezTo>
                <a:cubicBezTo>
                  <a:pt x="27" y="12"/>
                  <a:pt x="30" y="11"/>
                  <a:pt x="33" y="10"/>
                </a:cubicBezTo>
                <a:cubicBezTo>
                  <a:pt x="35" y="8"/>
                  <a:pt x="38" y="9"/>
                  <a:pt x="44" y="5"/>
                </a:cubicBezTo>
                <a:cubicBezTo>
                  <a:pt x="49" y="1"/>
                  <a:pt x="53" y="0"/>
                  <a:pt x="58" y="1"/>
                </a:cubicBezTo>
                <a:cubicBezTo>
                  <a:pt x="63" y="1"/>
                  <a:pt x="64" y="2"/>
                  <a:pt x="70" y="4"/>
                </a:cubicBezTo>
                <a:cubicBezTo>
                  <a:pt x="75" y="6"/>
                  <a:pt x="75" y="4"/>
                  <a:pt x="78" y="8"/>
                </a:cubicBezTo>
                <a:cubicBezTo>
                  <a:pt x="82" y="12"/>
                  <a:pt x="87" y="21"/>
                  <a:pt x="88" y="23"/>
                </a:cubicBezTo>
                <a:cubicBezTo>
                  <a:pt x="90" y="25"/>
                  <a:pt x="92" y="28"/>
                  <a:pt x="92" y="30"/>
                </a:cubicBezTo>
                <a:cubicBezTo>
                  <a:pt x="93" y="32"/>
                  <a:pt x="96" y="35"/>
                  <a:pt x="98" y="38"/>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18" name="Line 770"/>
          <p:cNvSpPr>
            <a:spLocks noChangeShapeType="1"/>
          </p:cNvSpPr>
          <p:nvPr/>
        </p:nvSpPr>
        <p:spPr bwMode="auto">
          <a:xfrm>
            <a:off x="1333500" y="2711450"/>
            <a:ext cx="1588" cy="1588"/>
          </a:xfrm>
          <a:prstGeom prst="line">
            <a:avLst/>
          </a:prstGeom>
          <a:noFill/>
          <a:ln w="3175">
            <a:noFill/>
            <a:miter lim="800000"/>
            <a:headEnd/>
            <a:tailEnd/>
          </a:ln>
        </p:spPr>
        <p:txBody>
          <a:bodyPr/>
          <a:lstStyle/>
          <a:p>
            <a:pPr>
              <a:defRPr/>
            </a:pPr>
            <a:endParaRPr lang="ja-JP" altLang="en-US">
              <a:latin typeface="+mn-ea"/>
              <a:ea typeface="+mn-ea"/>
            </a:endParaRPr>
          </a:p>
        </p:txBody>
      </p:sp>
      <p:sp>
        <p:nvSpPr>
          <p:cNvPr id="1219" name="Freeform 771"/>
          <p:cNvSpPr>
            <a:spLocks/>
          </p:cNvSpPr>
          <p:nvPr/>
        </p:nvSpPr>
        <p:spPr bwMode="auto">
          <a:xfrm>
            <a:off x="1352550" y="2614613"/>
            <a:ext cx="206375" cy="31750"/>
          </a:xfrm>
          <a:custGeom>
            <a:avLst/>
            <a:gdLst/>
            <a:ahLst/>
            <a:cxnLst>
              <a:cxn ang="0">
                <a:pos x="108" y="0"/>
              </a:cxn>
              <a:cxn ang="0">
                <a:pos x="108" y="0"/>
              </a:cxn>
              <a:cxn ang="0">
                <a:pos x="93" y="7"/>
              </a:cxn>
              <a:cxn ang="0">
                <a:pos x="92" y="17"/>
              </a:cxn>
              <a:cxn ang="0">
                <a:pos x="83" y="12"/>
              </a:cxn>
              <a:cxn ang="0">
                <a:pos x="75" y="14"/>
              </a:cxn>
              <a:cxn ang="0">
                <a:pos x="71" y="10"/>
              </a:cxn>
              <a:cxn ang="0">
                <a:pos x="64" y="13"/>
              </a:cxn>
              <a:cxn ang="0">
                <a:pos x="59" y="10"/>
              </a:cxn>
              <a:cxn ang="0">
                <a:pos x="53" y="13"/>
              </a:cxn>
              <a:cxn ang="0">
                <a:pos x="27" y="5"/>
              </a:cxn>
              <a:cxn ang="0">
                <a:pos x="11" y="7"/>
              </a:cxn>
              <a:cxn ang="0">
                <a:pos x="0" y="11"/>
              </a:cxn>
            </a:cxnLst>
            <a:rect l="0" t="0" r="r" b="b"/>
            <a:pathLst>
              <a:path w="108" h="17">
                <a:moveTo>
                  <a:pt x="108" y="0"/>
                </a:moveTo>
                <a:cubicBezTo>
                  <a:pt x="108" y="0"/>
                  <a:pt x="108" y="0"/>
                  <a:pt x="108" y="0"/>
                </a:cubicBezTo>
                <a:cubicBezTo>
                  <a:pt x="108" y="0"/>
                  <a:pt x="94" y="2"/>
                  <a:pt x="93" y="7"/>
                </a:cubicBezTo>
                <a:cubicBezTo>
                  <a:pt x="93" y="11"/>
                  <a:pt x="94" y="17"/>
                  <a:pt x="92" y="17"/>
                </a:cubicBezTo>
                <a:cubicBezTo>
                  <a:pt x="89" y="17"/>
                  <a:pt x="85" y="11"/>
                  <a:pt x="83" y="12"/>
                </a:cubicBezTo>
                <a:cubicBezTo>
                  <a:pt x="82" y="13"/>
                  <a:pt x="77" y="17"/>
                  <a:pt x="75" y="14"/>
                </a:cubicBezTo>
                <a:cubicBezTo>
                  <a:pt x="73" y="11"/>
                  <a:pt x="74" y="8"/>
                  <a:pt x="71" y="10"/>
                </a:cubicBezTo>
                <a:cubicBezTo>
                  <a:pt x="68" y="12"/>
                  <a:pt x="66" y="14"/>
                  <a:pt x="64" y="13"/>
                </a:cubicBezTo>
                <a:cubicBezTo>
                  <a:pt x="62" y="11"/>
                  <a:pt x="62" y="7"/>
                  <a:pt x="59" y="10"/>
                </a:cubicBezTo>
                <a:cubicBezTo>
                  <a:pt x="55" y="13"/>
                  <a:pt x="59" y="17"/>
                  <a:pt x="53" y="13"/>
                </a:cubicBezTo>
                <a:cubicBezTo>
                  <a:pt x="48" y="9"/>
                  <a:pt x="35" y="5"/>
                  <a:pt x="27" y="5"/>
                </a:cubicBezTo>
                <a:cubicBezTo>
                  <a:pt x="19" y="5"/>
                  <a:pt x="14" y="4"/>
                  <a:pt x="11" y="7"/>
                </a:cubicBezTo>
                <a:cubicBezTo>
                  <a:pt x="8" y="9"/>
                  <a:pt x="7" y="11"/>
                  <a:pt x="0" y="11"/>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20" name="Freeform 772"/>
          <p:cNvSpPr>
            <a:spLocks/>
          </p:cNvSpPr>
          <p:nvPr/>
        </p:nvSpPr>
        <p:spPr bwMode="auto">
          <a:xfrm>
            <a:off x="1336675" y="2935288"/>
            <a:ext cx="125413" cy="31750"/>
          </a:xfrm>
          <a:custGeom>
            <a:avLst/>
            <a:gdLst/>
            <a:ahLst/>
            <a:cxnLst>
              <a:cxn ang="0">
                <a:pos x="0" y="11"/>
              </a:cxn>
              <a:cxn ang="0">
                <a:pos x="0" y="11"/>
              </a:cxn>
              <a:cxn ang="0">
                <a:pos x="20" y="11"/>
              </a:cxn>
              <a:cxn ang="0">
                <a:pos x="38" y="13"/>
              </a:cxn>
              <a:cxn ang="0">
                <a:pos x="51" y="3"/>
              </a:cxn>
              <a:cxn ang="0">
                <a:pos x="66" y="3"/>
              </a:cxn>
            </a:cxnLst>
            <a:rect l="0" t="0" r="r" b="b"/>
            <a:pathLst>
              <a:path w="66" h="17">
                <a:moveTo>
                  <a:pt x="0" y="11"/>
                </a:moveTo>
                <a:cubicBezTo>
                  <a:pt x="0" y="11"/>
                  <a:pt x="0" y="11"/>
                  <a:pt x="0" y="11"/>
                </a:cubicBezTo>
                <a:cubicBezTo>
                  <a:pt x="7" y="11"/>
                  <a:pt x="13" y="9"/>
                  <a:pt x="20" y="11"/>
                </a:cubicBezTo>
                <a:cubicBezTo>
                  <a:pt x="28" y="13"/>
                  <a:pt x="34" y="17"/>
                  <a:pt x="38" y="13"/>
                </a:cubicBezTo>
                <a:cubicBezTo>
                  <a:pt x="41" y="9"/>
                  <a:pt x="47" y="6"/>
                  <a:pt x="51" y="3"/>
                </a:cubicBezTo>
                <a:cubicBezTo>
                  <a:pt x="53" y="0"/>
                  <a:pt x="60" y="2"/>
                  <a:pt x="66" y="3"/>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21" name="Freeform 773"/>
          <p:cNvSpPr>
            <a:spLocks/>
          </p:cNvSpPr>
          <p:nvPr/>
        </p:nvSpPr>
        <p:spPr bwMode="auto">
          <a:xfrm>
            <a:off x="1331913" y="2870200"/>
            <a:ext cx="146050" cy="19050"/>
          </a:xfrm>
          <a:custGeom>
            <a:avLst/>
            <a:gdLst/>
            <a:ahLst/>
            <a:cxnLst>
              <a:cxn ang="0">
                <a:pos x="76" y="10"/>
              </a:cxn>
              <a:cxn ang="0">
                <a:pos x="56" y="4"/>
              </a:cxn>
              <a:cxn ang="0">
                <a:pos x="39" y="9"/>
              </a:cxn>
              <a:cxn ang="0">
                <a:pos x="20" y="10"/>
              </a:cxn>
              <a:cxn ang="0">
                <a:pos x="7" y="8"/>
              </a:cxn>
              <a:cxn ang="0">
                <a:pos x="0" y="0"/>
              </a:cxn>
              <a:cxn ang="0">
                <a:pos x="0" y="0"/>
              </a:cxn>
            </a:cxnLst>
            <a:rect l="0" t="0" r="r" b="b"/>
            <a:pathLst>
              <a:path w="76" h="10">
                <a:moveTo>
                  <a:pt x="76" y="10"/>
                </a:moveTo>
                <a:cubicBezTo>
                  <a:pt x="72" y="7"/>
                  <a:pt x="65" y="4"/>
                  <a:pt x="56" y="4"/>
                </a:cubicBezTo>
                <a:cubicBezTo>
                  <a:pt x="43" y="4"/>
                  <a:pt x="43" y="9"/>
                  <a:pt x="39" y="9"/>
                </a:cubicBezTo>
                <a:cubicBezTo>
                  <a:pt x="35" y="9"/>
                  <a:pt x="23" y="10"/>
                  <a:pt x="20" y="10"/>
                </a:cubicBezTo>
                <a:cubicBezTo>
                  <a:pt x="17" y="10"/>
                  <a:pt x="14" y="8"/>
                  <a:pt x="7" y="8"/>
                </a:cubicBezTo>
                <a:cubicBezTo>
                  <a:pt x="1" y="8"/>
                  <a:pt x="0" y="0"/>
                  <a:pt x="0" y="0"/>
                </a:cubicBezTo>
                <a:cubicBezTo>
                  <a:pt x="0" y="0"/>
                  <a:pt x="0" y="0"/>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22" name="Freeform 774"/>
          <p:cNvSpPr>
            <a:spLocks/>
          </p:cNvSpPr>
          <p:nvPr/>
        </p:nvSpPr>
        <p:spPr bwMode="auto">
          <a:xfrm>
            <a:off x="1277938" y="2816225"/>
            <a:ext cx="65087" cy="111125"/>
          </a:xfrm>
          <a:custGeom>
            <a:avLst/>
            <a:gdLst/>
            <a:ahLst/>
            <a:cxnLst>
              <a:cxn ang="0">
                <a:pos x="27" y="58"/>
              </a:cxn>
              <a:cxn ang="0">
                <a:pos x="27" y="58"/>
              </a:cxn>
              <a:cxn ang="0">
                <a:pos x="26" y="55"/>
              </a:cxn>
              <a:cxn ang="0">
                <a:pos x="31" y="47"/>
              </a:cxn>
              <a:cxn ang="0">
                <a:pos x="26" y="38"/>
              </a:cxn>
              <a:cxn ang="0">
                <a:pos x="28" y="26"/>
              </a:cxn>
              <a:cxn ang="0">
                <a:pos x="14" y="22"/>
              </a:cxn>
              <a:cxn ang="0">
                <a:pos x="10" y="13"/>
              </a:cxn>
              <a:cxn ang="0">
                <a:pos x="6" y="8"/>
              </a:cxn>
              <a:cxn ang="0">
                <a:pos x="0" y="0"/>
              </a:cxn>
            </a:cxnLst>
            <a:rect l="0" t="0" r="r" b="b"/>
            <a:pathLst>
              <a:path w="34" h="58">
                <a:moveTo>
                  <a:pt x="27" y="58"/>
                </a:moveTo>
                <a:cubicBezTo>
                  <a:pt x="27" y="58"/>
                  <a:pt x="27" y="58"/>
                  <a:pt x="27" y="58"/>
                </a:cubicBezTo>
                <a:cubicBezTo>
                  <a:pt x="26" y="57"/>
                  <a:pt x="26" y="56"/>
                  <a:pt x="26" y="55"/>
                </a:cubicBezTo>
                <a:cubicBezTo>
                  <a:pt x="25" y="51"/>
                  <a:pt x="29" y="49"/>
                  <a:pt x="31" y="47"/>
                </a:cubicBezTo>
                <a:cubicBezTo>
                  <a:pt x="34" y="44"/>
                  <a:pt x="27" y="42"/>
                  <a:pt x="26" y="38"/>
                </a:cubicBezTo>
                <a:cubicBezTo>
                  <a:pt x="24" y="35"/>
                  <a:pt x="27" y="30"/>
                  <a:pt x="28" y="26"/>
                </a:cubicBezTo>
                <a:cubicBezTo>
                  <a:pt x="29" y="23"/>
                  <a:pt x="18" y="23"/>
                  <a:pt x="14" y="22"/>
                </a:cubicBezTo>
                <a:cubicBezTo>
                  <a:pt x="10" y="21"/>
                  <a:pt x="12" y="14"/>
                  <a:pt x="10" y="13"/>
                </a:cubicBezTo>
                <a:cubicBezTo>
                  <a:pt x="7" y="12"/>
                  <a:pt x="6" y="11"/>
                  <a:pt x="6" y="8"/>
                </a:cubicBezTo>
                <a:cubicBezTo>
                  <a:pt x="6" y="4"/>
                  <a:pt x="2" y="4"/>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23" name="Freeform 775"/>
          <p:cNvSpPr>
            <a:spLocks/>
          </p:cNvSpPr>
          <p:nvPr/>
        </p:nvSpPr>
        <p:spPr bwMode="auto">
          <a:xfrm>
            <a:off x="1254125" y="2924175"/>
            <a:ext cx="30163" cy="20638"/>
          </a:xfrm>
          <a:custGeom>
            <a:avLst/>
            <a:gdLst/>
            <a:ahLst/>
            <a:cxnLst>
              <a:cxn ang="0">
                <a:pos x="0" y="11"/>
              </a:cxn>
              <a:cxn ang="0">
                <a:pos x="4" y="0"/>
              </a:cxn>
              <a:cxn ang="0">
                <a:pos x="16" y="8"/>
              </a:cxn>
            </a:cxnLst>
            <a:rect l="0" t="0" r="r" b="b"/>
            <a:pathLst>
              <a:path w="16" h="11">
                <a:moveTo>
                  <a:pt x="0" y="11"/>
                </a:moveTo>
                <a:cubicBezTo>
                  <a:pt x="0" y="6"/>
                  <a:pt x="1" y="0"/>
                  <a:pt x="4" y="0"/>
                </a:cubicBezTo>
                <a:cubicBezTo>
                  <a:pt x="9" y="0"/>
                  <a:pt x="16" y="8"/>
                  <a:pt x="16" y="8"/>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24" name="Freeform 776"/>
          <p:cNvSpPr>
            <a:spLocks/>
          </p:cNvSpPr>
          <p:nvPr/>
        </p:nvSpPr>
        <p:spPr bwMode="auto">
          <a:xfrm>
            <a:off x="1230313" y="2820988"/>
            <a:ext cx="25400" cy="106362"/>
          </a:xfrm>
          <a:custGeom>
            <a:avLst/>
            <a:gdLst/>
            <a:ahLst/>
            <a:cxnLst>
              <a:cxn ang="0">
                <a:pos x="5" y="0"/>
              </a:cxn>
              <a:cxn ang="0">
                <a:pos x="10" y="17"/>
              </a:cxn>
              <a:cxn ang="0">
                <a:pos x="12" y="36"/>
              </a:cxn>
              <a:cxn ang="0">
                <a:pos x="2" y="45"/>
              </a:cxn>
              <a:cxn ang="0">
                <a:pos x="0" y="56"/>
              </a:cxn>
            </a:cxnLst>
            <a:rect l="0" t="0" r="r" b="b"/>
            <a:pathLst>
              <a:path w="13" h="56">
                <a:moveTo>
                  <a:pt x="5" y="0"/>
                </a:moveTo>
                <a:cubicBezTo>
                  <a:pt x="5" y="0"/>
                  <a:pt x="9" y="11"/>
                  <a:pt x="10" y="17"/>
                </a:cubicBezTo>
                <a:cubicBezTo>
                  <a:pt x="12" y="22"/>
                  <a:pt x="13" y="32"/>
                  <a:pt x="12" y="36"/>
                </a:cubicBezTo>
                <a:cubicBezTo>
                  <a:pt x="11" y="40"/>
                  <a:pt x="2" y="40"/>
                  <a:pt x="2" y="45"/>
                </a:cubicBezTo>
                <a:cubicBezTo>
                  <a:pt x="1" y="48"/>
                  <a:pt x="1" y="52"/>
                  <a:pt x="0" y="56"/>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25" name="Line 777"/>
          <p:cNvSpPr>
            <a:spLocks noChangeShapeType="1"/>
          </p:cNvSpPr>
          <p:nvPr/>
        </p:nvSpPr>
        <p:spPr bwMode="auto">
          <a:xfrm>
            <a:off x="1284288" y="2938463"/>
            <a:ext cx="1587" cy="1587"/>
          </a:xfrm>
          <a:prstGeom prst="line">
            <a:avLst/>
          </a:prstGeom>
          <a:noFill/>
          <a:ln w="3175">
            <a:noFill/>
            <a:miter lim="800000"/>
            <a:headEnd/>
            <a:tailEnd/>
          </a:ln>
        </p:spPr>
        <p:txBody>
          <a:bodyPr/>
          <a:lstStyle/>
          <a:p>
            <a:pPr>
              <a:defRPr/>
            </a:pPr>
            <a:endParaRPr lang="ja-JP" altLang="en-US">
              <a:latin typeface="+mn-ea"/>
              <a:ea typeface="+mn-ea"/>
            </a:endParaRPr>
          </a:p>
        </p:txBody>
      </p:sp>
      <p:sp>
        <p:nvSpPr>
          <p:cNvPr id="1226" name="Freeform 778"/>
          <p:cNvSpPr>
            <a:spLocks/>
          </p:cNvSpPr>
          <p:nvPr/>
        </p:nvSpPr>
        <p:spPr bwMode="auto">
          <a:xfrm>
            <a:off x="1271588" y="2976563"/>
            <a:ext cx="22225" cy="34925"/>
          </a:xfrm>
          <a:custGeom>
            <a:avLst/>
            <a:gdLst/>
            <a:ahLst/>
            <a:cxnLst>
              <a:cxn ang="0">
                <a:pos x="0" y="18"/>
              </a:cxn>
              <a:cxn ang="0">
                <a:pos x="6" y="11"/>
              </a:cxn>
              <a:cxn ang="0">
                <a:pos x="12" y="0"/>
              </a:cxn>
            </a:cxnLst>
            <a:rect l="0" t="0" r="r" b="b"/>
            <a:pathLst>
              <a:path w="12" h="18">
                <a:moveTo>
                  <a:pt x="0" y="18"/>
                </a:moveTo>
                <a:cubicBezTo>
                  <a:pt x="2" y="16"/>
                  <a:pt x="5" y="13"/>
                  <a:pt x="6" y="11"/>
                </a:cubicBezTo>
                <a:cubicBezTo>
                  <a:pt x="9" y="7"/>
                  <a:pt x="11" y="2"/>
                  <a:pt x="12"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27" name="Freeform 779"/>
          <p:cNvSpPr>
            <a:spLocks/>
          </p:cNvSpPr>
          <p:nvPr/>
        </p:nvSpPr>
        <p:spPr bwMode="auto">
          <a:xfrm>
            <a:off x="1254125" y="2924175"/>
            <a:ext cx="7938" cy="20638"/>
          </a:xfrm>
          <a:custGeom>
            <a:avLst/>
            <a:gdLst/>
            <a:ahLst/>
            <a:cxnLst>
              <a:cxn ang="0">
                <a:pos x="4" y="0"/>
              </a:cxn>
              <a:cxn ang="0">
                <a:pos x="0" y="11"/>
              </a:cxn>
            </a:cxnLst>
            <a:rect l="0" t="0" r="r" b="b"/>
            <a:pathLst>
              <a:path w="4" h="11">
                <a:moveTo>
                  <a:pt x="4" y="0"/>
                </a:moveTo>
                <a:cubicBezTo>
                  <a:pt x="1" y="0"/>
                  <a:pt x="0" y="6"/>
                  <a:pt x="0" y="11"/>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28" name="Freeform 780"/>
          <p:cNvSpPr>
            <a:spLocks/>
          </p:cNvSpPr>
          <p:nvPr/>
        </p:nvSpPr>
        <p:spPr bwMode="auto">
          <a:xfrm>
            <a:off x="1268413" y="2927350"/>
            <a:ext cx="69850" cy="49213"/>
          </a:xfrm>
          <a:custGeom>
            <a:avLst/>
            <a:gdLst/>
            <a:ahLst/>
            <a:cxnLst>
              <a:cxn ang="0">
                <a:pos x="32" y="0"/>
              </a:cxn>
              <a:cxn ang="0">
                <a:pos x="32" y="0"/>
              </a:cxn>
              <a:cxn ang="0">
                <a:pos x="8" y="6"/>
              </a:cxn>
              <a:cxn ang="0">
                <a:pos x="13" y="26"/>
              </a:cxn>
              <a:cxn ang="0">
                <a:pos x="19" y="23"/>
              </a:cxn>
              <a:cxn ang="0">
                <a:pos x="27" y="19"/>
              </a:cxn>
              <a:cxn ang="0">
                <a:pos x="33" y="19"/>
              </a:cxn>
              <a:cxn ang="0">
                <a:pos x="36" y="9"/>
              </a:cxn>
              <a:cxn ang="0">
                <a:pos x="32" y="0"/>
              </a:cxn>
            </a:cxnLst>
            <a:rect l="0" t="0" r="r" b="b"/>
            <a:pathLst>
              <a:path w="36" h="26">
                <a:moveTo>
                  <a:pt x="32" y="0"/>
                </a:moveTo>
                <a:cubicBezTo>
                  <a:pt x="32" y="0"/>
                  <a:pt x="32" y="0"/>
                  <a:pt x="32" y="0"/>
                </a:cubicBezTo>
                <a:cubicBezTo>
                  <a:pt x="32" y="0"/>
                  <a:pt x="16" y="3"/>
                  <a:pt x="8" y="6"/>
                </a:cubicBezTo>
                <a:cubicBezTo>
                  <a:pt x="8" y="6"/>
                  <a:pt x="0" y="21"/>
                  <a:pt x="13" y="26"/>
                </a:cubicBezTo>
                <a:cubicBezTo>
                  <a:pt x="13" y="24"/>
                  <a:pt x="14" y="23"/>
                  <a:pt x="19" y="23"/>
                </a:cubicBezTo>
                <a:cubicBezTo>
                  <a:pt x="23" y="23"/>
                  <a:pt x="25" y="22"/>
                  <a:pt x="27" y="19"/>
                </a:cubicBezTo>
                <a:cubicBezTo>
                  <a:pt x="29" y="17"/>
                  <a:pt x="29" y="20"/>
                  <a:pt x="33" y="19"/>
                </a:cubicBezTo>
                <a:cubicBezTo>
                  <a:pt x="36" y="18"/>
                  <a:pt x="35" y="14"/>
                  <a:pt x="36" y="9"/>
                </a:cubicBezTo>
                <a:cubicBezTo>
                  <a:pt x="36" y="6"/>
                  <a:pt x="34" y="3"/>
                  <a:pt x="32" y="0"/>
                </a:cubicBezTo>
                <a:close/>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29" name="Freeform 781"/>
          <p:cNvSpPr>
            <a:spLocks/>
          </p:cNvSpPr>
          <p:nvPr/>
        </p:nvSpPr>
        <p:spPr bwMode="auto">
          <a:xfrm>
            <a:off x="1173163" y="2732088"/>
            <a:ext cx="168275" cy="93662"/>
          </a:xfrm>
          <a:custGeom>
            <a:avLst/>
            <a:gdLst/>
            <a:ahLst/>
            <a:cxnLst>
              <a:cxn ang="0">
                <a:pos x="55" y="44"/>
              </a:cxn>
              <a:cxn ang="0">
                <a:pos x="63" y="39"/>
              </a:cxn>
              <a:cxn ang="0">
                <a:pos x="81" y="15"/>
              </a:cxn>
              <a:cxn ang="0">
                <a:pos x="86" y="10"/>
              </a:cxn>
              <a:cxn ang="0">
                <a:pos x="78" y="5"/>
              </a:cxn>
              <a:cxn ang="0">
                <a:pos x="78" y="4"/>
              </a:cxn>
              <a:cxn ang="0">
                <a:pos x="78" y="4"/>
              </a:cxn>
              <a:cxn ang="0">
                <a:pos x="70" y="4"/>
              </a:cxn>
              <a:cxn ang="0">
                <a:pos x="56" y="1"/>
              </a:cxn>
              <a:cxn ang="0">
                <a:pos x="53" y="8"/>
              </a:cxn>
              <a:cxn ang="0">
                <a:pos x="45" y="8"/>
              </a:cxn>
              <a:cxn ang="0">
                <a:pos x="35" y="11"/>
              </a:cxn>
              <a:cxn ang="0">
                <a:pos x="29" y="15"/>
              </a:cxn>
              <a:cxn ang="0">
                <a:pos x="20" y="15"/>
              </a:cxn>
              <a:cxn ang="0">
                <a:pos x="13" y="9"/>
              </a:cxn>
              <a:cxn ang="0">
                <a:pos x="10" y="17"/>
              </a:cxn>
              <a:cxn ang="0">
                <a:pos x="6" y="17"/>
              </a:cxn>
              <a:cxn ang="0">
                <a:pos x="4" y="29"/>
              </a:cxn>
              <a:cxn ang="0">
                <a:pos x="4" y="35"/>
              </a:cxn>
              <a:cxn ang="0">
                <a:pos x="17" y="45"/>
              </a:cxn>
              <a:cxn ang="0">
                <a:pos x="35" y="46"/>
              </a:cxn>
              <a:cxn ang="0">
                <a:pos x="55" y="44"/>
              </a:cxn>
            </a:cxnLst>
            <a:rect l="0" t="0" r="r" b="b"/>
            <a:pathLst>
              <a:path w="88" h="49">
                <a:moveTo>
                  <a:pt x="55" y="44"/>
                </a:moveTo>
                <a:cubicBezTo>
                  <a:pt x="54" y="40"/>
                  <a:pt x="61" y="41"/>
                  <a:pt x="63" y="39"/>
                </a:cubicBezTo>
                <a:cubicBezTo>
                  <a:pt x="66" y="38"/>
                  <a:pt x="77" y="15"/>
                  <a:pt x="81" y="15"/>
                </a:cubicBezTo>
                <a:cubicBezTo>
                  <a:pt x="84" y="15"/>
                  <a:pt x="88" y="11"/>
                  <a:pt x="86" y="10"/>
                </a:cubicBezTo>
                <a:cubicBezTo>
                  <a:pt x="85" y="9"/>
                  <a:pt x="78" y="8"/>
                  <a:pt x="78" y="5"/>
                </a:cubicBezTo>
                <a:cubicBezTo>
                  <a:pt x="78" y="5"/>
                  <a:pt x="78" y="4"/>
                  <a:pt x="78" y="4"/>
                </a:cubicBezTo>
                <a:cubicBezTo>
                  <a:pt x="78" y="4"/>
                  <a:pt x="78" y="4"/>
                  <a:pt x="78" y="4"/>
                </a:cubicBezTo>
                <a:cubicBezTo>
                  <a:pt x="78" y="4"/>
                  <a:pt x="72" y="4"/>
                  <a:pt x="70" y="4"/>
                </a:cubicBezTo>
                <a:cubicBezTo>
                  <a:pt x="67" y="4"/>
                  <a:pt x="59" y="0"/>
                  <a:pt x="56" y="1"/>
                </a:cubicBezTo>
                <a:cubicBezTo>
                  <a:pt x="53" y="2"/>
                  <a:pt x="56" y="8"/>
                  <a:pt x="53" y="8"/>
                </a:cubicBezTo>
                <a:cubicBezTo>
                  <a:pt x="49" y="8"/>
                  <a:pt x="48" y="7"/>
                  <a:pt x="45" y="8"/>
                </a:cubicBezTo>
                <a:cubicBezTo>
                  <a:pt x="43" y="9"/>
                  <a:pt x="35" y="9"/>
                  <a:pt x="35" y="11"/>
                </a:cubicBezTo>
                <a:cubicBezTo>
                  <a:pt x="34" y="13"/>
                  <a:pt x="32" y="15"/>
                  <a:pt x="29" y="15"/>
                </a:cubicBezTo>
                <a:cubicBezTo>
                  <a:pt x="26" y="15"/>
                  <a:pt x="23" y="17"/>
                  <a:pt x="20" y="15"/>
                </a:cubicBezTo>
                <a:cubicBezTo>
                  <a:pt x="18" y="14"/>
                  <a:pt x="13" y="9"/>
                  <a:pt x="13" y="9"/>
                </a:cubicBezTo>
                <a:cubicBezTo>
                  <a:pt x="13" y="9"/>
                  <a:pt x="13" y="17"/>
                  <a:pt x="10" y="17"/>
                </a:cubicBezTo>
                <a:cubicBezTo>
                  <a:pt x="8" y="17"/>
                  <a:pt x="6" y="16"/>
                  <a:pt x="6" y="17"/>
                </a:cubicBezTo>
                <a:cubicBezTo>
                  <a:pt x="6" y="19"/>
                  <a:pt x="7" y="28"/>
                  <a:pt x="4" y="29"/>
                </a:cubicBezTo>
                <a:cubicBezTo>
                  <a:pt x="0" y="29"/>
                  <a:pt x="4" y="33"/>
                  <a:pt x="4" y="35"/>
                </a:cubicBezTo>
                <a:cubicBezTo>
                  <a:pt x="5" y="38"/>
                  <a:pt x="14" y="43"/>
                  <a:pt x="17" y="45"/>
                </a:cubicBezTo>
                <a:cubicBezTo>
                  <a:pt x="21" y="48"/>
                  <a:pt x="31" y="49"/>
                  <a:pt x="35" y="46"/>
                </a:cubicBezTo>
                <a:cubicBezTo>
                  <a:pt x="35" y="46"/>
                  <a:pt x="46" y="40"/>
                  <a:pt x="55" y="44"/>
                </a:cubicBezTo>
                <a:close/>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30" name="Freeform 782"/>
          <p:cNvSpPr>
            <a:spLocks/>
          </p:cNvSpPr>
          <p:nvPr/>
        </p:nvSpPr>
        <p:spPr bwMode="auto">
          <a:xfrm>
            <a:off x="1130300" y="2536825"/>
            <a:ext cx="246063" cy="188913"/>
          </a:xfrm>
          <a:custGeom>
            <a:avLst/>
            <a:gdLst/>
            <a:ahLst/>
            <a:cxnLst>
              <a:cxn ang="0">
                <a:pos x="3" y="13"/>
              </a:cxn>
              <a:cxn ang="0">
                <a:pos x="4" y="23"/>
              </a:cxn>
              <a:cxn ang="0">
                <a:pos x="2" y="32"/>
              </a:cxn>
              <a:cxn ang="0">
                <a:pos x="5" y="43"/>
              </a:cxn>
              <a:cxn ang="0">
                <a:pos x="9" y="55"/>
              </a:cxn>
              <a:cxn ang="0">
                <a:pos x="12" y="65"/>
              </a:cxn>
              <a:cxn ang="0">
                <a:pos x="18" y="69"/>
              </a:cxn>
              <a:cxn ang="0">
                <a:pos x="24" y="73"/>
              </a:cxn>
              <a:cxn ang="0">
                <a:pos x="29" y="78"/>
              </a:cxn>
              <a:cxn ang="0">
                <a:pos x="37" y="74"/>
              </a:cxn>
              <a:cxn ang="0">
                <a:pos x="46" y="79"/>
              </a:cxn>
              <a:cxn ang="0">
                <a:pos x="57" y="88"/>
              </a:cxn>
              <a:cxn ang="0">
                <a:pos x="65" y="90"/>
              </a:cxn>
              <a:cxn ang="0">
                <a:pos x="74" y="88"/>
              </a:cxn>
              <a:cxn ang="0">
                <a:pos x="96" y="90"/>
              </a:cxn>
              <a:cxn ang="0">
                <a:pos x="104" y="99"/>
              </a:cxn>
              <a:cxn ang="0">
                <a:pos x="107" y="92"/>
              </a:cxn>
              <a:cxn ang="0">
                <a:pos x="110" y="81"/>
              </a:cxn>
              <a:cxn ang="0">
                <a:pos x="124" y="74"/>
              </a:cxn>
              <a:cxn ang="0">
                <a:pos x="124" y="64"/>
              </a:cxn>
              <a:cxn ang="0">
                <a:pos x="120" y="58"/>
              </a:cxn>
              <a:cxn ang="0">
                <a:pos x="119" y="44"/>
              </a:cxn>
              <a:cxn ang="0">
                <a:pos x="114" y="37"/>
              </a:cxn>
              <a:cxn ang="0">
                <a:pos x="121" y="31"/>
              </a:cxn>
              <a:cxn ang="0">
                <a:pos x="120" y="19"/>
              </a:cxn>
              <a:cxn ang="0">
                <a:pos x="115" y="5"/>
              </a:cxn>
              <a:cxn ang="0">
                <a:pos x="82" y="3"/>
              </a:cxn>
              <a:cxn ang="0">
                <a:pos x="66" y="0"/>
              </a:cxn>
              <a:cxn ang="0">
                <a:pos x="66" y="0"/>
              </a:cxn>
            </a:cxnLst>
            <a:rect l="0" t="0" r="r" b="b"/>
            <a:pathLst>
              <a:path w="129" h="99">
                <a:moveTo>
                  <a:pt x="3" y="13"/>
                </a:moveTo>
                <a:cubicBezTo>
                  <a:pt x="3" y="17"/>
                  <a:pt x="4" y="21"/>
                  <a:pt x="4" y="23"/>
                </a:cubicBezTo>
                <a:cubicBezTo>
                  <a:pt x="3" y="26"/>
                  <a:pt x="0" y="30"/>
                  <a:pt x="2" y="32"/>
                </a:cubicBezTo>
                <a:cubicBezTo>
                  <a:pt x="3" y="34"/>
                  <a:pt x="5" y="40"/>
                  <a:pt x="5" y="43"/>
                </a:cubicBezTo>
                <a:cubicBezTo>
                  <a:pt x="5" y="45"/>
                  <a:pt x="8" y="53"/>
                  <a:pt x="9" y="55"/>
                </a:cubicBezTo>
                <a:cubicBezTo>
                  <a:pt x="10" y="58"/>
                  <a:pt x="12" y="65"/>
                  <a:pt x="12" y="65"/>
                </a:cubicBezTo>
                <a:cubicBezTo>
                  <a:pt x="12" y="65"/>
                  <a:pt x="14" y="68"/>
                  <a:pt x="18" y="69"/>
                </a:cubicBezTo>
                <a:cubicBezTo>
                  <a:pt x="23" y="69"/>
                  <a:pt x="23" y="71"/>
                  <a:pt x="24" y="73"/>
                </a:cubicBezTo>
                <a:cubicBezTo>
                  <a:pt x="26" y="75"/>
                  <a:pt x="26" y="79"/>
                  <a:pt x="29" y="78"/>
                </a:cubicBezTo>
                <a:cubicBezTo>
                  <a:pt x="32" y="77"/>
                  <a:pt x="33" y="72"/>
                  <a:pt x="37" y="74"/>
                </a:cubicBezTo>
                <a:cubicBezTo>
                  <a:pt x="41" y="76"/>
                  <a:pt x="42" y="77"/>
                  <a:pt x="46" y="79"/>
                </a:cubicBezTo>
                <a:cubicBezTo>
                  <a:pt x="50" y="82"/>
                  <a:pt x="57" y="85"/>
                  <a:pt x="57" y="88"/>
                </a:cubicBezTo>
                <a:cubicBezTo>
                  <a:pt x="57" y="88"/>
                  <a:pt x="62" y="93"/>
                  <a:pt x="65" y="90"/>
                </a:cubicBezTo>
                <a:cubicBezTo>
                  <a:pt x="67" y="88"/>
                  <a:pt x="67" y="86"/>
                  <a:pt x="74" y="88"/>
                </a:cubicBezTo>
                <a:cubicBezTo>
                  <a:pt x="81" y="90"/>
                  <a:pt x="93" y="86"/>
                  <a:pt x="96" y="90"/>
                </a:cubicBezTo>
                <a:cubicBezTo>
                  <a:pt x="100" y="93"/>
                  <a:pt x="104" y="99"/>
                  <a:pt x="104" y="99"/>
                </a:cubicBezTo>
                <a:cubicBezTo>
                  <a:pt x="106" y="99"/>
                  <a:pt x="107" y="97"/>
                  <a:pt x="107" y="92"/>
                </a:cubicBezTo>
                <a:cubicBezTo>
                  <a:pt x="107" y="87"/>
                  <a:pt x="106" y="86"/>
                  <a:pt x="110" y="81"/>
                </a:cubicBezTo>
                <a:cubicBezTo>
                  <a:pt x="114" y="75"/>
                  <a:pt x="120" y="74"/>
                  <a:pt x="124" y="74"/>
                </a:cubicBezTo>
                <a:cubicBezTo>
                  <a:pt x="129" y="73"/>
                  <a:pt x="124" y="68"/>
                  <a:pt x="124" y="64"/>
                </a:cubicBezTo>
                <a:cubicBezTo>
                  <a:pt x="124" y="61"/>
                  <a:pt x="126" y="63"/>
                  <a:pt x="120" y="58"/>
                </a:cubicBezTo>
                <a:cubicBezTo>
                  <a:pt x="114" y="53"/>
                  <a:pt x="119" y="49"/>
                  <a:pt x="119" y="44"/>
                </a:cubicBezTo>
                <a:cubicBezTo>
                  <a:pt x="119" y="40"/>
                  <a:pt x="114" y="40"/>
                  <a:pt x="114" y="37"/>
                </a:cubicBezTo>
                <a:cubicBezTo>
                  <a:pt x="115" y="34"/>
                  <a:pt x="118" y="34"/>
                  <a:pt x="121" y="31"/>
                </a:cubicBezTo>
                <a:cubicBezTo>
                  <a:pt x="124" y="27"/>
                  <a:pt x="124" y="23"/>
                  <a:pt x="120" y="19"/>
                </a:cubicBezTo>
                <a:cubicBezTo>
                  <a:pt x="117" y="14"/>
                  <a:pt x="116" y="9"/>
                  <a:pt x="115" y="5"/>
                </a:cubicBezTo>
                <a:cubicBezTo>
                  <a:pt x="114" y="1"/>
                  <a:pt x="92" y="4"/>
                  <a:pt x="82" y="3"/>
                </a:cubicBezTo>
                <a:cubicBezTo>
                  <a:pt x="75" y="3"/>
                  <a:pt x="69" y="2"/>
                  <a:pt x="66" y="0"/>
                </a:cubicBezTo>
                <a:cubicBezTo>
                  <a:pt x="66" y="0"/>
                  <a:pt x="66" y="0"/>
                  <a:pt x="66"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31" name="Freeform 783"/>
          <p:cNvSpPr>
            <a:spLocks/>
          </p:cNvSpPr>
          <p:nvPr/>
        </p:nvSpPr>
        <p:spPr bwMode="auto">
          <a:xfrm>
            <a:off x="1190625" y="2703513"/>
            <a:ext cx="47625" cy="46037"/>
          </a:xfrm>
          <a:custGeom>
            <a:avLst/>
            <a:gdLst/>
            <a:ahLst/>
            <a:cxnLst>
              <a:cxn ang="0">
                <a:pos x="25" y="0"/>
              </a:cxn>
              <a:cxn ang="0">
                <a:pos x="18" y="7"/>
              </a:cxn>
              <a:cxn ang="0">
                <a:pos x="10" y="12"/>
              </a:cxn>
              <a:cxn ang="0">
                <a:pos x="2" y="15"/>
              </a:cxn>
              <a:cxn ang="0">
                <a:pos x="4" y="24"/>
              </a:cxn>
            </a:cxnLst>
            <a:rect l="0" t="0" r="r" b="b"/>
            <a:pathLst>
              <a:path w="25" h="24">
                <a:moveTo>
                  <a:pt x="25" y="0"/>
                </a:moveTo>
                <a:cubicBezTo>
                  <a:pt x="25" y="0"/>
                  <a:pt x="20" y="5"/>
                  <a:pt x="18" y="7"/>
                </a:cubicBezTo>
                <a:cubicBezTo>
                  <a:pt x="16" y="9"/>
                  <a:pt x="14" y="12"/>
                  <a:pt x="10" y="12"/>
                </a:cubicBezTo>
                <a:cubicBezTo>
                  <a:pt x="5" y="12"/>
                  <a:pt x="2" y="13"/>
                  <a:pt x="2" y="15"/>
                </a:cubicBezTo>
                <a:cubicBezTo>
                  <a:pt x="2" y="17"/>
                  <a:pt x="0" y="22"/>
                  <a:pt x="4" y="24"/>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32" name="Freeform 784"/>
          <p:cNvSpPr>
            <a:spLocks/>
          </p:cNvSpPr>
          <p:nvPr/>
        </p:nvSpPr>
        <p:spPr bwMode="auto">
          <a:xfrm>
            <a:off x="949325" y="2786063"/>
            <a:ext cx="228600" cy="101600"/>
          </a:xfrm>
          <a:custGeom>
            <a:avLst/>
            <a:gdLst/>
            <a:ahLst/>
            <a:cxnLst>
              <a:cxn ang="0">
                <a:pos x="120" y="2"/>
              </a:cxn>
              <a:cxn ang="0">
                <a:pos x="120" y="2"/>
              </a:cxn>
              <a:cxn ang="0">
                <a:pos x="112" y="5"/>
              </a:cxn>
              <a:cxn ang="0">
                <a:pos x="103" y="7"/>
              </a:cxn>
              <a:cxn ang="0">
                <a:pos x="96" y="10"/>
              </a:cxn>
              <a:cxn ang="0">
                <a:pos x="75" y="6"/>
              </a:cxn>
              <a:cxn ang="0">
                <a:pos x="69" y="1"/>
              </a:cxn>
              <a:cxn ang="0">
                <a:pos x="61" y="2"/>
              </a:cxn>
              <a:cxn ang="0">
                <a:pos x="55" y="5"/>
              </a:cxn>
              <a:cxn ang="0">
                <a:pos x="49" y="2"/>
              </a:cxn>
              <a:cxn ang="0">
                <a:pos x="48" y="8"/>
              </a:cxn>
              <a:cxn ang="0">
                <a:pos x="43" y="11"/>
              </a:cxn>
              <a:cxn ang="0">
                <a:pos x="35" y="11"/>
              </a:cxn>
              <a:cxn ang="0">
                <a:pos x="32" y="14"/>
              </a:cxn>
              <a:cxn ang="0">
                <a:pos x="29" y="20"/>
              </a:cxn>
              <a:cxn ang="0">
                <a:pos x="21" y="11"/>
              </a:cxn>
              <a:cxn ang="0">
                <a:pos x="15" y="17"/>
              </a:cxn>
              <a:cxn ang="0">
                <a:pos x="0" y="17"/>
              </a:cxn>
              <a:cxn ang="0">
                <a:pos x="1" y="21"/>
              </a:cxn>
              <a:cxn ang="0">
                <a:pos x="4" y="28"/>
              </a:cxn>
              <a:cxn ang="0">
                <a:pos x="1" y="34"/>
              </a:cxn>
              <a:cxn ang="0">
                <a:pos x="4" y="46"/>
              </a:cxn>
              <a:cxn ang="0">
                <a:pos x="11" y="49"/>
              </a:cxn>
              <a:cxn ang="0">
                <a:pos x="11" y="53"/>
              </a:cxn>
            </a:cxnLst>
            <a:rect l="0" t="0" r="r" b="b"/>
            <a:pathLst>
              <a:path w="120" h="53">
                <a:moveTo>
                  <a:pt x="120" y="2"/>
                </a:moveTo>
                <a:cubicBezTo>
                  <a:pt x="120" y="2"/>
                  <a:pt x="120" y="2"/>
                  <a:pt x="120" y="2"/>
                </a:cubicBezTo>
                <a:cubicBezTo>
                  <a:pt x="120" y="2"/>
                  <a:pt x="116" y="5"/>
                  <a:pt x="112" y="5"/>
                </a:cubicBezTo>
                <a:cubicBezTo>
                  <a:pt x="107" y="5"/>
                  <a:pt x="105" y="5"/>
                  <a:pt x="103" y="7"/>
                </a:cubicBezTo>
                <a:cubicBezTo>
                  <a:pt x="100" y="8"/>
                  <a:pt x="99" y="11"/>
                  <a:pt x="96" y="10"/>
                </a:cubicBezTo>
                <a:cubicBezTo>
                  <a:pt x="93" y="9"/>
                  <a:pt x="79" y="8"/>
                  <a:pt x="75" y="6"/>
                </a:cubicBezTo>
                <a:cubicBezTo>
                  <a:pt x="70" y="4"/>
                  <a:pt x="71" y="1"/>
                  <a:pt x="69" y="1"/>
                </a:cubicBezTo>
                <a:cubicBezTo>
                  <a:pt x="66" y="1"/>
                  <a:pt x="63" y="2"/>
                  <a:pt x="61" y="2"/>
                </a:cubicBezTo>
                <a:cubicBezTo>
                  <a:pt x="59" y="2"/>
                  <a:pt x="57" y="5"/>
                  <a:pt x="55" y="5"/>
                </a:cubicBezTo>
                <a:cubicBezTo>
                  <a:pt x="54" y="5"/>
                  <a:pt x="50" y="0"/>
                  <a:pt x="49" y="2"/>
                </a:cubicBezTo>
                <a:cubicBezTo>
                  <a:pt x="48" y="5"/>
                  <a:pt x="51" y="8"/>
                  <a:pt x="48" y="8"/>
                </a:cubicBezTo>
                <a:cubicBezTo>
                  <a:pt x="46" y="8"/>
                  <a:pt x="46" y="11"/>
                  <a:pt x="43" y="11"/>
                </a:cubicBezTo>
                <a:cubicBezTo>
                  <a:pt x="40" y="11"/>
                  <a:pt x="36" y="14"/>
                  <a:pt x="35" y="11"/>
                </a:cubicBezTo>
                <a:cubicBezTo>
                  <a:pt x="33" y="9"/>
                  <a:pt x="33" y="13"/>
                  <a:pt x="32" y="14"/>
                </a:cubicBezTo>
                <a:cubicBezTo>
                  <a:pt x="31" y="15"/>
                  <a:pt x="31" y="22"/>
                  <a:pt x="29" y="20"/>
                </a:cubicBezTo>
                <a:cubicBezTo>
                  <a:pt x="27" y="18"/>
                  <a:pt x="23" y="9"/>
                  <a:pt x="21" y="11"/>
                </a:cubicBezTo>
                <a:cubicBezTo>
                  <a:pt x="19" y="14"/>
                  <a:pt x="18" y="17"/>
                  <a:pt x="15" y="17"/>
                </a:cubicBezTo>
                <a:cubicBezTo>
                  <a:pt x="12" y="18"/>
                  <a:pt x="1" y="17"/>
                  <a:pt x="0" y="17"/>
                </a:cubicBezTo>
                <a:cubicBezTo>
                  <a:pt x="1" y="19"/>
                  <a:pt x="1" y="20"/>
                  <a:pt x="1" y="21"/>
                </a:cubicBezTo>
                <a:cubicBezTo>
                  <a:pt x="2" y="23"/>
                  <a:pt x="6" y="26"/>
                  <a:pt x="4" y="28"/>
                </a:cubicBezTo>
                <a:cubicBezTo>
                  <a:pt x="2" y="30"/>
                  <a:pt x="0" y="33"/>
                  <a:pt x="1" y="34"/>
                </a:cubicBezTo>
                <a:cubicBezTo>
                  <a:pt x="1" y="36"/>
                  <a:pt x="3" y="43"/>
                  <a:pt x="4" y="46"/>
                </a:cubicBezTo>
                <a:cubicBezTo>
                  <a:pt x="5" y="49"/>
                  <a:pt x="11" y="47"/>
                  <a:pt x="11" y="49"/>
                </a:cubicBezTo>
                <a:cubicBezTo>
                  <a:pt x="11" y="50"/>
                  <a:pt x="11" y="52"/>
                  <a:pt x="11" y="53"/>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33" name="Freeform 785"/>
          <p:cNvSpPr>
            <a:spLocks/>
          </p:cNvSpPr>
          <p:nvPr/>
        </p:nvSpPr>
        <p:spPr bwMode="auto">
          <a:xfrm>
            <a:off x="927100" y="2574925"/>
            <a:ext cx="223838" cy="207963"/>
          </a:xfrm>
          <a:custGeom>
            <a:avLst/>
            <a:gdLst/>
            <a:ahLst/>
            <a:cxnLst>
              <a:cxn ang="0">
                <a:pos x="15" y="0"/>
              </a:cxn>
              <a:cxn ang="0">
                <a:pos x="17" y="6"/>
              </a:cxn>
              <a:cxn ang="0">
                <a:pos x="14" y="15"/>
              </a:cxn>
              <a:cxn ang="0">
                <a:pos x="14" y="19"/>
              </a:cxn>
              <a:cxn ang="0">
                <a:pos x="8" y="28"/>
              </a:cxn>
              <a:cxn ang="0">
                <a:pos x="0" y="29"/>
              </a:cxn>
              <a:cxn ang="0">
                <a:pos x="4" y="43"/>
              </a:cxn>
              <a:cxn ang="0">
                <a:pos x="3" y="49"/>
              </a:cxn>
              <a:cxn ang="0">
                <a:pos x="5" y="56"/>
              </a:cxn>
              <a:cxn ang="0">
                <a:pos x="3" y="61"/>
              </a:cxn>
              <a:cxn ang="0">
                <a:pos x="6" y="68"/>
              </a:cxn>
              <a:cxn ang="0">
                <a:pos x="14" y="76"/>
              </a:cxn>
              <a:cxn ang="0">
                <a:pos x="28" y="80"/>
              </a:cxn>
              <a:cxn ang="0">
                <a:pos x="23" y="97"/>
              </a:cxn>
              <a:cxn ang="0">
                <a:pos x="23" y="102"/>
              </a:cxn>
              <a:cxn ang="0">
                <a:pos x="23" y="102"/>
              </a:cxn>
              <a:cxn ang="0">
                <a:pos x="35" y="101"/>
              </a:cxn>
              <a:cxn ang="0">
                <a:pos x="49" y="102"/>
              </a:cxn>
              <a:cxn ang="0">
                <a:pos x="59" y="107"/>
              </a:cxn>
              <a:cxn ang="0">
                <a:pos x="66" y="103"/>
              </a:cxn>
              <a:cxn ang="0">
                <a:pos x="71" y="105"/>
              </a:cxn>
              <a:cxn ang="0">
                <a:pos x="85" y="101"/>
              </a:cxn>
              <a:cxn ang="0">
                <a:pos x="94" y="102"/>
              </a:cxn>
              <a:cxn ang="0">
                <a:pos x="92" y="92"/>
              </a:cxn>
              <a:cxn ang="0">
                <a:pos x="99" y="86"/>
              </a:cxn>
              <a:cxn ang="0">
                <a:pos x="105" y="84"/>
              </a:cxn>
              <a:cxn ang="0">
                <a:pos x="87" y="67"/>
              </a:cxn>
              <a:cxn ang="0">
                <a:pos x="83" y="58"/>
              </a:cxn>
              <a:cxn ang="0">
                <a:pos x="90" y="54"/>
              </a:cxn>
              <a:cxn ang="0">
                <a:pos x="103" y="46"/>
              </a:cxn>
              <a:cxn ang="0">
                <a:pos x="109" y="42"/>
              </a:cxn>
              <a:cxn ang="0">
                <a:pos x="114" y="47"/>
              </a:cxn>
              <a:cxn ang="0">
                <a:pos x="117" y="42"/>
              </a:cxn>
            </a:cxnLst>
            <a:rect l="0" t="0" r="r" b="b"/>
            <a:pathLst>
              <a:path w="117" h="109">
                <a:moveTo>
                  <a:pt x="15" y="0"/>
                </a:moveTo>
                <a:cubicBezTo>
                  <a:pt x="16" y="3"/>
                  <a:pt x="17" y="5"/>
                  <a:pt x="17" y="6"/>
                </a:cubicBezTo>
                <a:cubicBezTo>
                  <a:pt x="17" y="10"/>
                  <a:pt x="17" y="14"/>
                  <a:pt x="14" y="15"/>
                </a:cubicBezTo>
                <a:cubicBezTo>
                  <a:pt x="11" y="15"/>
                  <a:pt x="13" y="15"/>
                  <a:pt x="14" y="19"/>
                </a:cubicBezTo>
                <a:cubicBezTo>
                  <a:pt x="14" y="22"/>
                  <a:pt x="12" y="28"/>
                  <a:pt x="8" y="28"/>
                </a:cubicBezTo>
                <a:cubicBezTo>
                  <a:pt x="4" y="28"/>
                  <a:pt x="0" y="26"/>
                  <a:pt x="0" y="29"/>
                </a:cubicBezTo>
                <a:cubicBezTo>
                  <a:pt x="1" y="32"/>
                  <a:pt x="4" y="40"/>
                  <a:pt x="4" y="43"/>
                </a:cubicBezTo>
                <a:cubicBezTo>
                  <a:pt x="3" y="46"/>
                  <a:pt x="1" y="48"/>
                  <a:pt x="3" y="49"/>
                </a:cubicBezTo>
                <a:cubicBezTo>
                  <a:pt x="5" y="51"/>
                  <a:pt x="7" y="55"/>
                  <a:pt x="5" y="56"/>
                </a:cubicBezTo>
                <a:cubicBezTo>
                  <a:pt x="3" y="58"/>
                  <a:pt x="0" y="59"/>
                  <a:pt x="3" y="61"/>
                </a:cubicBezTo>
                <a:cubicBezTo>
                  <a:pt x="5" y="63"/>
                  <a:pt x="6" y="66"/>
                  <a:pt x="6" y="68"/>
                </a:cubicBezTo>
                <a:cubicBezTo>
                  <a:pt x="6" y="71"/>
                  <a:pt x="8" y="76"/>
                  <a:pt x="14" y="76"/>
                </a:cubicBezTo>
                <a:cubicBezTo>
                  <a:pt x="19" y="77"/>
                  <a:pt x="29" y="77"/>
                  <a:pt x="28" y="80"/>
                </a:cubicBezTo>
                <a:cubicBezTo>
                  <a:pt x="26" y="83"/>
                  <a:pt x="23" y="92"/>
                  <a:pt x="23" y="97"/>
                </a:cubicBezTo>
                <a:cubicBezTo>
                  <a:pt x="23" y="99"/>
                  <a:pt x="23" y="101"/>
                  <a:pt x="23" y="102"/>
                </a:cubicBezTo>
                <a:cubicBezTo>
                  <a:pt x="23" y="102"/>
                  <a:pt x="23" y="102"/>
                  <a:pt x="23" y="102"/>
                </a:cubicBezTo>
                <a:cubicBezTo>
                  <a:pt x="23" y="102"/>
                  <a:pt x="31" y="103"/>
                  <a:pt x="35" y="101"/>
                </a:cubicBezTo>
                <a:cubicBezTo>
                  <a:pt x="39" y="99"/>
                  <a:pt x="45" y="101"/>
                  <a:pt x="49" y="102"/>
                </a:cubicBezTo>
                <a:cubicBezTo>
                  <a:pt x="53" y="103"/>
                  <a:pt x="58" y="109"/>
                  <a:pt x="59" y="107"/>
                </a:cubicBezTo>
                <a:cubicBezTo>
                  <a:pt x="60" y="104"/>
                  <a:pt x="62" y="102"/>
                  <a:pt x="66" y="103"/>
                </a:cubicBezTo>
                <a:cubicBezTo>
                  <a:pt x="69" y="104"/>
                  <a:pt x="67" y="107"/>
                  <a:pt x="71" y="105"/>
                </a:cubicBezTo>
                <a:cubicBezTo>
                  <a:pt x="75" y="103"/>
                  <a:pt x="80" y="101"/>
                  <a:pt x="85" y="101"/>
                </a:cubicBezTo>
                <a:cubicBezTo>
                  <a:pt x="89" y="102"/>
                  <a:pt x="95" y="106"/>
                  <a:pt x="94" y="102"/>
                </a:cubicBezTo>
                <a:cubicBezTo>
                  <a:pt x="92" y="97"/>
                  <a:pt x="88" y="95"/>
                  <a:pt x="92" y="92"/>
                </a:cubicBezTo>
                <a:cubicBezTo>
                  <a:pt x="96" y="90"/>
                  <a:pt x="97" y="88"/>
                  <a:pt x="99" y="86"/>
                </a:cubicBezTo>
                <a:cubicBezTo>
                  <a:pt x="100" y="84"/>
                  <a:pt x="105" y="86"/>
                  <a:pt x="105" y="84"/>
                </a:cubicBezTo>
                <a:cubicBezTo>
                  <a:pt x="105" y="83"/>
                  <a:pt x="88" y="70"/>
                  <a:pt x="87" y="67"/>
                </a:cubicBezTo>
                <a:cubicBezTo>
                  <a:pt x="86" y="64"/>
                  <a:pt x="86" y="62"/>
                  <a:pt x="83" y="58"/>
                </a:cubicBezTo>
                <a:cubicBezTo>
                  <a:pt x="80" y="54"/>
                  <a:pt x="86" y="56"/>
                  <a:pt x="90" y="54"/>
                </a:cubicBezTo>
                <a:cubicBezTo>
                  <a:pt x="93" y="51"/>
                  <a:pt x="101" y="49"/>
                  <a:pt x="103" y="46"/>
                </a:cubicBezTo>
                <a:cubicBezTo>
                  <a:pt x="105" y="44"/>
                  <a:pt x="108" y="40"/>
                  <a:pt x="109" y="42"/>
                </a:cubicBezTo>
                <a:cubicBezTo>
                  <a:pt x="110" y="44"/>
                  <a:pt x="113" y="49"/>
                  <a:pt x="114" y="47"/>
                </a:cubicBezTo>
                <a:cubicBezTo>
                  <a:pt x="116" y="46"/>
                  <a:pt x="117" y="42"/>
                  <a:pt x="117" y="42"/>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34" name="Freeform 786"/>
          <p:cNvSpPr>
            <a:spLocks/>
          </p:cNvSpPr>
          <p:nvPr/>
        </p:nvSpPr>
        <p:spPr bwMode="auto">
          <a:xfrm>
            <a:off x="935038" y="2768600"/>
            <a:ext cx="36512" cy="50800"/>
          </a:xfrm>
          <a:custGeom>
            <a:avLst/>
            <a:gdLst/>
            <a:ahLst/>
            <a:cxnLst>
              <a:cxn ang="0">
                <a:pos x="7" y="26"/>
              </a:cxn>
              <a:cxn ang="0">
                <a:pos x="7" y="21"/>
              </a:cxn>
              <a:cxn ang="0">
                <a:pos x="2" y="21"/>
              </a:cxn>
              <a:cxn ang="0">
                <a:pos x="0" y="20"/>
              </a:cxn>
              <a:cxn ang="0">
                <a:pos x="3" y="14"/>
              </a:cxn>
              <a:cxn ang="0">
                <a:pos x="9" y="5"/>
              </a:cxn>
              <a:cxn ang="0">
                <a:pos x="12" y="2"/>
              </a:cxn>
              <a:cxn ang="0">
                <a:pos x="18" y="2"/>
              </a:cxn>
              <a:cxn ang="0">
                <a:pos x="19" y="0"/>
              </a:cxn>
            </a:cxnLst>
            <a:rect l="0" t="0" r="r" b="b"/>
            <a:pathLst>
              <a:path w="19" h="26">
                <a:moveTo>
                  <a:pt x="7" y="26"/>
                </a:moveTo>
                <a:cubicBezTo>
                  <a:pt x="7" y="24"/>
                  <a:pt x="7" y="23"/>
                  <a:pt x="7" y="21"/>
                </a:cubicBezTo>
                <a:cubicBezTo>
                  <a:pt x="6" y="18"/>
                  <a:pt x="5" y="20"/>
                  <a:pt x="2" y="21"/>
                </a:cubicBezTo>
                <a:cubicBezTo>
                  <a:pt x="0" y="22"/>
                  <a:pt x="0" y="23"/>
                  <a:pt x="0" y="20"/>
                </a:cubicBezTo>
                <a:cubicBezTo>
                  <a:pt x="0" y="17"/>
                  <a:pt x="0" y="15"/>
                  <a:pt x="3" y="14"/>
                </a:cubicBezTo>
                <a:cubicBezTo>
                  <a:pt x="5" y="12"/>
                  <a:pt x="7" y="8"/>
                  <a:pt x="9" y="5"/>
                </a:cubicBezTo>
                <a:cubicBezTo>
                  <a:pt x="11" y="2"/>
                  <a:pt x="12" y="0"/>
                  <a:pt x="12" y="2"/>
                </a:cubicBezTo>
                <a:cubicBezTo>
                  <a:pt x="13" y="4"/>
                  <a:pt x="18" y="2"/>
                  <a:pt x="18" y="2"/>
                </a:cubicBezTo>
                <a:cubicBezTo>
                  <a:pt x="18" y="2"/>
                  <a:pt x="18" y="1"/>
                  <a:pt x="19"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35" name="Freeform 787"/>
          <p:cNvSpPr>
            <a:spLocks/>
          </p:cNvSpPr>
          <p:nvPr/>
        </p:nvSpPr>
        <p:spPr bwMode="auto">
          <a:xfrm>
            <a:off x="1728788" y="3084513"/>
            <a:ext cx="92075" cy="109537"/>
          </a:xfrm>
          <a:custGeom>
            <a:avLst/>
            <a:gdLst/>
            <a:ahLst/>
            <a:cxnLst>
              <a:cxn ang="0">
                <a:pos x="0" y="58"/>
              </a:cxn>
              <a:cxn ang="0">
                <a:pos x="24" y="44"/>
              </a:cxn>
              <a:cxn ang="0">
                <a:pos x="32" y="26"/>
              </a:cxn>
              <a:cxn ang="0">
                <a:pos x="35" y="19"/>
              </a:cxn>
              <a:cxn ang="0">
                <a:pos x="32" y="14"/>
              </a:cxn>
              <a:cxn ang="0">
                <a:pos x="44" y="6"/>
              </a:cxn>
              <a:cxn ang="0">
                <a:pos x="47" y="0"/>
              </a:cxn>
            </a:cxnLst>
            <a:rect l="0" t="0" r="r" b="b"/>
            <a:pathLst>
              <a:path w="48" h="58">
                <a:moveTo>
                  <a:pt x="0" y="58"/>
                </a:moveTo>
                <a:cubicBezTo>
                  <a:pt x="10" y="53"/>
                  <a:pt x="20" y="46"/>
                  <a:pt x="24" y="44"/>
                </a:cubicBezTo>
                <a:cubicBezTo>
                  <a:pt x="34" y="38"/>
                  <a:pt x="31" y="30"/>
                  <a:pt x="32" y="26"/>
                </a:cubicBezTo>
                <a:cubicBezTo>
                  <a:pt x="34" y="22"/>
                  <a:pt x="36" y="22"/>
                  <a:pt x="35" y="19"/>
                </a:cubicBezTo>
                <a:cubicBezTo>
                  <a:pt x="33" y="17"/>
                  <a:pt x="30" y="17"/>
                  <a:pt x="32" y="14"/>
                </a:cubicBezTo>
                <a:cubicBezTo>
                  <a:pt x="35" y="10"/>
                  <a:pt x="40" y="9"/>
                  <a:pt x="44" y="6"/>
                </a:cubicBezTo>
                <a:cubicBezTo>
                  <a:pt x="48" y="3"/>
                  <a:pt x="47" y="0"/>
                  <a:pt x="47"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36" name="Freeform 788"/>
          <p:cNvSpPr>
            <a:spLocks/>
          </p:cNvSpPr>
          <p:nvPr/>
        </p:nvSpPr>
        <p:spPr bwMode="auto">
          <a:xfrm>
            <a:off x="1651000" y="3154363"/>
            <a:ext cx="28575" cy="44450"/>
          </a:xfrm>
          <a:custGeom>
            <a:avLst/>
            <a:gdLst/>
            <a:ahLst/>
            <a:cxnLst>
              <a:cxn ang="0">
                <a:pos x="3" y="0"/>
              </a:cxn>
              <a:cxn ang="0">
                <a:pos x="13" y="7"/>
              </a:cxn>
              <a:cxn ang="0">
                <a:pos x="0" y="23"/>
              </a:cxn>
            </a:cxnLst>
            <a:rect l="0" t="0" r="r" b="b"/>
            <a:pathLst>
              <a:path w="15" h="23">
                <a:moveTo>
                  <a:pt x="3" y="0"/>
                </a:moveTo>
                <a:cubicBezTo>
                  <a:pt x="7" y="1"/>
                  <a:pt x="12" y="4"/>
                  <a:pt x="13" y="7"/>
                </a:cubicBezTo>
                <a:cubicBezTo>
                  <a:pt x="15" y="11"/>
                  <a:pt x="0" y="23"/>
                  <a:pt x="0" y="23"/>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37" name="Freeform 789"/>
          <p:cNvSpPr>
            <a:spLocks/>
          </p:cNvSpPr>
          <p:nvPr/>
        </p:nvSpPr>
        <p:spPr bwMode="auto">
          <a:xfrm>
            <a:off x="1497013" y="3957638"/>
            <a:ext cx="134937" cy="134937"/>
          </a:xfrm>
          <a:custGeom>
            <a:avLst/>
            <a:gdLst/>
            <a:ahLst/>
            <a:cxnLst>
              <a:cxn ang="0">
                <a:pos x="57" y="53"/>
              </a:cxn>
              <a:cxn ang="0">
                <a:pos x="58" y="48"/>
              </a:cxn>
              <a:cxn ang="0">
                <a:pos x="68" y="36"/>
              </a:cxn>
              <a:cxn ang="0">
                <a:pos x="67" y="17"/>
              </a:cxn>
              <a:cxn ang="0">
                <a:pos x="63" y="6"/>
              </a:cxn>
              <a:cxn ang="0">
                <a:pos x="57" y="0"/>
              </a:cxn>
              <a:cxn ang="0">
                <a:pos x="54" y="2"/>
              </a:cxn>
              <a:cxn ang="0">
                <a:pos x="45" y="3"/>
              </a:cxn>
              <a:cxn ang="0">
                <a:pos x="36" y="8"/>
              </a:cxn>
              <a:cxn ang="0">
                <a:pos x="29" y="6"/>
              </a:cxn>
              <a:cxn ang="0">
                <a:pos x="20" y="4"/>
              </a:cxn>
              <a:cxn ang="0">
                <a:pos x="16" y="12"/>
              </a:cxn>
              <a:cxn ang="0">
                <a:pos x="19" y="23"/>
              </a:cxn>
              <a:cxn ang="0">
                <a:pos x="21" y="27"/>
              </a:cxn>
              <a:cxn ang="0">
                <a:pos x="10" y="39"/>
              </a:cxn>
              <a:cxn ang="0">
                <a:pos x="2" y="54"/>
              </a:cxn>
              <a:cxn ang="0">
                <a:pos x="0" y="70"/>
              </a:cxn>
              <a:cxn ang="0">
                <a:pos x="0" y="71"/>
              </a:cxn>
            </a:cxnLst>
            <a:rect l="0" t="0" r="r" b="b"/>
            <a:pathLst>
              <a:path w="71" h="71">
                <a:moveTo>
                  <a:pt x="57" y="53"/>
                </a:moveTo>
                <a:cubicBezTo>
                  <a:pt x="57" y="52"/>
                  <a:pt x="57" y="49"/>
                  <a:pt x="58" y="48"/>
                </a:cubicBezTo>
                <a:cubicBezTo>
                  <a:pt x="60" y="44"/>
                  <a:pt x="68" y="40"/>
                  <a:pt x="68" y="36"/>
                </a:cubicBezTo>
                <a:cubicBezTo>
                  <a:pt x="68" y="32"/>
                  <a:pt x="71" y="24"/>
                  <a:pt x="67" y="17"/>
                </a:cubicBezTo>
                <a:cubicBezTo>
                  <a:pt x="62" y="10"/>
                  <a:pt x="66" y="7"/>
                  <a:pt x="63" y="6"/>
                </a:cubicBezTo>
                <a:cubicBezTo>
                  <a:pt x="62" y="5"/>
                  <a:pt x="59" y="2"/>
                  <a:pt x="57" y="0"/>
                </a:cubicBezTo>
                <a:cubicBezTo>
                  <a:pt x="56" y="1"/>
                  <a:pt x="55" y="2"/>
                  <a:pt x="54" y="2"/>
                </a:cubicBezTo>
                <a:cubicBezTo>
                  <a:pt x="51" y="2"/>
                  <a:pt x="46" y="3"/>
                  <a:pt x="45" y="3"/>
                </a:cubicBezTo>
                <a:cubicBezTo>
                  <a:pt x="43" y="3"/>
                  <a:pt x="39" y="7"/>
                  <a:pt x="36" y="8"/>
                </a:cubicBezTo>
                <a:cubicBezTo>
                  <a:pt x="33" y="10"/>
                  <a:pt x="33" y="8"/>
                  <a:pt x="29" y="6"/>
                </a:cubicBezTo>
                <a:cubicBezTo>
                  <a:pt x="25" y="4"/>
                  <a:pt x="24" y="2"/>
                  <a:pt x="20" y="4"/>
                </a:cubicBezTo>
                <a:cubicBezTo>
                  <a:pt x="15" y="7"/>
                  <a:pt x="16" y="9"/>
                  <a:pt x="16" y="12"/>
                </a:cubicBezTo>
                <a:cubicBezTo>
                  <a:pt x="16" y="16"/>
                  <a:pt x="16" y="21"/>
                  <a:pt x="19" y="23"/>
                </a:cubicBezTo>
                <a:cubicBezTo>
                  <a:pt x="21" y="25"/>
                  <a:pt x="23" y="26"/>
                  <a:pt x="21" y="27"/>
                </a:cubicBezTo>
                <a:cubicBezTo>
                  <a:pt x="19" y="29"/>
                  <a:pt x="13" y="38"/>
                  <a:pt x="10" y="39"/>
                </a:cubicBezTo>
                <a:cubicBezTo>
                  <a:pt x="7" y="40"/>
                  <a:pt x="2" y="49"/>
                  <a:pt x="2" y="54"/>
                </a:cubicBezTo>
                <a:cubicBezTo>
                  <a:pt x="2" y="58"/>
                  <a:pt x="2" y="69"/>
                  <a:pt x="0" y="70"/>
                </a:cubicBezTo>
                <a:cubicBezTo>
                  <a:pt x="0" y="71"/>
                  <a:pt x="0" y="71"/>
                  <a:pt x="0" y="71"/>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38" name="Freeform 790"/>
          <p:cNvSpPr>
            <a:spLocks/>
          </p:cNvSpPr>
          <p:nvPr/>
        </p:nvSpPr>
        <p:spPr bwMode="auto">
          <a:xfrm>
            <a:off x="6680200" y="2713038"/>
            <a:ext cx="822325" cy="47625"/>
          </a:xfrm>
          <a:custGeom>
            <a:avLst/>
            <a:gdLst/>
            <a:ahLst/>
            <a:cxnLst>
              <a:cxn ang="0">
                <a:pos x="431" y="24"/>
              </a:cxn>
              <a:cxn ang="0">
                <a:pos x="426" y="22"/>
              </a:cxn>
              <a:cxn ang="0">
                <a:pos x="416" y="20"/>
              </a:cxn>
              <a:cxn ang="0">
                <a:pos x="409" y="24"/>
              </a:cxn>
              <a:cxn ang="0">
                <a:pos x="401" y="19"/>
              </a:cxn>
              <a:cxn ang="0">
                <a:pos x="394" y="17"/>
              </a:cxn>
              <a:cxn ang="0">
                <a:pos x="385" y="13"/>
              </a:cxn>
              <a:cxn ang="0">
                <a:pos x="376" y="14"/>
              </a:cxn>
              <a:cxn ang="0">
                <a:pos x="367" y="9"/>
              </a:cxn>
              <a:cxn ang="0">
                <a:pos x="362" y="1"/>
              </a:cxn>
              <a:cxn ang="0">
                <a:pos x="361" y="4"/>
              </a:cxn>
              <a:cxn ang="0">
                <a:pos x="359" y="8"/>
              </a:cxn>
              <a:cxn ang="0">
                <a:pos x="0" y="8"/>
              </a:cxn>
            </a:cxnLst>
            <a:rect l="0" t="0" r="r" b="b"/>
            <a:pathLst>
              <a:path w="431" h="25">
                <a:moveTo>
                  <a:pt x="431" y="24"/>
                </a:moveTo>
                <a:cubicBezTo>
                  <a:pt x="429" y="23"/>
                  <a:pt x="427" y="22"/>
                  <a:pt x="426" y="22"/>
                </a:cubicBezTo>
                <a:cubicBezTo>
                  <a:pt x="423" y="21"/>
                  <a:pt x="417" y="21"/>
                  <a:pt x="416" y="20"/>
                </a:cubicBezTo>
                <a:cubicBezTo>
                  <a:pt x="415" y="20"/>
                  <a:pt x="412" y="23"/>
                  <a:pt x="409" y="24"/>
                </a:cubicBezTo>
                <a:cubicBezTo>
                  <a:pt x="407" y="25"/>
                  <a:pt x="405" y="22"/>
                  <a:pt x="401" y="19"/>
                </a:cubicBezTo>
                <a:cubicBezTo>
                  <a:pt x="397" y="16"/>
                  <a:pt x="398" y="20"/>
                  <a:pt x="394" y="17"/>
                </a:cubicBezTo>
                <a:cubicBezTo>
                  <a:pt x="390" y="14"/>
                  <a:pt x="387" y="13"/>
                  <a:pt x="385" y="13"/>
                </a:cubicBezTo>
                <a:cubicBezTo>
                  <a:pt x="384" y="14"/>
                  <a:pt x="379" y="15"/>
                  <a:pt x="376" y="14"/>
                </a:cubicBezTo>
                <a:cubicBezTo>
                  <a:pt x="373" y="12"/>
                  <a:pt x="367" y="11"/>
                  <a:pt x="367" y="9"/>
                </a:cubicBezTo>
                <a:cubicBezTo>
                  <a:pt x="367" y="8"/>
                  <a:pt x="364" y="2"/>
                  <a:pt x="362" y="1"/>
                </a:cubicBezTo>
                <a:cubicBezTo>
                  <a:pt x="360" y="0"/>
                  <a:pt x="361" y="2"/>
                  <a:pt x="361" y="4"/>
                </a:cubicBezTo>
                <a:cubicBezTo>
                  <a:pt x="361" y="5"/>
                  <a:pt x="359" y="8"/>
                  <a:pt x="359" y="8"/>
                </a:cubicBezTo>
                <a:cubicBezTo>
                  <a:pt x="0" y="8"/>
                  <a:pt x="0" y="8"/>
                  <a:pt x="0" y="8"/>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39" name="Freeform 791"/>
          <p:cNvSpPr>
            <a:spLocks/>
          </p:cNvSpPr>
          <p:nvPr/>
        </p:nvSpPr>
        <p:spPr bwMode="auto">
          <a:xfrm>
            <a:off x="7670800" y="2916238"/>
            <a:ext cx="11113" cy="23812"/>
          </a:xfrm>
          <a:custGeom>
            <a:avLst/>
            <a:gdLst/>
            <a:ahLst/>
            <a:cxnLst>
              <a:cxn ang="0">
                <a:pos x="0" y="13"/>
              </a:cxn>
              <a:cxn ang="0">
                <a:pos x="6" y="0"/>
              </a:cxn>
            </a:cxnLst>
            <a:rect l="0" t="0" r="r" b="b"/>
            <a:pathLst>
              <a:path w="6" h="13">
                <a:moveTo>
                  <a:pt x="0" y="13"/>
                </a:moveTo>
                <a:cubicBezTo>
                  <a:pt x="2" y="8"/>
                  <a:pt x="4" y="3"/>
                  <a:pt x="6"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40" name="Freeform 792"/>
          <p:cNvSpPr>
            <a:spLocks/>
          </p:cNvSpPr>
          <p:nvPr/>
        </p:nvSpPr>
        <p:spPr bwMode="auto">
          <a:xfrm>
            <a:off x="7766050" y="2908300"/>
            <a:ext cx="1588" cy="11113"/>
          </a:xfrm>
          <a:custGeom>
            <a:avLst/>
            <a:gdLst/>
            <a:ahLst/>
            <a:cxnLst>
              <a:cxn ang="0">
                <a:pos x="0" y="0"/>
              </a:cxn>
              <a:cxn ang="0">
                <a:pos x="0" y="6"/>
              </a:cxn>
            </a:cxnLst>
            <a:rect l="0" t="0" r="r" b="b"/>
            <a:pathLst>
              <a:path h="6">
                <a:moveTo>
                  <a:pt x="0" y="0"/>
                </a:moveTo>
                <a:cubicBezTo>
                  <a:pt x="0" y="2"/>
                  <a:pt x="0" y="4"/>
                  <a:pt x="0" y="6"/>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41" name="Freeform 793"/>
          <p:cNvSpPr>
            <a:spLocks/>
          </p:cNvSpPr>
          <p:nvPr/>
        </p:nvSpPr>
        <p:spPr bwMode="auto">
          <a:xfrm>
            <a:off x="7837488" y="2774950"/>
            <a:ext cx="238125" cy="106363"/>
          </a:xfrm>
          <a:custGeom>
            <a:avLst/>
            <a:gdLst/>
            <a:ahLst/>
            <a:cxnLst>
              <a:cxn ang="0">
                <a:pos x="125" y="43"/>
              </a:cxn>
              <a:cxn ang="0">
                <a:pos x="119" y="34"/>
              </a:cxn>
              <a:cxn ang="0">
                <a:pos x="113" y="28"/>
              </a:cxn>
              <a:cxn ang="0">
                <a:pos x="113" y="12"/>
              </a:cxn>
              <a:cxn ang="0">
                <a:pos x="106" y="3"/>
              </a:cxn>
              <a:cxn ang="0">
                <a:pos x="100" y="5"/>
              </a:cxn>
              <a:cxn ang="0">
                <a:pos x="94" y="0"/>
              </a:cxn>
              <a:cxn ang="0">
                <a:pos x="83" y="13"/>
              </a:cxn>
              <a:cxn ang="0">
                <a:pos x="82" y="19"/>
              </a:cxn>
              <a:cxn ang="0">
                <a:pos x="79" y="25"/>
              </a:cxn>
              <a:cxn ang="0">
                <a:pos x="73" y="36"/>
              </a:cxn>
              <a:cxn ang="0">
                <a:pos x="68" y="36"/>
              </a:cxn>
              <a:cxn ang="0">
                <a:pos x="64" y="41"/>
              </a:cxn>
              <a:cxn ang="0">
                <a:pos x="17" y="41"/>
              </a:cxn>
              <a:cxn ang="0">
                <a:pos x="0" y="56"/>
              </a:cxn>
            </a:cxnLst>
            <a:rect l="0" t="0" r="r" b="b"/>
            <a:pathLst>
              <a:path w="125" h="56">
                <a:moveTo>
                  <a:pt x="125" y="43"/>
                </a:moveTo>
                <a:cubicBezTo>
                  <a:pt x="123" y="40"/>
                  <a:pt x="119" y="36"/>
                  <a:pt x="119" y="34"/>
                </a:cubicBezTo>
                <a:cubicBezTo>
                  <a:pt x="119" y="30"/>
                  <a:pt x="113" y="32"/>
                  <a:pt x="113" y="28"/>
                </a:cubicBezTo>
                <a:cubicBezTo>
                  <a:pt x="113" y="24"/>
                  <a:pt x="113" y="17"/>
                  <a:pt x="113" y="12"/>
                </a:cubicBezTo>
                <a:cubicBezTo>
                  <a:pt x="113" y="6"/>
                  <a:pt x="109" y="3"/>
                  <a:pt x="106" y="3"/>
                </a:cubicBezTo>
                <a:cubicBezTo>
                  <a:pt x="102" y="2"/>
                  <a:pt x="103" y="5"/>
                  <a:pt x="100" y="5"/>
                </a:cubicBezTo>
                <a:cubicBezTo>
                  <a:pt x="97" y="5"/>
                  <a:pt x="95" y="1"/>
                  <a:pt x="94" y="0"/>
                </a:cubicBezTo>
                <a:cubicBezTo>
                  <a:pt x="93" y="0"/>
                  <a:pt x="84" y="11"/>
                  <a:pt x="83" y="13"/>
                </a:cubicBezTo>
                <a:cubicBezTo>
                  <a:pt x="81" y="15"/>
                  <a:pt x="82" y="17"/>
                  <a:pt x="82" y="19"/>
                </a:cubicBezTo>
                <a:cubicBezTo>
                  <a:pt x="81" y="21"/>
                  <a:pt x="81" y="22"/>
                  <a:pt x="79" y="25"/>
                </a:cubicBezTo>
                <a:cubicBezTo>
                  <a:pt x="78" y="28"/>
                  <a:pt x="73" y="36"/>
                  <a:pt x="73" y="36"/>
                </a:cubicBezTo>
                <a:cubicBezTo>
                  <a:pt x="68" y="36"/>
                  <a:pt x="68" y="36"/>
                  <a:pt x="68" y="36"/>
                </a:cubicBezTo>
                <a:cubicBezTo>
                  <a:pt x="64" y="41"/>
                  <a:pt x="64" y="41"/>
                  <a:pt x="64" y="41"/>
                </a:cubicBezTo>
                <a:cubicBezTo>
                  <a:pt x="17" y="41"/>
                  <a:pt x="17" y="41"/>
                  <a:pt x="17" y="41"/>
                </a:cubicBezTo>
                <a:cubicBezTo>
                  <a:pt x="0" y="56"/>
                  <a:pt x="0" y="56"/>
                  <a:pt x="0" y="56"/>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42" name="Freeform 794"/>
          <p:cNvSpPr>
            <a:spLocks/>
          </p:cNvSpPr>
          <p:nvPr/>
        </p:nvSpPr>
        <p:spPr bwMode="auto">
          <a:xfrm>
            <a:off x="6821488" y="3214688"/>
            <a:ext cx="496887" cy="184150"/>
          </a:xfrm>
          <a:custGeom>
            <a:avLst/>
            <a:gdLst/>
            <a:ahLst/>
            <a:cxnLst>
              <a:cxn ang="0">
                <a:pos x="0" y="3"/>
              </a:cxn>
              <a:cxn ang="0">
                <a:pos x="30" y="0"/>
              </a:cxn>
              <a:cxn ang="0">
                <a:pos x="78" y="19"/>
              </a:cxn>
              <a:cxn ang="0">
                <a:pos x="116" y="20"/>
              </a:cxn>
              <a:cxn ang="0">
                <a:pos x="119" y="14"/>
              </a:cxn>
              <a:cxn ang="0">
                <a:pos x="138" y="14"/>
              </a:cxn>
              <a:cxn ang="0">
                <a:pos x="161" y="30"/>
              </a:cxn>
              <a:cxn ang="0">
                <a:pos x="166" y="46"/>
              </a:cxn>
              <a:cxn ang="0">
                <a:pos x="181" y="53"/>
              </a:cxn>
              <a:cxn ang="0">
                <a:pos x="192" y="42"/>
              </a:cxn>
              <a:cxn ang="0">
                <a:pos x="211" y="49"/>
              </a:cxn>
              <a:cxn ang="0">
                <a:pos x="220" y="64"/>
              </a:cxn>
              <a:cxn ang="0">
                <a:pos x="231" y="79"/>
              </a:cxn>
              <a:cxn ang="0">
                <a:pos x="237" y="90"/>
              </a:cxn>
              <a:cxn ang="0">
                <a:pos x="260" y="96"/>
              </a:cxn>
            </a:cxnLst>
            <a:rect l="0" t="0" r="r" b="b"/>
            <a:pathLst>
              <a:path w="260" h="96">
                <a:moveTo>
                  <a:pt x="0" y="3"/>
                </a:moveTo>
                <a:cubicBezTo>
                  <a:pt x="30" y="0"/>
                  <a:pt x="30" y="0"/>
                  <a:pt x="30" y="0"/>
                </a:cubicBezTo>
                <a:cubicBezTo>
                  <a:pt x="78" y="19"/>
                  <a:pt x="78" y="19"/>
                  <a:pt x="78" y="19"/>
                </a:cubicBezTo>
                <a:cubicBezTo>
                  <a:pt x="116" y="20"/>
                  <a:pt x="116" y="20"/>
                  <a:pt x="116" y="20"/>
                </a:cubicBezTo>
                <a:cubicBezTo>
                  <a:pt x="119" y="14"/>
                  <a:pt x="119" y="14"/>
                  <a:pt x="119" y="14"/>
                </a:cubicBezTo>
                <a:cubicBezTo>
                  <a:pt x="138" y="14"/>
                  <a:pt x="138" y="14"/>
                  <a:pt x="138" y="14"/>
                </a:cubicBezTo>
                <a:cubicBezTo>
                  <a:pt x="161" y="30"/>
                  <a:pt x="161" y="30"/>
                  <a:pt x="161" y="30"/>
                </a:cubicBezTo>
                <a:cubicBezTo>
                  <a:pt x="161" y="30"/>
                  <a:pt x="164" y="44"/>
                  <a:pt x="166" y="46"/>
                </a:cubicBezTo>
                <a:cubicBezTo>
                  <a:pt x="169" y="48"/>
                  <a:pt x="178" y="53"/>
                  <a:pt x="181" y="53"/>
                </a:cubicBezTo>
                <a:cubicBezTo>
                  <a:pt x="184" y="53"/>
                  <a:pt x="187" y="41"/>
                  <a:pt x="192" y="42"/>
                </a:cubicBezTo>
                <a:cubicBezTo>
                  <a:pt x="197" y="42"/>
                  <a:pt x="209" y="44"/>
                  <a:pt x="211" y="49"/>
                </a:cubicBezTo>
                <a:cubicBezTo>
                  <a:pt x="214" y="54"/>
                  <a:pt x="214" y="60"/>
                  <a:pt x="220" y="64"/>
                </a:cubicBezTo>
                <a:cubicBezTo>
                  <a:pt x="225" y="68"/>
                  <a:pt x="231" y="73"/>
                  <a:pt x="231" y="79"/>
                </a:cubicBezTo>
                <a:cubicBezTo>
                  <a:pt x="231" y="84"/>
                  <a:pt x="234" y="88"/>
                  <a:pt x="237" y="90"/>
                </a:cubicBezTo>
                <a:cubicBezTo>
                  <a:pt x="239" y="91"/>
                  <a:pt x="251" y="94"/>
                  <a:pt x="260" y="96"/>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43" name="Freeform 795"/>
          <p:cNvSpPr>
            <a:spLocks/>
          </p:cNvSpPr>
          <p:nvPr/>
        </p:nvSpPr>
        <p:spPr bwMode="auto">
          <a:xfrm>
            <a:off x="6218238" y="1955800"/>
            <a:ext cx="280987" cy="565150"/>
          </a:xfrm>
          <a:custGeom>
            <a:avLst/>
            <a:gdLst/>
            <a:ahLst/>
            <a:cxnLst>
              <a:cxn ang="0">
                <a:pos x="146" y="296"/>
              </a:cxn>
              <a:cxn ang="0">
                <a:pos x="147" y="292"/>
              </a:cxn>
              <a:cxn ang="0">
                <a:pos x="144" y="288"/>
              </a:cxn>
              <a:cxn ang="0">
                <a:pos x="146" y="282"/>
              </a:cxn>
              <a:cxn ang="0">
                <a:pos x="121" y="268"/>
              </a:cxn>
              <a:cxn ang="0">
                <a:pos x="101" y="237"/>
              </a:cxn>
              <a:cxn ang="0">
                <a:pos x="89" y="225"/>
              </a:cxn>
              <a:cxn ang="0">
                <a:pos x="80" y="217"/>
              </a:cxn>
              <a:cxn ang="0">
                <a:pos x="75" y="210"/>
              </a:cxn>
              <a:cxn ang="0">
                <a:pos x="70" y="211"/>
              </a:cxn>
              <a:cxn ang="0">
                <a:pos x="62" y="213"/>
              </a:cxn>
              <a:cxn ang="0">
                <a:pos x="61" y="217"/>
              </a:cxn>
              <a:cxn ang="0">
                <a:pos x="48" y="224"/>
              </a:cxn>
              <a:cxn ang="0">
                <a:pos x="33" y="210"/>
              </a:cxn>
              <a:cxn ang="0">
                <a:pos x="27" y="204"/>
              </a:cxn>
              <a:cxn ang="0">
                <a:pos x="22" y="199"/>
              </a:cxn>
              <a:cxn ang="0">
                <a:pos x="13" y="201"/>
              </a:cxn>
              <a:cxn ang="0">
                <a:pos x="8" y="199"/>
              </a:cxn>
              <a:cxn ang="0">
                <a:pos x="5" y="200"/>
              </a:cxn>
              <a:cxn ang="0">
                <a:pos x="0" y="200"/>
              </a:cxn>
              <a:cxn ang="0">
                <a:pos x="0" y="0"/>
              </a:cxn>
            </a:cxnLst>
            <a:rect l="0" t="0" r="r" b="b"/>
            <a:pathLst>
              <a:path w="147" h="296">
                <a:moveTo>
                  <a:pt x="146" y="296"/>
                </a:moveTo>
                <a:cubicBezTo>
                  <a:pt x="147" y="294"/>
                  <a:pt x="147" y="292"/>
                  <a:pt x="147" y="292"/>
                </a:cubicBezTo>
                <a:cubicBezTo>
                  <a:pt x="147" y="291"/>
                  <a:pt x="144" y="291"/>
                  <a:pt x="144" y="288"/>
                </a:cubicBezTo>
                <a:cubicBezTo>
                  <a:pt x="143" y="285"/>
                  <a:pt x="146" y="283"/>
                  <a:pt x="146" y="282"/>
                </a:cubicBezTo>
                <a:cubicBezTo>
                  <a:pt x="146" y="281"/>
                  <a:pt x="124" y="271"/>
                  <a:pt x="121" y="268"/>
                </a:cubicBezTo>
                <a:cubicBezTo>
                  <a:pt x="118" y="266"/>
                  <a:pt x="103" y="240"/>
                  <a:pt x="101" y="237"/>
                </a:cubicBezTo>
                <a:cubicBezTo>
                  <a:pt x="99" y="233"/>
                  <a:pt x="92" y="229"/>
                  <a:pt x="89" y="225"/>
                </a:cubicBezTo>
                <a:cubicBezTo>
                  <a:pt x="85" y="222"/>
                  <a:pt x="82" y="220"/>
                  <a:pt x="80" y="217"/>
                </a:cubicBezTo>
                <a:cubicBezTo>
                  <a:pt x="77" y="215"/>
                  <a:pt x="77" y="211"/>
                  <a:pt x="75" y="210"/>
                </a:cubicBezTo>
                <a:cubicBezTo>
                  <a:pt x="73" y="209"/>
                  <a:pt x="72" y="209"/>
                  <a:pt x="70" y="211"/>
                </a:cubicBezTo>
                <a:cubicBezTo>
                  <a:pt x="68" y="213"/>
                  <a:pt x="65" y="212"/>
                  <a:pt x="62" y="213"/>
                </a:cubicBezTo>
                <a:cubicBezTo>
                  <a:pt x="58" y="213"/>
                  <a:pt x="62" y="214"/>
                  <a:pt x="61" y="217"/>
                </a:cubicBezTo>
                <a:cubicBezTo>
                  <a:pt x="60" y="220"/>
                  <a:pt x="51" y="224"/>
                  <a:pt x="48" y="224"/>
                </a:cubicBezTo>
                <a:cubicBezTo>
                  <a:pt x="46" y="224"/>
                  <a:pt x="37" y="215"/>
                  <a:pt x="33" y="210"/>
                </a:cubicBezTo>
                <a:cubicBezTo>
                  <a:pt x="28" y="205"/>
                  <a:pt x="28" y="207"/>
                  <a:pt x="27" y="204"/>
                </a:cubicBezTo>
                <a:cubicBezTo>
                  <a:pt x="25" y="201"/>
                  <a:pt x="26" y="201"/>
                  <a:pt x="22" y="199"/>
                </a:cubicBezTo>
                <a:cubicBezTo>
                  <a:pt x="18" y="197"/>
                  <a:pt x="15" y="200"/>
                  <a:pt x="13" y="201"/>
                </a:cubicBezTo>
                <a:cubicBezTo>
                  <a:pt x="11" y="202"/>
                  <a:pt x="10" y="200"/>
                  <a:pt x="8" y="199"/>
                </a:cubicBezTo>
                <a:cubicBezTo>
                  <a:pt x="5" y="198"/>
                  <a:pt x="6" y="199"/>
                  <a:pt x="5" y="200"/>
                </a:cubicBezTo>
                <a:cubicBezTo>
                  <a:pt x="3" y="201"/>
                  <a:pt x="0" y="200"/>
                  <a:pt x="0" y="200"/>
                </a:cubicBezTo>
                <a:cubicBezTo>
                  <a:pt x="0" y="0"/>
                  <a:pt x="0" y="0"/>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44" name="Freeform 796"/>
          <p:cNvSpPr>
            <a:spLocks/>
          </p:cNvSpPr>
          <p:nvPr/>
        </p:nvSpPr>
        <p:spPr bwMode="auto">
          <a:xfrm>
            <a:off x="7516813" y="3597275"/>
            <a:ext cx="30162" cy="66675"/>
          </a:xfrm>
          <a:custGeom>
            <a:avLst/>
            <a:gdLst/>
            <a:ahLst/>
            <a:cxnLst>
              <a:cxn ang="0">
                <a:pos x="16" y="4"/>
              </a:cxn>
              <a:cxn ang="0">
                <a:pos x="12" y="1"/>
              </a:cxn>
              <a:cxn ang="0">
                <a:pos x="2" y="10"/>
              </a:cxn>
              <a:cxn ang="0">
                <a:pos x="0" y="10"/>
              </a:cxn>
              <a:cxn ang="0">
                <a:pos x="0" y="35"/>
              </a:cxn>
              <a:cxn ang="0">
                <a:pos x="4" y="35"/>
              </a:cxn>
            </a:cxnLst>
            <a:rect l="0" t="0" r="r" b="b"/>
            <a:pathLst>
              <a:path w="16" h="35">
                <a:moveTo>
                  <a:pt x="16" y="4"/>
                </a:moveTo>
                <a:cubicBezTo>
                  <a:pt x="15" y="3"/>
                  <a:pt x="13" y="2"/>
                  <a:pt x="12" y="1"/>
                </a:cubicBezTo>
                <a:cubicBezTo>
                  <a:pt x="9" y="0"/>
                  <a:pt x="2" y="10"/>
                  <a:pt x="2" y="10"/>
                </a:cubicBezTo>
                <a:cubicBezTo>
                  <a:pt x="0" y="10"/>
                  <a:pt x="0" y="10"/>
                  <a:pt x="0" y="10"/>
                </a:cubicBezTo>
                <a:cubicBezTo>
                  <a:pt x="0" y="35"/>
                  <a:pt x="0" y="35"/>
                  <a:pt x="0" y="35"/>
                </a:cubicBezTo>
                <a:cubicBezTo>
                  <a:pt x="4" y="35"/>
                  <a:pt x="4" y="35"/>
                  <a:pt x="4" y="35"/>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45" name="Freeform 797"/>
          <p:cNvSpPr>
            <a:spLocks/>
          </p:cNvSpPr>
          <p:nvPr/>
        </p:nvSpPr>
        <p:spPr bwMode="auto">
          <a:xfrm>
            <a:off x="7558088" y="3686175"/>
            <a:ext cx="104775" cy="55563"/>
          </a:xfrm>
          <a:custGeom>
            <a:avLst/>
            <a:gdLst/>
            <a:ahLst/>
            <a:cxnLst>
              <a:cxn ang="0">
                <a:pos x="0" y="29"/>
              </a:cxn>
              <a:cxn ang="0">
                <a:pos x="8" y="27"/>
              </a:cxn>
              <a:cxn ang="0">
                <a:pos x="11" y="19"/>
              </a:cxn>
              <a:cxn ang="0">
                <a:pos x="19" y="14"/>
              </a:cxn>
              <a:cxn ang="0">
                <a:pos x="24" y="16"/>
              </a:cxn>
              <a:cxn ang="0">
                <a:pos x="36" y="4"/>
              </a:cxn>
              <a:cxn ang="0">
                <a:pos x="49" y="3"/>
              </a:cxn>
              <a:cxn ang="0">
                <a:pos x="55" y="0"/>
              </a:cxn>
            </a:cxnLst>
            <a:rect l="0" t="0" r="r" b="b"/>
            <a:pathLst>
              <a:path w="55" h="29">
                <a:moveTo>
                  <a:pt x="0" y="29"/>
                </a:moveTo>
                <a:cubicBezTo>
                  <a:pt x="3" y="28"/>
                  <a:pt x="7" y="28"/>
                  <a:pt x="8" y="27"/>
                </a:cubicBezTo>
                <a:cubicBezTo>
                  <a:pt x="9" y="26"/>
                  <a:pt x="9" y="21"/>
                  <a:pt x="11" y="19"/>
                </a:cubicBezTo>
                <a:cubicBezTo>
                  <a:pt x="13" y="17"/>
                  <a:pt x="15" y="14"/>
                  <a:pt x="19" y="14"/>
                </a:cubicBezTo>
                <a:cubicBezTo>
                  <a:pt x="22" y="14"/>
                  <a:pt x="22" y="18"/>
                  <a:pt x="24" y="16"/>
                </a:cubicBezTo>
                <a:cubicBezTo>
                  <a:pt x="26" y="14"/>
                  <a:pt x="33" y="4"/>
                  <a:pt x="36" y="4"/>
                </a:cubicBezTo>
                <a:cubicBezTo>
                  <a:pt x="39" y="4"/>
                  <a:pt x="45" y="7"/>
                  <a:pt x="49" y="3"/>
                </a:cubicBezTo>
                <a:cubicBezTo>
                  <a:pt x="51" y="1"/>
                  <a:pt x="53" y="0"/>
                  <a:pt x="55"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46" name="Freeform 798"/>
          <p:cNvSpPr>
            <a:spLocks/>
          </p:cNvSpPr>
          <p:nvPr/>
        </p:nvSpPr>
        <p:spPr bwMode="auto">
          <a:xfrm>
            <a:off x="7513638" y="3668713"/>
            <a:ext cx="39687" cy="63500"/>
          </a:xfrm>
          <a:custGeom>
            <a:avLst/>
            <a:gdLst/>
            <a:ahLst/>
            <a:cxnLst>
              <a:cxn ang="0">
                <a:pos x="11" y="0"/>
              </a:cxn>
              <a:cxn ang="0">
                <a:pos x="1" y="11"/>
              </a:cxn>
              <a:cxn ang="0">
                <a:pos x="1" y="18"/>
              </a:cxn>
              <a:cxn ang="0">
                <a:pos x="18" y="25"/>
              </a:cxn>
              <a:cxn ang="0">
                <a:pos x="19" y="33"/>
              </a:cxn>
            </a:cxnLst>
            <a:rect l="0" t="0" r="r" b="b"/>
            <a:pathLst>
              <a:path w="20" h="33">
                <a:moveTo>
                  <a:pt x="11" y="0"/>
                </a:moveTo>
                <a:cubicBezTo>
                  <a:pt x="7" y="3"/>
                  <a:pt x="1" y="8"/>
                  <a:pt x="1" y="11"/>
                </a:cubicBezTo>
                <a:cubicBezTo>
                  <a:pt x="1" y="14"/>
                  <a:pt x="0" y="16"/>
                  <a:pt x="1" y="18"/>
                </a:cubicBezTo>
                <a:cubicBezTo>
                  <a:pt x="3" y="20"/>
                  <a:pt x="16" y="23"/>
                  <a:pt x="18" y="25"/>
                </a:cubicBezTo>
                <a:cubicBezTo>
                  <a:pt x="20" y="27"/>
                  <a:pt x="19" y="30"/>
                  <a:pt x="19" y="33"/>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47" name="Freeform 799"/>
          <p:cNvSpPr>
            <a:spLocks/>
          </p:cNvSpPr>
          <p:nvPr/>
        </p:nvSpPr>
        <p:spPr bwMode="auto">
          <a:xfrm>
            <a:off x="7442200" y="3616325"/>
            <a:ext cx="74613" cy="79375"/>
          </a:xfrm>
          <a:custGeom>
            <a:avLst/>
            <a:gdLst/>
            <a:ahLst/>
            <a:cxnLst>
              <a:cxn ang="0">
                <a:pos x="39" y="0"/>
              </a:cxn>
              <a:cxn ang="0">
                <a:pos x="17" y="0"/>
              </a:cxn>
              <a:cxn ang="0">
                <a:pos x="13" y="7"/>
              </a:cxn>
              <a:cxn ang="0">
                <a:pos x="23" y="22"/>
              </a:cxn>
              <a:cxn ang="0">
                <a:pos x="6" y="24"/>
              </a:cxn>
              <a:cxn ang="0">
                <a:pos x="0" y="42"/>
              </a:cxn>
            </a:cxnLst>
            <a:rect l="0" t="0" r="r" b="b"/>
            <a:pathLst>
              <a:path w="39" h="42">
                <a:moveTo>
                  <a:pt x="39" y="0"/>
                </a:moveTo>
                <a:cubicBezTo>
                  <a:pt x="17" y="0"/>
                  <a:pt x="17" y="0"/>
                  <a:pt x="17" y="0"/>
                </a:cubicBezTo>
                <a:cubicBezTo>
                  <a:pt x="17" y="0"/>
                  <a:pt x="14" y="6"/>
                  <a:pt x="13" y="7"/>
                </a:cubicBezTo>
                <a:cubicBezTo>
                  <a:pt x="11" y="9"/>
                  <a:pt x="21" y="17"/>
                  <a:pt x="23" y="22"/>
                </a:cubicBezTo>
                <a:cubicBezTo>
                  <a:pt x="26" y="26"/>
                  <a:pt x="9" y="23"/>
                  <a:pt x="6" y="24"/>
                </a:cubicBezTo>
                <a:cubicBezTo>
                  <a:pt x="4" y="24"/>
                  <a:pt x="1" y="35"/>
                  <a:pt x="0" y="42"/>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48" name="Line 800"/>
          <p:cNvSpPr>
            <a:spLocks noChangeShapeType="1"/>
          </p:cNvSpPr>
          <p:nvPr/>
        </p:nvSpPr>
        <p:spPr bwMode="auto">
          <a:xfrm flipH="1">
            <a:off x="7497763" y="3700463"/>
            <a:ext cx="19050" cy="19050"/>
          </a:xfrm>
          <a:prstGeom prst="line">
            <a:avLst/>
          </a:prstGeom>
          <a:noFill/>
          <a:ln w="3175">
            <a:noFill/>
            <a:miter lim="800000"/>
            <a:headEnd/>
            <a:tailEnd/>
          </a:ln>
        </p:spPr>
        <p:txBody>
          <a:bodyPr/>
          <a:lstStyle/>
          <a:p>
            <a:pPr>
              <a:defRPr/>
            </a:pPr>
            <a:endParaRPr lang="ja-JP" altLang="en-US">
              <a:latin typeface="+mn-ea"/>
              <a:ea typeface="+mn-ea"/>
            </a:endParaRPr>
          </a:p>
        </p:txBody>
      </p:sp>
      <p:sp>
        <p:nvSpPr>
          <p:cNvPr id="1249" name="Freeform 801"/>
          <p:cNvSpPr>
            <a:spLocks/>
          </p:cNvSpPr>
          <p:nvPr/>
        </p:nvSpPr>
        <p:spPr bwMode="auto">
          <a:xfrm>
            <a:off x="8218488" y="3852863"/>
            <a:ext cx="36512" cy="87312"/>
          </a:xfrm>
          <a:custGeom>
            <a:avLst/>
            <a:gdLst/>
            <a:ahLst/>
            <a:cxnLst>
              <a:cxn ang="0">
                <a:pos x="10" y="46"/>
              </a:cxn>
              <a:cxn ang="0">
                <a:pos x="9" y="45"/>
              </a:cxn>
              <a:cxn ang="0">
                <a:pos x="0" y="35"/>
              </a:cxn>
              <a:cxn ang="0">
                <a:pos x="1" y="26"/>
              </a:cxn>
              <a:cxn ang="0">
                <a:pos x="9" y="22"/>
              </a:cxn>
              <a:cxn ang="0">
                <a:pos x="11" y="18"/>
              </a:cxn>
              <a:cxn ang="0">
                <a:pos x="9" y="9"/>
              </a:cxn>
              <a:cxn ang="0">
                <a:pos x="18" y="0"/>
              </a:cxn>
            </a:cxnLst>
            <a:rect l="0" t="0" r="r" b="b"/>
            <a:pathLst>
              <a:path w="19" h="46">
                <a:moveTo>
                  <a:pt x="10" y="46"/>
                </a:moveTo>
                <a:cubicBezTo>
                  <a:pt x="10" y="46"/>
                  <a:pt x="10" y="45"/>
                  <a:pt x="9" y="45"/>
                </a:cubicBezTo>
                <a:cubicBezTo>
                  <a:pt x="7" y="43"/>
                  <a:pt x="0" y="37"/>
                  <a:pt x="0" y="35"/>
                </a:cubicBezTo>
                <a:cubicBezTo>
                  <a:pt x="0" y="33"/>
                  <a:pt x="1" y="29"/>
                  <a:pt x="1" y="26"/>
                </a:cubicBezTo>
                <a:cubicBezTo>
                  <a:pt x="1" y="24"/>
                  <a:pt x="7" y="24"/>
                  <a:pt x="9" y="22"/>
                </a:cubicBezTo>
                <a:cubicBezTo>
                  <a:pt x="11" y="19"/>
                  <a:pt x="14" y="20"/>
                  <a:pt x="11" y="18"/>
                </a:cubicBezTo>
                <a:cubicBezTo>
                  <a:pt x="9" y="15"/>
                  <a:pt x="5" y="12"/>
                  <a:pt x="9" y="9"/>
                </a:cubicBezTo>
                <a:cubicBezTo>
                  <a:pt x="12" y="7"/>
                  <a:pt x="19" y="5"/>
                  <a:pt x="18"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50" name="Freeform 802"/>
          <p:cNvSpPr>
            <a:spLocks/>
          </p:cNvSpPr>
          <p:nvPr/>
        </p:nvSpPr>
        <p:spPr bwMode="auto">
          <a:xfrm>
            <a:off x="7605713" y="3786188"/>
            <a:ext cx="46037" cy="11112"/>
          </a:xfrm>
          <a:custGeom>
            <a:avLst/>
            <a:gdLst/>
            <a:ahLst/>
            <a:cxnLst>
              <a:cxn ang="0">
                <a:pos x="24" y="5"/>
              </a:cxn>
              <a:cxn ang="0">
                <a:pos x="15" y="2"/>
              </a:cxn>
              <a:cxn ang="0">
                <a:pos x="0" y="0"/>
              </a:cxn>
            </a:cxnLst>
            <a:rect l="0" t="0" r="r" b="b"/>
            <a:pathLst>
              <a:path w="24" h="6">
                <a:moveTo>
                  <a:pt x="24" y="5"/>
                </a:moveTo>
                <a:cubicBezTo>
                  <a:pt x="19" y="6"/>
                  <a:pt x="16" y="3"/>
                  <a:pt x="15" y="2"/>
                </a:cubicBezTo>
                <a:cubicBezTo>
                  <a:pt x="13" y="0"/>
                  <a:pt x="5" y="0"/>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51" name="Freeform 803"/>
          <p:cNvSpPr>
            <a:spLocks/>
          </p:cNvSpPr>
          <p:nvPr/>
        </p:nvSpPr>
        <p:spPr bwMode="auto">
          <a:xfrm>
            <a:off x="7670800" y="3825875"/>
            <a:ext cx="6350" cy="30163"/>
          </a:xfrm>
          <a:custGeom>
            <a:avLst/>
            <a:gdLst/>
            <a:ahLst/>
            <a:cxnLst>
              <a:cxn ang="0">
                <a:pos x="1" y="16"/>
              </a:cxn>
              <a:cxn ang="0">
                <a:pos x="3" y="11"/>
              </a:cxn>
              <a:cxn ang="0">
                <a:pos x="0" y="4"/>
              </a:cxn>
              <a:cxn ang="0">
                <a:pos x="3" y="0"/>
              </a:cxn>
            </a:cxnLst>
            <a:rect l="0" t="0" r="r" b="b"/>
            <a:pathLst>
              <a:path w="3" h="16">
                <a:moveTo>
                  <a:pt x="1" y="16"/>
                </a:moveTo>
                <a:cubicBezTo>
                  <a:pt x="1" y="14"/>
                  <a:pt x="2" y="11"/>
                  <a:pt x="3" y="11"/>
                </a:cubicBezTo>
                <a:cubicBezTo>
                  <a:pt x="3" y="9"/>
                  <a:pt x="1" y="7"/>
                  <a:pt x="0" y="4"/>
                </a:cubicBezTo>
                <a:cubicBezTo>
                  <a:pt x="0" y="3"/>
                  <a:pt x="1" y="1"/>
                  <a:pt x="3"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52" name="Freeform 804"/>
          <p:cNvSpPr>
            <a:spLocks/>
          </p:cNvSpPr>
          <p:nvPr/>
        </p:nvSpPr>
        <p:spPr bwMode="auto">
          <a:xfrm>
            <a:off x="8026400" y="5529263"/>
            <a:ext cx="52388" cy="80962"/>
          </a:xfrm>
          <a:custGeom>
            <a:avLst/>
            <a:gdLst/>
            <a:ahLst/>
            <a:cxnLst>
              <a:cxn ang="0">
                <a:pos x="0" y="0"/>
              </a:cxn>
              <a:cxn ang="0">
                <a:pos x="0" y="38"/>
              </a:cxn>
              <a:cxn ang="0">
                <a:pos x="18" y="38"/>
              </a:cxn>
              <a:cxn ang="0">
                <a:pos x="28" y="42"/>
              </a:cxn>
            </a:cxnLst>
            <a:rect l="0" t="0" r="r" b="b"/>
            <a:pathLst>
              <a:path w="28" h="42">
                <a:moveTo>
                  <a:pt x="0" y="0"/>
                </a:moveTo>
                <a:cubicBezTo>
                  <a:pt x="0" y="38"/>
                  <a:pt x="0" y="38"/>
                  <a:pt x="0" y="38"/>
                </a:cubicBezTo>
                <a:cubicBezTo>
                  <a:pt x="0" y="38"/>
                  <a:pt x="15" y="38"/>
                  <a:pt x="18" y="38"/>
                </a:cubicBezTo>
                <a:cubicBezTo>
                  <a:pt x="21" y="38"/>
                  <a:pt x="25" y="40"/>
                  <a:pt x="28" y="42"/>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53" name="Freeform 806"/>
          <p:cNvSpPr>
            <a:spLocks/>
          </p:cNvSpPr>
          <p:nvPr/>
        </p:nvSpPr>
        <p:spPr bwMode="auto">
          <a:xfrm>
            <a:off x="7904163" y="4622800"/>
            <a:ext cx="504825" cy="889000"/>
          </a:xfrm>
          <a:custGeom>
            <a:avLst/>
            <a:gdLst/>
            <a:ahLst/>
            <a:cxnLst>
              <a:cxn ang="0">
                <a:pos x="199" y="161"/>
              </a:cxn>
              <a:cxn ang="0">
                <a:pos x="205" y="136"/>
              </a:cxn>
              <a:cxn ang="0">
                <a:pos x="229" y="99"/>
              </a:cxn>
              <a:cxn ang="0">
                <a:pos x="264" y="70"/>
              </a:cxn>
              <a:cxn ang="0">
                <a:pos x="258" y="53"/>
              </a:cxn>
              <a:cxn ang="0">
                <a:pos x="251" y="64"/>
              </a:cxn>
              <a:cxn ang="0">
                <a:pos x="238" y="76"/>
              </a:cxn>
              <a:cxn ang="0">
                <a:pos x="223" y="80"/>
              </a:cxn>
              <a:cxn ang="0">
                <a:pos x="197" y="77"/>
              </a:cxn>
              <a:cxn ang="0">
                <a:pos x="206" y="60"/>
              </a:cxn>
              <a:cxn ang="0">
                <a:pos x="196" y="40"/>
              </a:cxn>
              <a:cxn ang="0">
                <a:pos x="167" y="26"/>
              </a:cxn>
              <a:cxn ang="0">
                <a:pos x="145" y="3"/>
              </a:cxn>
              <a:cxn ang="0">
                <a:pos x="124" y="10"/>
              </a:cxn>
              <a:cxn ang="0">
                <a:pos x="107" y="4"/>
              </a:cxn>
              <a:cxn ang="0">
                <a:pos x="89" y="6"/>
              </a:cxn>
              <a:cxn ang="0">
                <a:pos x="83" y="30"/>
              </a:cxn>
              <a:cxn ang="0">
                <a:pos x="66" y="57"/>
              </a:cxn>
              <a:cxn ang="0">
                <a:pos x="68" y="72"/>
              </a:cxn>
              <a:cxn ang="0">
                <a:pos x="51" y="94"/>
              </a:cxn>
              <a:cxn ang="0">
                <a:pos x="47" y="111"/>
              </a:cxn>
              <a:cxn ang="0">
                <a:pos x="43" y="131"/>
              </a:cxn>
              <a:cxn ang="0">
                <a:pos x="46" y="157"/>
              </a:cxn>
              <a:cxn ang="0">
                <a:pos x="44" y="180"/>
              </a:cxn>
              <a:cxn ang="0">
                <a:pos x="42" y="206"/>
              </a:cxn>
              <a:cxn ang="0">
                <a:pos x="34" y="235"/>
              </a:cxn>
              <a:cxn ang="0">
                <a:pos x="27" y="256"/>
              </a:cxn>
              <a:cxn ang="0">
                <a:pos x="21" y="297"/>
              </a:cxn>
              <a:cxn ang="0">
                <a:pos x="23" y="334"/>
              </a:cxn>
              <a:cxn ang="0">
                <a:pos x="23" y="344"/>
              </a:cxn>
              <a:cxn ang="0">
                <a:pos x="24" y="361"/>
              </a:cxn>
              <a:cxn ang="0">
                <a:pos x="14" y="386"/>
              </a:cxn>
              <a:cxn ang="0">
                <a:pos x="7" y="409"/>
              </a:cxn>
              <a:cxn ang="0">
                <a:pos x="3" y="432"/>
              </a:cxn>
              <a:cxn ang="0">
                <a:pos x="16" y="441"/>
              </a:cxn>
              <a:cxn ang="0">
                <a:pos x="23" y="462"/>
              </a:cxn>
              <a:cxn ang="0">
                <a:pos x="54" y="466"/>
              </a:cxn>
            </a:cxnLst>
            <a:rect l="0" t="0" r="r" b="b"/>
            <a:pathLst>
              <a:path w="265" h="466">
                <a:moveTo>
                  <a:pt x="202" y="177"/>
                </a:moveTo>
                <a:cubicBezTo>
                  <a:pt x="200" y="172"/>
                  <a:pt x="197" y="163"/>
                  <a:pt x="199" y="161"/>
                </a:cubicBezTo>
                <a:cubicBezTo>
                  <a:pt x="202" y="158"/>
                  <a:pt x="204" y="157"/>
                  <a:pt x="205" y="154"/>
                </a:cubicBezTo>
                <a:cubicBezTo>
                  <a:pt x="205" y="150"/>
                  <a:pt x="203" y="140"/>
                  <a:pt x="205" y="136"/>
                </a:cubicBezTo>
                <a:cubicBezTo>
                  <a:pt x="206" y="132"/>
                  <a:pt x="205" y="120"/>
                  <a:pt x="211" y="116"/>
                </a:cubicBezTo>
                <a:cubicBezTo>
                  <a:pt x="218" y="111"/>
                  <a:pt x="223" y="105"/>
                  <a:pt x="229" y="99"/>
                </a:cubicBezTo>
                <a:cubicBezTo>
                  <a:pt x="234" y="92"/>
                  <a:pt x="241" y="82"/>
                  <a:pt x="248" y="79"/>
                </a:cubicBezTo>
                <a:cubicBezTo>
                  <a:pt x="256" y="76"/>
                  <a:pt x="264" y="76"/>
                  <a:pt x="264" y="70"/>
                </a:cubicBezTo>
                <a:cubicBezTo>
                  <a:pt x="264" y="65"/>
                  <a:pt x="265" y="62"/>
                  <a:pt x="261" y="57"/>
                </a:cubicBezTo>
                <a:cubicBezTo>
                  <a:pt x="258" y="53"/>
                  <a:pt x="261" y="53"/>
                  <a:pt x="258" y="53"/>
                </a:cubicBezTo>
                <a:cubicBezTo>
                  <a:pt x="255" y="53"/>
                  <a:pt x="252" y="51"/>
                  <a:pt x="252" y="54"/>
                </a:cubicBezTo>
                <a:cubicBezTo>
                  <a:pt x="252" y="57"/>
                  <a:pt x="252" y="62"/>
                  <a:pt x="251" y="64"/>
                </a:cubicBezTo>
                <a:cubicBezTo>
                  <a:pt x="249" y="66"/>
                  <a:pt x="246" y="70"/>
                  <a:pt x="245" y="71"/>
                </a:cubicBezTo>
                <a:cubicBezTo>
                  <a:pt x="243" y="72"/>
                  <a:pt x="242" y="76"/>
                  <a:pt x="238" y="76"/>
                </a:cubicBezTo>
                <a:cubicBezTo>
                  <a:pt x="235" y="76"/>
                  <a:pt x="232" y="74"/>
                  <a:pt x="230" y="76"/>
                </a:cubicBezTo>
                <a:cubicBezTo>
                  <a:pt x="228" y="77"/>
                  <a:pt x="226" y="80"/>
                  <a:pt x="223" y="80"/>
                </a:cubicBezTo>
                <a:cubicBezTo>
                  <a:pt x="220" y="79"/>
                  <a:pt x="216" y="78"/>
                  <a:pt x="212" y="78"/>
                </a:cubicBezTo>
                <a:cubicBezTo>
                  <a:pt x="207" y="78"/>
                  <a:pt x="197" y="79"/>
                  <a:pt x="197" y="77"/>
                </a:cubicBezTo>
                <a:cubicBezTo>
                  <a:pt x="198" y="74"/>
                  <a:pt x="203" y="73"/>
                  <a:pt x="203" y="69"/>
                </a:cubicBezTo>
                <a:cubicBezTo>
                  <a:pt x="203" y="66"/>
                  <a:pt x="202" y="64"/>
                  <a:pt x="206" y="60"/>
                </a:cubicBezTo>
                <a:cubicBezTo>
                  <a:pt x="210" y="56"/>
                  <a:pt x="214" y="51"/>
                  <a:pt x="210" y="48"/>
                </a:cubicBezTo>
                <a:cubicBezTo>
                  <a:pt x="207" y="44"/>
                  <a:pt x="202" y="43"/>
                  <a:pt x="196" y="40"/>
                </a:cubicBezTo>
                <a:cubicBezTo>
                  <a:pt x="191" y="36"/>
                  <a:pt x="183" y="30"/>
                  <a:pt x="180" y="30"/>
                </a:cubicBezTo>
                <a:cubicBezTo>
                  <a:pt x="178" y="29"/>
                  <a:pt x="171" y="30"/>
                  <a:pt x="167" y="26"/>
                </a:cubicBezTo>
                <a:cubicBezTo>
                  <a:pt x="164" y="22"/>
                  <a:pt x="157" y="18"/>
                  <a:pt x="154" y="15"/>
                </a:cubicBezTo>
                <a:cubicBezTo>
                  <a:pt x="151" y="12"/>
                  <a:pt x="148" y="4"/>
                  <a:pt x="145" y="3"/>
                </a:cubicBezTo>
                <a:cubicBezTo>
                  <a:pt x="142" y="2"/>
                  <a:pt x="132" y="1"/>
                  <a:pt x="131" y="3"/>
                </a:cubicBezTo>
                <a:cubicBezTo>
                  <a:pt x="130" y="5"/>
                  <a:pt x="127" y="10"/>
                  <a:pt x="124" y="10"/>
                </a:cubicBezTo>
                <a:cubicBezTo>
                  <a:pt x="122" y="10"/>
                  <a:pt x="120" y="4"/>
                  <a:pt x="116" y="4"/>
                </a:cubicBezTo>
                <a:cubicBezTo>
                  <a:pt x="112" y="4"/>
                  <a:pt x="109" y="4"/>
                  <a:pt x="107" y="4"/>
                </a:cubicBezTo>
                <a:cubicBezTo>
                  <a:pt x="104" y="4"/>
                  <a:pt x="102" y="0"/>
                  <a:pt x="100" y="0"/>
                </a:cubicBezTo>
                <a:cubicBezTo>
                  <a:pt x="98" y="0"/>
                  <a:pt x="92" y="5"/>
                  <a:pt x="89" y="6"/>
                </a:cubicBezTo>
                <a:cubicBezTo>
                  <a:pt x="86" y="6"/>
                  <a:pt x="86" y="14"/>
                  <a:pt x="86" y="17"/>
                </a:cubicBezTo>
                <a:cubicBezTo>
                  <a:pt x="86" y="19"/>
                  <a:pt x="86" y="28"/>
                  <a:pt x="83" y="30"/>
                </a:cubicBezTo>
                <a:cubicBezTo>
                  <a:pt x="80" y="31"/>
                  <a:pt x="66" y="35"/>
                  <a:pt x="66" y="37"/>
                </a:cubicBezTo>
                <a:cubicBezTo>
                  <a:pt x="66" y="39"/>
                  <a:pt x="66" y="54"/>
                  <a:pt x="66" y="57"/>
                </a:cubicBezTo>
                <a:cubicBezTo>
                  <a:pt x="66" y="60"/>
                  <a:pt x="66" y="63"/>
                  <a:pt x="67" y="65"/>
                </a:cubicBezTo>
                <a:cubicBezTo>
                  <a:pt x="68" y="67"/>
                  <a:pt x="70" y="70"/>
                  <a:pt x="68" y="72"/>
                </a:cubicBezTo>
                <a:cubicBezTo>
                  <a:pt x="65" y="74"/>
                  <a:pt x="62" y="79"/>
                  <a:pt x="59" y="82"/>
                </a:cubicBezTo>
                <a:cubicBezTo>
                  <a:pt x="57" y="85"/>
                  <a:pt x="51" y="91"/>
                  <a:pt x="51" y="94"/>
                </a:cubicBezTo>
                <a:cubicBezTo>
                  <a:pt x="51" y="97"/>
                  <a:pt x="51" y="102"/>
                  <a:pt x="49" y="105"/>
                </a:cubicBezTo>
                <a:cubicBezTo>
                  <a:pt x="46" y="107"/>
                  <a:pt x="47" y="107"/>
                  <a:pt x="47" y="111"/>
                </a:cubicBezTo>
                <a:cubicBezTo>
                  <a:pt x="47" y="115"/>
                  <a:pt x="48" y="119"/>
                  <a:pt x="46" y="122"/>
                </a:cubicBezTo>
                <a:cubicBezTo>
                  <a:pt x="43" y="125"/>
                  <a:pt x="45" y="129"/>
                  <a:pt x="43" y="131"/>
                </a:cubicBezTo>
                <a:cubicBezTo>
                  <a:pt x="42" y="133"/>
                  <a:pt x="39" y="133"/>
                  <a:pt x="41" y="138"/>
                </a:cubicBezTo>
                <a:cubicBezTo>
                  <a:pt x="43" y="142"/>
                  <a:pt x="46" y="154"/>
                  <a:pt x="46" y="157"/>
                </a:cubicBezTo>
                <a:cubicBezTo>
                  <a:pt x="46" y="160"/>
                  <a:pt x="48" y="160"/>
                  <a:pt x="48" y="166"/>
                </a:cubicBezTo>
                <a:cubicBezTo>
                  <a:pt x="48" y="172"/>
                  <a:pt x="47" y="175"/>
                  <a:pt x="44" y="180"/>
                </a:cubicBezTo>
                <a:cubicBezTo>
                  <a:pt x="42" y="184"/>
                  <a:pt x="40" y="192"/>
                  <a:pt x="41" y="196"/>
                </a:cubicBezTo>
                <a:cubicBezTo>
                  <a:pt x="42" y="199"/>
                  <a:pt x="44" y="202"/>
                  <a:pt x="42" y="206"/>
                </a:cubicBezTo>
                <a:cubicBezTo>
                  <a:pt x="39" y="209"/>
                  <a:pt x="31" y="212"/>
                  <a:pt x="31" y="219"/>
                </a:cubicBezTo>
                <a:cubicBezTo>
                  <a:pt x="31" y="225"/>
                  <a:pt x="34" y="230"/>
                  <a:pt x="34" y="235"/>
                </a:cubicBezTo>
                <a:cubicBezTo>
                  <a:pt x="34" y="240"/>
                  <a:pt x="37" y="245"/>
                  <a:pt x="34" y="246"/>
                </a:cubicBezTo>
                <a:cubicBezTo>
                  <a:pt x="31" y="248"/>
                  <a:pt x="27" y="253"/>
                  <a:pt x="27" y="256"/>
                </a:cubicBezTo>
                <a:cubicBezTo>
                  <a:pt x="27" y="259"/>
                  <a:pt x="24" y="269"/>
                  <a:pt x="23" y="273"/>
                </a:cubicBezTo>
                <a:cubicBezTo>
                  <a:pt x="21" y="278"/>
                  <a:pt x="21" y="288"/>
                  <a:pt x="21" y="297"/>
                </a:cubicBezTo>
                <a:cubicBezTo>
                  <a:pt x="20" y="306"/>
                  <a:pt x="20" y="307"/>
                  <a:pt x="20" y="311"/>
                </a:cubicBezTo>
                <a:cubicBezTo>
                  <a:pt x="21" y="315"/>
                  <a:pt x="20" y="333"/>
                  <a:pt x="23" y="334"/>
                </a:cubicBezTo>
                <a:cubicBezTo>
                  <a:pt x="27" y="334"/>
                  <a:pt x="36" y="340"/>
                  <a:pt x="29" y="340"/>
                </a:cubicBezTo>
                <a:cubicBezTo>
                  <a:pt x="23" y="340"/>
                  <a:pt x="19" y="344"/>
                  <a:pt x="23" y="344"/>
                </a:cubicBezTo>
                <a:cubicBezTo>
                  <a:pt x="27" y="345"/>
                  <a:pt x="31" y="349"/>
                  <a:pt x="29" y="350"/>
                </a:cubicBezTo>
                <a:cubicBezTo>
                  <a:pt x="27" y="351"/>
                  <a:pt x="24" y="355"/>
                  <a:pt x="24" y="361"/>
                </a:cubicBezTo>
                <a:cubicBezTo>
                  <a:pt x="24" y="367"/>
                  <a:pt x="24" y="373"/>
                  <a:pt x="21" y="377"/>
                </a:cubicBezTo>
                <a:cubicBezTo>
                  <a:pt x="19" y="381"/>
                  <a:pt x="15" y="383"/>
                  <a:pt x="14" y="386"/>
                </a:cubicBezTo>
                <a:cubicBezTo>
                  <a:pt x="14" y="390"/>
                  <a:pt x="17" y="399"/>
                  <a:pt x="14" y="400"/>
                </a:cubicBezTo>
                <a:cubicBezTo>
                  <a:pt x="11" y="402"/>
                  <a:pt x="11" y="408"/>
                  <a:pt x="7" y="409"/>
                </a:cubicBezTo>
                <a:cubicBezTo>
                  <a:pt x="4" y="410"/>
                  <a:pt x="0" y="414"/>
                  <a:pt x="0" y="418"/>
                </a:cubicBezTo>
                <a:cubicBezTo>
                  <a:pt x="0" y="422"/>
                  <a:pt x="2" y="429"/>
                  <a:pt x="3" y="432"/>
                </a:cubicBezTo>
                <a:cubicBezTo>
                  <a:pt x="3" y="435"/>
                  <a:pt x="5" y="439"/>
                  <a:pt x="5" y="439"/>
                </a:cubicBezTo>
                <a:cubicBezTo>
                  <a:pt x="16" y="441"/>
                  <a:pt x="16" y="441"/>
                  <a:pt x="16" y="441"/>
                </a:cubicBezTo>
                <a:cubicBezTo>
                  <a:pt x="16" y="457"/>
                  <a:pt x="16" y="457"/>
                  <a:pt x="16" y="457"/>
                </a:cubicBezTo>
                <a:cubicBezTo>
                  <a:pt x="23" y="462"/>
                  <a:pt x="23" y="462"/>
                  <a:pt x="23" y="462"/>
                </a:cubicBezTo>
                <a:cubicBezTo>
                  <a:pt x="23" y="462"/>
                  <a:pt x="48" y="463"/>
                  <a:pt x="50" y="464"/>
                </a:cubicBezTo>
                <a:cubicBezTo>
                  <a:pt x="51" y="464"/>
                  <a:pt x="53" y="465"/>
                  <a:pt x="54" y="466"/>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54" name="Freeform 807"/>
          <p:cNvSpPr>
            <a:spLocks/>
          </p:cNvSpPr>
          <p:nvPr/>
        </p:nvSpPr>
        <p:spPr bwMode="auto">
          <a:xfrm>
            <a:off x="8007350" y="4510088"/>
            <a:ext cx="60325" cy="141287"/>
          </a:xfrm>
          <a:custGeom>
            <a:avLst/>
            <a:gdLst/>
            <a:ahLst/>
            <a:cxnLst>
              <a:cxn ang="0">
                <a:pos x="32" y="74"/>
              </a:cxn>
              <a:cxn ang="0">
                <a:pos x="22" y="73"/>
              </a:cxn>
              <a:cxn ang="0">
                <a:pos x="21" y="64"/>
              </a:cxn>
              <a:cxn ang="0">
                <a:pos x="18" y="53"/>
              </a:cxn>
              <a:cxn ang="0">
                <a:pos x="11" y="39"/>
              </a:cxn>
              <a:cxn ang="0">
                <a:pos x="13" y="34"/>
              </a:cxn>
              <a:cxn ang="0">
                <a:pos x="12" y="31"/>
              </a:cxn>
              <a:cxn ang="0">
                <a:pos x="12" y="26"/>
              </a:cxn>
              <a:cxn ang="0">
                <a:pos x="6" y="18"/>
              </a:cxn>
              <a:cxn ang="0">
                <a:pos x="5" y="8"/>
              </a:cxn>
              <a:cxn ang="0">
                <a:pos x="0" y="0"/>
              </a:cxn>
            </a:cxnLst>
            <a:rect l="0" t="0" r="r" b="b"/>
            <a:pathLst>
              <a:path w="32" h="74">
                <a:moveTo>
                  <a:pt x="32" y="74"/>
                </a:moveTo>
                <a:cubicBezTo>
                  <a:pt x="28" y="74"/>
                  <a:pt x="23" y="74"/>
                  <a:pt x="22" y="73"/>
                </a:cubicBezTo>
                <a:cubicBezTo>
                  <a:pt x="21" y="72"/>
                  <a:pt x="21" y="67"/>
                  <a:pt x="21" y="64"/>
                </a:cubicBezTo>
                <a:cubicBezTo>
                  <a:pt x="21" y="61"/>
                  <a:pt x="20" y="55"/>
                  <a:pt x="18" y="53"/>
                </a:cubicBezTo>
                <a:cubicBezTo>
                  <a:pt x="17" y="51"/>
                  <a:pt x="10" y="42"/>
                  <a:pt x="11" y="39"/>
                </a:cubicBezTo>
                <a:cubicBezTo>
                  <a:pt x="11" y="36"/>
                  <a:pt x="15" y="35"/>
                  <a:pt x="13" y="34"/>
                </a:cubicBezTo>
                <a:cubicBezTo>
                  <a:pt x="12" y="33"/>
                  <a:pt x="9" y="33"/>
                  <a:pt x="12" y="31"/>
                </a:cubicBezTo>
                <a:cubicBezTo>
                  <a:pt x="14" y="28"/>
                  <a:pt x="14" y="29"/>
                  <a:pt x="12" y="26"/>
                </a:cubicBezTo>
                <a:cubicBezTo>
                  <a:pt x="10" y="24"/>
                  <a:pt x="6" y="20"/>
                  <a:pt x="6" y="18"/>
                </a:cubicBezTo>
                <a:cubicBezTo>
                  <a:pt x="6" y="15"/>
                  <a:pt x="7" y="9"/>
                  <a:pt x="5" y="8"/>
                </a:cubicBezTo>
                <a:cubicBezTo>
                  <a:pt x="4" y="6"/>
                  <a:pt x="2" y="3"/>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55" name="Line 808"/>
          <p:cNvSpPr>
            <a:spLocks noChangeShapeType="1"/>
          </p:cNvSpPr>
          <p:nvPr/>
        </p:nvSpPr>
        <p:spPr bwMode="auto">
          <a:xfrm>
            <a:off x="7985125" y="4532313"/>
            <a:ext cx="1588" cy="1587"/>
          </a:xfrm>
          <a:prstGeom prst="line">
            <a:avLst/>
          </a:prstGeom>
          <a:noFill/>
          <a:ln w="3175">
            <a:noFill/>
            <a:miter lim="800000"/>
            <a:headEnd/>
            <a:tailEnd/>
          </a:ln>
        </p:spPr>
        <p:txBody>
          <a:bodyPr/>
          <a:lstStyle/>
          <a:p>
            <a:pPr>
              <a:defRPr/>
            </a:pPr>
            <a:endParaRPr lang="ja-JP" altLang="en-US">
              <a:latin typeface="+mn-ea"/>
              <a:ea typeface="+mn-ea"/>
            </a:endParaRPr>
          </a:p>
        </p:txBody>
      </p:sp>
      <p:sp>
        <p:nvSpPr>
          <p:cNvPr id="1256" name="Freeform 809"/>
          <p:cNvSpPr>
            <a:spLocks/>
          </p:cNvSpPr>
          <p:nvPr/>
        </p:nvSpPr>
        <p:spPr bwMode="auto">
          <a:xfrm>
            <a:off x="8302625" y="4845050"/>
            <a:ext cx="112713" cy="106363"/>
          </a:xfrm>
          <a:custGeom>
            <a:avLst/>
            <a:gdLst/>
            <a:ahLst/>
            <a:cxnLst>
              <a:cxn ang="0">
                <a:pos x="59" y="56"/>
              </a:cxn>
              <a:cxn ang="0">
                <a:pos x="52" y="34"/>
              </a:cxn>
              <a:cxn ang="0">
                <a:pos x="44" y="23"/>
              </a:cxn>
              <a:cxn ang="0">
                <a:pos x="32" y="15"/>
              </a:cxn>
              <a:cxn ang="0">
                <a:pos x="28" y="16"/>
              </a:cxn>
              <a:cxn ang="0">
                <a:pos x="24" y="14"/>
              </a:cxn>
              <a:cxn ang="0">
                <a:pos x="13" y="0"/>
              </a:cxn>
              <a:cxn ang="0">
                <a:pos x="0" y="2"/>
              </a:cxn>
            </a:cxnLst>
            <a:rect l="0" t="0" r="r" b="b"/>
            <a:pathLst>
              <a:path w="59" h="56">
                <a:moveTo>
                  <a:pt x="59" y="56"/>
                </a:moveTo>
                <a:cubicBezTo>
                  <a:pt x="58" y="54"/>
                  <a:pt x="52" y="38"/>
                  <a:pt x="52" y="34"/>
                </a:cubicBezTo>
                <a:cubicBezTo>
                  <a:pt x="52" y="29"/>
                  <a:pt x="46" y="26"/>
                  <a:pt x="44" y="23"/>
                </a:cubicBezTo>
                <a:cubicBezTo>
                  <a:pt x="41" y="21"/>
                  <a:pt x="34" y="17"/>
                  <a:pt x="32" y="15"/>
                </a:cubicBezTo>
                <a:cubicBezTo>
                  <a:pt x="30" y="13"/>
                  <a:pt x="30" y="16"/>
                  <a:pt x="28" y="16"/>
                </a:cubicBezTo>
                <a:cubicBezTo>
                  <a:pt x="27" y="16"/>
                  <a:pt x="26" y="16"/>
                  <a:pt x="24" y="14"/>
                </a:cubicBezTo>
                <a:cubicBezTo>
                  <a:pt x="23" y="13"/>
                  <a:pt x="17" y="0"/>
                  <a:pt x="13" y="0"/>
                </a:cubicBezTo>
                <a:cubicBezTo>
                  <a:pt x="10" y="0"/>
                  <a:pt x="4" y="4"/>
                  <a:pt x="0" y="2"/>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57" name="Freeform 810"/>
          <p:cNvSpPr>
            <a:spLocks/>
          </p:cNvSpPr>
          <p:nvPr/>
        </p:nvSpPr>
        <p:spPr bwMode="auto">
          <a:xfrm>
            <a:off x="8180388" y="4554538"/>
            <a:ext cx="115887" cy="74612"/>
          </a:xfrm>
          <a:custGeom>
            <a:avLst/>
            <a:gdLst/>
            <a:ahLst/>
            <a:cxnLst>
              <a:cxn ang="0">
                <a:pos x="61" y="10"/>
              </a:cxn>
              <a:cxn ang="0">
                <a:pos x="50" y="3"/>
              </a:cxn>
              <a:cxn ang="0">
                <a:pos x="28" y="4"/>
              </a:cxn>
              <a:cxn ang="0">
                <a:pos x="14" y="7"/>
              </a:cxn>
              <a:cxn ang="0">
                <a:pos x="6" y="18"/>
              </a:cxn>
              <a:cxn ang="0">
                <a:pos x="5" y="27"/>
              </a:cxn>
              <a:cxn ang="0">
                <a:pos x="0" y="39"/>
              </a:cxn>
              <a:cxn ang="0">
                <a:pos x="0" y="39"/>
              </a:cxn>
            </a:cxnLst>
            <a:rect l="0" t="0" r="r" b="b"/>
            <a:pathLst>
              <a:path w="61" h="39">
                <a:moveTo>
                  <a:pt x="61" y="10"/>
                </a:moveTo>
                <a:cubicBezTo>
                  <a:pt x="57" y="8"/>
                  <a:pt x="52" y="5"/>
                  <a:pt x="50" y="3"/>
                </a:cubicBezTo>
                <a:cubicBezTo>
                  <a:pt x="47" y="0"/>
                  <a:pt x="32" y="3"/>
                  <a:pt x="28" y="4"/>
                </a:cubicBezTo>
                <a:cubicBezTo>
                  <a:pt x="25" y="4"/>
                  <a:pt x="18" y="6"/>
                  <a:pt x="14" y="7"/>
                </a:cubicBezTo>
                <a:cubicBezTo>
                  <a:pt x="10" y="9"/>
                  <a:pt x="7" y="16"/>
                  <a:pt x="6" y="18"/>
                </a:cubicBezTo>
                <a:cubicBezTo>
                  <a:pt x="5" y="20"/>
                  <a:pt x="5" y="26"/>
                  <a:pt x="5" y="27"/>
                </a:cubicBezTo>
                <a:cubicBezTo>
                  <a:pt x="5" y="28"/>
                  <a:pt x="2" y="35"/>
                  <a:pt x="0" y="39"/>
                </a:cubicBezTo>
                <a:cubicBezTo>
                  <a:pt x="0" y="39"/>
                  <a:pt x="0" y="39"/>
                  <a:pt x="0" y="39"/>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58" name="Freeform 811"/>
          <p:cNvSpPr>
            <a:spLocks/>
          </p:cNvSpPr>
          <p:nvPr/>
        </p:nvSpPr>
        <p:spPr bwMode="auto">
          <a:xfrm>
            <a:off x="7770813" y="4030663"/>
            <a:ext cx="77787" cy="31750"/>
          </a:xfrm>
          <a:custGeom>
            <a:avLst/>
            <a:gdLst/>
            <a:ahLst/>
            <a:cxnLst>
              <a:cxn ang="0">
                <a:pos x="41" y="17"/>
              </a:cxn>
              <a:cxn ang="0">
                <a:pos x="37" y="14"/>
              </a:cxn>
              <a:cxn ang="0">
                <a:pos x="29" y="16"/>
              </a:cxn>
              <a:cxn ang="0">
                <a:pos x="18" y="11"/>
              </a:cxn>
              <a:cxn ang="0">
                <a:pos x="7" y="4"/>
              </a:cxn>
              <a:cxn ang="0">
                <a:pos x="0" y="0"/>
              </a:cxn>
            </a:cxnLst>
            <a:rect l="0" t="0" r="r" b="b"/>
            <a:pathLst>
              <a:path w="41" h="17">
                <a:moveTo>
                  <a:pt x="41" y="17"/>
                </a:moveTo>
                <a:cubicBezTo>
                  <a:pt x="40" y="16"/>
                  <a:pt x="39" y="15"/>
                  <a:pt x="37" y="14"/>
                </a:cubicBezTo>
                <a:cubicBezTo>
                  <a:pt x="34" y="13"/>
                  <a:pt x="33" y="16"/>
                  <a:pt x="29" y="16"/>
                </a:cubicBezTo>
                <a:cubicBezTo>
                  <a:pt x="24" y="16"/>
                  <a:pt x="20" y="13"/>
                  <a:pt x="18" y="11"/>
                </a:cubicBezTo>
                <a:cubicBezTo>
                  <a:pt x="17" y="8"/>
                  <a:pt x="10" y="5"/>
                  <a:pt x="7" y="4"/>
                </a:cubicBezTo>
                <a:cubicBezTo>
                  <a:pt x="6" y="3"/>
                  <a:pt x="3" y="2"/>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59" name="Freeform 812"/>
          <p:cNvSpPr>
            <a:spLocks/>
          </p:cNvSpPr>
          <p:nvPr/>
        </p:nvSpPr>
        <p:spPr bwMode="auto">
          <a:xfrm>
            <a:off x="7985125" y="4344988"/>
            <a:ext cx="44450" cy="187325"/>
          </a:xfrm>
          <a:custGeom>
            <a:avLst/>
            <a:gdLst/>
            <a:ahLst/>
            <a:cxnLst>
              <a:cxn ang="0">
                <a:pos x="0" y="98"/>
              </a:cxn>
              <a:cxn ang="0">
                <a:pos x="0" y="98"/>
              </a:cxn>
              <a:cxn ang="0">
                <a:pos x="7" y="92"/>
              </a:cxn>
              <a:cxn ang="0">
                <a:pos x="11" y="87"/>
              </a:cxn>
              <a:cxn ang="0">
                <a:pos x="12" y="80"/>
              </a:cxn>
              <a:cxn ang="0">
                <a:pos x="21" y="69"/>
              </a:cxn>
              <a:cxn ang="0">
                <a:pos x="15" y="65"/>
              </a:cxn>
              <a:cxn ang="0">
                <a:pos x="14" y="56"/>
              </a:cxn>
              <a:cxn ang="0">
                <a:pos x="17" y="49"/>
              </a:cxn>
              <a:cxn ang="0">
                <a:pos x="21" y="41"/>
              </a:cxn>
              <a:cxn ang="0">
                <a:pos x="21" y="27"/>
              </a:cxn>
              <a:cxn ang="0">
                <a:pos x="23" y="21"/>
              </a:cxn>
              <a:cxn ang="0">
                <a:pos x="17" y="8"/>
              </a:cxn>
              <a:cxn ang="0">
                <a:pos x="11" y="0"/>
              </a:cxn>
            </a:cxnLst>
            <a:rect l="0" t="0" r="r" b="b"/>
            <a:pathLst>
              <a:path w="23" h="98">
                <a:moveTo>
                  <a:pt x="0" y="98"/>
                </a:moveTo>
                <a:cubicBezTo>
                  <a:pt x="0" y="98"/>
                  <a:pt x="0" y="98"/>
                  <a:pt x="0" y="98"/>
                </a:cubicBezTo>
                <a:cubicBezTo>
                  <a:pt x="6" y="97"/>
                  <a:pt x="7" y="93"/>
                  <a:pt x="7" y="92"/>
                </a:cubicBezTo>
                <a:cubicBezTo>
                  <a:pt x="7" y="89"/>
                  <a:pt x="10" y="89"/>
                  <a:pt x="11" y="87"/>
                </a:cubicBezTo>
                <a:cubicBezTo>
                  <a:pt x="11" y="86"/>
                  <a:pt x="10" y="83"/>
                  <a:pt x="12" y="80"/>
                </a:cubicBezTo>
                <a:cubicBezTo>
                  <a:pt x="13" y="77"/>
                  <a:pt x="21" y="72"/>
                  <a:pt x="21" y="69"/>
                </a:cubicBezTo>
                <a:cubicBezTo>
                  <a:pt x="21" y="66"/>
                  <a:pt x="17" y="68"/>
                  <a:pt x="15" y="65"/>
                </a:cubicBezTo>
                <a:cubicBezTo>
                  <a:pt x="12" y="62"/>
                  <a:pt x="14" y="58"/>
                  <a:pt x="14" y="56"/>
                </a:cubicBezTo>
                <a:cubicBezTo>
                  <a:pt x="14" y="54"/>
                  <a:pt x="14" y="51"/>
                  <a:pt x="17" y="49"/>
                </a:cubicBezTo>
                <a:cubicBezTo>
                  <a:pt x="20" y="46"/>
                  <a:pt x="21" y="45"/>
                  <a:pt x="21" y="41"/>
                </a:cubicBezTo>
                <a:cubicBezTo>
                  <a:pt x="20" y="38"/>
                  <a:pt x="21" y="33"/>
                  <a:pt x="21" y="27"/>
                </a:cubicBezTo>
                <a:cubicBezTo>
                  <a:pt x="21" y="21"/>
                  <a:pt x="23" y="21"/>
                  <a:pt x="23" y="21"/>
                </a:cubicBezTo>
                <a:cubicBezTo>
                  <a:pt x="23" y="21"/>
                  <a:pt x="19" y="11"/>
                  <a:pt x="17" y="8"/>
                </a:cubicBezTo>
                <a:cubicBezTo>
                  <a:pt x="16" y="5"/>
                  <a:pt x="12" y="0"/>
                  <a:pt x="11"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60" name="Freeform 813"/>
          <p:cNvSpPr>
            <a:spLocks/>
          </p:cNvSpPr>
          <p:nvPr/>
        </p:nvSpPr>
        <p:spPr bwMode="auto">
          <a:xfrm>
            <a:off x="7732713" y="4062413"/>
            <a:ext cx="261937" cy="134937"/>
          </a:xfrm>
          <a:custGeom>
            <a:avLst/>
            <a:gdLst/>
            <a:ahLst/>
            <a:cxnLst>
              <a:cxn ang="0">
                <a:pos x="137" y="59"/>
              </a:cxn>
              <a:cxn ang="0">
                <a:pos x="136" y="54"/>
              </a:cxn>
              <a:cxn ang="0">
                <a:pos x="132" y="49"/>
              </a:cxn>
              <a:cxn ang="0">
                <a:pos x="137" y="39"/>
              </a:cxn>
              <a:cxn ang="0">
                <a:pos x="130" y="34"/>
              </a:cxn>
              <a:cxn ang="0">
                <a:pos x="125" y="34"/>
              </a:cxn>
              <a:cxn ang="0">
                <a:pos x="119" y="33"/>
              </a:cxn>
              <a:cxn ang="0">
                <a:pos x="113" y="35"/>
              </a:cxn>
              <a:cxn ang="0">
                <a:pos x="100" y="35"/>
              </a:cxn>
              <a:cxn ang="0">
                <a:pos x="94" y="27"/>
              </a:cxn>
              <a:cxn ang="0">
                <a:pos x="87" y="17"/>
              </a:cxn>
              <a:cxn ang="0">
                <a:pos x="76" y="6"/>
              </a:cxn>
              <a:cxn ang="0">
                <a:pos x="67" y="2"/>
              </a:cxn>
              <a:cxn ang="0">
                <a:pos x="61" y="0"/>
              </a:cxn>
              <a:cxn ang="0">
                <a:pos x="69" y="12"/>
              </a:cxn>
              <a:cxn ang="0">
                <a:pos x="66" y="18"/>
              </a:cxn>
              <a:cxn ang="0">
                <a:pos x="60" y="27"/>
              </a:cxn>
              <a:cxn ang="0">
                <a:pos x="48" y="37"/>
              </a:cxn>
              <a:cxn ang="0">
                <a:pos x="31" y="46"/>
              </a:cxn>
              <a:cxn ang="0">
                <a:pos x="20" y="65"/>
              </a:cxn>
              <a:cxn ang="0">
                <a:pos x="15" y="67"/>
              </a:cxn>
              <a:cxn ang="0">
                <a:pos x="8" y="61"/>
              </a:cxn>
              <a:cxn ang="0">
                <a:pos x="1" y="56"/>
              </a:cxn>
              <a:cxn ang="0">
                <a:pos x="4" y="52"/>
              </a:cxn>
              <a:cxn ang="0">
                <a:pos x="4" y="47"/>
              </a:cxn>
            </a:cxnLst>
            <a:rect l="0" t="0" r="r" b="b"/>
            <a:pathLst>
              <a:path w="138" h="71">
                <a:moveTo>
                  <a:pt x="137" y="59"/>
                </a:moveTo>
                <a:cubicBezTo>
                  <a:pt x="138" y="59"/>
                  <a:pt x="136" y="54"/>
                  <a:pt x="136" y="54"/>
                </a:cubicBezTo>
                <a:cubicBezTo>
                  <a:pt x="136" y="54"/>
                  <a:pt x="130" y="51"/>
                  <a:pt x="132" y="49"/>
                </a:cubicBezTo>
                <a:cubicBezTo>
                  <a:pt x="134" y="47"/>
                  <a:pt x="136" y="41"/>
                  <a:pt x="137" y="39"/>
                </a:cubicBezTo>
                <a:cubicBezTo>
                  <a:pt x="137" y="36"/>
                  <a:pt x="132" y="35"/>
                  <a:pt x="130" y="34"/>
                </a:cubicBezTo>
                <a:cubicBezTo>
                  <a:pt x="128" y="32"/>
                  <a:pt x="127" y="33"/>
                  <a:pt x="125" y="34"/>
                </a:cubicBezTo>
                <a:cubicBezTo>
                  <a:pt x="123" y="35"/>
                  <a:pt x="123" y="34"/>
                  <a:pt x="119" y="33"/>
                </a:cubicBezTo>
                <a:cubicBezTo>
                  <a:pt x="116" y="32"/>
                  <a:pt x="116" y="32"/>
                  <a:pt x="113" y="35"/>
                </a:cubicBezTo>
                <a:cubicBezTo>
                  <a:pt x="111" y="37"/>
                  <a:pt x="102" y="35"/>
                  <a:pt x="100" y="35"/>
                </a:cubicBezTo>
                <a:cubicBezTo>
                  <a:pt x="98" y="35"/>
                  <a:pt x="96" y="30"/>
                  <a:pt x="94" y="27"/>
                </a:cubicBezTo>
                <a:cubicBezTo>
                  <a:pt x="92" y="25"/>
                  <a:pt x="90" y="18"/>
                  <a:pt x="87" y="17"/>
                </a:cubicBezTo>
                <a:cubicBezTo>
                  <a:pt x="84" y="16"/>
                  <a:pt x="80" y="9"/>
                  <a:pt x="76" y="6"/>
                </a:cubicBezTo>
                <a:cubicBezTo>
                  <a:pt x="73" y="2"/>
                  <a:pt x="73" y="3"/>
                  <a:pt x="67" y="2"/>
                </a:cubicBezTo>
                <a:cubicBezTo>
                  <a:pt x="64" y="2"/>
                  <a:pt x="63" y="1"/>
                  <a:pt x="61" y="0"/>
                </a:cubicBezTo>
                <a:cubicBezTo>
                  <a:pt x="66" y="5"/>
                  <a:pt x="69" y="10"/>
                  <a:pt x="69" y="12"/>
                </a:cubicBezTo>
                <a:cubicBezTo>
                  <a:pt x="67" y="14"/>
                  <a:pt x="67" y="15"/>
                  <a:pt x="66" y="18"/>
                </a:cubicBezTo>
                <a:cubicBezTo>
                  <a:pt x="65" y="20"/>
                  <a:pt x="65" y="24"/>
                  <a:pt x="60" y="27"/>
                </a:cubicBezTo>
                <a:cubicBezTo>
                  <a:pt x="56" y="31"/>
                  <a:pt x="52" y="36"/>
                  <a:pt x="48" y="37"/>
                </a:cubicBezTo>
                <a:cubicBezTo>
                  <a:pt x="43" y="39"/>
                  <a:pt x="35" y="40"/>
                  <a:pt x="31" y="46"/>
                </a:cubicBezTo>
                <a:cubicBezTo>
                  <a:pt x="26" y="53"/>
                  <a:pt x="23" y="62"/>
                  <a:pt x="20" y="65"/>
                </a:cubicBezTo>
                <a:cubicBezTo>
                  <a:pt x="18" y="67"/>
                  <a:pt x="17" y="71"/>
                  <a:pt x="15" y="67"/>
                </a:cubicBezTo>
                <a:cubicBezTo>
                  <a:pt x="13" y="64"/>
                  <a:pt x="10" y="61"/>
                  <a:pt x="8" y="61"/>
                </a:cubicBezTo>
                <a:cubicBezTo>
                  <a:pt x="6" y="61"/>
                  <a:pt x="0" y="57"/>
                  <a:pt x="1" y="56"/>
                </a:cubicBezTo>
                <a:cubicBezTo>
                  <a:pt x="2" y="56"/>
                  <a:pt x="4" y="54"/>
                  <a:pt x="4" y="52"/>
                </a:cubicBezTo>
                <a:cubicBezTo>
                  <a:pt x="4" y="51"/>
                  <a:pt x="4" y="49"/>
                  <a:pt x="4" y="47"/>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61" name="Freeform 814"/>
          <p:cNvSpPr>
            <a:spLocks/>
          </p:cNvSpPr>
          <p:nvPr/>
        </p:nvSpPr>
        <p:spPr bwMode="auto">
          <a:xfrm>
            <a:off x="7908925" y="3779838"/>
            <a:ext cx="157163" cy="236537"/>
          </a:xfrm>
          <a:custGeom>
            <a:avLst/>
            <a:gdLst/>
            <a:ahLst/>
            <a:cxnLst>
              <a:cxn ang="0">
                <a:pos x="82" y="124"/>
              </a:cxn>
              <a:cxn ang="0">
                <a:pos x="78" y="115"/>
              </a:cxn>
              <a:cxn ang="0">
                <a:pos x="76" y="110"/>
              </a:cxn>
              <a:cxn ang="0">
                <a:pos x="80" y="104"/>
              </a:cxn>
              <a:cxn ang="0">
                <a:pos x="74" y="87"/>
              </a:cxn>
              <a:cxn ang="0">
                <a:pos x="79" y="70"/>
              </a:cxn>
              <a:cxn ang="0">
                <a:pos x="73" y="68"/>
              </a:cxn>
              <a:cxn ang="0">
                <a:pos x="64" y="70"/>
              </a:cxn>
              <a:cxn ang="0">
                <a:pos x="57" y="68"/>
              </a:cxn>
              <a:cxn ang="0">
                <a:pos x="54" y="70"/>
              </a:cxn>
              <a:cxn ang="0">
                <a:pos x="42" y="57"/>
              </a:cxn>
              <a:cxn ang="0">
                <a:pos x="34" y="57"/>
              </a:cxn>
              <a:cxn ang="0">
                <a:pos x="28" y="59"/>
              </a:cxn>
              <a:cxn ang="0">
                <a:pos x="17" y="56"/>
              </a:cxn>
              <a:cxn ang="0">
                <a:pos x="15" y="49"/>
              </a:cxn>
              <a:cxn ang="0">
                <a:pos x="16" y="40"/>
              </a:cxn>
              <a:cxn ang="0">
                <a:pos x="10" y="34"/>
              </a:cxn>
              <a:cxn ang="0">
                <a:pos x="7" y="30"/>
              </a:cxn>
              <a:cxn ang="0">
                <a:pos x="1" y="28"/>
              </a:cxn>
              <a:cxn ang="0">
                <a:pos x="6" y="16"/>
              </a:cxn>
              <a:cxn ang="0">
                <a:pos x="8" y="8"/>
              </a:cxn>
              <a:cxn ang="0">
                <a:pos x="18" y="0"/>
              </a:cxn>
            </a:cxnLst>
            <a:rect l="0" t="0" r="r" b="b"/>
            <a:pathLst>
              <a:path w="82" h="124">
                <a:moveTo>
                  <a:pt x="82" y="124"/>
                </a:moveTo>
                <a:cubicBezTo>
                  <a:pt x="82" y="120"/>
                  <a:pt x="81" y="118"/>
                  <a:pt x="78" y="115"/>
                </a:cubicBezTo>
                <a:cubicBezTo>
                  <a:pt x="75" y="113"/>
                  <a:pt x="73" y="112"/>
                  <a:pt x="76" y="110"/>
                </a:cubicBezTo>
                <a:cubicBezTo>
                  <a:pt x="79" y="109"/>
                  <a:pt x="82" y="108"/>
                  <a:pt x="80" y="104"/>
                </a:cubicBezTo>
                <a:cubicBezTo>
                  <a:pt x="79" y="100"/>
                  <a:pt x="74" y="95"/>
                  <a:pt x="74" y="87"/>
                </a:cubicBezTo>
                <a:cubicBezTo>
                  <a:pt x="74" y="79"/>
                  <a:pt x="80" y="72"/>
                  <a:pt x="79" y="70"/>
                </a:cubicBezTo>
                <a:cubicBezTo>
                  <a:pt x="78" y="68"/>
                  <a:pt x="76" y="67"/>
                  <a:pt x="73" y="68"/>
                </a:cubicBezTo>
                <a:cubicBezTo>
                  <a:pt x="71" y="70"/>
                  <a:pt x="67" y="71"/>
                  <a:pt x="64" y="70"/>
                </a:cubicBezTo>
                <a:cubicBezTo>
                  <a:pt x="61" y="68"/>
                  <a:pt x="59" y="67"/>
                  <a:pt x="57" y="68"/>
                </a:cubicBezTo>
                <a:cubicBezTo>
                  <a:pt x="56" y="70"/>
                  <a:pt x="56" y="72"/>
                  <a:pt x="54" y="70"/>
                </a:cubicBezTo>
                <a:cubicBezTo>
                  <a:pt x="52" y="68"/>
                  <a:pt x="46" y="58"/>
                  <a:pt x="42" y="57"/>
                </a:cubicBezTo>
                <a:cubicBezTo>
                  <a:pt x="39" y="56"/>
                  <a:pt x="35" y="57"/>
                  <a:pt x="34" y="57"/>
                </a:cubicBezTo>
                <a:cubicBezTo>
                  <a:pt x="32" y="57"/>
                  <a:pt x="30" y="60"/>
                  <a:pt x="28" y="59"/>
                </a:cubicBezTo>
                <a:cubicBezTo>
                  <a:pt x="26" y="58"/>
                  <a:pt x="18" y="59"/>
                  <a:pt x="17" y="56"/>
                </a:cubicBezTo>
                <a:cubicBezTo>
                  <a:pt x="15" y="53"/>
                  <a:pt x="14" y="52"/>
                  <a:pt x="15" y="49"/>
                </a:cubicBezTo>
                <a:cubicBezTo>
                  <a:pt x="16" y="46"/>
                  <a:pt x="18" y="43"/>
                  <a:pt x="16" y="40"/>
                </a:cubicBezTo>
                <a:cubicBezTo>
                  <a:pt x="13" y="38"/>
                  <a:pt x="10" y="37"/>
                  <a:pt x="10" y="34"/>
                </a:cubicBezTo>
                <a:cubicBezTo>
                  <a:pt x="10" y="31"/>
                  <a:pt x="8" y="30"/>
                  <a:pt x="7" y="30"/>
                </a:cubicBezTo>
                <a:cubicBezTo>
                  <a:pt x="5" y="30"/>
                  <a:pt x="0" y="31"/>
                  <a:pt x="1" y="28"/>
                </a:cubicBezTo>
                <a:cubicBezTo>
                  <a:pt x="3" y="26"/>
                  <a:pt x="6" y="20"/>
                  <a:pt x="6" y="16"/>
                </a:cubicBezTo>
                <a:cubicBezTo>
                  <a:pt x="7" y="13"/>
                  <a:pt x="7" y="11"/>
                  <a:pt x="8" y="8"/>
                </a:cubicBezTo>
                <a:cubicBezTo>
                  <a:pt x="8" y="7"/>
                  <a:pt x="13" y="3"/>
                  <a:pt x="18"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62" name="Freeform 815"/>
          <p:cNvSpPr>
            <a:spLocks/>
          </p:cNvSpPr>
          <p:nvPr/>
        </p:nvSpPr>
        <p:spPr bwMode="auto">
          <a:xfrm>
            <a:off x="7896225" y="3940175"/>
            <a:ext cx="566738" cy="784225"/>
          </a:xfrm>
          <a:custGeom>
            <a:avLst/>
            <a:gdLst/>
            <a:ahLst/>
            <a:cxnLst>
              <a:cxn ang="0">
                <a:pos x="287" y="27"/>
              </a:cxn>
              <a:cxn ang="0">
                <a:pos x="268" y="35"/>
              </a:cxn>
              <a:cxn ang="0">
                <a:pos x="252" y="33"/>
              </a:cxn>
              <a:cxn ang="0">
                <a:pos x="237" y="41"/>
              </a:cxn>
              <a:cxn ang="0">
                <a:pos x="210" y="45"/>
              </a:cxn>
              <a:cxn ang="0">
                <a:pos x="186" y="28"/>
              </a:cxn>
              <a:cxn ang="0">
                <a:pos x="187" y="8"/>
              </a:cxn>
              <a:cxn ang="0">
                <a:pos x="179" y="0"/>
              </a:cxn>
              <a:cxn ang="0">
                <a:pos x="152" y="13"/>
              </a:cxn>
              <a:cxn ang="0">
                <a:pos x="144" y="15"/>
              </a:cxn>
              <a:cxn ang="0">
                <a:pos x="124" y="13"/>
              </a:cxn>
              <a:cxn ang="0">
                <a:pos x="133" y="33"/>
              </a:cxn>
              <a:cxn ang="0">
                <a:pos x="133" y="41"/>
              </a:cxn>
              <a:cxn ang="0">
                <a:pos x="115" y="56"/>
              </a:cxn>
              <a:cxn ang="0">
                <a:pos x="107" y="56"/>
              </a:cxn>
              <a:cxn ang="0">
                <a:pos x="89" y="40"/>
              </a:cxn>
              <a:cxn ang="0">
                <a:pos x="55" y="44"/>
              </a:cxn>
              <a:cxn ang="0">
                <a:pos x="63" y="54"/>
              </a:cxn>
              <a:cxn ang="0">
                <a:pos x="52" y="64"/>
              </a:cxn>
              <a:cxn ang="0">
                <a:pos x="61" y="85"/>
              </a:cxn>
              <a:cxn ang="0">
                <a:pos x="51" y="123"/>
              </a:cxn>
              <a:cxn ang="0">
                <a:pos x="45" y="123"/>
              </a:cxn>
              <a:cxn ang="0">
                <a:pos x="29" y="127"/>
              </a:cxn>
              <a:cxn ang="0">
                <a:pos x="12" y="146"/>
              </a:cxn>
              <a:cxn ang="0">
                <a:pos x="3" y="157"/>
              </a:cxn>
              <a:cxn ang="0">
                <a:pos x="8" y="177"/>
              </a:cxn>
              <a:cxn ang="0">
                <a:pos x="18" y="191"/>
              </a:cxn>
              <a:cxn ang="0">
                <a:pos x="34" y="199"/>
              </a:cxn>
              <a:cxn ang="0">
                <a:pos x="45" y="211"/>
              </a:cxn>
              <a:cxn ang="0">
                <a:pos x="58" y="212"/>
              </a:cxn>
              <a:cxn ang="0">
                <a:pos x="71" y="213"/>
              </a:cxn>
              <a:cxn ang="0">
                <a:pos x="82" y="207"/>
              </a:cxn>
              <a:cxn ang="0">
                <a:pos x="100" y="198"/>
              </a:cxn>
              <a:cxn ang="0">
                <a:pos x="115" y="200"/>
              </a:cxn>
              <a:cxn ang="0">
                <a:pos x="113" y="213"/>
              </a:cxn>
              <a:cxn ang="0">
                <a:pos x="139" y="233"/>
              </a:cxn>
              <a:cxn ang="0">
                <a:pos x="155" y="240"/>
              </a:cxn>
              <a:cxn ang="0">
                <a:pos x="171" y="246"/>
              </a:cxn>
              <a:cxn ang="0">
                <a:pos x="178" y="256"/>
              </a:cxn>
              <a:cxn ang="0">
                <a:pos x="179" y="267"/>
              </a:cxn>
              <a:cxn ang="0">
                <a:pos x="182" y="276"/>
              </a:cxn>
              <a:cxn ang="0">
                <a:pos x="206" y="283"/>
              </a:cxn>
              <a:cxn ang="0">
                <a:pos x="213" y="300"/>
              </a:cxn>
              <a:cxn ang="0">
                <a:pos x="212" y="321"/>
              </a:cxn>
              <a:cxn ang="0">
                <a:pos x="213" y="349"/>
              </a:cxn>
              <a:cxn ang="0">
                <a:pos x="226" y="365"/>
              </a:cxn>
              <a:cxn ang="0">
                <a:pos x="237" y="366"/>
              </a:cxn>
              <a:cxn ang="0">
                <a:pos x="243" y="384"/>
              </a:cxn>
              <a:cxn ang="0">
                <a:pos x="254" y="386"/>
              </a:cxn>
              <a:cxn ang="0">
                <a:pos x="258" y="402"/>
              </a:cxn>
            </a:cxnLst>
            <a:rect l="0" t="0" r="r" b="b"/>
            <a:pathLst>
              <a:path w="297" h="411">
                <a:moveTo>
                  <a:pt x="297" y="10"/>
                </a:moveTo>
                <a:cubicBezTo>
                  <a:pt x="293" y="15"/>
                  <a:pt x="289" y="23"/>
                  <a:pt x="287" y="27"/>
                </a:cubicBezTo>
                <a:cubicBezTo>
                  <a:pt x="284" y="33"/>
                  <a:pt x="281" y="35"/>
                  <a:pt x="277" y="37"/>
                </a:cubicBezTo>
                <a:cubicBezTo>
                  <a:pt x="273" y="38"/>
                  <a:pt x="274" y="35"/>
                  <a:pt x="268" y="35"/>
                </a:cubicBezTo>
                <a:cubicBezTo>
                  <a:pt x="262" y="35"/>
                  <a:pt x="261" y="37"/>
                  <a:pt x="258" y="36"/>
                </a:cubicBezTo>
                <a:cubicBezTo>
                  <a:pt x="255" y="36"/>
                  <a:pt x="254" y="33"/>
                  <a:pt x="252" y="33"/>
                </a:cubicBezTo>
                <a:cubicBezTo>
                  <a:pt x="250" y="33"/>
                  <a:pt x="245" y="34"/>
                  <a:pt x="241" y="34"/>
                </a:cubicBezTo>
                <a:cubicBezTo>
                  <a:pt x="238" y="34"/>
                  <a:pt x="239" y="38"/>
                  <a:pt x="237" y="41"/>
                </a:cubicBezTo>
                <a:cubicBezTo>
                  <a:pt x="236" y="44"/>
                  <a:pt x="227" y="40"/>
                  <a:pt x="224" y="41"/>
                </a:cubicBezTo>
                <a:cubicBezTo>
                  <a:pt x="220" y="41"/>
                  <a:pt x="212" y="45"/>
                  <a:pt x="210" y="45"/>
                </a:cubicBezTo>
                <a:cubicBezTo>
                  <a:pt x="208" y="45"/>
                  <a:pt x="206" y="49"/>
                  <a:pt x="200" y="49"/>
                </a:cubicBezTo>
                <a:cubicBezTo>
                  <a:pt x="194" y="49"/>
                  <a:pt x="186" y="33"/>
                  <a:pt x="186" y="28"/>
                </a:cubicBezTo>
                <a:cubicBezTo>
                  <a:pt x="186" y="23"/>
                  <a:pt x="190" y="19"/>
                  <a:pt x="190" y="16"/>
                </a:cubicBezTo>
                <a:cubicBezTo>
                  <a:pt x="190" y="13"/>
                  <a:pt x="189" y="11"/>
                  <a:pt x="187" y="8"/>
                </a:cubicBezTo>
                <a:cubicBezTo>
                  <a:pt x="184" y="4"/>
                  <a:pt x="185" y="5"/>
                  <a:pt x="185" y="2"/>
                </a:cubicBezTo>
                <a:cubicBezTo>
                  <a:pt x="184" y="0"/>
                  <a:pt x="181" y="0"/>
                  <a:pt x="179" y="0"/>
                </a:cubicBezTo>
                <a:cubicBezTo>
                  <a:pt x="179" y="1"/>
                  <a:pt x="177" y="2"/>
                  <a:pt x="174" y="4"/>
                </a:cubicBezTo>
                <a:cubicBezTo>
                  <a:pt x="169" y="8"/>
                  <a:pt x="155" y="13"/>
                  <a:pt x="152" y="13"/>
                </a:cubicBezTo>
                <a:cubicBezTo>
                  <a:pt x="148" y="13"/>
                  <a:pt x="150" y="15"/>
                  <a:pt x="148" y="18"/>
                </a:cubicBezTo>
                <a:cubicBezTo>
                  <a:pt x="146" y="20"/>
                  <a:pt x="145" y="16"/>
                  <a:pt x="144" y="15"/>
                </a:cubicBezTo>
                <a:cubicBezTo>
                  <a:pt x="143" y="14"/>
                  <a:pt x="139" y="15"/>
                  <a:pt x="134" y="14"/>
                </a:cubicBezTo>
                <a:cubicBezTo>
                  <a:pt x="129" y="13"/>
                  <a:pt x="127" y="12"/>
                  <a:pt x="124" y="13"/>
                </a:cubicBezTo>
                <a:cubicBezTo>
                  <a:pt x="121" y="14"/>
                  <a:pt x="126" y="16"/>
                  <a:pt x="129" y="19"/>
                </a:cubicBezTo>
                <a:cubicBezTo>
                  <a:pt x="131" y="23"/>
                  <a:pt x="132" y="29"/>
                  <a:pt x="133" y="33"/>
                </a:cubicBezTo>
                <a:cubicBezTo>
                  <a:pt x="134" y="36"/>
                  <a:pt x="137" y="33"/>
                  <a:pt x="139" y="35"/>
                </a:cubicBezTo>
                <a:cubicBezTo>
                  <a:pt x="142" y="36"/>
                  <a:pt x="136" y="38"/>
                  <a:pt x="133" y="41"/>
                </a:cubicBezTo>
                <a:cubicBezTo>
                  <a:pt x="130" y="43"/>
                  <a:pt x="132" y="45"/>
                  <a:pt x="128" y="47"/>
                </a:cubicBezTo>
                <a:cubicBezTo>
                  <a:pt x="125" y="49"/>
                  <a:pt x="118" y="54"/>
                  <a:pt x="115" y="56"/>
                </a:cubicBezTo>
                <a:cubicBezTo>
                  <a:pt x="112" y="58"/>
                  <a:pt x="113" y="55"/>
                  <a:pt x="111" y="54"/>
                </a:cubicBezTo>
                <a:cubicBezTo>
                  <a:pt x="110" y="54"/>
                  <a:pt x="108" y="54"/>
                  <a:pt x="107" y="56"/>
                </a:cubicBezTo>
                <a:cubicBezTo>
                  <a:pt x="105" y="57"/>
                  <a:pt x="101" y="54"/>
                  <a:pt x="98" y="52"/>
                </a:cubicBezTo>
                <a:cubicBezTo>
                  <a:pt x="94" y="51"/>
                  <a:pt x="90" y="42"/>
                  <a:pt x="89" y="40"/>
                </a:cubicBezTo>
                <a:cubicBezTo>
                  <a:pt x="88" y="38"/>
                  <a:pt x="81" y="41"/>
                  <a:pt x="75" y="44"/>
                </a:cubicBezTo>
                <a:cubicBezTo>
                  <a:pt x="69" y="46"/>
                  <a:pt x="55" y="44"/>
                  <a:pt x="55" y="44"/>
                </a:cubicBezTo>
                <a:cubicBezTo>
                  <a:pt x="55" y="44"/>
                  <a:pt x="55" y="48"/>
                  <a:pt x="55" y="51"/>
                </a:cubicBezTo>
                <a:cubicBezTo>
                  <a:pt x="55" y="53"/>
                  <a:pt x="59" y="52"/>
                  <a:pt x="63" y="54"/>
                </a:cubicBezTo>
                <a:cubicBezTo>
                  <a:pt x="67" y="56"/>
                  <a:pt x="59" y="56"/>
                  <a:pt x="54" y="58"/>
                </a:cubicBezTo>
                <a:cubicBezTo>
                  <a:pt x="50" y="59"/>
                  <a:pt x="52" y="61"/>
                  <a:pt x="52" y="64"/>
                </a:cubicBezTo>
                <a:cubicBezTo>
                  <a:pt x="52" y="67"/>
                  <a:pt x="54" y="69"/>
                  <a:pt x="56" y="72"/>
                </a:cubicBezTo>
                <a:cubicBezTo>
                  <a:pt x="59" y="76"/>
                  <a:pt x="61" y="80"/>
                  <a:pt x="61" y="85"/>
                </a:cubicBezTo>
                <a:cubicBezTo>
                  <a:pt x="61" y="90"/>
                  <a:pt x="56" y="106"/>
                  <a:pt x="56" y="110"/>
                </a:cubicBezTo>
                <a:cubicBezTo>
                  <a:pt x="56" y="113"/>
                  <a:pt x="56" y="123"/>
                  <a:pt x="51" y="123"/>
                </a:cubicBezTo>
                <a:cubicBezTo>
                  <a:pt x="51" y="123"/>
                  <a:pt x="51" y="123"/>
                  <a:pt x="51" y="123"/>
                </a:cubicBezTo>
                <a:cubicBezTo>
                  <a:pt x="49" y="123"/>
                  <a:pt x="48" y="123"/>
                  <a:pt x="45" y="123"/>
                </a:cubicBezTo>
                <a:cubicBezTo>
                  <a:pt x="42" y="123"/>
                  <a:pt x="41" y="122"/>
                  <a:pt x="39" y="124"/>
                </a:cubicBezTo>
                <a:cubicBezTo>
                  <a:pt x="37" y="126"/>
                  <a:pt x="34" y="126"/>
                  <a:pt x="29" y="127"/>
                </a:cubicBezTo>
                <a:cubicBezTo>
                  <a:pt x="23" y="127"/>
                  <a:pt x="15" y="132"/>
                  <a:pt x="14" y="134"/>
                </a:cubicBezTo>
                <a:cubicBezTo>
                  <a:pt x="12" y="135"/>
                  <a:pt x="13" y="143"/>
                  <a:pt x="12" y="146"/>
                </a:cubicBezTo>
                <a:cubicBezTo>
                  <a:pt x="12" y="148"/>
                  <a:pt x="13" y="151"/>
                  <a:pt x="10" y="152"/>
                </a:cubicBezTo>
                <a:cubicBezTo>
                  <a:pt x="8" y="153"/>
                  <a:pt x="3" y="154"/>
                  <a:pt x="3" y="157"/>
                </a:cubicBezTo>
                <a:cubicBezTo>
                  <a:pt x="3" y="160"/>
                  <a:pt x="0" y="165"/>
                  <a:pt x="1" y="168"/>
                </a:cubicBezTo>
                <a:cubicBezTo>
                  <a:pt x="2" y="171"/>
                  <a:pt x="7" y="174"/>
                  <a:pt x="8" y="177"/>
                </a:cubicBezTo>
                <a:cubicBezTo>
                  <a:pt x="10" y="181"/>
                  <a:pt x="10" y="184"/>
                  <a:pt x="11" y="188"/>
                </a:cubicBezTo>
                <a:cubicBezTo>
                  <a:pt x="13" y="191"/>
                  <a:pt x="16" y="190"/>
                  <a:pt x="18" y="191"/>
                </a:cubicBezTo>
                <a:cubicBezTo>
                  <a:pt x="20" y="192"/>
                  <a:pt x="20" y="197"/>
                  <a:pt x="25" y="198"/>
                </a:cubicBezTo>
                <a:cubicBezTo>
                  <a:pt x="29" y="199"/>
                  <a:pt x="31" y="200"/>
                  <a:pt x="34" y="199"/>
                </a:cubicBezTo>
                <a:cubicBezTo>
                  <a:pt x="38" y="197"/>
                  <a:pt x="45" y="191"/>
                  <a:pt x="45" y="191"/>
                </a:cubicBezTo>
                <a:cubicBezTo>
                  <a:pt x="45" y="211"/>
                  <a:pt x="45" y="211"/>
                  <a:pt x="45" y="211"/>
                </a:cubicBezTo>
                <a:cubicBezTo>
                  <a:pt x="45" y="211"/>
                  <a:pt x="48" y="214"/>
                  <a:pt x="50" y="213"/>
                </a:cubicBezTo>
                <a:cubicBezTo>
                  <a:pt x="52" y="213"/>
                  <a:pt x="56" y="211"/>
                  <a:pt x="58" y="212"/>
                </a:cubicBezTo>
                <a:cubicBezTo>
                  <a:pt x="58" y="212"/>
                  <a:pt x="58" y="212"/>
                  <a:pt x="58" y="212"/>
                </a:cubicBezTo>
                <a:cubicBezTo>
                  <a:pt x="62" y="211"/>
                  <a:pt x="69" y="213"/>
                  <a:pt x="71" y="213"/>
                </a:cubicBezTo>
                <a:cubicBezTo>
                  <a:pt x="73" y="213"/>
                  <a:pt x="77" y="207"/>
                  <a:pt x="77" y="207"/>
                </a:cubicBezTo>
                <a:cubicBezTo>
                  <a:pt x="82" y="207"/>
                  <a:pt x="82" y="207"/>
                  <a:pt x="82" y="207"/>
                </a:cubicBezTo>
                <a:cubicBezTo>
                  <a:pt x="82" y="207"/>
                  <a:pt x="91" y="202"/>
                  <a:pt x="94" y="200"/>
                </a:cubicBezTo>
                <a:cubicBezTo>
                  <a:pt x="96" y="198"/>
                  <a:pt x="97" y="197"/>
                  <a:pt x="100" y="198"/>
                </a:cubicBezTo>
                <a:cubicBezTo>
                  <a:pt x="103" y="198"/>
                  <a:pt x="109" y="196"/>
                  <a:pt x="113" y="195"/>
                </a:cubicBezTo>
                <a:cubicBezTo>
                  <a:pt x="116" y="194"/>
                  <a:pt x="115" y="198"/>
                  <a:pt x="115" y="200"/>
                </a:cubicBezTo>
                <a:cubicBezTo>
                  <a:pt x="115" y="202"/>
                  <a:pt x="115" y="202"/>
                  <a:pt x="114" y="204"/>
                </a:cubicBezTo>
                <a:cubicBezTo>
                  <a:pt x="113" y="206"/>
                  <a:pt x="113" y="207"/>
                  <a:pt x="113" y="213"/>
                </a:cubicBezTo>
                <a:cubicBezTo>
                  <a:pt x="113" y="219"/>
                  <a:pt x="126" y="231"/>
                  <a:pt x="128" y="232"/>
                </a:cubicBezTo>
                <a:cubicBezTo>
                  <a:pt x="130" y="233"/>
                  <a:pt x="136" y="232"/>
                  <a:pt x="139" y="233"/>
                </a:cubicBezTo>
                <a:cubicBezTo>
                  <a:pt x="142" y="233"/>
                  <a:pt x="145" y="235"/>
                  <a:pt x="148" y="237"/>
                </a:cubicBezTo>
                <a:cubicBezTo>
                  <a:pt x="151" y="239"/>
                  <a:pt x="152" y="240"/>
                  <a:pt x="155" y="240"/>
                </a:cubicBezTo>
                <a:cubicBezTo>
                  <a:pt x="157" y="241"/>
                  <a:pt x="157" y="242"/>
                  <a:pt x="159" y="244"/>
                </a:cubicBezTo>
                <a:cubicBezTo>
                  <a:pt x="161" y="246"/>
                  <a:pt x="168" y="246"/>
                  <a:pt x="171" y="246"/>
                </a:cubicBezTo>
                <a:cubicBezTo>
                  <a:pt x="173" y="246"/>
                  <a:pt x="176" y="248"/>
                  <a:pt x="178" y="250"/>
                </a:cubicBezTo>
                <a:cubicBezTo>
                  <a:pt x="179" y="252"/>
                  <a:pt x="178" y="253"/>
                  <a:pt x="178" y="256"/>
                </a:cubicBezTo>
                <a:cubicBezTo>
                  <a:pt x="177" y="258"/>
                  <a:pt x="180" y="260"/>
                  <a:pt x="181" y="262"/>
                </a:cubicBezTo>
                <a:cubicBezTo>
                  <a:pt x="182" y="264"/>
                  <a:pt x="180" y="265"/>
                  <a:pt x="179" y="267"/>
                </a:cubicBezTo>
                <a:cubicBezTo>
                  <a:pt x="177" y="268"/>
                  <a:pt x="179" y="268"/>
                  <a:pt x="180" y="270"/>
                </a:cubicBezTo>
                <a:cubicBezTo>
                  <a:pt x="181" y="272"/>
                  <a:pt x="182" y="273"/>
                  <a:pt x="182" y="276"/>
                </a:cubicBezTo>
                <a:cubicBezTo>
                  <a:pt x="182" y="279"/>
                  <a:pt x="183" y="283"/>
                  <a:pt x="183" y="283"/>
                </a:cubicBezTo>
                <a:cubicBezTo>
                  <a:pt x="206" y="283"/>
                  <a:pt x="206" y="283"/>
                  <a:pt x="206" y="283"/>
                </a:cubicBezTo>
                <a:cubicBezTo>
                  <a:pt x="206" y="283"/>
                  <a:pt x="206" y="293"/>
                  <a:pt x="206" y="295"/>
                </a:cubicBezTo>
                <a:cubicBezTo>
                  <a:pt x="206" y="297"/>
                  <a:pt x="210" y="298"/>
                  <a:pt x="213" y="300"/>
                </a:cubicBezTo>
                <a:cubicBezTo>
                  <a:pt x="216" y="301"/>
                  <a:pt x="216" y="304"/>
                  <a:pt x="216" y="307"/>
                </a:cubicBezTo>
                <a:cubicBezTo>
                  <a:pt x="217" y="310"/>
                  <a:pt x="215" y="317"/>
                  <a:pt x="212" y="321"/>
                </a:cubicBezTo>
                <a:cubicBezTo>
                  <a:pt x="210" y="325"/>
                  <a:pt x="210" y="332"/>
                  <a:pt x="210" y="334"/>
                </a:cubicBezTo>
                <a:cubicBezTo>
                  <a:pt x="210" y="336"/>
                  <a:pt x="213" y="345"/>
                  <a:pt x="213" y="349"/>
                </a:cubicBezTo>
                <a:cubicBezTo>
                  <a:pt x="214" y="354"/>
                  <a:pt x="211" y="358"/>
                  <a:pt x="212" y="360"/>
                </a:cubicBezTo>
                <a:cubicBezTo>
                  <a:pt x="212" y="363"/>
                  <a:pt x="224" y="364"/>
                  <a:pt x="226" y="365"/>
                </a:cubicBezTo>
                <a:cubicBezTo>
                  <a:pt x="228" y="365"/>
                  <a:pt x="229" y="364"/>
                  <a:pt x="230" y="363"/>
                </a:cubicBezTo>
                <a:cubicBezTo>
                  <a:pt x="232" y="362"/>
                  <a:pt x="235" y="364"/>
                  <a:pt x="237" y="366"/>
                </a:cubicBezTo>
                <a:cubicBezTo>
                  <a:pt x="239" y="367"/>
                  <a:pt x="242" y="372"/>
                  <a:pt x="244" y="375"/>
                </a:cubicBezTo>
                <a:cubicBezTo>
                  <a:pt x="246" y="379"/>
                  <a:pt x="243" y="382"/>
                  <a:pt x="243" y="384"/>
                </a:cubicBezTo>
                <a:cubicBezTo>
                  <a:pt x="243" y="386"/>
                  <a:pt x="246" y="388"/>
                  <a:pt x="248" y="388"/>
                </a:cubicBezTo>
                <a:cubicBezTo>
                  <a:pt x="250" y="388"/>
                  <a:pt x="253" y="386"/>
                  <a:pt x="254" y="386"/>
                </a:cubicBezTo>
                <a:cubicBezTo>
                  <a:pt x="256" y="386"/>
                  <a:pt x="257" y="387"/>
                  <a:pt x="259" y="389"/>
                </a:cubicBezTo>
                <a:cubicBezTo>
                  <a:pt x="261" y="391"/>
                  <a:pt x="260" y="397"/>
                  <a:pt x="258" y="402"/>
                </a:cubicBezTo>
                <a:cubicBezTo>
                  <a:pt x="257" y="406"/>
                  <a:pt x="257" y="409"/>
                  <a:pt x="257" y="411"/>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63" name="Freeform 816"/>
          <p:cNvSpPr>
            <a:spLocks/>
          </p:cNvSpPr>
          <p:nvPr/>
        </p:nvSpPr>
        <p:spPr bwMode="auto">
          <a:xfrm>
            <a:off x="8296275" y="3914775"/>
            <a:ext cx="42863" cy="106363"/>
          </a:xfrm>
          <a:custGeom>
            <a:avLst/>
            <a:gdLst/>
            <a:ahLst/>
            <a:cxnLst>
              <a:cxn ang="0">
                <a:pos x="13" y="0"/>
              </a:cxn>
              <a:cxn ang="0">
                <a:pos x="13" y="7"/>
              </a:cxn>
              <a:cxn ang="0">
                <a:pos x="11" y="14"/>
              </a:cxn>
              <a:cxn ang="0">
                <a:pos x="4" y="16"/>
              </a:cxn>
              <a:cxn ang="0">
                <a:pos x="2" y="23"/>
              </a:cxn>
              <a:cxn ang="0">
                <a:pos x="7" y="32"/>
              </a:cxn>
              <a:cxn ang="0">
                <a:pos x="13" y="42"/>
              </a:cxn>
              <a:cxn ang="0">
                <a:pos x="22" y="55"/>
              </a:cxn>
            </a:cxnLst>
            <a:rect l="0" t="0" r="r" b="b"/>
            <a:pathLst>
              <a:path w="22" h="55">
                <a:moveTo>
                  <a:pt x="13" y="0"/>
                </a:moveTo>
                <a:cubicBezTo>
                  <a:pt x="12" y="3"/>
                  <a:pt x="12" y="5"/>
                  <a:pt x="13" y="7"/>
                </a:cubicBezTo>
                <a:cubicBezTo>
                  <a:pt x="15" y="9"/>
                  <a:pt x="13" y="12"/>
                  <a:pt x="11" y="14"/>
                </a:cubicBezTo>
                <a:cubicBezTo>
                  <a:pt x="10" y="16"/>
                  <a:pt x="5" y="15"/>
                  <a:pt x="4" y="16"/>
                </a:cubicBezTo>
                <a:cubicBezTo>
                  <a:pt x="2" y="18"/>
                  <a:pt x="4" y="21"/>
                  <a:pt x="2" y="23"/>
                </a:cubicBezTo>
                <a:cubicBezTo>
                  <a:pt x="0" y="25"/>
                  <a:pt x="5" y="30"/>
                  <a:pt x="7" y="32"/>
                </a:cubicBezTo>
                <a:cubicBezTo>
                  <a:pt x="9" y="34"/>
                  <a:pt x="10" y="38"/>
                  <a:pt x="13" y="42"/>
                </a:cubicBezTo>
                <a:cubicBezTo>
                  <a:pt x="16" y="44"/>
                  <a:pt x="20" y="51"/>
                  <a:pt x="22" y="55"/>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64" name="Freeform 817"/>
          <p:cNvSpPr>
            <a:spLocks/>
          </p:cNvSpPr>
          <p:nvPr/>
        </p:nvSpPr>
        <p:spPr bwMode="auto">
          <a:xfrm>
            <a:off x="8386763" y="3921125"/>
            <a:ext cx="19050" cy="87313"/>
          </a:xfrm>
          <a:custGeom>
            <a:avLst/>
            <a:gdLst/>
            <a:ahLst/>
            <a:cxnLst>
              <a:cxn ang="0">
                <a:pos x="0" y="46"/>
              </a:cxn>
              <a:cxn ang="0">
                <a:pos x="6" y="35"/>
              </a:cxn>
              <a:cxn ang="0">
                <a:pos x="1" y="15"/>
              </a:cxn>
              <a:cxn ang="0">
                <a:pos x="10" y="0"/>
              </a:cxn>
            </a:cxnLst>
            <a:rect l="0" t="0" r="r" b="b"/>
            <a:pathLst>
              <a:path w="10" h="46">
                <a:moveTo>
                  <a:pt x="0" y="46"/>
                </a:moveTo>
                <a:cubicBezTo>
                  <a:pt x="2" y="43"/>
                  <a:pt x="6" y="38"/>
                  <a:pt x="6" y="35"/>
                </a:cubicBezTo>
                <a:cubicBezTo>
                  <a:pt x="6" y="32"/>
                  <a:pt x="1" y="19"/>
                  <a:pt x="1" y="15"/>
                </a:cubicBezTo>
                <a:cubicBezTo>
                  <a:pt x="1" y="11"/>
                  <a:pt x="5" y="5"/>
                  <a:pt x="1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65" name="Freeform 818"/>
          <p:cNvSpPr>
            <a:spLocks/>
          </p:cNvSpPr>
          <p:nvPr/>
        </p:nvSpPr>
        <p:spPr bwMode="auto">
          <a:xfrm>
            <a:off x="7950200" y="3563938"/>
            <a:ext cx="1588" cy="41275"/>
          </a:xfrm>
          <a:custGeom>
            <a:avLst/>
            <a:gdLst/>
            <a:ahLst/>
            <a:cxnLst>
              <a:cxn ang="0">
                <a:pos x="0" y="0"/>
              </a:cxn>
              <a:cxn ang="0">
                <a:pos x="1" y="21"/>
              </a:cxn>
            </a:cxnLst>
            <a:rect l="0" t="0" r="r" b="b"/>
            <a:pathLst>
              <a:path w="1" h="21">
                <a:moveTo>
                  <a:pt x="0" y="0"/>
                </a:moveTo>
                <a:cubicBezTo>
                  <a:pt x="0" y="6"/>
                  <a:pt x="1" y="15"/>
                  <a:pt x="1" y="21"/>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66" name="Line 819"/>
          <p:cNvSpPr>
            <a:spLocks noChangeShapeType="1"/>
          </p:cNvSpPr>
          <p:nvPr/>
        </p:nvSpPr>
        <p:spPr bwMode="auto">
          <a:xfrm>
            <a:off x="454025" y="3351213"/>
            <a:ext cx="107950" cy="1587"/>
          </a:xfrm>
          <a:prstGeom prst="line">
            <a:avLst/>
          </a:prstGeom>
          <a:noFill/>
          <a:ln w="3175">
            <a:noFill/>
            <a:miter lim="800000"/>
            <a:headEnd/>
            <a:tailEnd/>
          </a:ln>
        </p:spPr>
        <p:txBody>
          <a:bodyPr/>
          <a:lstStyle/>
          <a:p>
            <a:pPr>
              <a:defRPr/>
            </a:pPr>
            <a:endParaRPr lang="ja-JP" altLang="en-US">
              <a:latin typeface="+mn-ea"/>
              <a:ea typeface="+mn-ea"/>
            </a:endParaRPr>
          </a:p>
        </p:txBody>
      </p:sp>
      <p:sp>
        <p:nvSpPr>
          <p:cNvPr id="1267" name="Freeform 820"/>
          <p:cNvSpPr>
            <a:spLocks/>
          </p:cNvSpPr>
          <p:nvPr/>
        </p:nvSpPr>
        <p:spPr bwMode="auto">
          <a:xfrm>
            <a:off x="561975" y="3084513"/>
            <a:ext cx="515938" cy="501650"/>
          </a:xfrm>
          <a:custGeom>
            <a:avLst/>
            <a:gdLst/>
            <a:ahLst/>
            <a:cxnLst>
              <a:cxn ang="0">
                <a:pos x="246" y="181"/>
              </a:cxn>
              <a:cxn ang="0">
                <a:pos x="243" y="169"/>
              </a:cxn>
              <a:cxn ang="0">
                <a:pos x="238" y="160"/>
              </a:cxn>
              <a:cxn ang="0">
                <a:pos x="245" y="153"/>
              </a:cxn>
              <a:cxn ang="0">
                <a:pos x="243" y="146"/>
              </a:cxn>
              <a:cxn ang="0">
                <a:pos x="245" y="137"/>
              </a:cxn>
              <a:cxn ang="0">
                <a:pos x="243" y="131"/>
              </a:cxn>
              <a:cxn ang="0">
                <a:pos x="243" y="114"/>
              </a:cxn>
              <a:cxn ang="0">
                <a:pos x="238" y="106"/>
              </a:cxn>
              <a:cxn ang="0">
                <a:pos x="236" y="88"/>
              </a:cxn>
              <a:cxn ang="0">
                <a:pos x="232" y="75"/>
              </a:cxn>
              <a:cxn ang="0">
                <a:pos x="224" y="67"/>
              </a:cxn>
              <a:cxn ang="0">
                <a:pos x="218" y="60"/>
              </a:cxn>
              <a:cxn ang="0">
                <a:pos x="212" y="48"/>
              </a:cxn>
              <a:cxn ang="0">
                <a:pos x="222" y="35"/>
              </a:cxn>
              <a:cxn ang="0">
                <a:pos x="222" y="17"/>
              </a:cxn>
              <a:cxn ang="0">
                <a:pos x="226" y="5"/>
              </a:cxn>
              <a:cxn ang="0">
                <a:pos x="221" y="4"/>
              </a:cxn>
              <a:cxn ang="0">
                <a:pos x="217" y="5"/>
              </a:cxn>
              <a:cxn ang="0">
                <a:pos x="212" y="1"/>
              </a:cxn>
              <a:cxn ang="0">
                <a:pos x="206" y="4"/>
              </a:cxn>
              <a:cxn ang="0">
                <a:pos x="199" y="1"/>
              </a:cxn>
              <a:cxn ang="0">
                <a:pos x="191" y="6"/>
              </a:cxn>
              <a:cxn ang="0">
                <a:pos x="184" y="8"/>
              </a:cxn>
              <a:cxn ang="0">
                <a:pos x="178" y="4"/>
              </a:cxn>
              <a:cxn ang="0">
                <a:pos x="161" y="5"/>
              </a:cxn>
              <a:cxn ang="0">
                <a:pos x="128" y="12"/>
              </a:cxn>
              <a:cxn ang="0">
                <a:pos x="116" y="17"/>
              </a:cxn>
              <a:cxn ang="0">
                <a:pos x="110" y="20"/>
              </a:cxn>
              <a:cxn ang="0">
                <a:pos x="99" y="24"/>
              </a:cxn>
              <a:cxn ang="0">
                <a:pos x="89" y="32"/>
              </a:cxn>
              <a:cxn ang="0">
                <a:pos x="87" y="32"/>
              </a:cxn>
              <a:cxn ang="0">
                <a:pos x="90" y="40"/>
              </a:cxn>
              <a:cxn ang="0">
                <a:pos x="92" y="58"/>
              </a:cxn>
              <a:cxn ang="0">
                <a:pos x="98" y="71"/>
              </a:cxn>
              <a:cxn ang="0">
                <a:pos x="95" y="76"/>
              </a:cxn>
              <a:cxn ang="0">
                <a:pos x="80" y="75"/>
              </a:cxn>
              <a:cxn ang="0">
                <a:pos x="71" y="82"/>
              </a:cxn>
              <a:cxn ang="0">
                <a:pos x="64" y="87"/>
              </a:cxn>
              <a:cxn ang="0">
                <a:pos x="60" y="96"/>
              </a:cxn>
              <a:cxn ang="0">
                <a:pos x="47" y="99"/>
              </a:cxn>
              <a:cxn ang="0">
                <a:pos x="41" y="108"/>
              </a:cxn>
              <a:cxn ang="0">
                <a:pos x="26" y="112"/>
              </a:cxn>
              <a:cxn ang="0">
                <a:pos x="21" y="112"/>
              </a:cxn>
              <a:cxn ang="0">
                <a:pos x="0" y="126"/>
              </a:cxn>
              <a:cxn ang="0">
                <a:pos x="0" y="146"/>
              </a:cxn>
              <a:cxn ang="0">
                <a:pos x="127" y="230"/>
              </a:cxn>
              <a:cxn ang="0">
                <a:pos x="134" y="240"/>
              </a:cxn>
              <a:cxn ang="0">
                <a:pos x="144" y="244"/>
              </a:cxn>
              <a:cxn ang="0">
                <a:pos x="157" y="250"/>
              </a:cxn>
              <a:cxn ang="0">
                <a:pos x="163" y="260"/>
              </a:cxn>
              <a:cxn ang="0">
                <a:pos x="185" y="255"/>
              </a:cxn>
              <a:cxn ang="0">
                <a:pos x="202" y="242"/>
              </a:cxn>
              <a:cxn ang="0">
                <a:pos x="271" y="199"/>
              </a:cxn>
              <a:cxn ang="0">
                <a:pos x="264" y="186"/>
              </a:cxn>
              <a:cxn ang="0">
                <a:pos x="246" y="181"/>
              </a:cxn>
            </a:cxnLst>
            <a:rect l="0" t="0" r="r" b="b"/>
            <a:pathLst>
              <a:path w="271" h="263">
                <a:moveTo>
                  <a:pt x="246" y="181"/>
                </a:moveTo>
                <a:cubicBezTo>
                  <a:pt x="246" y="178"/>
                  <a:pt x="247" y="172"/>
                  <a:pt x="243" y="169"/>
                </a:cubicBezTo>
                <a:cubicBezTo>
                  <a:pt x="240" y="165"/>
                  <a:pt x="237" y="162"/>
                  <a:pt x="238" y="160"/>
                </a:cubicBezTo>
                <a:cubicBezTo>
                  <a:pt x="240" y="159"/>
                  <a:pt x="245" y="156"/>
                  <a:pt x="245" y="153"/>
                </a:cubicBezTo>
                <a:cubicBezTo>
                  <a:pt x="245" y="150"/>
                  <a:pt x="243" y="150"/>
                  <a:pt x="243" y="146"/>
                </a:cubicBezTo>
                <a:cubicBezTo>
                  <a:pt x="244" y="143"/>
                  <a:pt x="245" y="140"/>
                  <a:pt x="245" y="137"/>
                </a:cubicBezTo>
                <a:cubicBezTo>
                  <a:pt x="245" y="135"/>
                  <a:pt x="243" y="132"/>
                  <a:pt x="243" y="131"/>
                </a:cubicBezTo>
                <a:cubicBezTo>
                  <a:pt x="243" y="130"/>
                  <a:pt x="245" y="117"/>
                  <a:pt x="243" y="114"/>
                </a:cubicBezTo>
                <a:cubicBezTo>
                  <a:pt x="241" y="111"/>
                  <a:pt x="237" y="109"/>
                  <a:pt x="238" y="106"/>
                </a:cubicBezTo>
                <a:cubicBezTo>
                  <a:pt x="239" y="103"/>
                  <a:pt x="238" y="93"/>
                  <a:pt x="236" y="88"/>
                </a:cubicBezTo>
                <a:cubicBezTo>
                  <a:pt x="235" y="82"/>
                  <a:pt x="233" y="76"/>
                  <a:pt x="232" y="75"/>
                </a:cubicBezTo>
                <a:cubicBezTo>
                  <a:pt x="230" y="74"/>
                  <a:pt x="224" y="69"/>
                  <a:pt x="224" y="67"/>
                </a:cubicBezTo>
                <a:cubicBezTo>
                  <a:pt x="223" y="65"/>
                  <a:pt x="220" y="62"/>
                  <a:pt x="218" y="60"/>
                </a:cubicBezTo>
                <a:cubicBezTo>
                  <a:pt x="216" y="58"/>
                  <a:pt x="211" y="49"/>
                  <a:pt x="212" y="48"/>
                </a:cubicBezTo>
                <a:cubicBezTo>
                  <a:pt x="214" y="46"/>
                  <a:pt x="221" y="41"/>
                  <a:pt x="222" y="35"/>
                </a:cubicBezTo>
                <a:cubicBezTo>
                  <a:pt x="222" y="30"/>
                  <a:pt x="222" y="20"/>
                  <a:pt x="222" y="17"/>
                </a:cubicBezTo>
                <a:cubicBezTo>
                  <a:pt x="222" y="15"/>
                  <a:pt x="224" y="9"/>
                  <a:pt x="226" y="5"/>
                </a:cubicBezTo>
                <a:cubicBezTo>
                  <a:pt x="223" y="6"/>
                  <a:pt x="222" y="4"/>
                  <a:pt x="221" y="4"/>
                </a:cubicBezTo>
                <a:cubicBezTo>
                  <a:pt x="220" y="4"/>
                  <a:pt x="219" y="5"/>
                  <a:pt x="217" y="5"/>
                </a:cubicBezTo>
                <a:cubicBezTo>
                  <a:pt x="215" y="4"/>
                  <a:pt x="214" y="0"/>
                  <a:pt x="212" y="1"/>
                </a:cubicBezTo>
                <a:cubicBezTo>
                  <a:pt x="210" y="1"/>
                  <a:pt x="210" y="4"/>
                  <a:pt x="206" y="4"/>
                </a:cubicBezTo>
                <a:cubicBezTo>
                  <a:pt x="201" y="3"/>
                  <a:pt x="201" y="0"/>
                  <a:pt x="199" y="1"/>
                </a:cubicBezTo>
                <a:cubicBezTo>
                  <a:pt x="197" y="2"/>
                  <a:pt x="194" y="6"/>
                  <a:pt x="191" y="6"/>
                </a:cubicBezTo>
                <a:cubicBezTo>
                  <a:pt x="189" y="6"/>
                  <a:pt x="186" y="8"/>
                  <a:pt x="184" y="8"/>
                </a:cubicBezTo>
                <a:cubicBezTo>
                  <a:pt x="181" y="8"/>
                  <a:pt x="181" y="5"/>
                  <a:pt x="178" y="4"/>
                </a:cubicBezTo>
                <a:cubicBezTo>
                  <a:pt x="175" y="4"/>
                  <a:pt x="164" y="4"/>
                  <a:pt x="161" y="5"/>
                </a:cubicBezTo>
                <a:cubicBezTo>
                  <a:pt x="157" y="6"/>
                  <a:pt x="133" y="10"/>
                  <a:pt x="128" y="12"/>
                </a:cubicBezTo>
                <a:cubicBezTo>
                  <a:pt x="124" y="13"/>
                  <a:pt x="117" y="16"/>
                  <a:pt x="116" y="17"/>
                </a:cubicBezTo>
                <a:cubicBezTo>
                  <a:pt x="114" y="19"/>
                  <a:pt x="113" y="20"/>
                  <a:pt x="110" y="20"/>
                </a:cubicBezTo>
                <a:cubicBezTo>
                  <a:pt x="108" y="20"/>
                  <a:pt x="100" y="23"/>
                  <a:pt x="99" y="24"/>
                </a:cubicBezTo>
                <a:cubicBezTo>
                  <a:pt x="98" y="25"/>
                  <a:pt x="94" y="33"/>
                  <a:pt x="89" y="32"/>
                </a:cubicBezTo>
                <a:cubicBezTo>
                  <a:pt x="88" y="32"/>
                  <a:pt x="88" y="32"/>
                  <a:pt x="87" y="32"/>
                </a:cubicBezTo>
                <a:cubicBezTo>
                  <a:pt x="89" y="34"/>
                  <a:pt x="89" y="37"/>
                  <a:pt x="90" y="40"/>
                </a:cubicBezTo>
                <a:cubicBezTo>
                  <a:pt x="92" y="45"/>
                  <a:pt x="91" y="53"/>
                  <a:pt x="92" y="58"/>
                </a:cubicBezTo>
                <a:cubicBezTo>
                  <a:pt x="93" y="63"/>
                  <a:pt x="98" y="68"/>
                  <a:pt x="98" y="71"/>
                </a:cubicBezTo>
                <a:cubicBezTo>
                  <a:pt x="98" y="73"/>
                  <a:pt x="99" y="76"/>
                  <a:pt x="95" y="76"/>
                </a:cubicBezTo>
                <a:cubicBezTo>
                  <a:pt x="90" y="76"/>
                  <a:pt x="82" y="73"/>
                  <a:pt x="80" y="75"/>
                </a:cubicBezTo>
                <a:cubicBezTo>
                  <a:pt x="77" y="77"/>
                  <a:pt x="74" y="82"/>
                  <a:pt x="71" y="82"/>
                </a:cubicBezTo>
                <a:cubicBezTo>
                  <a:pt x="68" y="82"/>
                  <a:pt x="64" y="85"/>
                  <a:pt x="64" y="87"/>
                </a:cubicBezTo>
                <a:cubicBezTo>
                  <a:pt x="64" y="89"/>
                  <a:pt x="63" y="96"/>
                  <a:pt x="60" y="96"/>
                </a:cubicBezTo>
                <a:cubicBezTo>
                  <a:pt x="57" y="96"/>
                  <a:pt x="49" y="98"/>
                  <a:pt x="47" y="99"/>
                </a:cubicBezTo>
                <a:cubicBezTo>
                  <a:pt x="46" y="101"/>
                  <a:pt x="45" y="106"/>
                  <a:pt x="41" y="108"/>
                </a:cubicBezTo>
                <a:cubicBezTo>
                  <a:pt x="37" y="110"/>
                  <a:pt x="28" y="111"/>
                  <a:pt x="26" y="112"/>
                </a:cubicBezTo>
                <a:cubicBezTo>
                  <a:pt x="25" y="114"/>
                  <a:pt x="22" y="111"/>
                  <a:pt x="21" y="112"/>
                </a:cubicBezTo>
                <a:cubicBezTo>
                  <a:pt x="19" y="114"/>
                  <a:pt x="0" y="124"/>
                  <a:pt x="0" y="126"/>
                </a:cubicBezTo>
                <a:cubicBezTo>
                  <a:pt x="0" y="128"/>
                  <a:pt x="0" y="137"/>
                  <a:pt x="0" y="146"/>
                </a:cubicBezTo>
                <a:cubicBezTo>
                  <a:pt x="127" y="230"/>
                  <a:pt x="127" y="230"/>
                  <a:pt x="127" y="230"/>
                </a:cubicBezTo>
                <a:cubicBezTo>
                  <a:pt x="127" y="230"/>
                  <a:pt x="131" y="237"/>
                  <a:pt x="134" y="240"/>
                </a:cubicBezTo>
                <a:cubicBezTo>
                  <a:pt x="137" y="243"/>
                  <a:pt x="138" y="243"/>
                  <a:pt x="144" y="244"/>
                </a:cubicBezTo>
                <a:cubicBezTo>
                  <a:pt x="150" y="245"/>
                  <a:pt x="157" y="245"/>
                  <a:pt x="157" y="250"/>
                </a:cubicBezTo>
                <a:cubicBezTo>
                  <a:pt x="157" y="254"/>
                  <a:pt x="154" y="263"/>
                  <a:pt x="163" y="260"/>
                </a:cubicBezTo>
                <a:cubicBezTo>
                  <a:pt x="172" y="256"/>
                  <a:pt x="181" y="256"/>
                  <a:pt x="185" y="255"/>
                </a:cubicBezTo>
                <a:cubicBezTo>
                  <a:pt x="190" y="254"/>
                  <a:pt x="196" y="246"/>
                  <a:pt x="202" y="242"/>
                </a:cubicBezTo>
                <a:cubicBezTo>
                  <a:pt x="208" y="238"/>
                  <a:pt x="268" y="201"/>
                  <a:pt x="271" y="199"/>
                </a:cubicBezTo>
                <a:cubicBezTo>
                  <a:pt x="269" y="194"/>
                  <a:pt x="265" y="188"/>
                  <a:pt x="264" y="186"/>
                </a:cubicBezTo>
                <a:cubicBezTo>
                  <a:pt x="261" y="184"/>
                  <a:pt x="246" y="184"/>
                  <a:pt x="246" y="181"/>
                </a:cubicBezTo>
                <a:close/>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68" name="Freeform 821"/>
          <p:cNvSpPr>
            <a:spLocks/>
          </p:cNvSpPr>
          <p:nvPr/>
        </p:nvSpPr>
        <p:spPr bwMode="auto">
          <a:xfrm>
            <a:off x="1077913" y="3236913"/>
            <a:ext cx="312737" cy="325437"/>
          </a:xfrm>
          <a:custGeom>
            <a:avLst/>
            <a:gdLst/>
            <a:ahLst/>
            <a:cxnLst>
              <a:cxn ang="0">
                <a:pos x="0" y="119"/>
              </a:cxn>
              <a:cxn ang="0">
                <a:pos x="1" y="119"/>
              </a:cxn>
              <a:cxn ang="0">
                <a:pos x="19" y="124"/>
              </a:cxn>
              <a:cxn ang="0">
                <a:pos x="30" y="130"/>
              </a:cxn>
              <a:cxn ang="0">
                <a:pos x="50" y="119"/>
              </a:cxn>
              <a:cxn ang="0">
                <a:pos x="149" y="171"/>
              </a:cxn>
              <a:cxn ang="0">
                <a:pos x="149" y="165"/>
              </a:cxn>
              <a:cxn ang="0">
                <a:pos x="163" y="165"/>
              </a:cxn>
              <a:cxn ang="0">
                <a:pos x="163" y="34"/>
              </a:cxn>
              <a:cxn ang="0">
                <a:pos x="159" y="23"/>
              </a:cxn>
              <a:cxn ang="0">
                <a:pos x="164" y="15"/>
              </a:cxn>
              <a:cxn ang="0">
                <a:pos x="159" y="8"/>
              </a:cxn>
              <a:cxn ang="0">
                <a:pos x="164" y="0"/>
              </a:cxn>
            </a:cxnLst>
            <a:rect l="0" t="0" r="r" b="b"/>
            <a:pathLst>
              <a:path w="164" h="171">
                <a:moveTo>
                  <a:pt x="0" y="119"/>
                </a:moveTo>
                <a:cubicBezTo>
                  <a:pt x="0" y="119"/>
                  <a:pt x="1" y="119"/>
                  <a:pt x="1" y="119"/>
                </a:cubicBezTo>
                <a:cubicBezTo>
                  <a:pt x="1" y="119"/>
                  <a:pt x="17" y="122"/>
                  <a:pt x="19" y="124"/>
                </a:cubicBezTo>
                <a:cubicBezTo>
                  <a:pt x="22" y="126"/>
                  <a:pt x="27" y="132"/>
                  <a:pt x="30" y="130"/>
                </a:cubicBezTo>
                <a:cubicBezTo>
                  <a:pt x="32" y="127"/>
                  <a:pt x="50" y="119"/>
                  <a:pt x="50" y="119"/>
                </a:cubicBezTo>
                <a:cubicBezTo>
                  <a:pt x="149" y="171"/>
                  <a:pt x="149" y="171"/>
                  <a:pt x="149" y="171"/>
                </a:cubicBezTo>
                <a:cubicBezTo>
                  <a:pt x="149" y="165"/>
                  <a:pt x="149" y="165"/>
                  <a:pt x="149" y="165"/>
                </a:cubicBezTo>
                <a:cubicBezTo>
                  <a:pt x="163" y="165"/>
                  <a:pt x="163" y="165"/>
                  <a:pt x="163" y="165"/>
                </a:cubicBezTo>
                <a:cubicBezTo>
                  <a:pt x="163" y="34"/>
                  <a:pt x="163" y="34"/>
                  <a:pt x="163" y="34"/>
                </a:cubicBezTo>
                <a:cubicBezTo>
                  <a:pt x="163" y="34"/>
                  <a:pt x="159" y="25"/>
                  <a:pt x="159" y="23"/>
                </a:cubicBezTo>
                <a:cubicBezTo>
                  <a:pt x="159" y="21"/>
                  <a:pt x="164" y="18"/>
                  <a:pt x="164" y="15"/>
                </a:cubicBezTo>
                <a:cubicBezTo>
                  <a:pt x="164" y="12"/>
                  <a:pt x="159" y="11"/>
                  <a:pt x="159" y="8"/>
                </a:cubicBezTo>
                <a:cubicBezTo>
                  <a:pt x="159" y="6"/>
                  <a:pt x="162" y="3"/>
                  <a:pt x="164"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69" name="Freeform 822"/>
          <p:cNvSpPr>
            <a:spLocks/>
          </p:cNvSpPr>
          <p:nvPr/>
        </p:nvSpPr>
        <p:spPr bwMode="auto">
          <a:xfrm>
            <a:off x="1016000" y="3198813"/>
            <a:ext cx="52388" cy="79375"/>
          </a:xfrm>
          <a:custGeom>
            <a:avLst/>
            <a:gdLst/>
            <a:ahLst/>
            <a:cxnLst>
              <a:cxn ang="0">
                <a:pos x="28" y="0"/>
              </a:cxn>
              <a:cxn ang="0">
                <a:pos x="28" y="11"/>
              </a:cxn>
              <a:cxn ang="0">
                <a:pos x="23" y="14"/>
              </a:cxn>
              <a:cxn ang="0">
                <a:pos x="12" y="21"/>
              </a:cxn>
              <a:cxn ang="0">
                <a:pos x="10" y="28"/>
              </a:cxn>
              <a:cxn ang="0">
                <a:pos x="9" y="38"/>
              </a:cxn>
              <a:cxn ang="0">
                <a:pos x="0" y="42"/>
              </a:cxn>
            </a:cxnLst>
            <a:rect l="0" t="0" r="r" b="b"/>
            <a:pathLst>
              <a:path w="28" h="42">
                <a:moveTo>
                  <a:pt x="28" y="0"/>
                </a:moveTo>
                <a:cubicBezTo>
                  <a:pt x="28" y="11"/>
                  <a:pt x="28" y="11"/>
                  <a:pt x="28" y="11"/>
                </a:cubicBezTo>
                <a:cubicBezTo>
                  <a:pt x="28" y="11"/>
                  <a:pt x="25" y="11"/>
                  <a:pt x="23" y="14"/>
                </a:cubicBezTo>
                <a:cubicBezTo>
                  <a:pt x="20" y="16"/>
                  <a:pt x="13" y="19"/>
                  <a:pt x="12" y="21"/>
                </a:cubicBezTo>
                <a:cubicBezTo>
                  <a:pt x="10" y="23"/>
                  <a:pt x="8" y="26"/>
                  <a:pt x="10" y="28"/>
                </a:cubicBezTo>
                <a:cubicBezTo>
                  <a:pt x="12" y="30"/>
                  <a:pt x="12" y="36"/>
                  <a:pt x="9" y="38"/>
                </a:cubicBezTo>
                <a:cubicBezTo>
                  <a:pt x="8" y="40"/>
                  <a:pt x="3" y="41"/>
                  <a:pt x="0" y="42"/>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70" name="Freeform 823"/>
          <p:cNvSpPr>
            <a:spLocks/>
          </p:cNvSpPr>
          <p:nvPr/>
        </p:nvSpPr>
        <p:spPr bwMode="auto">
          <a:xfrm>
            <a:off x="365125" y="3644900"/>
            <a:ext cx="107950" cy="49213"/>
          </a:xfrm>
          <a:custGeom>
            <a:avLst/>
            <a:gdLst/>
            <a:ahLst/>
            <a:cxnLst>
              <a:cxn ang="0">
                <a:pos x="0" y="5"/>
              </a:cxn>
              <a:cxn ang="0">
                <a:pos x="3" y="1"/>
              </a:cxn>
              <a:cxn ang="0">
                <a:pos x="12" y="1"/>
              </a:cxn>
              <a:cxn ang="0">
                <a:pos x="24" y="0"/>
              </a:cxn>
              <a:cxn ang="0">
                <a:pos x="31" y="3"/>
              </a:cxn>
              <a:cxn ang="0">
                <a:pos x="37" y="6"/>
              </a:cxn>
              <a:cxn ang="0">
                <a:pos x="44" y="14"/>
              </a:cxn>
              <a:cxn ang="0">
                <a:pos x="57" y="25"/>
              </a:cxn>
            </a:cxnLst>
            <a:rect l="0" t="0" r="r" b="b"/>
            <a:pathLst>
              <a:path w="57" h="26">
                <a:moveTo>
                  <a:pt x="0" y="5"/>
                </a:moveTo>
                <a:cubicBezTo>
                  <a:pt x="2" y="3"/>
                  <a:pt x="3" y="1"/>
                  <a:pt x="3" y="1"/>
                </a:cubicBezTo>
                <a:cubicBezTo>
                  <a:pt x="3" y="1"/>
                  <a:pt x="8" y="1"/>
                  <a:pt x="12" y="1"/>
                </a:cubicBezTo>
                <a:cubicBezTo>
                  <a:pt x="15" y="1"/>
                  <a:pt x="19" y="0"/>
                  <a:pt x="24" y="0"/>
                </a:cubicBezTo>
                <a:cubicBezTo>
                  <a:pt x="28" y="0"/>
                  <a:pt x="30" y="2"/>
                  <a:pt x="31" y="3"/>
                </a:cubicBezTo>
                <a:cubicBezTo>
                  <a:pt x="33" y="5"/>
                  <a:pt x="36" y="5"/>
                  <a:pt x="37" y="6"/>
                </a:cubicBezTo>
                <a:cubicBezTo>
                  <a:pt x="39" y="7"/>
                  <a:pt x="43" y="11"/>
                  <a:pt x="44" y="14"/>
                </a:cubicBezTo>
                <a:cubicBezTo>
                  <a:pt x="46" y="16"/>
                  <a:pt x="57" y="26"/>
                  <a:pt x="57" y="25"/>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71" name="Freeform 824"/>
          <p:cNvSpPr>
            <a:spLocks/>
          </p:cNvSpPr>
          <p:nvPr/>
        </p:nvSpPr>
        <p:spPr bwMode="auto">
          <a:xfrm>
            <a:off x="355600" y="3362325"/>
            <a:ext cx="206375" cy="158750"/>
          </a:xfrm>
          <a:custGeom>
            <a:avLst/>
            <a:gdLst/>
            <a:ahLst/>
            <a:cxnLst>
              <a:cxn ang="0">
                <a:pos x="108" y="0"/>
              </a:cxn>
              <a:cxn ang="0">
                <a:pos x="108" y="18"/>
              </a:cxn>
              <a:cxn ang="0">
                <a:pos x="63" y="18"/>
              </a:cxn>
              <a:cxn ang="0">
                <a:pos x="63" y="53"/>
              </a:cxn>
              <a:cxn ang="0">
                <a:pos x="49" y="62"/>
              </a:cxn>
              <a:cxn ang="0">
                <a:pos x="49" y="83"/>
              </a:cxn>
              <a:cxn ang="0">
                <a:pos x="0" y="83"/>
              </a:cxn>
            </a:cxnLst>
            <a:rect l="0" t="0" r="r" b="b"/>
            <a:pathLst>
              <a:path w="108" h="83">
                <a:moveTo>
                  <a:pt x="108" y="0"/>
                </a:moveTo>
                <a:cubicBezTo>
                  <a:pt x="108" y="9"/>
                  <a:pt x="108" y="18"/>
                  <a:pt x="108" y="18"/>
                </a:cubicBezTo>
                <a:cubicBezTo>
                  <a:pt x="63" y="18"/>
                  <a:pt x="63" y="18"/>
                  <a:pt x="63" y="18"/>
                </a:cubicBezTo>
                <a:cubicBezTo>
                  <a:pt x="63" y="53"/>
                  <a:pt x="63" y="53"/>
                  <a:pt x="63" y="53"/>
                </a:cubicBezTo>
                <a:cubicBezTo>
                  <a:pt x="63" y="53"/>
                  <a:pt x="49" y="59"/>
                  <a:pt x="49" y="62"/>
                </a:cubicBezTo>
                <a:cubicBezTo>
                  <a:pt x="49" y="66"/>
                  <a:pt x="49" y="83"/>
                  <a:pt x="49" y="83"/>
                </a:cubicBezTo>
                <a:cubicBezTo>
                  <a:pt x="0" y="83"/>
                  <a:pt x="0" y="83"/>
                  <a:pt x="0" y="83"/>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72" name="Freeform 825"/>
          <p:cNvSpPr>
            <a:spLocks/>
          </p:cNvSpPr>
          <p:nvPr/>
        </p:nvSpPr>
        <p:spPr bwMode="auto">
          <a:xfrm>
            <a:off x="473075" y="3421063"/>
            <a:ext cx="414338" cy="385762"/>
          </a:xfrm>
          <a:custGeom>
            <a:avLst/>
            <a:gdLst/>
            <a:ahLst/>
            <a:cxnLst>
              <a:cxn ang="0">
                <a:pos x="93" y="0"/>
              </a:cxn>
              <a:cxn ang="0">
                <a:pos x="72" y="0"/>
              </a:cxn>
              <a:cxn ang="0">
                <a:pos x="87" y="119"/>
              </a:cxn>
              <a:cxn ang="0">
                <a:pos x="87" y="130"/>
              </a:cxn>
              <a:cxn ang="0">
                <a:pos x="39" y="130"/>
              </a:cxn>
              <a:cxn ang="0">
                <a:pos x="33" y="133"/>
              </a:cxn>
              <a:cxn ang="0">
                <a:pos x="22" y="132"/>
              </a:cxn>
              <a:cxn ang="0">
                <a:pos x="16" y="136"/>
              </a:cxn>
              <a:cxn ang="0">
                <a:pos x="8" y="130"/>
              </a:cxn>
              <a:cxn ang="0">
                <a:pos x="4" y="139"/>
              </a:cxn>
              <a:cxn ang="0">
                <a:pos x="0" y="142"/>
              </a:cxn>
              <a:cxn ang="0">
                <a:pos x="0" y="142"/>
              </a:cxn>
              <a:cxn ang="0">
                <a:pos x="0" y="150"/>
              </a:cxn>
              <a:cxn ang="0">
                <a:pos x="2" y="158"/>
              </a:cxn>
              <a:cxn ang="0">
                <a:pos x="9" y="165"/>
              </a:cxn>
              <a:cxn ang="0">
                <a:pos x="10" y="174"/>
              </a:cxn>
              <a:cxn ang="0">
                <a:pos x="14" y="178"/>
              </a:cxn>
              <a:cxn ang="0">
                <a:pos x="18" y="178"/>
              </a:cxn>
              <a:cxn ang="0">
                <a:pos x="24" y="177"/>
              </a:cxn>
              <a:cxn ang="0">
                <a:pos x="31" y="177"/>
              </a:cxn>
              <a:cxn ang="0">
                <a:pos x="39" y="172"/>
              </a:cxn>
              <a:cxn ang="0">
                <a:pos x="45" y="183"/>
              </a:cxn>
              <a:cxn ang="0">
                <a:pos x="48" y="189"/>
              </a:cxn>
              <a:cxn ang="0">
                <a:pos x="52" y="195"/>
              </a:cxn>
              <a:cxn ang="0">
                <a:pos x="55" y="202"/>
              </a:cxn>
              <a:cxn ang="0">
                <a:pos x="60" y="199"/>
              </a:cxn>
              <a:cxn ang="0">
                <a:pos x="68" y="202"/>
              </a:cxn>
              <a:cxn ang="0">
                <a:pos x="77" y="198"/>
              </a:cxn>
              <a:cxn ang="0">
                <a:pos x="82" y="199"/>
              </a:cxn>
              <a:cxn ang="0">
                <a:pos x="88" y="194"/>
              </a:cxn>
              <a:cxn ang="0">
                <a:pos x="92" y="183"/>
              </a:cxn>
              <a:cxn ang="0">
                <a:pos x="91" y="179"/>
              </a:cxn>
              <a:cxn ang="0">
                <a:pos x="102" y="175"/>
              </a:cxn>
              <a:cxn ang="0">
                <a:pos x="105" y="166"/>
              </a:cxn>
              <a:cxn ang="0">
                <a:pos x="109" y="158"/>
              </a:cxn>
              <a:cxn ang="0">
                <a:pos x="115" y="160"/>
              </a:cxn>
              <a:cxn ang="0">
                <a:pos x="122" y="155"/>
              </a:cxn>
              <a:cxn ang="0">
                <a:pos x="130" y="147"/>
              </a:cxn>
              <a:cxn ang="0">
                <a:pos x="134" y="148"/>
              </a:cxn>
              <a:cxn ang="0">
                <a:pos x="141" y="143"/>
              </a:cxn>
              <a:cxn ang="0">
                <a:pos x="153" y="136"/>
              </a:cxn>
              <a:cxn ang="0">
                <a:pos x="164" y="138"/>
              </a:cxn>
              <a:cxn ang="0">
                <a:pos x="177" y="135"/>
              </a:cxn>
              <a:cxn ang="0">
                <a:pos x="207" y="132"/>
              </a:cxn>
              <a:cxn ang="0">
                <a:pos x="217" y="112"/>
              </a:cxn>
              <a:cxn ang="0">
                <a:pos x="217" y="81"/>
              </a:cxn>
            </a:cxnLst>
            <a:rect l="0" t="0" r="r" b="b"/>
            <a:pathLst>
              <a:path w="217" h="202">
                <a:moveTo>
                  <a:pt x="93" y="0"/>
                </a:moveTo>
                <a:cubicBezTo>
                  <a:pt x="72" y="0"/>
                  <a:pt x="72" y="0"/>
                  <a:pt x="72" y="0"/>
                </a:cubicBezTo>
                <a:cubicBezTo>
                  <a:pt x="87" y="119"/>
                  <a:pt x="87" y="119"/>
                  <a:pt x="87" y="119"/>
                </a:cubicBezTo>
                <a:cubicBezTo>
                  <a:pt x="87" y="119"/>
                  <a:pt x="91" y="128"/>
                  <a:pt x="87" y="130"/>
                </a:cubicBezTo>
                <a:cubicBezTo>
                  <a:pt x="39" y="130"/>
                  <a:pt x="39" y="130"/>
                  <a:pt x="39" y="130"/>
                </a:cubicBezTo>
                <a:cubicBezTo>
                  <a:pt x="39" y="130"/>
                  <a:pt x="35" y="132"/>
                  <a:pt x="33" y="133"/>
                </a:cubicBezTo>
                <a:cubicBezTo>
                  <a:pt x="31" y="133"/>
                  <a:pt x="25" y="132"/>
                  <a:pt x="22" y="132"/>
                </a:cubicBezTo>
                <a:cubicBezTo>
                  <a:pt x="20" y="132"/>
                  <a:pt x="17" y="137"/>
                  <a:pt x="16" y="136"/>
                </a:cubicBezTo>
                <a:cubicBezTo>
                  <a:pt x="15" y="136"/>
                  <a:pt x="10" y="130"/>
                  <a:pt x="8" y="130"/>
                </a:cubicBezTo>
                <a:cubicBezTo>
                  <a:pt x="6" y="130"/>
                  <a:pt x="5" y="138"/>
                  <a:pt x="4" y="139"/>
                </a:cubicBezTo>
                <a:cubicBezTo>
                  <a:pt x="4" y="141"/>
                  <a:pt x="1" y="142"/>
                  <a:pt x="0" y="142"/>
                </a:cubicBezTo>
                <a:cubicBezTo>
                  <a:pt x="0" y="142"/>
                  <a:pt x="0" y="142"/>
                  <a:pt x="0" y="142"/>
                </a:cubicBezTo>
                <a:cubicBezTo>
                  <a:pt x="0" y="145"/>
                  <a:pt x="0" y="149"/>
                  <a:pt x="0" y="150"/>
                </a:cubicBezTo>
                <a:cubicBezTo>
                  <a:pt x="0" y="152"/>
                  <a:pt x="0" y="157"/>
                  <a:pt x="2" y="158"/>
                </a:cubicBezTo>
                <a:cubicBezTo>
                  <a:pt x="5" y="160"/>
                  <a:pt x="9" y="162"/>
                  <a:pt x="9" y="165"/>
                </a:cubicBezTo>
                <a:cubicBezTo>
                  <a:pt x="9" y="168"/>
                  <a:pt x="9" y="174"/>
                  <a:pt x="10" y="174"/>
                </a:cubicBezTo>
                <a:cubicBezTo>
                  <a:pt x="10" y="175"/>
                  <a:pt x="13" y="179"/>
                  <a:pt x="14" y="178"/>
                </a:cubicBezTo>
                <a:cubicBezTo>
                  <a:pt x="15" y="176"/>
                  <a:pt x="17" y="176"/>
                  <a:pt x="18" y="178"/>
                </a:cubicBezTo>
                <a:cubicBezTo>
                  <a:pt x="20" y="179"/>
                  <a:pt x="22" y="178"/>
                  <a:pt x="24" y="177"/>
                </a:cubicBezTo>
                <a:cubicBezTo>
                  <a:pt x="26" y="175"/>
                  <a:pt x="28" y="178"/>
                  <a:pt x="31" y="177"/>
                </a:cubicBezTo>
                <a:cubicBezTo>
                  <a:pt x="35" y="175"/>
                  <a:pt x="36" y="171"/>
                  <a:pt x="39" y="172"/>
                </a:cubicBezTo>
                <a:cubicBezTo>
                  <a:pt x="42" y="174"/>
                  <a:pt x="43" y="180"/>
                  <a:pt x="45" y="183"/>
                </a:cubicBezTo>
                <a:cubicBezTo>
                  <a:pt x="47" y="186"/>
                  <a:pt x="48" y="187"/>
                  <a:pt x="48" y="189"/>
                </a:cubicBezTo>
                <a:cubicBezTo>
                  <a:pt x="49" y="192"/>
                  <a:pt x="52" y="194"/>
                  <a:pt x="52" y="195"/>
                </a:cubicBezTo>
                <a:cubicBezTo>
                  <a:pt x="52" y="197"/>
                  <a:pt x="52" y="202"/>
                  <a:pt x="55" y="202"/>
                </a:cubicBezTo>
                <a:cubicBezTo>
                  <a:pt x="57" y="201"/>
                  <a:pt x="57" y="197"/>
                  <a:pt x="60" y="199"/>
                </a:cubicBezTo>
                <a:cubicBezTo>
                  <a:pt x="63" y="201"/>
                  <a:pt x="65" y="202"/>
                  <a:pt x="68" y="202"/>
                </a:cubicBezTo>
                <a:cubicBezTo>
                  <a:pt x="71" y="201"/>
                  <a:pt x="74" y="196"/>
                  <a:pt x="77" y="198"/>
                </a:cubicBezTo>
                <a:cubicBezTo>
                  <a:pt x="80" y="199"/>
                  <a:pt x="78" y="201"/>
                  <a:pt x="82" y="199"/>
                </a:cubicBezTo>
                <a:cubicBezTo>
                  <a:pt x="86" y="198"/>
                  <a:pt x="86" y="196"/>
                  <a:pt x="88" y="194"/>
                </a:cubicBezTo>
                <a:cubicBezTo>
                  <a:pt x="90" y="192"/>
                  <a:pt x="93" y="185"/>
                  <a:pt x="92" y="183"/>
                </a:cubicBezTo>
                <a:cubicBezTo>
                  <a:pt x="90" y="181"/>
                  <a:pt x="87" y="181"/>
                  <a:pt x="91" y="179"/>
                </a:cubicBezTo>
                <a:cubicBezTo>
                  <a:pt x="95" y="177"/>
                  <a:pt x="101" y="179"/>
                  <a:pt x="102" y="175"/>
                </a:cubicBezTo>
                <a:cubicBezTo>
                  <a:pt x="103" y="171"/>
                  <a:pt x="104" y="169"/>
                  <a:pt x="105" y="166"/>
                </a:cubicBezTo>
                <a:cubicBezTo>
                  <a:pt x="106" y="163"/>
                  <a:pt x="107" y="156"/>
                  <a:pt x="109" y="158"/>
                </a:cubicBezTo>
                <a:cubicBezTo>
                  <a:pt x="110" y="159"/>
                  <a:pt x="113" y="162"/>
                  <a:pt x="115" y="160"/>
                </a:cubicBezTo>
                <a:cubicBezTo>
                  <a:pt x="117" y="158"/>
                  <a:pt x="120" y="157"/>
                  <a:pt x="122" y="155"/>
                </a:cubicBezTo>
                <a:cubicBezTo>
                  <a:pt x="124" y="153"/>
                  <a:pt x="128" y="147"/>
                  <a:pt x="130" y="147"/>
                </a:cubicBezTo>
                <a:cubicBezTo>
                  <a:pt x="132" y="147"/>
                  <a:pt x="133" y="150"/>
                  <a:pt x="134" y="148"/>
                </a:cubicBezTo>
                <a:cubicBezTo>
                  <a:pt x="134" y="145"/>
                  <a:pt x="139" y="144"/>
                  <a:pt x="141" y="143"/>
                </a:cubicBezTo>
                <a:cubicBezTo>
                  <a:pt x="142" y="142"/>
                  <a:pt x="150" y="134"/>
                  <a:pt x="153" y="136"/>
                </a:cubicBezTo>
                <a:cubicBezTo>
                  <a:pt x="157" y="137"/>
                  <a:pt x="160" y="138"/>
                  <a:pt x="164" y="138"/>
                </a:cubicBezTo>
                <a:cubicBezTo>
                  <a:pt x="167" y="138"/>
                  <a:pt x="176" y="136"/>
                  <a:pt x="177" y="135"/>
                </a:cubicBezTo>
                <a:cubicBezTo>
                  <a:pt x="179" y="133"/>
                  <a:pt x="203" y="135"/>
                  <a:pt x="207" y="132"/>
                </a:cubicBezTo>
                <a:cubicBezTo>
                  <a:pt x="211" y="130"/>
                  <a:pt x="217" y="122"/>
                  <a:pt x="217" y="112"/>
                </a:cubicBezTo>
                <a:cubicBezTo>
                  <a:pt x="217" y="107"/>
                  <a:pt x="217" y="91"/>
                  <a:pt x="217" y="81"/>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73" name="Freeform 826"/>
          <p:cNvSpPr>
            <a:spLocks/>
          </p:cNvSpPr>
          <p:nvPr/>
        </p:nvSpPr>
        <p:spPr bwMode="auto">
          <a:xfrm>
            <a:off x="404813" y="3746500"/>
            <a:ext cx="30162" cy="39688"/>
          </a:xfrm>
          <a:custGeom>
            <a:avLst/>
            <a:gdLst/>
            <a:ahLst/>
            <a:cxnLst>
              <a:cxn ang="0">
                <a:pos x="0" y="21"/>
              </a:cxn>
              <a:cxn ang="0">
                <a:pos x="6" y="14"/>
              </a:cxn>
              <a:cxn ang="0">
                <a:pos x="15" y="12"/>
              </a:cxn>
              <a:cxn ang="0">
                <a:pos x="12" y="7"/>
              </a:cxn>
              <a:cxn ang="0">
                <a:pos x="16" y="0"/>
              </a:cxn>
            </a:cxnLst>
            <a:rect l="0" t="0" r="r" b="b"/>
            <a:pathLst>
              <a:path w="16" h="21">
                <a:moveTo>
                  <a:pt x="0" y="21"/>
                </a:moveTo>
                <a:cubicBezTo>
                  <a:pt x="1" y="18"/>
                  <a:pt x="3" y="14"/>
                  <a:pt x="6" y="14"/>
                </a:cubicBezTo>
                <a:cubicBezTo>
                  <a:pt x="9" y="14"/>
                  <a:pt x="15" y="16"/>
                  <a:pt x="15" y="12"/>
                </a:cubicBezTo>
                <a:cubicBezTo>
                  <a:pt x="15" y="8"/>
                  <a:pt x="12" y="9"/>
                  <a:pt x="12" y="7"/>
                </a:cubicBezTo>
                <a:cubicBezTo>
                  <a:pt x="12" y="5"/>
                  <a:pt x="16" y="5"/>
                  <a:pt x="16"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74" name="Freeform 827"/>
          <p:cNvSpPr>
            <a:spLocks/>
          </p:cNvSpPr>
          <p:nvPr/>
        </p:nvSpPr>
        <p:spPr bwMode="auto">
          <a:xfrm>
            <a:off x="365125" y="3746500"/>
            <a:ext cx="127000" cy="11113"/>
          </a:xfrm>
          <a:custGeom>
            <a:avLst/>
            <a:gdLst/>
            <a:ahLst/>
            <a:cxnLst>
              <a:cxn ang="0">
                <a:pos x="0" y="3"/>
              </a:cxn>
              <a:cxn ang="0">
                <a:pos x="6" y="1"/>
              </a:cxn>
              <a:cxn ang="0">
                <a:pos x="11" y="3"/>
              </a:cxn>
              <a:cxn ang="0">
                <a:pos x="17" y="0"/>
              </a:cxn>
              <a:cxn ang="0">
                <a:pos x="44" y="0"/>
              </a:cxn>
              <a:cxn ang="0">
                <a:pos x="55" y="4"/>
              </a:cxn>
              <a:cxn ang="0">
                <a:pos x="67" y="3"/>
              </a:cxn>
            </a:cxnLst>
            <a:rect l="0" t="0" r="r" b="b"/>
            <a:pathLst>
              <a:path w="67" h="6">
                <a:moveTo>
                  <a:pt x="0" y="3"/>
                </a:moveTo>
                <a:cubicBezTo>
                  <a:pt x="3" y="2"/>
                  <a:pt x="6" y="1"/>
                  <a:pt x="6" y="1"/>
                </a:cubicBezTo>
                <a:cubicBezTo>
                  <a:pt x="6" y="1"/>
                  <a:pt x="8" y="3"/>
                  <a:pt x="11" y="3"/>
                </a:cubicBezTo>
                <a:cubicBezTo>
                  <a:pt x="14" y="3"/>
                  <a:pt x="14" y="0"/>
                  <a:pt x="17" y="0"/>
                </a:cubicBezTo>
                <a:cubicBezTo>
                  <a:pt x="19" y="0"/>
                  <a:pt x="42" y="0"/>
                  <a:pt x="44" y="0"/>
                </a:cubicBezTo>
                <a:cubicBezTo>
                  <a:pt x="46" y="0"/>
                  <a:pt x="52" y="2"/>
                  <a:pt x="55" y="4"/>
                </a:cubicBezTo>
                <a:cubicBezTo>
                  <a:pt x="57" y="6"/>
                  <a:pt x="62" y="5"/>
                  <a:pt x="67" y="3"/>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75" name="Freeform 828"/>
          <p:cNvSpPr>
            <a:spLocks/>
          </p:cNvSpPr>
          <p:nvPr/>
        </p:nvSpPr>
        <p:spPr bwMode="auto">
          <a:xfrm>
            <a:off x="360363" y="3713163"/>
            <a:ext cx="74612" cy="19050"/>
          </a:xfrm>
          <a:custGeom>
            <a:avLst/>
            <a:gdLst/>
            <a:ahLst/>
            <a:cxnLst>
              <a:cxn ang="0">
                <a:pos x="3" y="5"/>
              </a:cxn>
              <a:cxn ang="0">
                <a:pos x="20" y="0"/>
              </a:cxn>
              <a:cxn ang="0">
                <a:pos x="28" y="4"/>
              </a:cxn>
              <a:cxn ang="0">
                <a:pos x="37" y="5"/>
              </a:cxn>
              <a:cxn ang="0">
                <a:pos x="31" y="9"/>
              </a:cxn>
              <a:cxn ang="0">
                <a:pos x="20" y="6"/>
              </a:cxn>
              <a:cxn ang="0">
                <a:pos x="10" y="10"/>
              </a:cxn>
              <a:cxn ang="0">
                <a:pos x="0" y="10"/>
              </a:cxn>
            </a:cxnLst>
            <a:rect l="0" t="0" r="r" b="b"/>
            <a:pathLst>
              <a:path w="39" h="10">
                <a:moveTo>
                  <a:pt x="3" y="5"/>
                </a:moveTo>
                <a:cubicBezTo>
                  <a:pt x="19" y="4"/>
                  <a:pt x="19" y="1"/>
                  <a:pt x="20" y="0"/>
                </a:cubicBezTo>
                <a:cubicBezTo>
                  <a:pt x="22" y="0"/>
                  <a:pt x="25" y="2"/>
                  <a:pt x="28" y="4"/>
                </a:cubicBezTo>
                <a:cubicBezTo>
                  <a:pt x="31" y="6"/>
                  <a:pt x="35" y="4"/>
                  <a:pt x="37" y="5"/>
                </a:cubicBezTo>
                <a:cubicBezTo>
                  <a:pt x="39" y="7"/>
                  <a:pt x="35" y="9"/>
                  <a:pt x="31" y="9"/>
                </a:cubicBezTo>
                <a:cubicBezTo>
                  <a:pt x="27" y="9"/>
                  <a:pt x="24" y="7"/>
                  <a:pt x="20" y="6"/>
                </a:cubicBezTo>
                <a:cubicBezTo>
                  <a:pt x="17" y="5"/>
                  <a:pt x="12" y="9"/>
                  <a:pt x="10" y="10"/>
                </a:cubicBezTo>
                <a:cubicBezTo>
                  <a:pt x="8" y="10"/>
                  <a:pt x="3" y="10"/>
                  <a:pt x="0" y="1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76" name="Freeform 829"/>
          <p:cNvSpPr>
            <a:spLocks/>
          </p:cNvSpPr>
          <p:nvPr/>
        </p:nvSpPr>
        <p:spPr bwMode="auto">
          <a:xfrm>
            <a:off x="1263650" y="4513263"/>
            <a:ext cx="127000" cy="184150"/>
          </a:xfrm>
          <a:custGeom>
            <a:avLst/>
            <a:gdLst/>
            <a:ahLst/>
            <a:cxnLst>
              <a:cxn ang="0">
                <a:pos x="67" y="3"/>
              </a:cxn>
              <a:cxn ang="0">
                <a:pos x="63" y="1"/>
              </a:cxn>
              <a:cxn ang="0">
                <a:pos x="63" y="1"/>
              </a:cxn>
              <a:cxn ang="0">
                <a:pos x="51" y="4"/>
              </a:cxn>
              <a:cxn ang="0">
                <a:pos x="47" y="8"/>
              </a:cxn>
              <a:cxn ang="0">
                <a:pos x="41" y="4"/>
              </a:cxn>
              <a:cxn ang="0">
                <a:pos x="35" y="3"/>
              </a:cxn>
              <a:cxn ang="0">
                <a:pos x="21" y="7"/>
              </a:cxn>
              <a:cxn ang="0">
                <a:pos x="13" y="8"/>
              </a:cxn>
              <a:cxn ang="0">
                <a:pos x="13" y="58"/>
              </a:cxn>
              <a:cxn ang="0">
                <a:pos x="0" y="58"/>
              </a:cxn>
              <a:cxn ang="0">
                <a:pos x="0" y="97"/>
              </a:cxn>
            </a:cxnLst>
            <a:rect l="0" t="0" r="r" b="b"/>
            <a:pathLst>
              <a:path w="67" h="97">
                <a:moveTo>
                  <a:pt x="67" y="3"/>
                </a:moveTo>
                <a:cubicBezTo>
                  <a:pt x="67" y="2"/>
                  <a:pt x="65" y="1"/>
                  <a:pt x="63" y="1"/>
                </a:cubicBezTo>
                <a:cubicBezTo>
                  <a:pt x="63" y="1"/>
                  <a:pt x="63" y="1"/>
                  <a:pt x="63" y="1"/>
                </a:cubicBezTo>
                <a:cubicBezTo>
                  <a:pt x="61" y="3"/>
                  <a:pt x="54" y="4"/>
                  <a:pt x="51" y="4"/>
                </a:cubicBezTo>
                <a:cubicBezTo>
                  <a:pt x="48" y="4"/>
                  <a:pt x="49" y="6"/>
                  <a:pt x="47" y="8"/>
                </a:cubicBezTo>
                <a:cubicBezTo>
                  <a:pt x="45" y="11"/>
                  <a:pt x="45" y="8"/>
                  <a:pt x="41" y="4"/>
                </a:cubicBezTo>
                <a:cubicBezTo>
                  <a:pt x="37" y="0"/>
                  <a:pt x="38" y="2"/>
                  <a:pt x="35" y="3"/>
                </a:cubicBezTo>
                <a:cubicBezTo>
                  <a:pt x="32" y="4"/>
                  <a:pt x="25" y="5"/>
                  <a:pt x="21" y="7"/>
                </a:cubicBezTo>
                <a:cubicBezTo>
                  <a:pt x="17" y="9"/>
                  <a:pt x="13" y="8"/>
                  <a:pt x="13" y="8"/>
                </a:cubicBezTo>
                <a:cubicBezTo>
                  <a:pt x="13" y="58"/>
                  <a:pt x="13" y="58"/>
                  <a:pt x="13" y="58"/>
                </a:cubicBezTo>
                <a:cubicBezTo>
                  <a:pt x="0" y="58"/>
                  <a:pt x="0" y="58"/>
                  <a:pt x="0" y="58"/>
                </a:cubicBezTo>
                <a:cubicBezTo>
                  <a:pt x="0" y="97"/>
                  <a:pt x="0" y="97"/>
                  <a:pt x="0" y="97"/>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77" name="Freeform 830"/>
          <p:cNvSpPr>
            <a:spLocks/>
          </p:cNvSpPr>
          <p:nvPr/>
        </p:nvSpPr>
        <p:spPr bwMode="auto">
          <a:xfrm>
            <a:off x="1389063" y="4456113"/>
            <a:ext cx="190500" cy="174625"/>
          </a:xfrm>
          <a:custGeom>
            <a:avLst/>
            <a:gdLst/>
            <a:ahLst/>
            <a:cxnLst>
              <a:cxn ang="0">
                <a:pos x="78" y="92"/>
              </a:cxn>
              <a:cxn ang="0">
                <a:pos x="92" y="73"/>
              </a:cxn>
              <a:cxn ang="0">
                <a:pos x="100" y="59"/>
              </a:cxn>
              <a:cxn ang="0">
                <a:pos x="97" y="47"/>
              </a:cxn>
              <a:cxn ang="0">
                <a:pos x="99" y="36"/>
              </a:cxn>
              <a:cxn ang="0">
                <a:pos x="97" y="17"/>
              </a:cxn>
              <a:cxn ang="0">
                <a:pos x="90" y="12"/>
              </a:cxn>
              <a:cxn ang="0">
                <a:pos x="77" y="7"/>
              </a:cxn>
              <a:cxn ang="0">
                <a:pos x="67" y="7"/>
              </a:cxn>
              <a:cxn ang="0">
                <a:pos x="66" y="0"/>
              </a:cxn>
              <a:cxn ang="0">
                <a:pos x="58" y="1"/>
              </a:cxn>
              <a:cxn ang="0">
                <a:pos x="47" y="7"/>
              </a:cxn>
              <a:cxn ang="0">
                <a:pos x="37" y="15"/>
              </a:cxn>
              <a:cxn ang="0">
                <a:pos x="27" y="27"/>
              </a:cxn>
              <a:cxn ang="0">
                <a:pos x="18" y="32"/>
              </a:cxn>
              <a:cxn ang="0">
                <a:pos x="8" y="31"/>
              </a:cxn>
              <a:cxn ang="0">
                <a:pos x="1" y="33"/>
              </a:cxn>
              <a:cxn ang="0">
                <a:pos x="9" y="45"/>
              </a:cxn>
              <a:cxn ang="0">
                <a:pos x="14" y="53"/>
              </a:cxn>
              <a:cxn ang="0">
                <a:pos x="26" y="61"/>
              </a:cxn>
              <a:cxn ang="0">
                <a:pos x="26" y="64"/>
              </a:cxn>
              <a:cxn ang="0">
                <a:pos x="32" y="68"/>
              </a:cxn>
              <a:cxn ang="0">
                <a:pos x="31" y="73"/>
              </a:cxn>
              <a:cxn ang="0">
                <a:pos x="36" y="83"/>
              </a:cxn>
              <a:cxn ang="0">
                <a:pos x="44" y="83"/>
              </a:cxn>
              <a:cxn ang="0">
                <a:pos x="50" y="90"/>
              </a:cxn>
            </a:cxnLst>
            <a:rect l="0" t="0" r="r" b="b"/>
            <a:pathLst>
              <a:path w="100" h="92">
                <a:moveTo>
                  <a:pt x="78" y="92"/>
                </a:moveTo>
                <a:cubicBezTo>
                  <a:pt x="78" y="92"/>
                  <a:pt x="92" y="76"/>
                  <a:pt x="92" y="73"/>
                </a:cubicBezTo>
                <a:cubicBezTo>
                  <a:pt x="92" y="69"/>
                  <a:pt x="100" y="61"/>
                  <a:pt x="100" y="59"/>
                </a:cubicBezTo>
                <a:cubicBezTo>
                  <a:pt x="100" y="57"/>
                  <a:pt x="98" y="52"/>
                  <a:pt x="97" y="47"/>
                </a:cubicBezTo>
                <a:cubicBezTo>
                  <a:pt x="97" y="42"/>
                  <a:pt x="99" y="40"/>
                  <a:pt x="99" y="36"/>
                </a:cubicBezTo>
                <a:cubicBezTo>
                  <a:pt x="99" y="32"/>
                  <a:pt x="98" y="20"/>
                  <a:pt x="97" y="17"/>
                </a:cubicBezTo>
                <a:cubicBezTo>
                  <a:pt x="96" y="14"/>
                  <a:pt x="92" y="13"/>
                  <a:pt x="90" y="12"/>
                </a:cubicBezTo>
                <a:cubicBezTo>
                  <a:pt x="88" y="11"/>
                  <a:pt x="80" y="9"/>
                  <a:pt x="77" y="7"/>
                </a:cubicBezTo>
                <a:cubicBezTo>
                  <a:pt x="74" y="5"/>
                  <a:pt x="67" y="7"/>
                  <a:pt x="67" y="7"/>
                </a:cubicBezTo>
                <a:cubicBezTo>
                  <a:pt x="66" y="0"/>
                  <a:pt x="66" y="0"/>
                  <a:pt x="66" y="0"/>
                </a:cubicBezTo>
                <a:cubicBezTo>
                  <a:pt x="64" y="1"/>
                  <a:pt x="60" y="1"/>
                  <a:pt x="58" y="1"/>
                </a:cubicBezTo>
                <a:cubicBezTo>
                  <a:pt x="53" y="1"/>
                  <a:pt x="48" y="3"/>
                  <a:pt x="47" y="7"/>
                </a:cubicBezTo>
                <a:cubicBezTo>
                  <a:pt x="46" y="11"/>
                  <a:pt x="41" y="13"/>
                  <a:pt x="37" y="15"/>
                </a:cubicBezTo>
                <a:cubicBezTo>
                  <a:pt x="33" y="17"/>
                  <a:pt x="28" y="25"/>
                  <a:pt x="27" y="27"/>
                </a:cubicBezTo>
                <a:cubicBezTo>
                  <a:pt x="26" y="30"/>
                  <a:pt x="23" y="32"/>
                  <a:pt x="18" y="32"/>
                </a:cubicBezTo>
                <a:cubicBezTo>
                  <a:pt x="13" y="32"/>
                  <a:pt x="12" y="32"/>
                  <a:pt x="8" y="31"/>
                </a:cubicBezTo>
                <a:cubicBezTo>
                  <a:pt x="5" y="30"/>
                  <a:pt x="3" y="32"/>
                  <a:pt x="1" y="33"/>
                </a:cubicBezTo>
                <a:cubicBezTo>
                  <a:pt x="0" y="35"/>
                  <a:pt x="7" y="42"/>
                  <a:pt x="9" y="45"/>
                </a:cubicBezTo>
                <a:cubicBezTo>
                  <a:pt x="12" y="47"/>
                  <a:pt x="10" y="50"/>
                  <a:pt x="14" y="53"/>
                </a:cubicBezTo>
                <a:cubicBezTo>
                  <a:pt x="17" y="57"/>
                  <a:pt x="24" y="60"/>
                  <a:pt x="26" y="61"/>
                </a:cubicBezTo>
                <a:cubicBezTo>
                  <a:pt x="28" y="61"/>
                  <a:pt x="26" y="64"/>
                  <a:pt x="26" y="64"/>
                </a:cubicBezTo>
                <a:cubicBezTo>
                  <a:pt x="26" y="64"/>
                  <a:pt x="30" y="65"/>
                  <a:pt x="32" y="68"/>
                </a:cubicBezTo>
                <a:cubicBezTo>
                  <a:pt x="34" y="70"/>
                  <a:pt x="32" y="69"/>
                  <a:pt x="31" y="73"/>
                </a:cubicBezTo>
                <a:cubicBezTo>
                  <a:pt x="30" y="76"/>
                  <a:pt x="36" y="83"/>
                  <a:pt x="36" y="83"/>
                </a:cubicBezTo>
                <a:cubicBezTo>
                  <a:pt x="36" y="83"/>
                  <a:pt x="40" y="83"/>
                  <a:pt x="44" y="83"/>
                </a:cubicBezTo>
                <a:cubicBezTo>
                  <a:pt x="47" y="83"/>
                  <a:pt x="49" y="88"/>
                  <a:pt x="50" y="9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78" name="Freeform 831"/>
          <p:cNvSpPr>
            <a:spLocks/>
          </p:cNvSpPr>
          <p:nvPr/>
        </p:nvSpPr>
        <p:spPr bwMode="auto">
          <a:xfrm>
            <a:off x="1074738" y="4491038"/>
            <a:ext cx="265112" cy="26987"/>
          </a:xfrm>
          <a:custGeom>
            <a:avLst/>
            <a:gdLst/>
            <a:ahLst/>
            <a:cxnLst>
              <a:cxn ang="0">
                <a:pos x="0" y="4"/>
              </a:cxn>
              <a:cxn ang="0">
                <a:pos x="9" y="6"/>
              </a:cxn>
              <a:cxn ang="0">
                <a:pos x="17" y="1"/>
              </a:cxn>
              <a:cxn ang="0">
                <a:pos x="25" y="6"/>
              </a:cxn>
              <a:cxn ang="0">
                <a:pos x="79" y="6"/>
              </a:cxn>
              <a:cxn ang="0">
                <a:pos x="85" y="12"/>
              </a:cxn>
              <a:cxn ang="0">
                <a:pos x="115" y="14"/>
              </a:cxn>
              <a:cxn ang="0">
                <a:pos x="139" y="8"/>
              </a:cxn>
            </a:cxnLst>
            <a:rect l="0" t="0" r="r" b="b"/>
            <a:pathLst>
              <a:path w="139" h="14">
                <a:moveTo>
                  <a:pt x="0" y="4"/>
                </a:moveTo>
                <a:cubicBezTo>
                  <a:pt x="3" y="5"/>
                  <a:pt x="7" y="6"/>
                  <a:pt x="9" y="6"/>
                </a:cubicBezTo>
                <a:cubicBezTo>
                  <a:pt x="11" y="6"/>
                  <a:pt x="14" y="1"/>
                  <a:pt x="17" y="1"/>
                </a:cubicBezTo>
                <a:cubicBezTo>
                  <a:pt x="20" y="0"/>
                  <a:pt x="25" y="6"/>
                  <a:pt x="25" y="6"/>
                </a:cubicBezTo>
                <a:cubicBezTo>
                  <a:pt x="79" y="6"/>
                  <a:pt x="79" y="6"/>
                  <a:pt x="79" y="6"/>
                </a:cubicBezTo>
                <a:cubicBezTo>
                  <a:pt x="79" y="6"/>
                  <a:pt x="83" y="12"/>
                  <a:pt x="85" y="12"/>
                </a:cubicBezTo>
                <a:cubicBezTo>
                  <a:pt x="87" y="12"/>
                  <a:pt x="109" y="13"/>
                  <a:pt x="115" y="14"/>
                </a:cubicBezTo>
                <a:cubicBezTo>
                  <a:pt x="119" y="14"/>
                  <a:pt x="133" y="10"/>
                  <a:pt x="139" y="8"/>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79" name="Freeform 832"/>
          <p:cNvSpPr>
            <a:spLocks/>
          </p:cNvSpPr>
          <p:nvPr/>
        </p:nvSpPr>
        <p:spPr bwMode="auto">
          <a:xfrm>
            <a:off x="1085850" y="4210050"/>
            <a:ext cx="273050" cy="136525"/>
          </a:xfrm>
          <a:custGeom>
            <a:avLst/>
            <a:gdLst/>
            <a:ahLst/>
            <a:cxnLst>
              <a:cxn ang="0">
                <a:pos x="143" y="66"/>
              </a:cxn>
              <a:cxn ang="0">
                <a:pos x="141" y="66"/>
              </a:cxn>
              <a:cxn ang="0">
                <a:pos x="128" y="69"/>
              </a:cxn>
              <a:cxn ang="0">
                <a:pos x="122" y="69"/>
              </a:cxn>
              <a:cxn ang="0">
                <a:pos x="122" y="59"/>
              </a:cxn>
              <a:cxn ang="0">
                <a:pos x="117" y="45"/>
              </a:cxn>
              <a:cxn ang="0">
                <a:pos x="119" y="34"/>
              </a:cxn>
              <a:cxn ang="0">
                <a:pos x="116" y="24"/>
              </a:cxn>
              <a:cxn ang="0">
                <a:pos x="116" y="19"/>
              </a:cxn>
              <a:cxn ang="0">
                <a:pos x="100" y="19"/>
              </a:cxn>
              <a:cxn ang="0">
                <a:pos x="100" y="13"/>
              </a:cxn>
              <a:cxn ang="0">
                <a:pos x="89" y="14"/>
              </a:cxn>
              <a:cxn ang="0">
                <a:pos x="86" y="27"/>
              </a:cxn>
              <a:cxn ang="0">
                <a:pos x="67" y="30"/>
              </a:cxn>
              <a:cxn ang="0">
                <a:pos x="52" y="7"/>
              </a:cxn>
              <a:cxn ang="0">
                <a:pos x="44" y="0"/>
              </a:cxn>
              <a:cxn ang="0">
                <a:pos x="10" y="0"/>
              </a:cxn>
              <a:cxn ang="0">
                <a:pos x="0" y="6"/>
              </a:cxn>
            </a:cxnLst>
            <a:rect l="0" t="0" r="r" b="b"/>
            <a:pathLst>
              <a:path w="143" h="72">
                <a:moveTo>
                  <a:pt x="143" y="66"/>
                </a:moveTo>
                <a:cubicBezTo>
                  <a:pt x="142" y="66"/>
                  <a:pt x="142" y="66"/>
                  <a:pt x="141" y="66"/>
                </a:cubicBezTo>
                <a:cubicBezTo>
                  <a:pt x="138" y="66"/>
                  <a:pt x="132" y="69"/>
                  <a:pt x="128" y="69"/>
                </a:cubicBezTo>
                <a:cubicBezTo>
                  <a:pt x="125" y="69"/>
                  <a:pt x="122" y="72"/>
                  <a:pt x="122" y="69"/>
                </a:cubicBezTo>
                <a:cubicBezTo>
                  <a:pt x="121" y="66"/>
                  <a:pt x="122" y="63"/>
                  <a:pt x="122" y="59"/>
                </a:cubicBezTo>
                <a:cubicBezTo>
                  <a:pt x="121" y="54"/>
                  <a:pt x="115" y="51"/>
                  <a:pt x="117" y="45"/>
                </a:cubicBezTo>
                <a:cubicBezTo>
                  <a:pt x="119" y="38"/>
                  <a:pt x="120" y="38"/>
                  <a:pt x="119" y="34"/>
                </a:cubicBezTo>
                <a:cubicBezTo>
                  <a:pt x="118" y="30"/>
                  <a:pt x="116" y="27"/>
                  <a:pt x="116" y="24"/>
                </a:cubicBezTo>
                <a:cubicBezTo>
                  <a:pt x="116" y="21"/>
                  <a:pt x="116" y="19"/>
                  <a:pt x="116" y="19"/>
                </a:cubicBezTo>
                <a:cubicBezTo>
                  <a:pt x="100" y="19"/>
                  <a:pt x="100" y="19"/>
                  <a:pt x="100" y="19"/>
                </a:cubicBezTo>
                <a:cubicBezTo>
                  <a:pt x="100" y="13"/>
                  <a:pt x="100" y="13"/>
                  <a:pt x="100" y="13"/>
                </a:cubicBezTo>
                <a:cubicBezTo>
                  <a:pt x="89" y="14"/>
                  <a:pt x="89" y="14"/>
                  <a:pt x="89" y="14"/>
                </a:cubicBezTo>
                <a:cubicBezTo>
                  <a:pt x="89" y="14"/>
                  <a:pt x="86" y="25"/>
                  <a:pt x="86" y="27"/>
                </a:cubicBezTo>
                <a:cubicBezTo>
                  <a:pt x="85" y="28"/>
                  <a:pt x="71" y="31"/>
                  <a:pt x="67" y="30"/>
                </a:cubicBezTo>
                <a:cubicBezTo>
                  <a:pt x="63" y="29"/>
                  <a:pt x="53" y="12"/>
                  <a:pt x="52" y="7"/>
                </a:cubicBezTo>
                <a:cubicBezTo>
                  <a:pt x="51" y="1"/>
                  <a:pt x="46" y="0"/>
                  <a:pt x="44" y="0"/>
                </a:cubicBezTo>
                <a:cubicBezTo>
                  <a:pt x="42" y="0"/>
                  <a:pt x="10" y="0"/>
                  <a:pt x="10" y="0"/>
                </a:cubicBezTo>
                <a:cubicBezTo>
                  <a:pt x="10" y="0"/>
                  <a:pt x="4" y="3"/>
                  <a:pt x="0" y="6"/>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80" name="Freeform 833"/>
          <p:cNvSpPr>
            <a:spLocks/>
          </p:cNvSpPr>
          <p:nvPr/>
        </p:nvSpPr>
        <p:spPr bwMode="auto">
          <a:xfrm>
            <a:off x="1512888" y="4298950"/>
            <a:ext cx="85725" cy="157163"/>
          </a:xfrm>
          <a:custGeom>
            <a:avLst/>
            <a:gdLst/>
            <a:ahLst/>
            <a:cxnLst>
              <a:cxn ang="0">
                <a:pos x="1" y="82"/>
              </a:cxn>
              <a:cxn ang="0">
                <a:pos x="0" y="75"/>
              </a:cxn>
              <a:cxn ang="0">
                <a:pos x="36" y="61"/>
              </a:cxn>
              <a:cxn ang="0">
                <a:pos x="33" y="55"/>
              </a:cxn>
              <a:cxn ang="0">
                <a:pos x="35" y="49"/>
              </a:cxn>
              <a:cxn ang="0">
                <a:pos x="36" y="43"/>
              </a:cxn>
              <a:cxn ang="0">
                <a:pos x="41" y="38"/>
              </a:cxn>
              <a:cxn ang="0">
                <a:pos x="39" y="30"/>
              </a:cxn>
              <a:cxn ang="0">
                <a:pos x="39" y="17"/>
              </a:cxn>
              <a:cxn ang="0">
                <a:pos x="44" y="13"/>
              </a:cxn>
              <a:cxn ang="0">
                <a:pos x="35" y="0"/>
              </a:cxn>
            </a:cxnLst>
            <a:rect l="0" t="0" r="r" b="b"/>
            <a:pathLst>
              <a:path w="45" h="82">
                <a:moveTo>
                  <a:pt x="1" y="82"/>
                </a:moveTo>
                <a:cubicBezTo>
                  <a:pt x="0" y="75"/>
                  <a:pt x="0" y="75"/>
                  <a:pt x="0" y="75"/>
                </a:cubicBezTo>
                <a:cubicBezTo>
                  <a:pt x="0" y="75"/>
                  <a:pt x="33" y="62"/>
                  <a:pt x="36" y="61"/>
                </a:cubicBezTo>
                <a:cubicBezTo>
                  <a:pt x="34" y="59"/>
                  <a:pt x="32" y="56"/>
                  <a:pt x="33" y="55"/>
                </a:cubicBezTo>
                <a:cubicBezTo>
                  <a:pt x="33" y="53"/>
                  <a:pt x="35" y="50"/>
                  <a:pt x="35" y="49"/>
                </a:cubicBezTo>
                <a:cubicBezTo>
                  <a:pt x="36" y="47"/>
                  <a:pt x="34" y="45"/>
                  <a:pt x="36" y="43"/>
                </a:cubicBezTo>
                <a:cubicBezTo>
                  <a:pt x="38" y="41"/>
                  <a:pt x="41" y="40"/>
                  <a:pt x="41" y="38"/>
                </a:cubicBezTo>
                <a:cubicBezTo>
                  <a:pt x="41" y="37"/>
                  <a:pt x="38" y="34"/>
                  <a:pt x="39" y="30"/>
                </a:cubicBezTo>
                <a:cubicBezTo>
                  <a:pt x="39" y="27"/>
                  <a:pt x="36" y="19"/>
                  <a:pt x="39" y="17"/>
                </a:cubicBezTo>
                <a:cubicBezTo>
                  <a:pt x="42" y="15"/>
                  <a:pt x="45" y="15"/>
                  <a:pt x="44" y="13"/>
                </a:cubicBezTo>
                <a:cubicBezTo>
                  <a:pt x="43" y="12"/>
                  <a:pt x="38" y="5"/>
                  <a:pt x="35"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81" name="Freeform 834"/>
          <p:cNvSpPr>
            <a:spLocks/>
          </p:cNvSpPr>
          <p:nvPr/>
        </p:nvSpPr>
        <p:spPr bwMode="auto">
          <a:xfrm>
            <a:off x="1308100" y="4264025"/>
            <a:ext cx="219075" cy="250825"/>
          </a:xfrm>
          <a:custGeom>
            <a:avLst/>
            <a:gdLst/>
            <a:ahLst/>
            <a:cxnLst>
              <a:cxn ang="0">
                <a:pos x="115" y="1"/>
              </a:cxn>
              <a:cxn ang="0">
                <a:pos x="112" y="0"/>
              </a:cxn>
              <a:cxn ang="0">
                <a:pos x="92" y="5"/>
              </a:cxn>
              <a:cxn ang="0">
                <a:pos x="89" y="11"/>
              </a:cxn>
              <a:cxn ang="0">
                <a:pos x="87" y="19"/>
              </a:cxn>
              <a:cxn ang="0">
                <a:pos x="87" y="36"/>
              </a:cxn>
              <a:cxn ang="0">
                <a:pos x="86" y="48"/>
              </a:cxn>
              <a:cxn ang="0">
                <a:pos x="94" y="57"/>
              </a:cxn>
              <a:cxn ang="0">
                <a:pos x="102" y="55"/>
              </a:cxn>
              <a:cxn ang="0">
                <a:pos x="102" y="69"/>
              </a:cxn>
              <a:cxn ang="0">
                <a:pos x="91" y="72"/>
              </a:cxn>
              <a:cxn ang="0">
                <a:pos x="83" y="59"/>
              </a:cxn>
              <a:cxn ang="0">
                <a:pos x="73" y="54"/>
              </a:cxn>
              <a:cxn ang="0">
                <a:pos x="68" y="46"/>
              </a:cxn>
              <a:cxn ang="0">
                <a:pos x="63" y="52"/>
              </a:cxn>
              <a:cxn ang="0">
                <a:pos x="46" y="46"/>
              </a:cxn>
              <a:cxn ang="0">
                <a:pos x="40" y="42"/>
              </a:cxn>
              <a:cxn ang="0">
                <a:pos x="33" y="42"/>
              </a:cxn>
              <a:cxn ang="0">
                <a:pos x="27" y="37"/>
              </a:cxn>
              <a:cxn ang="0">
                <a:pos x="27" y="65"/>
              </a:cxn>
              <a:cxn ang="0">
                <a:pos x="0" y="65"/>
              </a:cxn>
              <a:cxn ang="0">
                <a:pos x="0" y="110"/>
              </a:cxn>
              <a:cxn ang="0">
                <a:pos x="17" y="127"/>
              </a:cxn>
              <a:cxn ang="0">
                <a:pos x="21" y="126"/>
              </a:cxn>
              <a:cxn ang="0">
                <a:pos x="32" y="125"/>
              </a:cxn>
              <a:cxn ang="0">
                <a:pos x="40" y="128"/>
              </a:cxn>
              <a:cxn ang="0">
                <a:pos x="40" y="131"/>
              </a:cxn>
            </a:cxnLst>
            <a:rect l="0" t="0" r="r" b="b"/>
            <a:pathLst>
              <a:path w="115" h="131">
                <a:moveTo>
                  <a:pt x="115" y="1"/>
                </a:moveTo>
                <a:cubicBezTo>
                  <a:pt x="115" y="2"/>
                  <a:pt x="114" y="1"/>
                  <a:pt x="112" y="0"/>
                </a:cubicBezTo>
                <a:cubicBezTo>
                  <a:pt x="106" y="1"/>
                  <a:pt x="93" y="3"/>
                  <a:pt x="92" y="5"/>
                </a:cubicBezTo>
                <a:cubicBezTo>
                  <a:pt x="90" y="7"/>
                  <a:pt x="91" y="10"/>
                  <a:pt x="89" y="11"/>
                </a:cubicBezTo>
                <a:cubicBezTo>
                  <a:pt x="87" y="12"/>
                  <a:pt x="84" y="15"/>
                  <a:pt x="87" y="19"/>
                </a:cubicBezTo>
                <a:cubicBezTo>
                  <a:pt x="89" y="23"/>
                  <a:pt x="88" y="33"/>
                  <a:pt x="87" y="36"/>
                </a:cubicBezTo>
                <a:cubicBezTo>
                  <a:pt x="87" y="38"/>
                  <a:pt x="83" y="46"/>
                  <a:pt x="86" y="48"/>
                </a:cubicBezTo>
                <a:cubicBezTo>
                  <a:pt x="89" y="50"/>
                  <a:pt x="90" y="57"/>
                  <a:pt x="94" y="57"/>
                </a:cubicBezTo>
                <a:cubicBezTo>
                  <a:pt x="97" y="57"/>
                  <a:pt x="101" y="54"/>
                  <a:pt x="102" y="55"/>
                </a:cubicBezTo>
                <a:cubicBezTo>
                  <a:pt x="103" y="56"/>
                  <a:pt x="102" y="69"/>
                  <a:pt x="102" y="69"/>
                </a:cubicBezTo>
                <a:cubicBezTo>
                  <a:pt x="91" y="72"/>
                  <a:pt x="91" y="72"/>
                  <a:pt x="91" y="72"/>
                </a:cubicBezTo>
                <a:cubicBezTo>
                  <a:pt x="91" y="72"/>
                  <a:pt x="87" y="61"/>
                  <a:pt x="83" y="59"/>
                </a:cubicBezTo>
                <a:cubicBezTo>
                  <a:pt x="80" y="57"/>
                  <a:pt x="75" y="57"/>
                  <a:pt x="73" y="54"/>
                </a:cubicBezTo>
                <a:cubicBezTo>
                  <a:pt x="71" y="51"/>
                  <a:pt x="68" y="46"/>
                  <a:pt x="68" y="46"/>
                </a:cubicBezTo>
                <a:cubicBezTo>
                  <a:pt x="68" y="46"/>
                  <a:pt x="65" y="52"/>
                  <a:pt x="63" y="52"/>
                </a:cubicBezTo>
                <a:cubicBezTo>
                  <a:pt x="62" y="52"/>
                  <a:pt x="48" y="49"/>
                  <a:pt x="46" y="46"/>
                </a:cubicBezTo>
                <a:cubicBezTo>
                  <a:pt x="44" y="44"/>
                  <a:pt x="44" y="42"/>
                  <a:pt x="40" y="42"/>
                </a:cubicBezTo>
                <a:cubicBezTo>
                  <a:pt x="37" y="43"/>
                  <a:pt x="36" y="45"/>
                  <a:pt x="33" y="42"/>
                </a:cubicBezTo>
                <a:cubicBezTo>
                  <a:pt x="31" y="40"/>
                  <a:pt x="29" y="37"/>
                  <a:pt x="27" y="37"/>
                </a:cubicBezTo>
                <a:cubicBezTo>
                  <a:pt x="27" y="65"/>
                  <a:pt x="27" y="65"/>
                  <a:pt x="27" y="65"/>
                </a:cubicBezTo>
                <a:cubicBezTo>
                  <a:pt x="0" y="65"/>
                  <a:pt x="0" y="65"/>
                  <a:pt x="0" y="65"/>
                </a:cubicBezTo>
                <a:cubicBezTo>
                  <a:pt x="0" y="110"/>
                  <a:pt x="0" y="110"/>
                  <a:pt x="0" y="110"/>
                </a:cubicBezTo>
                <a:cubicBezTo>
                  <a:pt x="17" y="127"/>
                  <a:pt x="17" y="127"/>
                  <a:pt x="17" y="127"/>
                </a:cubicBezTo>
                <a:cubicBezTo>
                  <a:pt x="19" y="126"/>
                  <a:pt x="20" y="126"/>
                  <a:pt x="21" y="126"/>
                </a:cubicBezTo>
                <a:cubicBezTo>
                  <a:pt x="24" y="125"/>
                  <a:pt x="29" y="125"/>
                  <a:pt x="32" y="125"/>
                </a:cubicBezTo>
                <a:cubicBezTo>
                  <a:pt x="34" y="125"/>
                  <a:pt x="38" y="126"/>
                  <a:pt x="40" y="128"/>
                </a:cubicBezTo>
                <a:cubicBezTo>
                  <a:pt x="42" y="129"/>
                  <a:pt x="41" y="130"/>
                  <a:pt x="40" y="131"/>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82" name="Freeform 835"/>
          <p:cNvSpPr>
            <a:spLocks/>
          </p:cNvSpPr>
          <p:nvPr/>
        </p:nvSpPr>
        <p:spPr bwMode="auto">
          <a:xfrm>
            <a:off x="1582738" y="4411663"/>
            <a:ext cx="71437" cy="77787"/>
          </a:xfrm>
          <a:custGeom>
            <a:avLst/>
            <a:gdLst/>
            <a:ahLst/>
            <a:cxnLst>
              <a:cxn ang="0">
                <a:pos x="0" y="2"/>
              </a:cxn>
              <a:cxn ang="0">
                <a:pos x="0" y="2"/>
              </a:cxn>
              <a:cxn ang="0">
                <a:pos x="7" y="8"/>
              </a:cxn>
              <a:cxn ang="0">
                <a:pos x="17" y="8"/>
              </a:cxn>
              <a:cxn ang="0">
                <a:pos x="20" y="18"/>
              </a:cxn>
              <a:cxn ang="0">
                <a:pos x="16" y="27"/>
              </a:cxn>
              <a:cxn ang="0">
                <a:pos x="27" y="41"/>
              </a:cxn>
              <a:cxn ang="0">
                <a:pos x="28" y="34"/>
              </a:cxn>
              <a:cxn ang="0">
                <a:pos x="34" y="30"/>
              </a:cxn>
              <a:cxn ang="0">
                <a:pos x="36" y="23"/>
              </a:cxn>
              <a:cxn ang="0">
                <a:pos x="34" y="11"/>
              </a:cxn>
              <a:cxn ang="0">
                <a:pos x="28" y="3"/>
              </a:cxn>
              <a:cxn ang="0">
                <a:pos x="26" y="0"/>
              </a:cxn>
            </a:cxnLst>
            <a:rect l="0" t="0" r="r" b="b"/>
            <a:pathLst>
              <a:path w="38" h="41">
                <a:moveTo>
                  <a:pt x="0" y="2"/>
                </a:moveTo>
                <a:cubicBezTo>
                  <a:pt x="0" y="2"/>
                  <a:pt x="0" y="2"/>
                  <a:pt x="0" y="2"/>
                </a:cubicBezTo>
                <a:cubicBezTo>
                  <a:pt x="1" y="0"/>
                  <a:pt x="5" y="6"/>
                  <a:pt x="7" y="8"/>
                </a:cubicBezTo>
                <a:cubicBezTo>
                  <a:pt x="9" y="10"/>
                  <a:pt x="13" y="7"/>
                  <a:pt x="17" y="8"/>
                </a:cubicBezTo>
                <a:cubicBezTo>
                  <a:pt x="21" y="9"/>
                  <a:pt x="20" y="14"/>
                  <a:pt x="20" y="18"/>
                </a:cubicBezTo>
                <a:cubicBezTo>
                  <a:pt x="20" y="22"/>
                  <a:pt x="16" y="22"/>
                  <a:pt x="16" y="27"/>
                </a:cubicBezTo>
                <a:cubicBezTo>
                  <a:pt x="16" y="31"/>
                  <a:pt x="27" y="41"/>
                  <a:pt x="27" y="41"/>
                </a:cubicBezTo>
                <a:cubicBezTo>
                  <a:pt x="27" y="41"/>
                  <a:pt x="28" y="40"/>
                  <a:pt x="28" y="34"/>
                </a:cubicBezTo>
                <a:cubicBezTo>
                  <a:pt x="28" y="29"/>
                  <a:pt x="30" y="31"/>
                  <a:pt x="34" y="30"/>
                </a:cubicBezTo>
                <a:cubicBezTo>
                  <a:pt x="38" y="30"/>
                  <a:pt x="35" y="26"/>
                  <a:pt x="36" y="23"/>
                </a:cubicBezTo>
                <a:cubicBezTo>
                  <a:pt x="36" y="20"/>
                  <a:pt x="34" y="14"/>
                  <a:pt x="34" y="11"/>
                </a:cubicBezTo>
                <a:cubicBezTo>
                  <a:pt x="34" y="7"/>
                  <a:pt x="31" y="6"/>
                  <a:pt x="28" y="3"/>
                </a:cubicBezTo>
                <a:cubicBezTo>
                  <a:pt x="28" y="2"/>
                  <a:pt x="27" y="1"/>
                  <a:pt x="26"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83" name="Freeform 836"/>
          <p:cNvSpPr>
            <a:spLocks/>
          </p:cNvSpPr>
          <p:nvPr/>
        </p:nvSpPr>
        <p:spPr bwMode="auto">
          <a:xfrm>
            <a:off x="1084263" y="4176713"/>
            <a:ext cx="20637" cy="30162"/>
          </a:xfrm>
          <a:custGeom>
            <a:avLst/>
            <a:gdLst/>
            <a:ahLst/>
            <a:cxnLst>
              <a:cxn ang="0">
                <a:pos x="0" y="16"/>
              </a:cxn>
              <a:cxn ang="0">
                <a:pos x="4" y="15"/>
              </a:cxn>
              <a:cxn ang="0">
                <a:pos x="4" y="9"/>
              </a:cxn>
              <a:cxn ang="0">
                <a:pos x="11" y="0"/>
              </a:cxn>
            </a:cxnLst>
            <a:rect l="0" t="0" r="r" b="b"/>
            <a:pathLst>
              <a:path w="11" h="16">
                <a:moveTo>
                  <a:pt x="0" y="16"/>
                </a:moveTo>
                <a:cubicBezTo>
                  <a:pt x="2" y="16"/>
                  <a:pt x="3" y="16"/>
                  <a:pt x="4" y="15"/>
                </a:cubicBezTo>
                <a:cubicBezTo>
                  <a:pt x="5" y="14"/>
                  <a:pt x="4" y="11"/>
                  <a:pt x="4" y="9"/>
                </a:cubicBezTo>
                <a:cubicBezTo>
                  <a:pt x="4" y="8"/>
                  <a:pt x="9" y="2"/>
                  <a:pt x="11"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84" name="Freeform 837"/>
          <p:cNvSpPr>
            <a:spLocks/>
          </p:cNvSpPr>
          <p:nvPr/>
        </p:nvSpPr>
        <p:spPr bwMode="auto">
          <a:xfrm>
            <a:off x="1057275" y="4005263"/>
            <a:ext cx="77788" cy="153987"/>
          </a:xfrm>
          <a:custGeom>
            <a:avLst/>
            <a:gdLst/>
            <a:ahLst/>
            <a:cxnLst>
              <a:cxn ang="0">
                <a:pos x="0" y="81"/>
              </a:cxn>
              <a:cxn ang="0">
                <a:pos x="9" y="77"/>
              </a:cxn>
              <a:cxn ang="0">
                <a:pos x="7" y="64"/>
              </a:cxn>
              <a:cxn ang="0">
                <a:pos x="15" y="63"/>
              </a:cxn>
              <a:cxn ang="0">
                <a:pos x="20" y="56"/>
              </a:cxn>
              <a:cxn ang="0">
                <a:pos x="27" y="63"/>
              </a:cxn>
              <a:cxn ang="0">
                <a:pos x="32" y="60"/>
              </a:cxn>
              <a:cxn ang="0">
                <a:pos x="38" y="63"/>
              </a:cxn>
              <a:cxn ang="0">
                <a:pos x="41" y="40"/>
              </a:cxn>
              <a:cxn ang="0">
                <a:pos x="36" y="30"/>
              </a:cxn>
              <a:cxn ang="0">
                <a:pos x="40" y="20"/>
              </a:cxn>
              <a:cxn ang="0">
                <a:pos x="35" y="12"/>
              </a:cxn>
              <a:cxn ang="0">
                <a:pos x="28" y="14"/>
              </a:cxn>
              <a:cxn ang="0">
                <a:pos x="26" y="0"/>
              </a:cxn>
            </a:cxnLst>
            <a:rect l="0" t="0" r="r" b="b"/>
            <a:pathLst>
              <a:path w="41" h="81">
                <a:moveTo>
                  <a:pt x="0" y="81"/>
                </a:moveTo>
                <a:cubicBezTo>
                  <a:pt x="5" y="78"/>
                  <a:pt x="8" y="78"/>
                  <a:pt x="9" y="77"/>
                </a:cubicBezTo>
                <a:cubicBezTo>
                  <a:pt x="10" y="75"/>
                  <a:pt x="7" y="66"/>
                  <a:pt x="7" y="64"/>
                </a:cubicBezTo>
                <a:cubicBezTo>
                  <a:pt x="7" y="61"/>
                  <a:pt x="12" y="63"/>
                  <a:pt x="15" y="63"/>
                </a:cubicBezTo>
                <a:cubicBezTo>
                  <a:pt x="18" y="63"/>
                  <a:pt x="17" y="57"/>
                  <a:pt x="20" y="56"/>
                </a:cubicBezTo>
                <a:cubicBezTo>
                  <a:pt x="23" y="55"/>
                  <a:pt x="26" y="63"/>
                  <a:pt x="27" y="63"/>
                </a:cubicBezTo>
                <a:cubicBezTo>
                  <a:pt x="28" y="63"/>
                  <a:pt x="30" y="60"/>
                  <a:pt x="32" y="60"/>
                </a:cubicBezTo>
                <a:cubicBezTo>
                  <a:pt x="34" y="60"/>
                  <a:pt x="37" y="64"/>
                  <a:pt x="38" y="63"/>
                </a:cubicBezTo>
                <a:cubicBezTo>
                  <a:pt x="40" y="63"/>
                  <a:pt x="41" y="45"/>
                  <a:pt x="41" y="40"/>
                </a:cubicBezTo>
                <a:cubicBezTo>
                  <a:pt x="41" y="36"/>
                  <a:pt x="36" y="33"/>
                  <a:pt x="36" y="30"/>
                </a:cubicBezTo>
                <a:cubicBezTo>
                  <a:pt x="35" y="27"/>
                  <a:pt x="38" y="22"/>
                  <a:pt x="40" y="20"/>
                </a:cubicBezTo>
                <a:cubicBezTo>
                  <a:pt x="41" y="17"/>
                  <a:pt x="38" y="12"/>
                  <a:pt x="35" y="12"/>
                </a:cubicBezTo>
                <a:cubicBezTo>
                  <a:pt x="32" y="12"/>
                  <a:pt x="31" y="14"/>
                  <a:pt x="28" y="14"/>
                </a:cubicBezTo>
                <a:cubicBezTo>
                  <a:pt x="26" y="14"/>
                  <a:pt x="26" y="6"/>
                  <a:pt x="26"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85" name="Freeform 838"/>
          <p:cNvSpPr>
            <a:spLocks/>
          </p:cNvSpPr>
          <p:nvPr/>
        </p:nvSpPr>
        <p:spPr bwMode="auto">
          <a:xfrm>
            <a:off x="1020763" y="4005263"/>
            <a:ext cx="42862" cy="34925"/>
          </a:xfrm>
          <a:custGeom>
            <a:avLst/>
            <a:gdLst/>
            <a:ahLst/>
            <a:cxnLst>
              <a:cxn ang="0">
                <a:pos x="27" y="0"/>
              </a:cxn>
              <a:cxn ang="0">
                <a:pos x="27" y="22"/>
              </a:cxn>
              <a:cxn ang="0">
                <a:pos x="0" y="22"/>
              </a:cxn>
            </a:cxnLst>
            <a:rect l="0" t="0" r="r" b="b"/>
            <a:pathLst>
              <a:path w="27" h="22">
                <a:moveTo>
                  <a:pt x="27" y="0"/>
                </a:moveTo>
                <a:lnTo>
                  <a:pt x="27" y="22"/>
                </a:lnTo>
                <a:lnTo>
                  <a:pt x="0" y="22"/>
                </a:ln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86" name="Freeform 839"/>
          <p:cNvSpPr>
            <a:spLocks/>
          </p:cNvSpPr>
          <p:nvPr/>
        </p:nvSpPr>
        <p:spPr bwMode="auto">
          <a:xfrm>
            <a:off x="1082675" y="3973513"/>
            <a:ext cx="150813" cy="214312"/>
          </a:xfrm>
          <a:custGeom>
            <a:avLst/>
            <a:gdLst/>
            <a:ahLst/>
            <a:cxnLst>
              <a:cxn ang="0">
                <a:pos x="0" y="113"/>
              </a:cxn>
              <a:cxn ang="0">
                <a:pos x="8" y="106"/>
              </a:cxn>
              <a:cxn ang="0">
                <a:pos x="16" y="111"/>
              </a:cxn>
              <a:cxn ang="0">
                <a:pos x="27" y="104"/>
              </a:cxn>
              <a:cxn ang="0">
                <a:pos x="28" y="110"/>
              </a:cxn>
              <a:cxn ang="0">
                <a:pos x="48" y="95"/>
              </a:cxn>
              <a:cxn ang="0">
                <a:pos x="48" y="72"/>
              </a:cxn>
              <a:cxn ang="0">
                <a:pos x="64" y="46"/>
              </a:cxn>
              <a:cxn ang="0">
                <a:pos x="73" y="17"/>
              </a:cxn>
              <a:cxn ang="0">
                <a:pos x="79" y="0"/>
              </a:cxn>
            </a:cxnLst>
            <a:rect l="0" t="0" r="r" b="b"/>
            <a:pathLst>
              <a:path w="79" h="113">
                <a:moveTo>
                  <a:pt x="0" y="113"/>
                </a:moveTo>
                <a:cubicBezTo>
                  <a:pt x="3" y="110"/>
                  <a:pt x="6" y="107"/>
                  <a:pt x="8" y="106"/>
                </a:cubicBezTo>
                <a:cubicBezTo>
                  <a:pt x="12" y="104"/>
                  <a:pt x="13" y="109"/>
                  <a:pt x="16" y="111"/>
                </a:cubicBezTo>
                <a:cubicBezTo>
                  <a:pt x="18" y="112"/>
                  <a:pt x="23" y="105"/>
                  <a:pt x="27" y="104"/>
                </a:cubicBezTo>
                <a:cubicBezTo>
                  <a:pt x="30" y="103"/>
                  <a:pt x="26" y="111"/>
                  <a:pt x="28" y="110"/>
                </a:cubicBezTo>
                <a:cubicBezTo>
                  <a:pt x="30" y="108"/>
                  <a:pt x="48" y="98"/>
                  <a:pt x="48" y="95"/>
                </a:cubicBezTo>
                <a:cubicBezTo>
                  <a:pt x="48" y="91"/>
                  <a:pt x="48" y="75"/>
                  <a:pt x="48" y="72"/>
                </a:cubicBezTo>
                <a:cubicBezTo>
                  <a:pt x="48" y="68"/>
                  <a:pt x="61" y="50"/>
                  <a:pt x="64" y="46"/>
                </a:cubicBezTo>
                <a:cubicBezTo>
                  <a:pt x="67" y="42"/>
                  <a:pt x="72" y="22"/>
                  <a:pt x="73" y="17"/>
                </a:cubicBezTo>
                <a:cubicBezTo>
                  <a:pt x="74" y="12"/>
                  <a:pt x="79" y="4"/>
                  <a:pt x="79"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87" name="Freeform 840"/>
          <p:cNvSpPr>
            <a:spLocks/>
          </p:cNvSpPr>
          <p:nvPr/>
        </p:nvSpPr>
        <p:spPr bwMode="auto">
          <a:xfrm>
            <a:off x="1622425" y="4321175"/>
            <a:ext cx="139700" cy="36513"/>
          </a:xfrm>
          <a:custGeom>
            <a:avLst/>
            <a:gdLst/>
            <a:ahLst/>
            <a:cxnLst>
              <a:cxn ang="0">
                <a:pos x="0" y="15"/>
              </a:cxn>
              <a:cxn ang="0">
                <a:pos x="5" y="15"/>
              </a:cxn>
              <a:cxn ang="0">
                <a:pos x="14" y="15"/>
              </a:cxn>
              <a:cxn ang="0">
                <a:pos x="22" y="18"/>
              </a:cxn>
              <a:cxn ang="0">
                <a:pos x="30" y="16"/>
              </a:cxn>
              <a:cxn ang="0">
                <a:pos x="41" y="16"/>
              </a:cxn>
              <a:cxn ang="0">
                <a:pos x="46" y="11"/>
              </a:cxn>
              <a:cxn ang="0">
                <a:pos x="57" y="11"/>
              </a:cxn>
              <a:cxn ang="0">
                <a:pos x="73" y="0"/>
              </a:cxn>
            </a:cxnLst>
            <a:rect l="0" t="0" r="r" b="b"/>
            <a:pathLst>
              <a:path w="73" h="19">
                <a:moveTo>
                  <a:pt x="0" y="15"/>
                </a:moveTo>
                <a:cubicBezTo>
                  <a:pt x="2" y="15"/>
                  <a:pt x="4" y="15"/>
                  <a:pt x="5" y="15"/>
                </a:cubicBezTo>
                <a:cubicBezTo>
                  <a:pt x="7" y="17"/>
                  <a:pt x="10" y="14"/>
                  <a:pt x="14" y="15"/>
                </a:cubicBezTo>
                <a:cubicBezTo>
                  <a:pt x="18" y="16"/>
                  <a:pt x="19" y="19"/>
                  <a:pt x="22" y="18"/>
                </a:cubicBezTo>
                <a:cubicBezTo>
                  <a:pt x="25" y="17"/>
                  <a:pt x="28" y="14"/>
                  <a:pt x="30" y="16"/>
                </a:cubicBezTo>
                <a:cubicBezTo>
                  <a:pt x="32" y="18"/>
                  <a:pt x="38" y="19"/>
                  <a:pt x="41" y="16"/>
                </a:cubicBezTo>
                <a:cubicBezTo>
                  <a:pt x="43" y="12"/>
                  <a:pt x="41" y="11"/>
                  <a:pt x="46" y="11"/>
                </a:cubicBezTo>
                <a:cubicBezTo>
                  <a:pt x="50" y="12"/>
                  <a:pt x="53" y="13"/>
                  <a:pt x="57" y="11"/>
                </a:cubicBezTo>
                <a:cubicBezTo>
                  <a:pt x="60" y="9"/>
                  <a:pt x="67" y="4"/>
                  <a:pt x="73"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88" name="Freeform 841"/>
          <p:cNvSpPr>
            <a:spLocks/>
          </p:cNvSpPr>
          <p:nvPr/>
        </p:nvSpPr>
        <p:spPr bwMode="auto">
          <a:xfrm>
            <a:off x="1527175" y="4267200"/>
            <a:ext cx="80963" cy="41275"/>
          </a:xfrm>
          <a:custGeom>
            <a:avLst/>
            <a:gdLst/>
            <a:ahLst/>
            <a:cxnLst>
              <a:cxn ang="0">
                <a:pos x="0" y="0"/>
              </a:cxn>
              <a:cxn ang="0">
                <a:pos x="6" y="5"/>
              </a:cxn>
              <a:cxn ang="0">
                <a:pos x="13" y="10"/>
              </a:cxn>
              <a:cxn ang="0">
                <a:pos x="22" y="13"/>
              </a:cxn>
              <a:cxn ang="0">
                <a:pos x="27" y="17"/>
              </a:cxn>
              <a:cxn ang="0">
                <a:pos x="40" y="19"/>
              </a:cxn>
              <a:cxn ang="0">
                <a:pos x="43" y="22"/>
              </a:cxn>
            </a:cxnLst>
            <a:rect l="0" t="0" r="r" b="b"/>
            <a:pathLst>
              <a:path w="43" h="22">
                <a:moveTo>
                  <a:pt x="0" y="0"/>
                </a:moveTo>
                <a:cubicBezTo>
                  <a:pt x="2" y="2"/>
                  <a:pt x="4" y="4"/>
                  <a:pt x="6" y="5"/>
                </a:cubicBezTo>
                <a:cubicBezTo>
                  <a:pt x="8" y="6"/>
                  <a:pt x="11" y="8"/>
                  <a:pt x="13" y="10"/>
                </a:cubicBezTo>
                <a:cubicBezTo>
                  <a:pt x="15" y="12"/>
                  <a:pt x="18" y="13"/>
                  <a:pt x="22" y="13"/>
                </a:cubicBezTo>
                <a:cubicBezTo>
                  <a:pt x="26" y="14"/>
                  <a:pt x="22" y="15"/>
                  <a:pt x="27" y="17"/>
                </a:cubicBezTo>
                <a:cubicBezTo>
                  <a:pt x="32" y="19"/>
                  <a:pt x="35" y="18"/>
                  <a:pt x="40" y="19"/>
                </a:cubicBezTo>
                <a:cubicBezTo>
                  <a:pt x="42" y="20"/>
                  <a:pt x="42" y="21"/>
                  <a:pt x="43" y="22"/>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89" name="Freeform 842"/>
          <p:cNvSpPr>
            <a:spLocks/>
          </p:cNvSpPr>
          <p:nvPr/>
        </p:nvSpPr>
        <p:spPr bwMode="auto">
          <a:xfrm>
            <a:off x="1497013" y="4083050"/>
            <a:ext cx="57150" cy="87313"/>
          </a:xfrm>
          <a:custGeom>
            <a:avLst/>
            <a:gdLst/>
            <a:ahLst/>
            <a:cxnLst>
              <a:cxn ang="0">
                <a:pos x="30" y="1"/>
              </a:cxn>
              <a:cxn ang="0">
                <a:pos x="30" y="1"/>
              </a:cxn>
              <a:cxn ang="0">
                <a:pos x="23" y="0"/>
              </a:cxn>
              <a:cxn ang="0">
                <a:pos x="11" y="3"/>
              </a:cxn>
              <a:cxn ang="0">
                <a:pos x="17" y="15"/>
              </a:cxn>
              <a:cxn ang="0">
                <a:pos x="11" y="25"/>
              </a:cxn>
              <a:cxn ang="0">
                <a:pos x="17" y="31"/>
              </a:cxn>
              <a:cxn ang="0">
                <a:pos x="0" y="46"/>
              </a:cxn>
            </a:cxnLst>
            <a:rect l="0" t="0" r="r" b="b"/>
            <a:pathLst>
              <a:path w="30" h="46">
                <a:moveTo>
                  <a:pt x="30" y="1"/>
                </a:moveTo>
                <a:cubicBezTo>
                  <a:pt x="30" y="1"/>
                  <a:pt x="30" y="1"/>
                  <a:pt x="30" y="1"/>
                </a:cubicBezTo>
                <a:cubicBezTo>
                  <a:pt x="28" y="1"/>
                  <a:pt x="25" y="0"/>
                  <a:pt x="23" y="0"/>
                </a:cubicBezTo>
                <a:cubicBezTo>
                  <a:pt x="18" y="0"/>
                  <a:pt x="14" y="2"/>
                  <a:pt x="11" y="3"/>
                </a:cubicBezTo>
                <a:cubicBezTo>
                  <a:pt x="13" y="6"/>
                  <a:pt x="17" y="13"/>
                  <a:pt x="17" y="15"/>
                </a:cubicBezTo>
                <a:cubicBezTo>
                  <a:pt x="17" y="18"/>
                  <a:pt x="11" y="21"/>
                  <a:pt x="11" y="25"/>
                </a:cubicBezTo>
                <a:cubicBezTo>
                  <a:pt x="11" y="30"/>
                  <a:pt x="15" y="25"/>
                  <a:pt x="17" y="31"/>
                </a:cubicBezTo>
                <a:cubicBezTo>
                  <a:pt x="18" y="34"/>
                  <a:pt x="6" y="42"/>
                  <a:pt x="0" y="46"/>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90" name="Freeform 843"/>
          <p:cNvSpPr>
            <a:spLocks/>
          </p:cNvSpPr>
          <p:nvPr/>
        </p:nvSpPr>
        <p:spPr bwMode="auto">
          <a:xfrm>
            <a:off x="1606550" y="4087813"/>
            <a:ext cx="128588" cy="90487"/>
          </a:xfrm>
          <a:custGeom>
            <a:avLst/>
            <a:gdLst/>
            <a:ahLst/>
            <a:cxnLst>
              <a:cxn ang="0">
                <a:pos x="0" y="0"/>
              </a:cxn>
              <a:cxn ang="0">
                <a:pos x="59" y="32"/>
              </a:cxn>
              <a:cxn ang="0">
                <a:pos x="59" y="42"/>
              </a:cxn>
              <a:cxn ang="0">
                <a:pos x="81" y="57"/>
              </a:cxn>
            </a:cxnLst>
            <a:rect l="0" t="0" r="r" b="b"/>
            <a:pathLst>
              <a:path w="81" h="57">
                <a:moveTo>
                  <a:pt x="0" y="0"/>
                </a:moveTo>
                <a:lnTo>
                  <a:pt x="59" y="32"/>
                </a:lnTo>
                <a:lnTo>
                  <a:pt x="59" y="42"/>
                </a:lnTo>
                <a:lnTo>
                  <a:pt x="81" y="57"/>
                </a:ln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91" name="Freeform 844"/>
          <p:cNvSpPr>
            <a:spLocks/>
          </p:cNvSpPr>
          <p:nvPr/>
        </p:nvSpPr>
        <p:spPr bwMode="auto">
          <a:xfrm>
            <a:off x="1651000" y="3775075"/>
            <a:ext cx="304800" cy="201613"/>
          </a:xfrm>
          <a:custGeom>
            <a:avLst/>
            <a:gdLst/>
            <a:ahLst/>
            <a:cxnLst>
              <a:cxn ang="0">
                <a:pos x="100" y="0"/>
              </a:cxn>
              <a:cxn ang="0">
                <a:pos x="92" y="10"/>
              </a:cxn>
              <a:cxn ang="0">
                <a:pos x="102" y="28"/>
              </a:cxn>
              <a:cxn ang="0">
                <a:pos x="148" y="46"/>
              </a:cxn>
              <a:cxn ang="0">
                <a:pos x="160" y="47"/>
              </a:cxn>
              <a:cxn ang="0">
                <a:pos x="121" y="86"/>
              </a:cxn>
              <a:cxn ang="0">
                <a:pos x="104" y="86"/>
              </a:cxn>
              <a:cxn ang="0">
                <a:pos x="86" y="94"/>
              </a:cxn>
              <a:cxn ang="0">
                <a:pos x="74" y="98"/>
              </a:cxn>
              <a:cxn ang="0">
                <a:pos x="62" y="96"/>
              </a:cxn>
              <a:cxn ang="0">
                <a:pos x="50" y="106"/>
              </a:cxn>
              <a:cxn ang="0">
                <a:pos x="30" y="102"/>
              </a:cxn>
              <a:cxn ang="0">
                <a:pos x="17" y="92"/>
              </a:cxn>
              <a:cxn ang="0">
                <a:pos x="4" y="92"/>
              </a:cxn>
              <a:cxn ang="0">
                <a:pos x="0" y="88"/>
              </a:cxn>
            </a:cxnLst>
            <a:rect l="0" t="0" r="r" b="b"/>
            <a:pathLst>
              <a:path w="160" h="106">
                <a:moveTo>
                  <a:pt x="100" y="0"/>
                </a:moveTo>
                <a:cubicBezTo>
                  <a:pt x="97" y="4"/>
                  <a:pt x="92" y="9"/>
                  <a:pt x="92" y="10"/>
                </a:cubicBezTo>
                <a:cubicBezTo>
                  <a:pt x="92" y="12"/>
                  <a:pt x="98" y="23"/>
                  <a:pt x="102" y="28"/>
                </a:cubicBezTo>
                <a:cubicBezTo>
                  <a:pt x="107" y="32"/>
                  <a:pt x="148" y="46"/>
                  <a:pt x="148" y="46"/>
                </a:cubicBezTo>
                <a:cubicBezTo>
                  <a:pt x="160" y="47"/>
                  <a:pt x="160" y="47"/>
                  <a:pt x="160" y="47"/>
                </a:cubicBezTo>
                <a:cubicBezTo>
                  <a:pt x="121" y="86"/>
                  <a:pt x="121" y="86"/>
                  <a:pt x="121" y="86"/>
                </a:cubicBezTo>
                <a:cubicBezTo>
                  <a:pt x="121" y="86"/>
                  <a:pt x="110" y="86"/>
                  <a:pt x="104" y="86"/>
                </a:cubicBezTo>
                <a:cubicBezTo>
                  <a:pt x="99" y="86"/>
                  <a:pt x="88" y="94"/>
                  <a:pt x="86" y="94"/>
                </a:cubicBezTo>
                <a:cubicBezTo>
                  <a:pt x="84" y="94"/>
                  <a:pt x="79" y="98"/>
                  <a:pt x="74" y="98"/>
                </a:cubicBezTo>
                <a:cubicBezTo>
                  <a:pt x="69" y="98"/>
                  <a:pt x="67" y="96"/>
                  <a:pt x="62" y="96"/>
                </a:cubicBezTo>
                <a:cubicBezTo>
                  <a:pt x="58" y="96"/>
                  <a:pt x="52" y="106"/>
                  <a:pt x="50" y="106"/>
                </a:cubicBezTo>
                <a:cubicBezTo>
                  <a:pt x="47" y="106"/>
                  <a:pt x="30" y="102"/>
                  <a:pt x="30" y="102"/>
                </a:cubicBezTo>
                <a:cubicBezTo>
                  <a:pt x="17" y="92"/>
                  <a:pt x="17" y="92"/>
                  <a:pt x="17" y="92"/>
                </a:cubicBezTo>
                <a:cubicBezTo>
                  <a:pt x="4" y="92"/>
                  <a:pt x="4" y="92"/>
                  <a:pt x="4" y="92"/>
                </a:cubicBezTo>
                <a:cubicBezTo>
                  <a:pt x="0" y="88"/>
                  <a:pt x="0" y="88"/>
                  <a:pt x="0" y="88"/>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92" name="Freeform 845"/>
          <p:cNvSpPr>
            <a:spLocks/>
          </p:cNvSpPr>
          <p:nvPr/>
        </p:nvSpPr>
        <p:spPr bwMode="auto">
          <a:xfrm>
            <a:off x="1482725" y="4089400"/>
            <a:ext cx="38100" cy="41275"/>
          </a:xfrm>
          <a:custGeom>
            <a:avLst/>
            <a:gdLst/>
            <a:ahLst/>
            <a:cxnLst>
              <a:cxn ang="0">
                <a:pos x="18" y="0"/>
              </a:cxn>
              <a:cxn ang="0">
                <a:pos x="14" y="3"/>
              </a:cxn>
              <a:cxn ang="0">
                <a:pos x="7" y="2"/>
              </a:cxn>
              <a:cxn ang="0">
                <a:pos x="1" y="13"/>
              </a:cxn>
              <a:cxn ang="0">
                <a:pos x="0" y="20"/>
              </a:cxn>
              <a:cxn ang="0">
                <a:pos x="10" y="22"/>
              </a:cxn>
              <a:cxn ang="0">
                <a:pos x="12" y="17"/>
              </a:cxn>
              <a:cxn ang="0">
                <a:pos x="20" y="17"/>
              </a:cxn>
            </a:cxnLst>
            <a:rect l="0" t="0" r="r" b="b"/>
            <a:pathLst>
              <a:path w="20" h="22">
                <a:moveTo>
                  <a:pt x="18" y="0"/>
                </a:moveTo>
                <a:cubicBezTo>
                  <a:pt x="16" y="1"/>
                  <a:pt x="15" y="2"/>
                  <a:pt x="14" y="3"/>
                </a:cubicBezTo>
                <a:cubicBezTo>
                  <a:pt x="12" y="4"/>
                  <a:pt x="9" y="3"/>
                  <a:pt x="7" y="2"/>
                </a:cubicBezTo>
                <a:cubicBezTo>
                  <a:pt x="5" y="4"/>
                  <a:pt x="2" y="10"/>
                  <a:pt x="1" y="13"/>
                </a:cubicBezTo>
                <a:cubicBezTo>
                  <a:pt x="1" y="16"/>
                  <a:pt x="0" y="18"/>
                  <a:pt x="0" y="20"/>
                </a:cubicBezTo>
                <a:cubicBezTo>
                  <a:pt x="3" y="21"/>
                  <a:pt x="7" y="22"/>
                  <a:pt x="10" y="22"/>
                </a:cubicBezTo>
                <a:cubicBezTo>
                  <a:pt x="14" y="22"/>
                  <a:pt x="7" y="17"/>
                  <a:pt x="12" y="17"/>
                </a:cubicBezTo>
                <a:cubicBezTo>
                  <a:pt x="15" y="17"/>
                  <a:pt x="18" y="17"/>
                  <a:pt x="20" y="17"/>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93" name="Freeform 846"/>
          <p:cNvSpPr>
            <a:spLocks/>
          </p:cNvSpPr>
          <p:nvPr/>
        </p:nvSpPr>
        <p:spPr bwMode="auto">
          <a:xfrm>
            <a:off x="1482725" y="4127500"/>
            <a:ext cx="4763" cy="22225"/>
          </a:xfrm>
          <a:custGeom>
            <a:avLst/>
            <a:gdLst/>
            <a:ahLst/>
            <a:cxnLst>
              <a:cxn ang="0">
                <a:pos x="0" y="0"/>
              </a:cxn>
              <a:cxn ang="0">
                <a:pos x="0" y="2"/>
              </a:cxn>
              <a:cxn ang="0">
                <a:pos x="2" y="12"/>
              </a:cxn>
            </a:cxnLst>
            <a:rect l="0" t="0" r="r" b="b"/>
            <a:pathLst>
              <a:path w="2" h="12">
                <a:moveTo>
                  <a:pt x="0" y="0"/>
                </a:moveTo>
                <a:cubicBezTo>
                  <a:pt x="0" y="1"/>
                  <a:pt x="0" y="1"/>
                  <a:pt x="0" y="2"/>
                </a:cubicBezTo>
                <a:cubicBezTo>
                  <a:pt x="0" y="3"/>
                  <a:pt x="2" y="7"/>
                  <a:pt x="2" y="12"/>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94" name="Freeform 847"/>
          <p:cNvSpPr>
            <a:spLocks/>
          </p:cNvSpPr>
          <p:nvPr/>
        </p:nvSpPr>
        <p:spPr bwMode="auto">
          <a:xfrm>
            <a:off x="1801813" y="3740150"/>
            <a:ext cx="39687" cy="50800"/>
          </a:xfrm>
          <a:custGeom>
            <a:avLst/>
            <a:gdLst/>
            <a:ahLst/>
            <a:cxnLst>
              <a:cxn ang="0">
                <a:pos x="14" y="0"/>
              </a:cxn>
              <a:cxn ang="0">
                <a:pos x="8" y="5"/>
              </a:cxn>
              <a:cxn ang="0">
                <a:pos x="0" y="13"/>
              </a:cxn>
              <a:cxn ang="0">
                <a:pos x="0" y="24"/>
              </a:cxn>
              <a:cxn ang="0">
                <a:pos x="21" y="18"/>
              </a:cxn>
            </a:cxnLst>
            <a:rect l="0" t="0" r="r" b="b"/>
            <a:pathLst>
              <a:path w="21" h="27">
                <a:moveTo>
                  <a:pt x="14" y="0"/>
                </a:moveTo>
                <a:cubicBezTo>
                  <a:pt x="11" y="2"/>
                  <a:pt x="8" y="5"/>
                  <a:pt x="8" y="5"/>
                </a:cubicBezTo>
                <a:cubicBezTo>
                  <a:pt x="0" y="13"/>
                  <a:pt x="0" y="13"/>
                  <a:pt x="0" y="13"/>
                </a:cubicBezTo>
                <a:cubicBezTo>
                  <a:pt x="0" y="13"/>
                  <a:pt x="0" y="21"/>
                  <a:pt x="0" y="24"/>
                </a:cubicBezTo>
                <a:cubicBezTo>
                  <a:pt x="0" y="27"/>
                  <a:pt x="21" y="18"/>
                  <a:pt x="21" y="18"/>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95" name="Freeform 848"/>
          <p:cNvSpPr>
            <a:spLocks/>
          </p:cNvSpPr>
          <p:nvPr/>
        </p:nvSpPr>
        <p:spPr bwMode="auto">
          <a:xfrm>
            <a:off x="1668463" y="3686175"/>
            <a:ext cx="147637" cy="63500"/>
          </a:xfrm>
          <a:custGeom>
            <a:avLst/>
            <a:gdLst/>
            <a:ahLst/>
            <a:cxnLst>
              <a:cxn ang="0">
                <a:pos x="0" y="7"/>
              </a:cxn>
              <a:cxn ang="0">
                <a:pos x="9" y="6"/>
              </a:cxn>
              <a:cxn ang="0">
                <a:pos x="17" y="9"/>
              </a:cxn>
              <a:cxn ang="0">
                <a:pos x="19" y="0"/>
              </a:cxn>
              <a:cxn ang="0">
                <a:pos x="28" y="6"/>
              </a:cxn>
              <a:cxn ang="0">
                <a:pos x="33" y="2"/>
              </a:cxn>
              <a:cxn ang="0">
                <a:pos x="38" y="5"/>
              </a:cxn>
              <a:cxn ang="0">
                <a:pos x="58" y="10"/>
              </a:cxn>
              <a:cxn ang="0">
                <a:pos x="78" y="33"/>
              </a:cxn>
            </a:cxnLst>
            <a:rect l="0" t="0" r="r" b="b"/>
            <a:pathLst>
              <a:path w="78" h="33">
                <a:moveTo>
                  <a:pt x="0" y="7"/>
                </a:moveTo>
                <a:cubicBezTo>
                  <a:pt x="3" y="7"/>
                  <a:pt x="7" y="6"/>
                  <a:pt x="9" y="6"/>
                </a:cubicBezTo>
                <a:cubicBezTo>
                  <a:pt x="12" y="6"/>
                  <a:pt x="12" y="9"/>
                  <a:pt x="17" y="9"/>
                </a:cubicBezTo>
                <a:cubicBezTo>
                  <a:pt x="21" y="9"/>
                  <a:pt x="17" y="0"/>
                  <a:pt x="19" y="0"/>
                </a:cubicBezTo>
                <a:cubicBezTo>
                  <a:pt x="22" y="0"/>
                  <a:pt x="26" y="6"/>
                  <a:pt x="28" y="6"/>
                </a:cubicBezTo>
                <a:cubicBezTo>
                  <a:pt x="30" y="6"/>
                  <a:pt x="32" y="2"/>
                  <a:pt x="33" y="2"/>
                </a:cubicBezTo>
                <a:cubicBezTo>
                  <a:pt x="35" y="2"/>
                  <a:pt x="35" y="5"/>
                  <a:pt x="38" y="5"/>
                </a:cubicBezTo>
                <a:cubicBezTo>
                  <a:pt x="41" y="5"/>
                  <a:pt x="55" y="7"/>
                  <a:pt x="58" y="10"/>
                </a:cubicBezTo>
                <a:cubicBezTo>
                  <a:pt x="61" y="13"/>
                  <a:pt x="74" y="28"/>
                  <a:pt x="78" y="33"/>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96" name="Freeform 849"/>
          <p:cNvSpPr>
            <a:spLocks/>
          </p:cNvSpPr>
          <p:nvPr/>
        </p:nvSpPr>
        <p:spPr bwMode="auto">
          <a:xfrm>
            <a:off x="1389063" y="3468688"/>
            <a:ext cx="260350" cy="38100"/>
          </a:xfrm>
          <a:custGeom>
            <a:avLst/>
            <a:gdLst/>
            <a:ahLst/>
            <a:cxnLst>
              <a:cxn ang="0">
                <a:pos x="136" y="0"/>
              </a:cxn>
              <a:cxn ang="0">
                <a:pos x="127" y="5"/>
              </a:cxn>
              <a:cxn ang="0">
                <a:pos x="124" y="11"/>
              </a:cxn>
              <a:cxn ang="0">
                <a:pos x="117" y="13"/>
              </a:cxn>
              <a:cxn ang="0">
                <a:pos x="112" y="20"/>
              </a:cxn>
              <a:cxn ang="0">
                <a:pos x="104" y="16"/>
              </a:cxn>
              <a:cxn ang="0">
                <a:pos x="0" y="16"/>
              </a:cxn>
            </a:cxnLst>
            <a:rect l="0" t="0" r="r" b="b"/>
            <a:pathLst>
              <a:path w="136" h="20">
                <a:moveTo>
                  <a:pt x="136" y="0"/>
                </a:moveTo>
                <a:cubicBezTo>
                  <a:pt x="132" y="4"/>
                  <a:pt x="129" y="3"/>
                  <a:pt x="127" y="5"/>
                </a:cubicBezTo>
                <a:cubicBezTo>
                  <a:pt x="125" y="7"/>
                  <a:pt x="126" y="10"/>
                  <a:pt x="124" y="11"/>
                </a:cubicBezTo>
                <a:cubicBezTo>
                  <a:pt x="123" y="13"/>
                  <a:pt x="119" y="11"/>
                  <a:pt x="117" y="13"/>
                </a:cubicBezTo>
                <a:cubicBezTo>
                  <a:pt x="115" y="15"/>
                  <a:pt x="115" y="20"/>
                  <a:pt x="112" y="20"/>
                </a:cubicBezTo>
                <a:cubicBezTo>
                  <a:pt x="110" y="20"/>
                  <a:pt x="104" y="16"/>
                  <a:pt x="104" y="16"/>
                </a:cubicBezTo>
                <a:cubicBezTo>
                  <a:pt x="0" y="16"/>
                  <a:pt x="0" y="16"/>
                  <a:pt x="0" y="16"/>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97" name="Freeform 850"/>
          <p:cNvSpPr>
            <a:spLocks/>
          </p:cNvSpPr>
          <p:nvPr/>
        </p:nvSpPr>
        <p:spPr bwMode="auto">
          <a:xfrm>
            <a:off x="1584325" y="3605213"/>
            <a:ext cx="134938" cy="352425"/>
          </a:xfrm>
          <a:custGeom>
            <a:avLst/>
            <a:gdLst/>
            <a:ahLst/>
            <a:cxnLst>
              <a:cxn ang="0">
                <a:pos x="11" y="185"/>
              </a:cxn>
              <a:cxn ang="0">
                <a:pos x="14" y="179"/>
              </a:cxn>
              <a:cxn ang="0">
                <a:pos x="29" y="173"/>
              </a:cxn>
              <a:cxn ang="0">
                <a:pos x="35" y="177"/>
              </a:cxn>
              <a:cxn ang="0">
                <a:pos x="35" y="169"/>
              </a:cxn>
              <a:cxn ang="0">
                <a:pos x="28" y="166"/>
              </a:cxn>
              <a:cxn ang="0">
                <a:pos x="20" y="152"/>
              </a:cxn>
              <a:cxn ang="0">
                <a:pos x="15" y="146"/>
              </a:cxn>
              <a:cxn ang="0">
                <a:pos x="4" y="137"/>
              </a:cxn>
              <a:cxn ang="0">
                <a:pos x="1" y="131"/>
              </a:cxn>
              <a:cxn ang="0">
                <a:pos x="8" y="128"/>
              </a:cxn>
              <a:cxn ang="0">
                <a:pos x="13" y="118"/>
              </a:cxn>
              <a:cxn ang="0">
                <a:pos x="18" y="100"/>
              </a:cxn>
              <a:cxn ang="0">
                <a:pos x="25" y="96"/>
              </a:cxn>
              <a:cxn ang="0">
                <a:pos x="26" y="86"/>
              </a:cxn>
              <a:cxn ang="0">
                <a:pos x="31" y="73"/>
              </a:cxn>
              <a:cxn ang="0">
                <a:pos x="39" y="71"/>
              </a:cxn>
              <a:cxn ang="0">
                <a:pos x="43" y="59"/>
              </a:cxn>
              <a:cxn ang="0">
                <a:pos x="44" y="41"/>
              </a:cxn>
              <a:cxn ang="0">
                <a:pos x="49" y="30"/>
              </a:cxn>
              <a:cxn ang="0">
                <a:pos x="50" y="18"/>
              </a:cxn>
              <a:cxn ang="0">
                <a:pos x="66" y="7"/>
              </a:cxn>
              <a:cxn ang="0">
                <a:pos x="71" y="0"/>
              </a:cxn>
            </a:cxnLst>
            <a:rect l="0" t="0" r="r" b="b"/>
            <a:pathLst>
              <a:path w="71" h="185">
                <a:moveTo>
                  <a:pt x="11" y="185"/>
                </a:moveTo>
                <a:cubicBezTo>
                  <a:pt x="12" y="183"/>
                  <a:pt x="13" y="181"/>
                  <a:pt x="14" y="179"/>
                </a:cubicBezTo>
                <a:cubicBezTo>
                  <a:pt x="17" y="175"/>
                  <a:pt x="27" y="174"/>
                  <a:pt x="29" y="173"/>
                </a:cubicBezTo>
                <a:cubicBezTo>
                  <a:pt x="31" y="173"/>
                  <a:pt x="35" y="177"/>
                  <a:pt x="35" y="177"/>
                </a:cubicBezTo>
                <a:cubicBezTo>
                  <a:pt x="35" y="177"/>
                  <a:pt x="35" y="172"/>
                  <a:pt x="35" y="169"/>
                </a:cubicBezTo>
                <a:cubicBezTo>
                  <a:pt x="35" y="167"/>
                  <a:pt x="32" y="169"/>
                  <a:pt x="28" y="166"/>
                </a:cubicBezTo>
                <a:cubicBezTo>
                  <a:pt x="25" y="163"/>
                  <a:pt x="21" y="154"/>
                  <a:pt x="20" y="152"/>
                </a:cubicBezTo>
                <a:cubicBezTo>
                  <a:pt x="19" y="150"/>
                  <a:pt x="15" y="149"/>
                  <a:pt x="15" y="146"/>
                </a:cubicBezTo>
                <a:cubicBezTo>
                  <a:pt x="14" y="144"/>
                  <a:pt x="8" y="138"/>
                  <a:pt x="4" y="137"/>
                </a:cubicBezTo>
                <a:cubicBezTo>
                  <a:pt x="0" y="136"/>
                  <a:pt x="0" y="133"/>
                  <a:pt x="1" y="131"/>
                </a:cubicBezTo>
                <a:cubicBezTo>
                  <a:pt x="2" y="128"/>
                  <a:pt x="4" y="128"/>
                  <a:pt x="8" y="128"/>
                </a:cubicBezTo>
                <a:cubicBezTo>
                  <a:pt x="12" y="128"/>
                  <a:pt x="13" y="125"/>
                  <a:pt x="13" y="118"/>
                </a:cubicBezTo>
                <a:cubicBezTo>
                  <a:pt x="13" y="110"/>
                  <a:pt x="16" y="103"/>
                  <a:pt x="18" y="100"/>
                </a:cubicBezTo>
                <a:cubicBezTo>
                  <a:pt x="19" y="96"/>
                  <a:pt x="22" y="97"/>
                  <a:pt x="25" y="96"/>
                </a:cubicBezTo>
                <a:cubicBezTo>
                  <a:pt x="28" y="95"/>
                  <a:pt x="26" y="90"/>
                  <a:pt x="26" y="86"/>
                </a:cubicBezTo>
                <a:cubicBezTo>
                  <a:pt x="26" y="82"/>
                  <a:pt x="31" y="76"/>
                  <a:pt x="31" y="73"/>
                </a:cubicBezTo>
                <a:cubicBezTo>
                  <a:pt x="31" y="71"/>
                  <a:pt x="38" y="72"/>
                  <a:pt x="39" y="71"/>
                </a:cubicBezTo>
                <a:cubicBezTo>
                  <a:pt x="41" y="70"/>
                  <a:pt x="42" y="63"/>
                  <a:pt x="43" y="59"/>
                </a:cubicBezTo>
                <a:cubicBezTo>
                  <a:pt x="45" y="54"/>
                  <a:pt x="44" y="45"/>
                  <a:pt x="44" y="41"/>
                </a:cubicBezTo>
                <a:cubicBezTo>
                  <a:pt x="44" y="38"/>
                  <a:pt x="47" y="33"/>
                  <a:pt x="49" y="30"/>
                </a:cubicBezTo>
                <a:cubicBezTo>
                  <a:pt x="51" y="26"/>
                  <a:pt x="48" y="22"/>
                  <a:pt x="50" y="18"/>
                </a:cubicBezTo>
                <a:cubicBezTo>
                  <a:pt x="53" y="13"/>
                  <a:pt x="60" y="7"/>
                  <a:pt x="66" y="7"/>
                </a:cubicBezTo>
                <a:cubicBezTo>
                  <a:pt x="69" y="7"/>
                  <a:pt x="70" y="3"/>
                  <a:pt x="71"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98" name="Freeform 851"/>
          <p:cNvSpPr>
            <a:spLocks/>
          </p:cNvSpPr>
          <p:nvPr/>
        </p:nvSpPr>
        <p:spPr bwMode="auto">
          <a:xfrm>
            <a:off x="1308100" y="3562350"/>
            <a:ext cx="219075" cy="411163"/>
          </a:xfrm>
          <a:custGeom>
            <a:avLst/>
            <a:gdLst/>
            <a:ahLst/>
            <a:cxnLst>
              <a:cxn ang="0">
                <a:pos x="29" y="0"/>
              </a:cxn>
              <a:cxn ang="0">
                <a:pos x="29" y="52"/>
              </a:cxn>
              <a:cxn ang="0">
                <a:pos x="17" y="55"/>
              </a:cxn>
              <a:cxn ang="0">
                <a:pos x="14" y="62"/>
              </a:cxn>
              <a:cxn ang="0">
                <a:pos x="10" y="66"/>
              </a:cxn>
              <a:cxn ang="0">
                <a:pos x="8" y="72"/>
              </a:cxn>
              <a:cxn ang="0">
                <a:pos x="6" y="79"/>
              </a:cxn>
              <a:cxn ang="0">
                <a:pos x="5" y="88"/>
              </a:cxn>
              <a:cxn ang="0">
                <a:pos x="4" y="93"/>
              </a:cxn>
              <a:cxn ang="0">
                <a:pos x="8" y="98"/>
              </a:cxn>
              <a:cxn ang="0">
                <a:pos x="12" y="108"/>
              </a:cxn>
              <a:cxn ang="0">
                <a:pos x="15" y="116"/>
              </a:cxn>
              <a:cxn ang="0">
                <a:pos x="17" y="122"/>
              </a:cxn>
              <a:cxn ang="0">
                <a:pos x="24" y="132"/>
              </a:cxn>
              <a:cxn ang="0">
                <a:pos x="23" y="141"/>
              </a:cxn>
              <a:cxn ang="0">
                <a:pos x="25" y="148"/>
              </a:cxn>
              <a:cxn ang="0">
                <a:pos x="32" y="150"/>
              </a:cxn>
              <a:cxn ang="0">
                <a:pos x="40" y="154"/>
              </a:cxn>
              <a:cxn ang="0">
                <a:pos x="44" y="162"/>
              </a:cxn>
              <a:cxn ang="0">
                <a:pos x="51" y="168"/>
              </a:cxn>
              <a:cxn ang="0">
                <a:pos x="59" y="175"/>
              </a:cxn>
              <a:cxn ang="0">
                <a:pos x="68" y="186"/>
              </a:cxn>
              <a:cxn ang="0">
                <a:pos x="69" y="192"/>
              </a:cxn>
              <a:cxn ang="0">
                <a:pos x="84" y="205"/>
              </a:cxn>
              <a:cxn ang="0">
                <a:pos x="89" y="200"/>
              </a:cxn>
              <a:cxn ang="0">
                <a:pos x="95" y="204"/>
              </a:cxn>
              <a:cxn ang="0">
                <a:pos x="101" y="201"/>
              </a:cxn>
              <a:cxn ang="0">
                <a:pos x="115" y="215"/>
              </a:cxn>
            </a:cxnLst>
            <a:rect l="0" t="0" r="r" b="b"/>
            <a:pathLst>
              <a:path w="115" h="215">
                <a:moveTo>
                  <a:pt x="29" y="0"/>
                </a:moveTo>
                <a:cubicBezTo>
                  <a:pt x="29" y="52"/>
                  <a:pt x="29" y="52"/>
                  <a:pt x="29" y="52"/>
                </a:cubicBezTo>
                <a:cubicBezTo>
                  <a:pt x="29" y="52"/>
                  <a:pt x="17" y="53"/>
                  <a:pt x="17" y="55"/>
                </a:cubicBezTo>
                <a:cubicBezTo>
                  <a:pt x="16" y="57"/>
                  <a:pt x="16" y="61"/>
                  <a:pt x="14" y="62"/>
                </a:cubicBezTo>
                <a:cubicBezTo>
                  <a:pt x="13" y="64"/>
                  <a:pt x="10" y="64"/>
                  <a:pt x="10" y="66"/>
                </a:cubicBezTo>
                <a:cubicBezTo>
                  <a:pt x="10" y="69"/>
                  <a:pt x="9" y="71"/>
                  <a:pt x="8" y="72"/>
                </a:cubicBezTo>
                <a:cubicBezTo>
                  <a:pt x="6" y="74"/>
                  <a:pt x="6" y="77"/>
                  <a:pt x="6" y="79"/>
                </a:cubicBezTo>
                <a:cubicBezTo>
                  <a:pt x="5" y="81"/>
                  <a:pt x="8" y="85"/>
                  <a:pt x="5" y="88"/>
                </a:cubicBezTo>
                <a:cubicBezTo>
                  <a:pt x="2" y="90"/>
                  <a:pt x="0" y="93"/>
                  <a:pt x="4" y="93"/>
                </a:cubicBezTo>
                <a:cubicBezTo>
                  <a:pt x="7" y="93"/>
                  <a:pt x="8" y="95"/>
                  <a:pt x="8" y="98"/>
                </a:cubicBezTo>
                <a:cubicBezTo>
                  <a:pt x="8" y="102"/>
                  <a:pt x="9" y="106"/>
                  <a:pt x="12" y="108"/>
                </a:cubicBezTo>
                <a:cubicBezTo>
                  <a:pt x="14" y="110"/>
                  <a:pt x="15" y="112"/>
                  <a:pt x="15" y="116"/>
                </a:cubicBezTo>
                <a:cubicBezTo>
                  <a:pt x="15" y="120"/>
                  <a:pt x="15" y="120"/>
                  <a:pt x="17" y="122"/>
                </a:cubicBezTo>
                <a:cubicBezTo>
                  <a:pt x="19" y="124"/>
                  <a:pt x="24" y="129"/>
                  <a:pt x="24" y="132"/>
                </a:cubicBezTo>
                <a:cubicBezTo>
                  <a:pt x="24" y="136"/>
                  <a:pt x="24" y="138"/>
                  <a:pt x="23" y="141"/>
                </a:cubicBezTo>
                <a:cubicBezTo>
                  <a:pt x="22" y="144"/>
                  <a:pt x="22" y="147"/>
                  <a:pt x="25" y="148"/>
                </a:cubicBezTo>
                <a:cubicBezTo>
                  <a:pt x="28" y="148"/>
                  <a:pt x="32" y="147"/>
                  <a:pt x="32" y="150"/>
                </a:cubicBezTo>
                <a:cubicBezTo>
                  <a:pt x="32" y="152"/>
                  <a:pt x="35" y="151"/>
                  <a:pt x="40" y="154"/>
                </a:cubicBezTo>
                <a:cubicBezTo>
                  <a:pt x="45" y="156"/>
                  <a:pt x="42" y="157"/>
                  <a:pt x="44" y="162"/>
                </a:cubicBezTo>
                <a:cubicBezTo>
                  <a:pt x="47" y="166"/>
                  <a:pt x="47" y="166"/>
                  <a:pt x="51" y="168"/>
                </a:cubicBezTo>
                <a:cubicBezTo>
                  <a:pt x="54" y="170"/>
                  <a:pt x="59" y="169"/>
                  <a:pt x="59" y="175"/>
                </a:cubicBezTo>
                <a:cubicBezTo>
                  <a:pt x="59" y="180"/>
                  <a:pt x="67" y="183"/>
                  <a:pt x="68" y="186"/>
                </a:cubicBezTo>
                <a:cubicBezTo>
                  <a:pt x="69" y="187"/>
                  <a:pt x="69" y="190"/>
                  <a:pt x="69" y="192"/>
                </a:cubicBezTo>
                <a:cubicBezTo>
                  <a:pt x="73" y="192"/>
                  <a:pt x="82" y="205"/>
                  <a:pt x="84" y="205"/>
                </a:cubicBezTo>
                <a:cubicBezTo>
                  <a:pt x="86" y="205"/>
                  <a:pt x="87" y="200"/>
                  <a:pt x="89" y="200"/>
                </a:cubicBezTo>
                <a:cubicBezTo>
                  <a:pt x="90" y="200"/>
                  <a:pt x="92" y="204"/>
                  <a:pt x="95" y="204"/>
                </a:cubicBezTo>
                <a:cubicBezTo>
                  <a:pt x="98" y="204"/>
                  <a:pt x="97" y="201"/>
                  <a:pt x="101" y="201"/>
                </a:cubicBezTo>
                <a:cubicBezTo>
                  <a:pt x="103" y="201"/>
                  <a:pt x="111" y="210"/>
                  <a:pt x="115" y="215"/>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299" name="Freeform 852"/>
          <p:cNvSpPr>
            <a:spLocks/>
          </p:cNvSpPr>
          <p:nvPr/>
        </p:nvSpPr>
        <p:spPr bwMode="auto">
          <a:xfrm>
            <a:off x="446088" y="3806825"/>
            <a:ext cx="141287" cy="77788"/>
          </a:xfrm>
          <a:custGeom>
            <a:avLst/>
            <a:gdLst/>
            <a:ahLst/>
            <a:cxnLst>
              <a:cxn ang="0">
                <a:pos x="0" y="16"/>
              </a:cxn>
              <a:cxn ang="0">
                <a:pos x="7" y="10"/>
              </a:cxn>
              <a:cxn ang="0">
                <a:pos x="15" y="5"/>
              </a:cxn>
              <a:cxn ang="0">
                <a:pos x="25" y="3"/>
              </a:cxn>
              <a:cxn ang="0">
                <a:pos x="36" y="15"/>
              </a:cxn>
              <a:cxn ang="0">
                <a:pos x="36" y="27"/>
              </a:cxn>
              <a:cxn ang="0">
                <a:pos x="46" y="22"/>
              </a:cxn>
              <a:cxn ang="0">
                <a:pos x="53" y="39"/>
              </a:cxn>
              <a:cxn ang="0">
                <a:pos x="61" y="34"/>
              </a:cxn>
              <a:cxn ang="0">
                <a:pos x="67" y="34"/>
              </a:cxn>
              <a:cxn ang="0">
                <a:pos x="67" y="26"/>
              </a:cxn>
              <a:cxn ang="0">
                <a:pos x="71" y="24"/>
              </a:cxn>
              <a:cxn ang="0">
                <a:pos x="68" y="19"/>
              </a:cxn>
              <a:cxn ang="0">
                <a:pos x="71" y="14"/>
              </a:cxn>
              <a:cxn ang="0">
                <a:pos x="66" y="8"/>
              </a:cxn>
              <a:cxn ang="0">
                <a:pos x="68" y="0"/>
              </a:cxn>
            </a:cxnLst>
            <a:rect l="0" t="0" r="r" b="b"/>
            <a:pathLst>
              <a:path w="74" h="41">
                <a:moveTo>
                  <a:pt x="0" y="16"/>
                </a:moveTo>
                <a:cubicBezTo>
                  <a:pt x="2" y="14"/>
                  <a:pt x="5" y="11"/>
                  <a:pt x="7" y="10"/>
                </a:cubicBezTo>
                <a:cubicBezTo>
                  <a:pt x="9" y="8"/>
                  <a:pt x="12" y="5"/>
                  <a:pt x="15" y="5"/>
                </a:cubicBezTo>
                <a:cubicBezTo>
                  <a:pt x="18" y="5"/>
                  <a:pt x="21" y="3"/>
                  <a:pt x="25" y="3"/>
                </a:cubicBezTo>
                <a:cubicBezTo>
                  <a:pt x="30" y="4"/>
                  <a:pt x="34" y="12"/>
                  <a:pt x="36" y="15"/>
                </a:cubicBezTo>
                <a:cubicBezTo>
                  <a:pt x="37" y="18"/>
                  <a:pt x="36" y="25"/>
                  <a:pt x="36" y="27"/>
                </a:cubicBezTo>
                <a:cubicBezTo>
                  <a:pt x="37" y="30"/>
                  <a:pt x="43" y="22"/>
                  <a:pt x="46" y="22"/>
                </a:cubicBezTo>
                <a:cubicBezTo>
                  <a:pt x="50" y="21"/>
                  <a:pt x="51" y="36"/>
                  <a:pt x="53" y="39"/>
                </a:cubicBezTo>
                <a:cubicBezTo>
                  <a:pt x="56" y="41"/>
                  <a:pt x="60" y="34"/>
                  <a:pt x="61" y="34"/>
                </a:cubicBezTo>
                <a:cubicBezTo>
                  <a:pt x="63" y="34"/>
                  <a:pt x="65" y="34"/>
                  <a:pt x="67" y="34"/>
                </a:cubicBezTo>
                <a:cubicBezTo>
                  <a:pt x="69" y="33"/>
                  <a:pt x="67" y="28"/>
                  <a:pt x="67" y="26"/>
                </a:cubicBezTo>
                <a:cubicBezTo>
                  <a:pt x="66" y="24"/>
                  <a:pt x="69" y="24"/>
                  <a:pt x="71" y="24"/>
                </a:cubicBezTo>
                <a:cubicBezTo>
                  <a:pt x="74" y="24"/>
                  <a:pt x="70" y="22"/>
                  <a:pt x="68" y="19"/>
                </a:cubicBezTo>
                <a:cubicBezTo>
                  <a:pt x="66" y="17"/>
                  <a:pt x="69" y="17"/>
                  <a:pt x="71" y="14"/>
                </a:cubicBezTo>
                <a:cubicBezTo>
                  <a:pt x="73" y="11"/>
                  <a:pt x="67" y="11"/>
                  <a:pt x="66" y="8"/>
                </a:cubicBezTo>
                <a:cubicBezTo>
                  <a:pt x="65" y="7"/>
                  <a:pt x="67" y="3"/>
                  <a:pt x="68"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00" name="Freeform 853"/>
          <p:cNvSpPr>
            <a:spLocks/>
          </p:cNvSpPr>
          <p:nvPr/>
        </p:nvSpPr>
        <p:spPr bwMode="auto">
          <a:xfrm>
            <a:off x="558800" y="3871913"/>
            <a:ext cx="41275" cy="77787"/>
          </a:xfrm>
          <a:custGeom>
            <a:avLst/>
            <a:gdLst/>
            <a:ahLst/>
            <a:cxnLst>
              <a:cxn ang="0">
                <a:pos x="18" y="41"/>
              </a:cxn>
              <a:cxn ang="0">
                <a:pos x="19" y="30"/>
              </a:cxn>
              <a:cxn ang="0">
                <a:pos x="8" y="18"/>
              </a:cxn>
              <a:cxn ang="0">
                <a:pos x="4" y="13"/>
              </a:cxn>
              <a:cxn ang="0">
                <a:pos x="6" y="0"/>
              </a:cxn>
            </a:cxnLst>
            <a:rect l="0" t="0" r="r" b="b"/>
            <a:pathLst>
              <a:path w="21" h="41">
                <a:moveTo>
                  <a:pt x="18" y="41"/>
                </a:moveTo>
                <a:cubicBezTo>
                  <a:pt x="17" y="37"/>
                  <a:pt x="17" y="34"/>
                  <a:pt x="19" y="30"/>
                </a:cubicBezTo>
                <a:cubicBezTo>
                  <a:pt x="21" y="25"/>
                  <a:pt x="12" y="20"/>
                  <a:pt x="8" y="18"/>
                </a:cubicBezTo>
                <a:cubicBezTo>
                  <a:pt x="3" y="17"/>
                  <a:pt x="0" y="16"/>
                  <a:pt x="4" y="13"/>
                </a:cubicBezTo>
                <a:cubicBezTo>
                  <a:pt x="7" y="11"/>
                  <a:pt x="6" y="3"/>
                  <a:pt x="6"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01" name="Freeform 854"/>
          <p:cNvSpPr>
            <a:spLocks/>
          </p:cNvSpPr>
          <p:nvPr/>
        </p:nvSpPr>
        <p:spPr bwMode="auto">
          <a:xfrm>
            <a:off x="488950" y="3860800"/>
            <a:ext cx="28575" cy="28575"/>
          </a:xfrm>
          <a:custGeom>
            <a:avLst/>
            <a:gdLst/>
            <a:ahLst/>
            <a:cxnLst>
              <a:cxn ang="0">
                <a:pos x="15" y="0"/>
              </a:cxn>
              <a:cxn ang="0">
                <a:pos x="9" y="7"/>
              </a:cxn>
              <a:cxn ang="0">
                <a:pos x="0" y="15"/>
              </a:cxn>
            </a:cxnLst>
            <a:rect l="0" t="0" r="r" b="b"/>
            <a:pathLst>
              <a:path w="15" h="15">
                <a:moveTo>
                  <a:pt x="15" y="0"/>
                </a:moveTo>
                <a:cubicBezTo>
                  <a:pt x="14" y="3"/>
                  <a:pt x="12" y="6"/>
                  <a:pt x="9" y="7"/>
                </a:cubicBezTo>
                <a:cubicBezTo>
                  <a:pt x="5" y="9"/>
                  <a:pt x="2" y="13"/>
                  <a:pt x="0" y="15"/>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02" name="Freeform 855"/>
          <p:cNvSpPr>
            <a:spLocks/>
          </p:cNvSpPr>
          <p:nvPr/>
        </p:nvSpPr>
        <p:spPr bwMode="auto">
          <a:xfrm>
            <a:off x="698500" y="3786188"/>
            <a:ext cx="111125" cy="150812"/>
          </a:xfrm>
          <a:custGeom>
            <a:avLst/>
            <a:gdLst/>
            <a:ahLst/>
            <a:cxnLst>
              <a:cxn ang="0">
                <a:pos x="58" y="65"/>
              </a:cxn>
              <a:cxn ang="0">
                <a:pos x="50" y="53"/>
              </a:cxn>
              <a:cxn ang="0">
                <a:pos x="47" y="36"/>
              </a:cxn>
              <a:cxn ang="0">
                <a:pos x="47" y="15"/>
              </a:cxn>
              <a:cxn ang="0">
                <a:pos x="43" y="5"/>
              </a:cxn>
              <a:cxn ang="0">
                <a:pos x="43" y="0"/>
              </a:cxn>
              <a:cxn ang="0">
                <a:pos x="6" y="0"/>
              </a:cxn>
              <a:cxn ang="0">
                <a:pos x="8" y="31"/>
              </a:cxn>
              <a:cxn ang="0">
                <a:pos x="4" y="45"/>
              </a:cxn>
              <a:cxn ang="0">
                <a:pos x="1" y="57"/>
              </a:cxn>
              <a:cxn ang="0">
                <a:pos x="7" y="74"/>
              </a:cxn>
              <a:cxn ang="0">
                <a:pos x="5" y="79"/>
              </a:cxn>
            </a:cxnLst>
            <a:rect l="0" t="0" r="r" b="b"/>
            <a:pathLst>
              <a:path w="58" h="79">
                <a:moveTo>
                  <a:pt x="58" y="65"/>
                </a:moveTo>
                <a:cubicBezTo>
                  <a:pt x="55" y="62"/>
                  <a:pt x="50" y="57"/>
                  <a:pt x="50" y="53"/>
                </a:cubicBezTo>
                <a:cubicBezTo>
                  <a:pt x="50" y="49"/>
                  <a:pt x="51" y="41"/>
                  <a:pt x="47" y="36"/>
                </a:cubicBezTo>
                <a:cubicBezTo>
                  <a:pt x="42" y="32"/>
                  <a:pt x="47" y="21"/>
                  <a:pt x="47" y="15"/>
                </a:cubicBezTo>
                <a:cubicBezTo>
                  <a:pt x="47" y="10"/>
                  <a:pt x="44" y="7"/>
                  <a:pt x="43" y="5"/>
                </a:cubicBezTo>
                <a:cubicBezTo>
                  <a:pt x="42" y="4"/>
                  <a:pt x="42" y="2"/>
                  <a:pt x="43" y="0"/>
                </a:cubicBezTo>
                <a:cubicBezTo>
                  <a:pt x="6" y="0"/>
                  <a:pt x="6" y="0"/>
                  <a:pt x="6" y="0"/>
                </a:cubicBezTo>
                <a:cubicBezTo>
                  <a:pt x="6" y="0"/>
                  <a:pt x="8" y="27"/>
                  <a:pt x="8" y="31"/>
                </a:cubicBezTo>
                <a:cubicBezTo>
                  <a:pt x="9" y="36"/>
                  <a:pt x="5" y="42"/>
                  <a:pt x="4" y="45"/>
                </a:cubicBezTo>
                <a:cubicBezTo>
                  <a:pt x="3" y="49"/>
                  <a:pt x="1" y="52"/>
                  <a:pt x="1" y="57"/>
                </a:cubicBezTo>
                <a:cubicBezTo>
                  <a:pt x="0" y="61"/>
                  <a:pt x="7" y="71"/>
                  <a:pt x="7" y="74"/>
                </a:cubicBezTo>
                <a:cubicBezTo>
                  <a:pt x="7" y="75"/>
                  <a:pt x="6" y="77"/>
                  <a:pt x="5" y="79"/>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03" name="Freeform 856"/>
          <p:cNvSpPr>
            <a:spLocks/>
          </p:cNvSpPr>
          <p:nvPr/>
        </p:nvSpPr>
        <p:spPr bwMode="auto">
          <a:xfrm>
            <a:off x="781050" y="3786188"/>
            <a:ext cx="41275" cy="119062"/>
          </a:xfrm>
          <a:custGeom>
            <a:avLst/>
            <a:gdLst/>
            <a:ahLst/>
            <a:cxnLst>
              <a:cxn ang="0">
                <a:pos x="22" y="63"/>
              </a:cxn>
              <a:cxn ang="0">
                <a:pos x="20" y="29"/>
              </a:cxn>
              <a:cxn ang="0">
                <a:pos x="18" y="17"/>
              </a:cxn>
              <a:cxn ang="0">
                <a:pos x="10" y="4"/>
              </a:cxn>
              <a:cxn ang="0">
                <a:pos x="11" y="0"/>
              </a:cxn>
              <a:cxn ang="0">
                <a:pos x="0" y="0"/>
              </a:cxn>
            </a:cxnLst>
            <a:rect l="0" t="0" r="r" b="b"/>
            <a:pathLst>
              <a:path w="22" h="63">
                <a:moveTo>
                  <a:pt x="22" y="63"/>
                </a:moveTo>
                <a:cubicBezTo>
                  <a:pt x="20" y="55"/>
                  <a:pt x="21" y="36"/>
                  <a:pt x="20" y="29"/>
                </a:cubicBezTo>
                <a:cubicBezTo>
                  <a:pt x="20" y="21"/>
                  <a:pt x="19" y="18"/>
                  <a:pt x="18" y="17"/>
                </a:cubicBezTo>
                <a:cubicBezTo>
                  <a:pt x="16" y="15"/>
                  <a:pt x="11" y="9"/>
                  <a:pt x="10" y="4"/>
                </a:cubicBezTo>
                <a:cubicBezTo>
                  <a:pt x="9" y="3"/>
                  <a:pt x="10" y="1"/>
                  <a:pt x="11" y="0"/>
                </a:cubicBezTo>
                <a:cubicBezTo>
                  <a:pt x="0" y="0"/>
                  <a:pt x="0" y="0"/>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04" name="Line 857"/>
          <p:cNvSpPr>
            <a:spLocks noChangeShapeType="1"/>
          </p:cNvSpPr>
          <p:nvPr/>
        </p:nvSpPr>
        <p:spPr bwMode="auto">
          <a:xfrm>
            <a:off x="809625" y="3910013"/>
            <a:ext cx="1588" cy="1587"/>
          </a:xfrm>
          <a:prstGeom prst="line">
            <a:avLst/>
          </a:prstGeom>
          <a:noFill/>
          <a:ln w="3175">
            <a:noFill/>
            <a:miter lim="800000"/>
            <a:headEnd/>
            <a:tailEnd/>
          </a:ln>
        </p:spPr>
        <p:txBody>
          <a:bodyPr/>
          <a:lstStyle/>
          <a:p>
            <a:pPr>
              <a:defRPr/>
            </a:pPr>
            <a:endParaRPr lang="ja-JP" altLang="en-US">
              <a:latin typeface="+mn-ea"/>
              <a:ea typeface="+mn-ea"/>
            </a:endParaRPr>
          </a:p>
        </p:txBody>
      </p:sp>
      <p:sp>
        <p:nvSpPr>
          <p:cNvPr id="1305" name="Freeform 858"/>
          <p:cNvSpPr>
            <a:spLocks/>
          </p:cNvSpPr>
          <p:nvPr/>
        </p:nvSpPr>
        <p:spPr bwMode="auto">
          <a:xfrm>
            <a:off x="638175" y="3797300"/>
            <a:ext cx="74613" cy="30163"/>
          </a:xfrm>
          <a:custGeom>
            <a:avLst/>
            <a:gdLst/>
            <a:ahLst/>
            <a:cxnLst>
              <a:cxn ang="0">
                <a:pos x="0" y="0"/>
              </a:cxn>
              <a:cxn ang="0">
                <a:pos x="15" y="13"/>
              </a:cxn>
              <a:cxn ang="0">
                <a:pos x="27" y="8"/>
              </a:cxn>
              <a:cxn ang="0">
                <a:pos x="39" y="16"/>
              </a:cxn>
            </a:cxnLst>
            <a:rect l="0" t="0" r="r" b="b"/>
            <a:pathLst>
              <a:path w="39" h="16">
                <a:moveTo>
                  <a:pt x="0" y="0"/>
                </a:moveTo>
                <a:cubicBezTo>
                  <a:pt x="4" y="2"/>
                  <a:pt x="11" y="13"/>
                  <a:pt x="15" y="13"/>
                </a:cubicBezTo>
                <a:cubicBezTo>
                  <a:pt x="20" y="13"/>
                  <a:pt x="20" y="8"/>
                  <a:pt x="27" y="8"/>
                </a:cubicBezTo>
                <a:cubicBezTo>
                  <a:pt x="32" y="8"/>
                  <a:pt x="37" y="12"/>
                  <a:pt x="39" y="16"/>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06" name="Freeform 859"/>
          <p:cNvSpPr>
            <a:spLocks/>
          </p:cNvSpPr>
          <p:nvPr/>
        </p:nvSpPr>
        <p:spPr bwMode="auto">
          <a:xfrm>
            <a:off x="784225" y="3684588"/>
            <a:ext cx="58738" cy="101600"/>
          </a:xfrm>
          <a:custGeom>
            <a:avLst/>
            <a:gdLst/>
            <a:ahLst/>
            <a:cxnLst>
              <a:cxn ang="0">
                <a:pos x="9" y="53"/>
              </a:cxn>
              <a:cxn ang="0">
                <a:pos x="14" y="48"/>
              </a:cxn>
              <a:cxn ang="0">
                <a:pos x="23" y="47"/>
              </a:cxn>
              <a:cxn ang="0">
                <a:pos x="31" y="40"/>
              </a:cxn>
              <a:cxn ang="0">
                <a:pos x="25" y="34"/>
              </a:cxn>
              <a:cxn ang="0">
                <a:pos x="22" y="32"/>
              </a:cxn>
              <a:cxn ang="0">
                <a:pos x="14" y="29"/>
              </a:cxn>
              <a:cxn ang="0">
                <a:pos x="9" y="21"/>
              </a:cxn>
              <a:cxn ang="0">
                <a:pos x="3" y="11"/>
              </a:cxn>
              <a:cxn ang="0">
                <a:pos x="1" y="0"/>
              </a:cxn>
            </a:cxnLst>
            <a:rect l="0" t="0" r="r" b="b"/>
            <a:pathLst>
              <a:path w="31" h="53">
                <a:moveTo>
                  <a:pt x="9" y="53"/>
                </a:moveTo>
                <a:cubicBezTo>
                  <a:pt x="10" y="52"/>
                  <a:pt x="13" y="50"/>
                  <a:pt x="14" y="48"/>
                </a:cubicBezTo>
                <a:cubicBezTo>
                  <a:pt x="17" y="45"/>
                  <a:pt x="18" y="47"/>
                  <a:pt x="23" y="47"/>
                </a:cubicBezTo>
                <a:cubicBezTo>
                  <a:pt x="28" y="47"/>
                  <a:pt x="31" y="42"/>
                  <a:pt x="31" y="40"/>
                </a:cubicBezTo>
                <a:cubicBezTo>
                  <a:pt x="31" y="38"/>
                  <a:pt x="25" y="37"/>
                  <a:pt x="25" y="34"/>
                </a:cubicBezTo>
                <a:cubicBezTo>
                  <a:pt x="24" y="30"/>
                  <a:pt x="24" y="31"/>
                  <a:pt x="22" y="32"/>
                </a:cubicBezTo>
                <a:cubicBezTo>
                  <a:pt x="21" y="33"/>
                  <a:pt x="19" y="32"/>
                  <a:pt x="14" y="29"/>
                </a:cubicBezTo>
                <a:cubicBezTo>
                  <a:pt x="10" y="25"/>
                  <a:pt x="10" y="26"/>
                  <a:pt x="9" y="21"/>
                </a:cubicBezTo>
                <a:cubicBezTo>
                  <a:pt x="9" y="17"/>
                  <a:pt x="6" y="15"/>
                  <a:pt x="3" y="11"/>
                </a:cubicBezTo>
                <a:cubicBezTo>
                  <a:pt x="0" y="9"/>
                  <a:pt x="0" y="4"/>
                  <a:pt x="1"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07" name="Freeform 860"/>
          <p:cNvSpPr>
            <a:spLocks/>
          </p:cNvSpPr>
          <p:nvPr/>
        </p:nvSpPr>
        <p:spPr bwMode="auto">
          <a:xfrm>
            <a:off x="849313" y="3711575"/>
            <a:ext cx="290512" cy="230188"/>
          </a:xfrm>
          <a:custGeom>
            <a:avLst/>
            <a:gdLst/>
            <a:ahLst/>
            <a:cxnLst>
              <a:cxn ang="0">
                <a:pos x="76" y="121"/>
              </a:cxn>
              <a:cxn ang="0">
                <a:pos x="81" y="109"/>
              </a:cxn>
              <a:cxn ang="0">
                <a:pos x="89" y="98"/>
              </a:cxn>
              <a:cxn ang="0">
                <a:pos x="101" y="94"/>
              </a:cxn>
              <a:cxn ang="0">
                <a:pos x="106" y="97"/>
              </a:cxn>
              <a:cxn ang="0">
                <a:pos x="113" y="98"/>
              </a:cxn>
              <a:cxn ang="0">
                <a:pos x="124" y="75"/>
              </a:cxn>
              <a:cxn ang="0">
                <a:pos x="130" y="70"/>
              </a:cxn>
              <a:cxn ang="0">
                <a:pos x="134" y="59"/>
              </a:cxn>
              <a:cxn ang="0">
                <a:pos x="146" y="36"/>
              </a:cxn>
              <a:cxn ang="0">
                <a:pos x="152" y="27"/>
              </a:cxn>
              <a:cxn ang="0">
                <a:pos x="149" y="21"/>
              </a:cxn>
              <a:cxn ang="0">
                <a:pos x="144" y="11"/>
              </a:cxn>
              <a:cxn ang="0">
                <a:pos x="141" y="1"/>
              </a:cxn>
              <a:cxn ang="0">
                <a:pos x="127" y="10"/>
              </a:cxn>
              <a:cxn ang="0">
                <a:pos x="114" y="8"/>
              </a:cxn>
              <a:cxn ang="0">
                <a:pos x="94" y="11"/>
              </a:cxn>
              <a:cxn ang="0">
                <a:pos x="80" y="14"/>
              </a:cxn>
              <a:cxn ang="0">
                <a:pos x="67" y="9"/>
              </a:cxn>
              <a:cxn ang="0">
                <a:pos x="54" y="11"/>
              </a:cxn>
              <a:cxn ang="0">
                <a:pos x="44" y="3"/>
              </a:cxn>
              <a:cxn ang="0">
                <a:pos x="35" y="0"/>
              </a:cxn>
              <a:cxn ang="0">
                <a:pos x="19" y="6"/>
              </a:cxn>
              <a:cxn ang="0">
                <a:pos x="16" y="17"/>
              </a:cxn>
              <a:cxn ang="0">
                <a:pos x="13" y="25"/>
              </a:cxn>
              <a:cxn ang="0">
                <a:pos x="9" y="47"/>
              </a:cxn>
              <a:cxn ang="0">
                <a:pos x="0" y="65"/>
              </a:cxn>
              <a:cxn ang="0">
                <a:pos x="2" y="99"/>
              </a:cxn>
            </a:cxnLst>
            <a:rect l="0" t="0" r="r" b="b"/>
            <a:pathLst>
              <a:path w="152" h="121">
                <a:moveTo>
                  <a:pt x="76" y="121"/>
                </a:moveTo>
                <a:cubicBezTo>
                  <a:pt x="78" y="118"/>
                  <a:pt x="80" y="112"/>
                  <a:pt x="81" y="109"/>
                </a:cubicBezTo>
                <a:cubicBezTo>
                  <a:pt x="81" y="106"/>
                  <a:pt x="87" y="101"/>
                  <a:pt x="89" y="98"/>
                </a:cubicBezTo>
                <a:cubicBezTo>
                  <a:pt x="92" y="95"/>
                  <a:pt x="99" y="94"/>
                  <a:pt x="101" y="94"/>
                </a:cubicBezTo>
                <a:cubicBezTo>
                  <a:pt x="104" y="93"/>
                  <a:pt x="103" y="94"/>
                  <a:pt x="106" y="97"/>
                </a:cubicBezTo>
                <a:cubicBezTo>
                  <a:pt x="109" y="101"/>
                  <a:pt x="111" y="100"/>
                  <a:pt x="113" y="98"/>
                </a:cubicBezTo>
                <a:cubicBezTo>
                  <a:pt x="116" y="96"/>
                  <a:pt x="123" y="81"/>
                  <a:pt x="124" y="75"/>
                </a:cubicBezTo>
                <a:cubicBezTo>
                  <a:pt x="125" y="69"/>
                  <a:pt x="128" y="72"/>
                  <a:pt x="130" y="70"/>
                </a:cubicBezTo>
                <a:cubicBezTo>
                  <a:pt x="133" y="68"/>
                  <a:pt x="131" y="62"/>
                  <a:pt x="134" y="59"/>
                </a:cubicBezTo>
                <a:cubicBezTo>
                  <a:pt x="136" y="55"/>
                  <a:pt x="141" y="36"/>
                  <a:pt x="146" y="36"/>
                </a:cubicBezTo>
                <a:cubicBezTo>
                  <a:pt x="150" y="36"/>
                  <a:pt x="152" y="32"/>
                  <a:pt x="152" y="27"/>
                </a:cubicBezTo>
                <a:cubicBezTo>
                  <a:pt x="152" y="21"/>
                  <a:pt x="149" y="23"/>
                  <a:pt x="149" y="21"/>
                </a:cubicBezTo>
                <a:cubicBezTo>
                  <a:pt x="149" y="18"/>
                  <a:pt x="144" y="16"/>
                  <a:pt x="144" y="11"/>
                </a:cubicBezTo>
                <a:cubicBezTo>
                  <a:pt x="144" y="7"/>
                  <a:pt x="142" y="4"/>
                  <a:pt x="141" y="1"/>
                </a:cubicBezTo>
                <a:cubicBezTo>
                  <a:pt x="137" y="3"/>
                  <a:pt x="130" y="9"/>
                  <a:pt x="127" y="10"/>
                </a:cubicBezTo>
                <a:cubicBezTo>
                  <a:pt x="122" y="11"/>
                  <a:pt x="118" y="8"/>
                  <a:pt x="114" y="8"/>
                </a:cubicBezTo>
                <a:cubicBezTo>
                  <a:pt x="110" y="8"/>
                  <a:pt x="98" y="9"/>
                  <a:pt x="94" y="11"/>
                </a:cubicBezTo>
                <a:cubicBezTo>
                  <a:pt x="91" y="13"/>
                  <a:pt x="84" y="14"/>
                  <a:pt x="80" y="14"/>
                </a:cubicBezTo>
                <a:cubicBezTo>
                  <a:pt x="75" y="14"/>
                  <a:pt x="69" y="8"/>
                  <a:pt x="67" y="9"/>
                </a:cubicBezTo>
                <a:cubicBezTo>
                  <a:pt x="65" y="10"/>
                  <a:pt x="57" y="13"/>
                  <a:pt x="54" y="11"/>
                </a:cubicBezTo>
                <a:cubicBezTo>
                  <a:pt x="50" y="9"/>
                  <a:pt x="47" y="3"/>
                  <a:pt x="44" y="3"/>
                </a:cubicBezTo>
                <a:cubicBezTo>
                  <a:pt x="40" y="3"/>
                  <a:pt x="37" y="0"/>
                  <a:pt x="35" y="0"/>
                </a:cubicBezTo>
                <a:cubicBezTo>
                  <a:pt x="32" y="0"/>
                  <a:pt x="21" y="4"/>
                  <a:pt x="19" y="6"/>
                </a:cubicBezTo>
                <a:cubicBezTo>
                  <a:pt x="17" y="8"/>
                  <a:pt x="18" y="15"/>
                  <a:pt x="16" y="17"/>
                </a:cubicBezTo>
                <a:cubicBezTo>
                  <a:pt x="13" y="19"/>
                  <a:pt x="14" y="22"/>
                  <a:pt x="13" y="25"/>
                </a:cubicBezTo>
                <a:cubicBezTo>
                  <a:pt x="12" y="27"/>
                  <a:pt x="12" y="41"/>
                  <a:pt x="9" y="47"/>
                </a:cubicBezTo>
                <a:cubicBezTo>
                  <a:pt x="6" y="53"/>
                  <a:pt x="0" y="60"/>
                  <a:pt x="0" y="65"/>
                </a:cubicBezTo>
                <a:cubicBezTo>
                  <a:pt x="0" y="70"/>
                  <a:pt x="2" y="92"/>
                  <a:pt x="2" y="99"/>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08" name="Freeform 861"/>
          <p:cNvSpPr>
            <a:spLocks/>
          </p:cNvSpPr>
          <p:nvPr/>
        </p:nvSpPr>
        <p:spPr bwMode="auto">
          <a:xfrm>
            <a:off x="841375" y="3746500"/>
            <a:ext cx="30163" cy="30163"/>
          </a:xfrm>
          <a:custGeom>
            <a:avLst/>
            <a:gdLst/>
            <a:ahLst/>
            <a:cxnLst>
              <a:cxn ang="0">
                <a:pos x="16" y="16"/>
              </a:cxn>
              <a:cxn ang="0">
                <a:pos x="4" y="2"/>
              </a:cxn>
              <a:cxn ang="0">
                <a:pos x="0" y="7"/>
              </a:cxn>
            </a:cxnLst>
            <a:rect l="0" t="0" r="r" b="b"/>
            <a:pathLst>
              <a:path w="16" h="16">
                <a:moveTo>
                  <a:pt x="16" y="16"/>
                </a:moveTo>
                <a:cubicBezTo>
                  <a:pt x="11" y="9"/>
                  <a:pt x="5" y="0"/>
                  <a:pt x="4" y="2"/>
                </a:cubicBezTo>
                <a:cubicBezTo>
                  <a:pt x="2" y="3"/>
                  <a:pt x="1" y="5"/>
                  <a:pt x="0" y="7"/>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09" name="Freeform 862"/>
          <p:cNvSpPr>
            <a:spLocks/>
          </p:cNvSpPr>
          <p:nvPr/>
        </p:nvSpPr>
        <p:spPr bwMode="auto">
          <a:xfrm>
            <a:off x="1114425" y="3473450"/>
            <a:ext cx="55563" cy="239713"/>
          </a:xfrm>
          <a:custGeom>
            <a:avLst/>
            <a:gdLst/>
            <a:ahLst/>
            <a:cxnLst>
              <a:cxn ang="0">
                <a:pos x="2" y="126"/>
              </a:cxn>
              <a:cxn ang="0">
                <a:pos x="0" y="121"/>
              </a:cxn>
              <a:cxn ang="0">
                <a:pos x="8" y="102"/>
              </a:cxn>
              <a:cxn ang="0">
                <a:pos x="25" y="86"/>
              </a:cxn>
              <a:cxn ang="0">
                <a:pos x="25" y="62"/>
              </a:cxn>
              <a:cxn ang="0">
                <a:pos x="29" y="38"/>
              </a:cxn>
              <a:cxn ang="0">
                <a:pos x="20" y="19"/>
              </a:cxn>
              <a:cxn ang="0">
                <a:pos x="19" y="0"/>
              </a:cxn>
            </a:cxnLst>
            <a:rect l="0" t="0" r="r" b="b"/>
            <a:pathLst>
              <a:path w="29" h="126">
                <a:moveTo>
                  <a:pt x="2" y="126"/>
                </a:moveTo>
                <a:cubicBezTo>
                  <a:pt x="1" y="124"/>
                  <a:pt x="0" y="123"/>
                  <a:pt x="0" y="121"/>
                </a:cubicBezTo>
                <a:cubicBezTo>
                  <a:pt x="0" y="116"/>
                  <a:pt x="4" y="107"/>
                  <a:pt x="8" y="102"/>
                </a:cubicBezTo>
                <a:cubicBezTo>
                  <a:pt x="13" y="98"/>
                  <a:pt x="25" y="86"/>
                  <a:pt x="25" y="86"/>
                </a:cubicBezTo>
                <a:cubicBezTo>
                  <a:pt x="25" y="86"/>
                  <a:pt x="25" y="69"/>
                  <a:pt x="25" y="62"/>
                </a:cubicBezTo>
                <a:cubicBezTo>
                  <a:pt x="25" y="55"/>
                  <a:pt x="29" y="41"/>
                  <a:pt x="29" y="38"/>
                </a:cubicBezTo>
                <a:cubicBezTo>
                  <a:pt x="29" y="35"/>
                  <a:pt x="20" y="19"/>
                  <a:pt x="20" y="19"/>
                </a:cubicBezTo>
                <a:cubicBezTo>
                  <a:pt x="19" y="0"/>
                  <a:pt x="19" y="0"/>
                  <a:pt x="19"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10" name="Freeform 863"/>
          <p:cNvSpPr>
            <a:spLocks/>
          </p:cNvSpPr>
          <p:nvPr/>
        </p:nvSpPr>
        <p:spPr bwMode="auto">
          <a:xfrm>
            <a:off x="1027113" y="3730625"/>
            <a:ext cx="149225" cy="284163"/>
          </a:xfrm>
          <a:custGeom>
            <a:avLst/>
            <a:gdLst/>
            <a:ahLst/>
            <a:cxnLst>
              <a:cxn ang="0">
                <a:pos x="0" y="145"/>
              </a:cxn>
              <a:cxn ang="0">
                <a:pos x="31" y="143"/>
              </a:cxn>
              <a:cxn ang="0">
                <a:pos x="58" y="146"/>
              </a:cxn>
              <a:cxn ang="0">
                <a:pos x="73" y="149"/>
              </a:cxn>
              <a:cxn ang="0">
                <a:pos x="77" y="146"/>
              </a:cxn>
              <a:cxn ang="0">
                <a:pos x="78" y="140"/>
              </a:cxn>
              <a:cxn ang="0">
                <a:pos x="70" y="129"/>
              </a:cxn>
              <a:cxn ang="0">
                <a:pos x="66" y="124"/>
              </a:cxn>
              <a:cxn ang="0">
                <a:pos x="63" y="116"/>
              </a:cxn>
              <a:cxn ang="0">
                <a:pos x="58" y="103"/>
              </a:cxn>
              <a:cxn ang="0">
                <a:pos x="59" y="95"/>
              </a:cxn>
              <a:cxn ang="0">
                <a:pos x="65" y="86"/>
              </a:cxn>
              <a:cxn ang="0">
                <a:pos x="71" y="75"/>
              </a:cxn>
              <a:cxn ang="0">
                <a:pos x="66" y="60"/>
              </a:cxn>
              <a:cxn ang="0">
                <a:pos x="53" y="48"/>
              </a:cxn>
              <a:cxn ang="0">
                <a:pos x="58" y="43"/>
              </a:cxn>
              <a:cxn ang="0">
                <a:pos x="70" y="43"/>
              </a:cxn>
              <a:cxn ang="0">
                <a:pos x="66" y="34"/>
              </a:cxn>
              <a:cxn ang="0">
                <a:pos x="65" y="21"/>
              </a:cxn>
              <a:cxn ang="0">
                <a:pos x="63" y="8"/>
              </a:cxn>
              <a:cxn ang="0">
                <a:pos x="51" y="0"/>
              </a:cxn>
              <a:cxn ang="0">
                <a:pos x="51" y="1"/>
              </a:cxn>
            </a:cxnLst>
            <a:rect l="0" t="0" r="r" b="b"/>
            <a:pathLst>
              <a:path w="78" h="149">
                <a:moveTo>
                  <a:pt x="0" y="145"/>
                </a:moveTo>
                <a:cubicBezTo>
                  <a:pt x="9" y="145"/>
                  <a:pt x="25" y="143"/>
                  <a:pt x="31" y="143"/>
                </a:cubicBezTo>
                <a:cubicBezTo>
                  <a:pt x="38" y="143"/>
                  <a:pt x="54" y="146"/>
                  <a:pt x="58" y="146"/>
                </a:cubicBezTo>
                <a:cubicBezTo>
                  <a:pt x="63" y="146"/>
                  <a:pt x="71" y="149"/>
                  <a:pt x="73" y="149"/>
                </a:cubicBezTo>
                <a:cubicBezTo>
                  <a:pt x="75" y="149"/>
                  <a:pt x="76" y="147"/>
                  <a:pt x="77" y="146"/>
                </a:cubicBezTo>
                <a:cubicBezTo>
                  <a:pt x="77" y="144"/>
                  <a:pt x="78" y="142"/>
                  <a:pt x="78" y="140"/>
                </a:cubicBezTo>
                <a:cubicBezTo>
                  <a:pt x="78" y="137"/>
                  <a:pt x="73" y="131"/>
                  <a:pt x="70" y="129"/>
                </a:cubicBezTo>
                <a:cubicBezTo>
                  <a:pt x="68" y="127"/>
                  <a:pt x="67" y="126"/>
                  <a:pt x="66" y="124"/>
                </a:cubicBezTo>
                <a:cubicBezTo>
                  <a:pt x="66" y="121"/>
                  <a:pt x="66" y="118"/>
                  <a:pt x="63" y="116"/>
                </a:cubicBezTo>
                <a:cubicBezTo>
                  <a:pt x="61" y="113"/>
                  <a:pt x="58" y="106"/>
                  <a:pt x="58" y="103"/>
                </a:cubicBezTo>
                <a:cubicBezTo>
                  <a:pt x="58" y="101"/>
                  <a:pt x="58" y="99"/>
                  <a:pt x="59" y="95"/>
                </a:cubicBezTo>
                <a:cubicBezTo>
                  <a:pt x="60" y="91"/>
                  <a:pt x="64" y="90"/>
                  <a:pt x="65" y="86"/>
                </a:cubicBezTo>
                <a:cubicBezTo>
                  <a:pt x="66" y="82"/>
                  <a:pt x="71" y="75"/>
                  <a:pt x="71" y="75"/>
                </a:cubicBezTo>
                <a:cubicBezTo>
                  <a:pt x="71" y="75"/>
                  <a:pt x="67" y="62"/>
                  <a:pt x="66" y="60"/>
                </a:cubicBezTo>
                <a:cubicBezTo>
                  <a:pt x="65" y="57"/>
                  <a:pt x="55" y="51"/>
                  <a:pt x="53" y="48"/>
                </a:cubicBezTo>
                <a:cubicBezTo>
                  <a:pt x="52" y="45"/>
                  <a:pt x="55" y="43"/>
                  <a:pt x="58" y="43"/>
                </a:cubicBezTo>
                <a:cubicBezTo>
                  <a:pt x="60" y="43"/>
                  <a:pt x="70" y="43"/>
                  <a:pt x="70" y="43"/>
                </a:cubicBezTo>
                <a:cubicBezTo>
                  <a:pt x="70" y="43"/>
                  <a:pt x="67" y="37"/>
                  <a:pt x="66" y="34"/>
                </a:cubicBezTo>
                <a:cubicBezTo>
                  <a:pt x="64" y="31"/>
                  <a:pt x="65" y="24"/>
                  <a:pt x="65" y="21"/>
                </a:cubicBezTo>
                <a:cubicBezTo>
                  <a:pt x="65" y="18"/>
                  <a:pt x="65" y="11"/>
                  <a:pt x="63" y="8"/>
                </a:cubicBezTo>
                <a:cubicBezTo>
                  <a:pt x="62" y="6"/>
                  <a:pt x="55" y="2"/>
                  <a:pt x="51" y="0"/>
                </a:cubicBezTo>
                <a:cubicBezTo>
                  <a:pt x="51" y="0"/>
                  <a:pt x="51" y="0"/>
                  <a:pt x="51" y="1"/>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11" name="Freeform 864"/>
          <p:cNvSpPr>
            <a:spLocks/>
          </p:cNvSpPr>
          <p:nvPr/>
        </p:nvSpPr>
        <p:spPr bwMode="auto">
          <a:xfrm>
            <a:off x="1173163" y="3927475"/>
            <a:ext cx="265112" cy="80963"/>
          </a:xfrm>
          <a:custGeom>
            <a:avLst/>
            <a:gdLst/>
            <a:ahLst/>
            <a:cxnLst>
              <a:cxn ang="0">
                <a:pos x="0" y="43"/>
              </a:cxn>
              <a:cxn ang="0">
                <a:pos x="2" y="41"/>
              </a:cxn>
              <a:cxn ang="0">
                <a:pos x="9" y="23"/>
              </a:cxn>
              <a:cxn ang="0">
                <a:pos x="19" y="21"/>
              </a:cxn>
              <a:cxn ang="0">
                <a:pos x="24" y="24"/>
              </a:cxn>
              <a:cxn ang="0">
                <a:pos x="31" y="24"/>
              </a:cxn>
              <a:cxn ang="0">
                <a:pos x="32" y="24"/>
              </a:cxn>
              <a:cxn ang="0">
                <a:pos x="31" y="14"/>
              </a:cxn>
              <a:cxn ang="0">
                <a:pos x="41" y="3"/>
              </a:cxn>
              <a:cxn ang="0">
                <a:pos x="54" y="10"/>
              </a:cxn>
              <a:cxn ang="0">
                <a:pos x="79" y="16"/>
              </a:cxn>
              <a:cxn ang="0">
                <a:pos x="85" y="4"/>
              </a:cxn>
              <a:cxn ang="0">
                <a:pos x="90" y="6"/>
              </a:cxn>
              <a:cxn ang="0">
                <a:pos x="103" y="4"/>
              </a:cxn>
              <a:cxn ang="0">
                <a:pos x="110" y="5"/>
              </a:cxn>
              <a:cxn ang="0">
                <a:pos x="118" y="0"/>
              </a:cxn>
              <a:cxn ang="0">
                <a:pos x="131" y="4"/>
              </a:cxn>
              <a:cxn ang="0">
                <a:pos x="139" y="1"/>
              </a:cxn>
              <a:cxn ang="0">
                <a:pos x="139" y="1"/>
              </a:cxn>
            </a:cxnLst>
            <a:rect l="0" t="0" r="r" b="b"/>
            <a:pathLst>
              <a:path w="139" h="43">
                <a:moveTo>
                  <a:pt x="0" y="43"/>
                </a:moveTo>
                <a:cubicBezTo>
                  <a:pt x="1" y="42"/>
                  <a:pt x="1" y="41"/>
                  <a:pt x="2" y="41"/>
                </a:cubicBezTo>
                <a:cubicBezTo>
                  <a:pt x="4" y="39"/>
                  <a:pt x="5" y="23"/>
                  <a:pt x="9" y="23"/>
                </a:cubicBezTo>
                <a:cubicBezTo>
                  <a:pt x="13" y="23"/>
                  <a:pt x="14" y="21"/>
                  <a:pt x="19" y="21"/>
                </a:cubicBezTo>
                <a:cubicBezTo>
                  <a:pt x="23" y="21"/>
                  <a:pt x="21" y="24"/>
                  <a:pt x="24" y="24"/>
                </a:cubicBezTo>
                <a:cubicBezTo>
                  <a:pt x="25" y="24"/>
                  <a:pt x="29" y="24"/>
                  <a:pt x="31" y="24"/>
                </a:cubicBezTo>
                <a:cubicBezTo>
                  <a:pt x="32" y="24"/>
                  <a:pt x="32" y="24"/>
                  <a:pt x="32" y="24"/>
                </a:cubicBezTo>
                <a:cubicBezTo>
                  <a:pt x="32" y="21"/>
                  <a:pt x="31" y="16"/>
                  <a:pt x="31" y="14"/>
                </a:cubicBezTo>
                <a:cubicBezTo>
                  <a:pt x="31" y="11"/>
                  <a:pt x="38" y="4"/>
                  <a:pt x="41" y="3"/>
                </a:cubicBezTo>
                <a:cubicBezTo>
                  <a:pt x="45" y="1"/>
                  <a:pt x="50" y="6"/>
                  <a:pt x="54" y="10"/>
                </a:cubicBezTo>
                <a:cubicBezTo>
                  <a:pt x="59" y="15"/>
                  <a:pt x="74" y="16"/>
                  <a:pt x="79" y="16"/>
                </a:cubicBezTo>
                <a:cubicBezTo>
                  <a:pt x="83" y="15"/>
                  <a:pt x="82" y="5"/>
                  <a:pt x="85" y="4"/>
                </a:cubicBezTo>
                <a:cubicBezTo>
                  <a:pt x="87" y="3"/>
                  <a:pt x="87" y="7"/>
                  <a:pt x="90" y="6"/>
                </a:cubicBezTo>
                <a:cubicBezTo>
                  <a:pt x="93" y="6"/>
                  <a:pt x="101" y="5"/>
                  <a:pt x="103" y="4"/>
                </a:cubicBezTo>
                <a:cubicBezTo>
                  <a:pt x="106" y="3"/>
                  <a:pt x="107" y="5"/>
                  <a:pt x="110" y="5"/>
                </a:cubicBezTo>
                <a:cubicBezTo>
                  <a:pt x="113" y="5"/>
                  <a:pt x="115" y="1"/>
                  <a:pt x="118" y="0"/>
                </a:cubicBezTo>
                <a:cubicBezTo>
                  <a:pt x="121" y="0"/>
                  <a:pt x="129" y="4"/>
                  <a:pt x="131" y="4"/>
                </a:cubicBezTo>
                <a:cubicBezTo>
                  <a:pt x="133" y="4"/>
                  <a:pt x="135" y="1"/>
                  <a:pt x="139" y="1"/>
                </a:cubicBezTo>
                <a:cubicBezTo>
                  <a:pt x="139" y="1"/>
                  <a:pt x="139" y="1"/>
                  <a:pt x="139" y="1"/>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12" name="Freeform 865"/>
          <p:cNvSpPr>
            <a:spLocks/>
          </p:cNvSpPr>
          <p:nvPr/>
        </p:nvSpPr>
        <p:spPr bwMode="auto">
          <a:xfrm>
            <a:off x="1162050" y="3784600"/>
            <a:ext cx="174625" cy="88900"/>
          </a:xfrm>
          <a:custGeom>
            <a:avLst/>
            <a:gdLst/>
            <a:ahLst/>
            <a:cxnLst>
              <a:cxn ang="0">
                <a:pos x="91" y="0"/>
              </a:cxn>
              <a:cxn ang="0">
                <a:pos x="77" y="7"/>
              </a:cxn>
              <a:cxn ang="0">
                <a:pos x="65" y="20"/>
              </a:cxn>
              <a:cxn ang="0">
                <a:pos x="44" y="28"/>
              </a:cxn>
              <a:cxn ang="0">
                <a:pos x="41" y="33"/>
              </a:cxn>
              <a:cxn ang="0">
                <a:pos x="30" y="40"/>
              </a:cxn>
              <a:cxn ang="0">
                <a:pos x="16" y="46"/>
              </a:cxn>
              <a:cxn ang="0">
                <a:pos x="9" y="43"/>
              </a:cxn>
              <a:cxn ang="0">
                <a:pos x="0" y="47"/>
              </a:cxn>
            </a:cxnLst>
            <a:rect l="0" t="0" r="r" b="b"/>
            <a:pathLst>
              <a:path w="91" h="47">
                <a:moveTo>
                  <a:pt x="91" y="0"/>
                </a:moveTo>
                <a:cubicBezTo>
                  <a:pt x="81" y="0"/>
                  <a:pt x="78" y="3"/>
                  <a:pt x="77" y="7"/>
                </a:cubicBezTo>
                <a:cubicBezTo>
                  <a:pt x="76" y="11"/>
                  <a:pt x="72" y="13"/>
                  <a:pt x="65" y="20"/>
                </a:cubicBezTo>
                <a:cubicBezTo>
                  <a:pt x="57" y="26"/>
                  <a:pt x="50" y="27"/>
                  <a:pt x="44" y="28"/>
                </a:cubicBezTo>
                <a:cubicBezTo>
                  <a:pt x="38" y="29"/>
                  <a:pt x="43" y="29"/>
                  <a:pt x="41" y="33"/>
                </a:cubicBezTo>
                <a:cubicBezTo>
                  <a:pt x="40" y="37"/>
                  <a:pt x="35" y="39"/>
                  <a:pt x="30" y="40"/>
                </a:cubicBezTo>
                <a:cubicBezTo>
                  <a:pt x="26" y="41"/>
                  <a:pt x="19" y="45"/>
                  <a:pt x="16" y="46"/>
                </a:cubicBezTo>
                <a:cubicBezTo>
                  <a:pt x="12" y="47"/>
                  <a:pt x="12" y="41"/>
                  <a:pt x="9" y="43"/>
                </a:cubicBezTo>
                <a:cubicBezTo>
                  <a:pt x="6" y="45"/>
                  <a:pt x="2" y="46"/>
                  <a:pt x="0" y="47"/>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13" name="Line 866"/>
          <p:cNvSpPr>
            <a:spLocks noChangeShapeType="1"/>
          </p:cNvSpPr>
          <p:nvPr/>
        </p:nvSpPr>
        <p:spPr bwMode="auto">
          <a:xfrm flipH="1" flipV="1">
            <a:off x="2060575" y="3578225"/>
            <a:ext cx="26988" cy="61913"/>
          </a:xfrm>
          <a:prstGeom prst="line">
            <a:avLst/>
          </a:prstGeom>
          <a:noFill/>
          <a:ln w="3175">
            <a:noFill/>
            <a:miter lim="800000"/>
            <a:headEnd/>
            <a:tailEnd/>
          </a:ln>
        </p:spPr>
        <p:txBody>
          <a:bodyPr/>
          <a:lstStyle/>
          <a:p>
            <a:pPr>
              <a:defRPr/>
            </a:pPr>
            <a:endParaRPr lang="ja-JP" altLang="en-US">
              <a:latin typeface="+mn-ea"/>
              <a:ea typeface="+mn-ea"/>
            </a:endParaRPr>
          </a:p>
        </p:txBody>
      </p:sp>
      <p:sp>
        <p:nvSpPr>
          <p:cNvPr id="1314" name="Freeform 867"/>
          <p:cNvSpPr>
            <a:spLocks/>
          </p:cNvSpPr>
          <p:nvPr/>
        </p:nvSpPr>
        <p:spPr bwMode="auto">
          <a:xfrm>
            <a:off x="1828800" y="3449638"/>
            <a:ext cx="323850" cy="196850"/>
          </a:xfrm>
          <a:custGeom>
            <a:avLst/>
            <a:gdLst/>
            <a:ahLst/>
            <a:cxnLst>
              <a:cxn ang="0">
                <a:pos x="0" y="103"/>
              </a:cxn>
              <a:cxn ang="0">
                <a:pos x="4" y="101"/>
              </a:cxn>
              <a:cxn ang="0">
                <a:pos x="9" y="90"/>
              </a:cxn>
              <a:cxn ang="0">
                <a:pos x="18" y="91"/>
              </a:cxn>
              <a:cxn ang="0">
                <a:pos x="51" y="92"/>
              </a:cxn>
              <a:cxn ang="0">
                <a:pos x="57" y="94"/>
              </a:cxn>
              <a:cxn ang="0">
                <a:pos x="84" y="73"/>
              </a:cxn>
              <a:cxn ang="0">
                <a:pos x="109" y="71"/>
              </a:cxn>
              <a:cxn ang="0">
                <a:pos x="163" y="55"/>
              </a:cxn>
              <a:cxn ang="0">
                <a:pos x="169" y="29"/>
              </a:cxn>
              <a:cxn ang="0">
                <a:pos x="164" y="18"/>
              </a:cxn>
              <a:cxn ang="0">
                <a:pos x="131" y="15"/>
              </a:cxn>
              <a:cxn ang="0">
                <a:pos x="121" y="0"/>
              </a:cxn>
            </a:cxnLst>
            <a:rect l="0" t="0" r="r" b="b"/>
            <a:pathLst>
              <a:path w="170" h="103">
                <a:moveTo>
                  <a:pt x="0" y="103"/>
                </a:moveTo>
                <a:cubicBezTo>
                  <a:pt x="2" y="103"/>
                  <a:pt x="4" y="103"/>
                  <a:pt x="4" y="101"/>
                </a:cubicBezTo>
                <a:cubicBezTo>
                  <a:pt x="5" y="96"/>
                  <a:pt x="5" y="91"/>
                  <a:pt x="9" y="90"/>
                </a:cubicBezTo>
                <a:cubicBezTo>
                  <a:pt x="12" y="90"/>
                  <a:pt x="13" y="91"/>
                  <a:pt x="18" y="91"/>
                </a:cubicBezTo>
                <a:cubicBezTo>
                  <a:pt x="24" y="91"/>
                  <a:pt x="48" y="91"/>
                  <a:pt x="51" y="92"/>
                </a:cubicBezTo>
                <a:cubicBezTo>
                  <a:pt x="53" y="94"/>
                  <a:pt x="53" y="95"/>
                  <a:pt x="57" y="94"/>
                </a:cubicBezTo>
                <a:cubicBezTo>
                  <a:pt x="60" y="94"/>
                  <a:pt x="70" y="73"/>
                  <a:pt x="84" y="73"/>
                </a:cubicBezTo>
                <a:cubicBezTo>
                  <a:pt x="97" y="73"/>
                  <a:pt x="103" y="73"/>
                  <a:pt x="109" y="71"/>
                </a:cubicBezTo>
                <a:cubicBezTo>
                  <a:pt x="116" y="69"/>
                  <a:pt x="163" y="55"/>
                  <a:pt x="163" y="55"/>
                </a:cubicBezTo>
                <a:cubicBezTo>
                  <a:pt x="163" y="55"/>
                  <a:pt x="170" y="34"/>
                  <a:pt x="169" y="29"/>
                </a:cubicBezTo>
                <a:cubicBezTo>
                  <a:pt x="167" y="23"/>
                  <a:pt x="164" y="18"/>
                  <a:pt x="164" y="18"/>
                </a:cubicBezTo>
                <a:cubicBezTo>
                  <a:pt x="131" y="15"/>
                  <a:pt x="131" y="15"/>
                  <a:pt x="131" y="15"/>
                </a:cubicBezTo>
                <a:cubicBezTo>
                  <a:pt x="121" y="0"/>
                  <a:pt x="121" y="0"/>
                  <a:pt x="121"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15" name="Freeform 868"/>
          <p:cNvSpPr>
            <a:spLocks/>
          </p:cNvSpPr>
          <p:nvPr/>
        </p:nvSpPr>
        <p:spPr bwMode="auto">
          <a:xfrm>
            <a:off x="1739900" y="3224213"/>
            <a:ext cx="231775" cy="101600"/>
          </a:xfrm>
          <a:custGeom>
            <a:avLst/>
            <a:gdLst/>
            <a:ahLst/>
            <a:cxnLst>
              <a:cxn ang="0">
                <a:pos x="121" y="53"/>
              </a:cxn>
              <a:cxn ang="0">
                <a:pos x="111" y="52"/>
              </a:cxn>
              <a:cxn ang="0">
                <a:pos x="107" y="46"/>
              </a:cxn>
              <a:cxn ang="0">
                <a:pos x="72" y="44"/>
              </a:cxn>
              <a:cxn ang="0">
                <a:pos x="34" y="14"/>
              </a:cxn>
              <a:cxn ang="0">
                <a:pos x="16" y="4"/>
              </a:cxn>
              <a:cxn ang="0">
                <a:pos x="0" y="0"/>
              </a:cxn>
            </a:cxnLst>
            <a:rect l="0" t="0" r="r" b="b"/>
            <a:pathLst>
              <a:path w="121" h="53">
                <a:moveTo>
                  <a:pt x="121" y="53"/>
                </a:moveTo>
                <a:cubicBezTo>
                  <a:pt x="111" y="52"/>
                  <a:pt x="111" y="52"/>
                  <a:pt x="111" y="52"/>
                </a:cubicBezTo>
                <a:cubicBezTo>
                  <a:pt x="107" y="46"/>
                  <a:pt x="107" y="46"/>
                  <a:pt x="107" y="46"/>
                </a:cubicBezTo>
                <a:cubicBezTo>
                  <a:pt x="72" y="44"/>
                  <a:pt x="72" y="44"/>
                  <a:pt x="72" y="44"/>
                </a:cubicBezTo>
                <a:cubicBezTo>
                  <a:pt x="72" y="44"/>
                  <a:pt x="38" y="16"/>
                  <a:pt x="34" y="14"/>
                </a:cubicBezTo>
                <a:cubicBezTo>
                  <a:pt x="31" y="11"/>
                  <a:pt x="16" y="4"/>
                  <a:pt x="16" y="4"/>
                </a:cubicBezTo>
                <a:cubicBezTo>
                  <a:pt x="0" y="0"/>
                  <a:pt x="0" y="0"/>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16" name="Freeform 869"/>
          <p:cNvSpPr>
            <a:spLocks/>
          </p:cNvSpPr>
          <p:nvPr/>
        </p:nvSpPr>
        <p:spPr bwMode="auto">
          <a:xfrm>
            <a:off x="2028825" y="3419475"/>
            <a:ext cx="14288" cy="12700"/>
          </a:xfrm>
          <a:custGeom>
            <a:avLst/>
            <a:gdLst/>
            <a:ahLst/>
            <a:cxnLst>
              <a:cxn ang="0">
                <a:pos x="8" y="7"/>
              </a:cxn>
              <a:cxn ang="0">
                <a:pos x="0" y="0"/>
              </a:cxn>
            </a:cxnLst>
            <a:rect l="0" t="0" r="r" b="b"/>
            <a:pathLst>
              <a:path w="8" h="7">
                <a:moveTo>
                  <a:pt x="8" y="7"/>
                </a:moveTo>
                <a:cubicBezTo>
                  <a:pt x="6" y="6"/>
                  <a:pt x="3" y="3"/>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17" name="Freeform 870"/>
          <p:cNvSpPr>
            <a:spLocks/>
          </p:cNvSpPr>
          <p:nvPr/>
        </p:nvSpPr>
        <p:spPr bwMode="auto">
          <a:xfrm>
            <a:off x="1884363" y="3086100"/>
            <a:ext cx="92075" cy="227013"/>
          </a:xfrm>
          <a:custGeom>
            <a:avLst/>
            <a:gdLst/>
            <a:ahLst/>
            <a:cxnLst>
              <a:cxn ang="0">
                <a:pos x="21" y="119"/>
              </a:cxn>
              <a:cxn ang="0">
                <a:pos x="29" y="105"/>
              </a:cxn>
              <a:cxn ang="0">
                <a:pos x="39" y="104"/>
              </a:cxn>
              <a:cxn ang="0">
                <a:pos x="40" y="105"/>
              </a:cxn>
              <a:cxn ang="0">
                <a:pos x="49" y="108"/>
              </a:cxn>
              <a:cxn ang="0">
                <a:pos x="41" y="98"/>
              </a:cxn>
              <a:cxn ang="0">
                <a:pos x="40" y="90"/>
              </a:cxn>
              <a:cxn ang="0">
                <a:pos x="36" y="83"/>
              </a:cxn>
              <a:cxn ang="0">
                <a:pos x="32" y="72"/>
              </a:cxn>
              <a:cxn ang="0">
                <a:pos x="16" y="60"/>
              </a:cxn>
              <a:cxn ang="0">
                <a:pos x="12" y="53"/>
              </a:cxn>
              <a:cxn ang="0">
                <a:pos x="7" y="40"/>
              </a:cxn>
              <a:cxn ang="0">
                <a:pos x="15" y="28"/>
              </a:cxn>
              <a:cxn ang="0">
                <a:pos x="15" y="21"/>
              </a:cxn>
              <a:cxn ang="0">
                <a:pos x="6" y="13"/>
              </a:cxn>
              <a:cxn ang="0">
                <a:pos x="2" y="5"/>
              </a:cxn>
              <a:cxn ang="0">
                <a:pos x="0" y="0"/>
              </a:cxn>
            </a:cxnLst>
            <a:rect l="0" t="0" r="r" b="b"/>
            <a:pathLst>
              <a:path w="49" h="119">
                <a:moveTo>
                  <a:pt x="21" y="119"/>
                </a:moveTo>
                <a:cubicBezTo>
                  <a:pt x="22" y="116"/>
                  <a:pt x="25" y="110"/>
                  <a:pt x="29" y="105"/>
                </a:cubicBezTo>
                <a:cubicBezTo>
                  <a:pt x="33" y="102"/>
                  <a:pt x="36" y="103"/>
                  <a:pt x="39" y="104"/>
                </a:cubicBezTo>
                <a:cubicBezTo>
                  <a:pt x="39" y="104"/>
                  <a:pt x="39" y="104"/>
                  <a:pt x="40" y="105"/>
                </a:cubicBezTo>
                <a:cubicBezTo>
                  <a:pt x="43" y="107"/>
                  <a:pt x="48" y="109"/>
                  <a:pt x="49" y="108"/>
                </a:cubicBezTo>
                <a:cubicBezTo>
                  <a:pt x="46" y="105"/>
                  <a:pt x="42" y="100"/>
                  <a:pt x="41" y="98"/>
                </a:cubicBezTo>
                <a:cubicBezTo>
                  <a:pt x="39" y="94"/>
                  <a:pt x="43" y="93"/>
                  <a:pt x="40" y="90"/>
                </a:cubicBezTo>
                <a:cubicBezTo>
                  <a:pt x="37" y="87"/>
                  <a:pt x="33" y="86"/>
                  <a:pt x="36" y="83"/>
                </a:cubicBezTo>
                <a:cubicBezTo>
                  <a:pt x="39" y="81"/>
                  <a:pt x="36" y="77"/>
                  <a:pt x="32" y="72"/>
                </a:cubicBezTo>
                <a:cubicBezTo>
                  <a:pt x="29" y="68"/>
                  <a:pt x="17" y="62"/>
                  <a:pt x="16" y="60"/>
                </a:cubicBezTo>
                <a:cubicBezTo>
                  <a:pt x="14" y="57"/>
                  <a:pt x="15" y="55"/>
                  <a:pt x="12" y="53"/>
                </a:cubicBezTo>
                <a:cubicBezTo>
                  <a:pt x="9" y="51"/>
                  <a:pt x="6" y="45"/>
                  <a:pt x="7" y="40"/>
                </a:cubicBezTo>
                <a:cubicBezTo>
                  <a:pt x="8" y="34"/>
                  <a:pt x="15" y="32"/>
                  <a:pt x="15" y="28"/>
                </a:cubicBezTo>
                <a:cubicBezTo>
                  <a:pt x="15" y="25"/>
                  <a:pt x="18" y="23"/>
                  <a:pt x="15" y="21"/>
                </a:cubicBezTo>
                <a:cubicBezTo>
                  <a:pt x="12" y="18"/>
                  <a:pt x="9" y="18"/>
                  <a:pt x="6" y="13"/>
                </a:cubicBezTo>
                <a:cubicBezTo>
                  <a:pt x="4" y="8"/>
                  <a:pt x="2" y="8"/>
                  <a:pt x="2" y="5"/>
                </a:cubicBezTo>
                <a:cubicBezTo>
                  <a:pt x="1" y="2"/>
                  <a:pt x="1" y="2"/>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18" name="Freeform 871"/>
          <p:cNvSpPr>
            <a:spLocks/>
          </p:cNvSpPr>
          <p:nvPr/>
        </p:nvSpPr>
        <p:spPr bwMode="auto">
          <a:xfrm>
            <a:off x="1631950" y="3194050"/>
            <a:ext cx="107950" cy="111125"/>
          </a:xfrm>
          <a:custGeom>
            <a:avLst/>
            <a:gdLst/>
            <a:ahLst/>
            <a:cxnLst>
              <a:cxn ang="0">
                <a:pos x="25" y="14"/>
              </a:cxn>
              <a:cxn ang="0">
                <a:pos x="10" y="5"/>
              </a:cxn>
              <a:cxn ang="0">
                <a:pos x="9" y="24"/>
              </a:cxn>
              <a:cxn ang="0">
                <a:pos x="1" y="47"/>
              </a:cxn>
              <a:cxn ang="0">
                <a:pos x="0" y="53"/>
              </a:cxn>
              <a:cxn ang="0">
                <a:pos x="15" y="58"/>
              </a:cxn>
              <a:cxn ang="0">
                <a:pos x="24" y="48"/>
              </a:cxn>
              <a:cxn ang="0">
                <a:pos x="31" y="48"/>
              </a:cxn>
              <a:cxn ang="0">
                <a:pos x="40" y="39"/>
              </a:cxn>
              <a:cxn ang="0">
                <a:pos x="31" y="25"/>
              </a:cxn>
              <a:cxn ang="0">
                <a:pos x="57" y="16"/>
              </a:cxn>
              <a:cxn ang="0">
                <a:pos x="51" y="0"/>
              </a:cxn>
              <a:cxn ang="0">
                <a:pos x="25" y="14"/>
              </a:cxn>
            </a:cxnLst>
            <a:rect l="0" t="0" r="r" b="b"/>
            <a:pathLst>
              <a:path w="57" h="58">
                <a:moveTo>
                  <a:pt x="25" y="14"/>
                </a:moveTo>
                <a:cubicBezTo>
                  <a:pt x="21" y="14"/>
                  <a:pt x="10" y="5"/>
                  <a:pt x="10" y="5"/>
                </a:cubicBezTo>
                <a:cubicBezTo>
                  <a:pt x="10" y="10"/>
                  <a:pt x="9" y="21"/>
                  <a:pt x="9" y="24"/>
                </a:cubicBezTo>
                <a:cubicBezTo>
                  <a:pt x="9" y="29"/>
                  <a:pt x="2" y="43"/>
                  <a:pt x="1" y="47"/>
                </a:cubicBezTo>
                <a:cubicBezTo>
                  <a:pt x="1" y="48"/>
                  <a:pt x="0" y="50"/>
                  <a:pt x="0" y="53"/>
                </a:cubicBezTo>
                <a:cubicBezTo>
                  <a:pt x="4" y="55"/>
                  <a:pt x="11" y="58"/>
                  <a:pt x="15" y="58"/>
                </a:cubicBezTo>
                <a:cubicBezTo>
                  <a:pt x="20" y="58"/>
                  <a:pt x="20" y="48"/>
                  <a:pt x="24" y="48"/>
                </a:cubicBezTo>
                <a:cubicBezTo>
                  <a:pt x="28" y="48"/>
                  <a:pt x="29" y="51"/>
                  <a:pt x="31" y="48"/>
                </a:cubicBezTo>
                <a:cubicBezTo>
                  <a:pt x="34" y="46"/>
                  <a:pt x="43" y="45"/>
                  <a:pt x="40" y="39"/>
                </a:cubicBezTo>
                <a:cubicBezTo>
                  <a:pt x="36" y="33"/>
                  <a:pt x="31" y="25"/>
                  <a:pt x="31" y="25"/>
                </a:cubicBezTo>
                <a:cubicBezTo>
                  <a:pt x="57" y="16"/>
                  <a:pt x="57" y="16"/>
                  <a:pt x="57" y="16"/>
                </a:cubicBezTo>
                <a:cubicBezTo>
                  <a:pt x="51" y="0"/>
                  <a:pt x="51" y="0"/>
                  <a:pt x="51" y="0"/>
                </a:cubicBezTo>
                <a:cubicBezTo>
                  <a:pt x="39" y="7"/>
                  <a:pt x="27" y="14"/>
                  <a:pt x="25" y="14"/>
                </a:cubicBezTo>
                <a:close/>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19" name="Freeform 872"/>
          <p:cNvSpPr>
            <a:spLocks/>
          </p:cNvSpPr>
          <p:nvPr/>
        </p:nvSpPr>
        <p:spPr bwMode="auto">
          <a:xfrm>
            <a:off x="1871663" y="3003550"/>
            <a:ext cx="42862" cy="30163"/>
          </a:xfrm>
          <a:custGeom>
            <a:avLst/>
            <a:gdLst/>
            <a:ahLst/>
            <a:cxnLst>
              <a:cxn ang="0">
                <a:pos x="2" y="3"/>
              </a:cxn>
              <a:cxn ang="0">
                <a:pos x="3" y="3"/>
              </a:cxn>
              <a:cxn ang="0">
                <a:pos x="10" y="11"/>
              </a:cxn>
              <a:cxn ang="0">
                <a:pos x="18" y="14"/>
              </a:cxn>
              <a:cxn ang="0">
                <a:pos x="22" y="16"/>
              </a:cxn>
              <a:cxn ang="0">
                <a:pos x="19" y="9"/>
              </a:cxn>
              <a:cxn ang="0">
                <a:pos x="10" y="5"/>
              </a:cxn>
              <a:cxn ang="0">
                <a:pos x="0" y="0"/>
              </a:cxn>
              <a:cxn ang="0">
                <a:pos x="0" y="0"/>
              </a:cxn>
            </a:cxnLst>
            <a:rect l="0" t="0" r="r" b="b"/>
            <a:pathLst>
              <a:path w="22" h="16">
                <a:moveTo>
                  <a:pt x="2" y="3"/>
                </a:moveTo>
                <a:cubicBezTo>
                  <a:pt x="2" y="3"/>
                  <a:pt x="3" y="3"/>
                  <a:pt x="3" y="3"/>
                </a:cubicBezTo>
                <a:cubicBezTo>
                  <a:pt x="6" y="4"/>
                  <a:pt x="8" y="10"/>
                  <a:pt x="10" y="11"/>
                </a:cubicBezTo>
                <a:cubicBezTo>
                  <a:pt x="11" y="11"/>
                  <a:pt x="14" y="14"/>
                  <a:pt x="18" y="14"/>
                </a:cubicBezTo>
                <a:cubicBezTo>
                  <a:pt x="19" y="15"/>
                  <a:pt x="21" y="15"/>
                  <a:pt x="22" y="16"/>
                </a:cubicBezTo>
                <a:cubicBezTo>
                  <a:pt x="21" y="13"/>
                  <a:pt x="21" y="10"/>
                  <a:pt x="19" y="9"/>
                </a:cubicBezTo>
                <a:cubicBezTo>
                  <a:pt x="18" y="6"/>
                  <a:pt x="14" y="8"/>
                  <a:pt x="10" y="5"/>
                </a:cubicBezTo>
                <a:cubicBezTo>
                  <a:pt x="6" y="2"/>
                  <a:pt x="0" y="0"/>
                  <a:pt x="0" y="0"/>
                </a:cubicBezTo>
                <a:cubicBezTo>
                  <a:pt x="0" y="0"/>
                  <a:pt x="0" y="0"/>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20" name="Freeform 873"/>
          <p:cNvSpPr>
            <a:spLocks/>
          </p:cNvSpPr>
          <p:nvPr/>
        </p:nvSpPr>
        <p:spPr bwMode="auto">
          <a:xfrm>
            <a:off x="1851025" y="2962275"/>
            <a:ext cx="38100" cy="14288"/>
          </a:xfrm>
          <a:custGeom>
            <a:avLst/>
            <a:gdLst/>
            <a:ahLst/>
            <a:cxnLst>
              <a:cxn ang="0">
                <a:pos x="20" y="0"/>
              </a:cxn>
              <a:cxn ang="0">
                <a:pos x="0" y="8"/>
              </a:cxn>
            </a:cxnLst>
            <a:rect l="0" t="0" r="r" b="b"/>
            <a:pathLst>
              <a:path w="20" h="8">
                <a:moveTo>
                  <a:pt x="20" y="0"/>
                </a:moveTo>
                <a:cubicBezTo>
                  <a:pt x="1" y="0"/>
                  <a:pt x="0" y="4"/>
                  <a:pt x="0" y="8"/>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21" name="Freeform 874"/>
          <p:cNvSpPr>
            <a:spLocks/>
          </p:cNvSpPr>
          <p:nvPr/>
        </p:nvSpPr>
        <p:spPr bwMode="auto">
          <a:xfrm>
            <a:off x="1914525" y="3032125"/>
            <a:ext cx="11113" cy="4763"/>
          </a:xfrm>
          <a:custGeom>
            <a:avLst/>
            <a:gdLst/>
            <a:ahLst/>
            <a:cxnLst>
              <a:cxn ang="0">
                <a:pos x="0" y="1"/>
              </a:cxn>
              <a:cxn ang="0">
                <a:pos x="6" y="0"/>
              </a:cxn>
            </a:cxnLst>
            <a:rect l="0" t="0" r="r" b="b"/>
            <a:pathLst>
              <a:path w="6" h="2">
                <a:moveTo>
                  <a:pt x="0" y="1"/>
                </a:moveTo>
                <a:cubicBezTo>
                  <a:pt x="2" y="1"/>
                  <a:pt x="4" y="2"/>
                  <a:pt x="6"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22" name="Freeform 875"/>
          <p:cNvSpPr>
            <a:spLocks/>
          </p:cNvSpPr>
          <p:nvPr/>
        </p:nvSpPr>
        <p:spPr bwMode="auto">
          <a:xfrm>
            <a:off x="555625" y="2933700"/>
            <a:ext cx="66675" cy="150813"/>
          </a:xfrm>
          <a:custGeom>
            <a:avLst/>
            <a:gdLst/>
            <a:ahLst/>
            <a:cxnLst>
              <a:cxn ang="0">
                <a:pos x="0" y="5"/>
              </a:cxn>
              <a:cxn ang="0">
                <a:pos x="7" y="3"/>
              </a:cxn>
              <a:cxn ang="0">
                <a:pos x="12" y="9"/>
              </a:cxn>
              <a:cxn ang="0">
                <a:pos x="24" y="7"/>
              </a:cxn>
              <a:cxn ang="0">
                <a:pos x="31" y="8"/>
              </a:cxn>
              <a:cxn ang="0">
                <a:pos x="31" y="15"/>
              </a:cxn>
              <a:cxn ang="0">
                <a:pos x="27" y="24"/>
              </a:cxn>
              <a:cxn ang="0">
                <a:pos x="26" y="35"/>
              </a:cxn>
              <a:cxn ang="0">
                <a:pos x="22" y="42"/>
              </a:cxn>
              <a:cxn ang="0">
                <a:pos x="23" y="48"/>
              </a:cxn>
              <a:cxn ang="0">
                <a:pos x="24" y="55"/>
              </a:cxn>
              <a:cxn ang="0">
                <a:pos x="21" y="63"/>
              </a:cxn>
              <a:cxn ang="0">
                <a:pos x="22" y="69"/>
              </a:cxn>
              <a:cxn ang="0">
                <a:pos x="19" y="79"/>
              </a:cxn>
            </a:cxnLst>
            <a:rect l="0" t="0" r="r" b="b"/>
            <a:pathLst>
              <a:path w="35" h="79">
                <a:moveTo>
                  <a:pt x="0" y="5"/>
                </a:moveTo>
                <a:cubicBezTo>
                  <a:pt x="3" y="5"/>
                  <a:pt x="7" y="4"/>
                  <a:pt x="7" y="3"/>
                </a:cubicBezTo>
                <a:cubicBezTo>
                  <a:pt x="9" y="0"/>
                  <a:pt x="8" y="9"/>
                  <a:pt x="12" y="9"/>
                </a:cubicBezTo>
                <a:cubicBezTo>
                  <a:pt x="15" y="9"/>
                  <a:pt x="21" y="9"/>
                  <a:pt x="24" y="7"/>
                </a:cubicBezTo>
                <a:cubicBezTo>
                  <a:pt x="26" y="5"/>
                  <a:pt x="31" y="5"/>
                  <a:pt x="31" y="8"/>
                </a:cubicBezTo>
                <a:cubicBezTo>
                  <a:pt x="32" y="10"/>
                  <a:pt x="35" y="12"/>
                  <a:pt x="31" y="15"/>
                </a:cubicBezTo>
                <a:cubicBezTo>
                  <a:pt x="28" y="18"/>
                  <a:pt x="26" y="19"/>
                  <a:pt x="27" y="24"/>
                </a:cubicBezTo>
                <a:cubicBezTo>
                  <a:pt x="28" y="29"/>
                  <a:pt x="26" y="30"/>
                  <a:pt x="26" y="35"/>
                </a:cubicBezTo>
                <a:cubicBezTo>
                  <a:pt x="26" y="40"/>
                  <a:pt x="26" y="42"/>
                  <a:pt x="22" y="42"/>
                </a:cubicBezTo>
                <a:cubicBezTo>
                  <a:pt x="17" y="42"/>
                  <a:pt x="19" y="45"/>
                  <a:pt x="23" y="48"/>
                </a:cubicBezTo>
                <a:cubicBezTo>
                  <a:pt x="26" y="52"/>
                  <a:pt x="26" y="52"/>
                  <a:pt x="24" y="55"/>
                </a:cubicBezTo>
                <a:cubicBezTo>
                  <a:pt x="22" y="58"/>
                  <a:pt x="20" y="60"/>
                  <a:pt x="21" y="63"/>
                </a:cubicBezTo>
                <a:cubicBezTo>
                  <a:pt x="23" y="66"/>
                  <a:pt x="24" y="65"/>
                  <a:pt x="22" y="69"/>
                </a:cubicBezTo>
                <a:cubicBezTo>
                  <a:pt x="21" y="72"/>
                  <a:pt x="19" y="75"/>
                  <a:pt x="19" y="79"/>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23" name="Freeform 876"/>
          <p:cNvSpPr>
            <a:spLocks/>
          </p:cNvSpPr>
          <p:nvPr/>
        </p:nvSpPr>
        <p:spPr bwMode="auto">
          <a:xfrm>
            <a:off x="735013" y="2900363"/>
            <a:ext cx="122237" cy="34925"/>
          </a:xfrm>
          <a:custGeom>
            <a:avLst/>
            <a:gdLst/>
            <a:ahLst/>
            <a:cxnLst>
              <a:cxn ang="0">
                <a:pos x="64" y="15"/>
              </a:cxn>
              <a:cxn ang="0">
                <a:pos x="52" y="17"/>
              </a:cxn>
              <a:cxn ang="0">
                <a:pos x="43" y="13"/>
              </a:cxn>
              <a:cxn ang="0">
                <a:pos x="33" y="9"/>
              </a:cxn>
              <a:cxn ang="0">
                <a:pos x="18" y="9"/>
              </a:cxn>
              <a:cxn ang="0">
                <a:pos x="0" y="0"/>
              </a:cxn>
            </a:cxnLst>
            <a:rect l="0" t="0" r="r" b="b"/>
            <a:pathLst>
              <a:path w="64" h="18">
                <a:moveTo>
                  <a:pt x="64" y="15"/>
                </a:moveTo>
                <a:cubicBezTo>
                  <a:pt x="60" y="16"/>
                  <a:pt x="57" y="18"/>
                  <a:pt x="52" y="17"/>
                </a:cubicBezTo>
                <a:cubicBezTo>
                  <a:pt x="45" y="15"/>
                  <a:pt x="47" y="15"/>
                  <a:pt x="43" y="13"/>
                </a:cubicBezTo>
                <a:cubicBezTo>
                  <a:pt x="38" y="12"/>
                  <a:pt x="37" y="8"/>
                  <a:pt x="33" y="9"/>
                </a:cubicBezTo>
                <a:cubicBezTo>
                  <a:pt x="28" y="10"/>
                  <a:pt x="27" y="12"/>
                  <a:pt x="18" y="9"/>
                </a:cubicBezTo>
                <a:cubicBezTo>
                  <a:pt x="11" y="8"/>
                  <a:pt x="4" y="4"/>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24" name="Freeform 877"/>
          <p:cNvSpPr>
            <a:spLocks/>
          </p:cNvSpPr>
          <p:nvPr/>
        </p:nvSpPr>
        <p:spPr bwMode="auto">
          <a:xfrm>
            <a:off x="1416050" y="2944813"/>
            <a:ext cx="11113" cy="36512"/>
          </a:xfrm>
          <a:custGeom>
            <a:avLst/>
            <a:gdLst/>
            <a:ahLst/>
            <a:cxnLst>
              <a:cxn ang="0">
                <a:pos x="6" y="0"/>
              </a:cxn>
              <a:cxn ang="0">
                <a:pos x="0" y="19"/>
              </a:cxn>
            </a:cxnLst>
            <a:rect l="0" t="0" r="r" b="b"/>
            <a:pathLst>
              <a:path w="6" h="19">
                <a:moveTo>
                  <a:pt x="6" y="0"/>
                </a:moveTo>
                <a:cubicBezTo>
                  <a:pt x="6" y="0"/>
                  <a:pt x="4" y="12"/>
                  <a:pt x="0" y="19"/>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25" name="Freeform 878"/>
          <p:cNvSpPr>
            <a:spLocks/>
          </p:cNvSpPr>
          <p:nvPr/>
        </p:nvSpPr>
        <p:spPr bwMode="auto">
          <a:xfrm>
            <a:off x="1438275" y="2740025"/>
            <a:ext cx="33338" cy="95250"/>
          </a:xfrm>
          <a:custGeom>
            <a:avLst/>
            <a:gdLst/>
            <a:ahLst/>
            <a:cxnLst>
              <a:cxn ang="0">
                <a:pos x="0" y="0"/>
              </a:cxn>
              <a:cxn ang="0">
                <a:pos x="6" y="15"/>
              </a:cxn>
              <a:cxn ang="0">
                <a:pos x="14" y="33"/>
              </a:cxn>
              <a:cxn ang="0">
                <a:pos x="17" y="50"/>
              </a:cxn>
            </a:cxnLst>
            <a:rect l="0" t="0" r="r" b="b"/>
            <a:pathLst>
              <a:path w="17" h="50">
                <a:moveTo>
                  <a:pt x="0" y="0"/>
                </a:moveTo>
                <a:cubicBezTo>
                  <a:pt x="0" y="0"/>
                  <a:pt x="1" y="10"/>
                  <a:pt x="6" y="15"/>
                </a:cubicBezTo>
                <a:cubicBezTo>
                  <a:pt x="12" y="21"/>
                  <a:pt x="17" y="28"/>
                  <a:pt x="14" y="33"/>
                </a:cubicBezTo>
                <a:cubicBezTo>
                  <a:pt x="12" y="39"/>
                  <a:pt x="14" y="48"/>
                  <a:pt x="17" y="5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26" name="Line 879"/>
          <p:cNvSpPr>
            <a:spLocks noChangeShapeType="1"/>
          </p:cNvSpPr>
          <p:nvPr/>
        </p:nvSpPr>
        <p:spPr bwMode="auto">
          <a:xfrm>
            <a:off x="1500188" y="2801938"/>
            <a:ext cx="1587" cy="1587"/>
          </a:xfrm>
          <a:prstGeom prst="line">
            <a:avLst/>
          </a:prstGeom>
          <a:noFill/>
          <a:ln w="3175">
            <a:noFill/>
            <a:miter lim="800000"/>
            <a:headEnd/>
            <a:tailEnd/>
          </a:ln>
        </p:spPr>
        <p:txBody>
          <a:bodyPr/>
          <a:lstStyle/>
          <a:p>
            <a:pPr>
              <a:defRPr/>
            </a:pPr>
            <a:endParaRPr lang="ja-JP" altLang="en-US">
              <a:latin typeface="+mn-ea"/>
              <a:ea typeface="+mn-ea"/>
            </a:endParaRPr>
          </a:p>
        </p:txBody>
      </p:sp>
      <p:sp>
        <p:nvSpPr>
          <p:cNvPr id="1327" name="Freeform 880"/>
          <p:cNvSpPr>
            <a:spLocks/>
          </p:cNvSpPr>
          <p:nvPr/>
        </p:nvSpPr>
        <p:spPr bwMode="auto">
          <a:xfrm>
            <a:off x="1471613" y="2795588"/>
            <a:ext cx="41275" cy="46037"/>
          </a:xfrm>
          <a:custGeom>
            <a:avLst/>
            <a:gdLst/>
            <a:ahLst/>
            <a:cxnLst>
              <a:cxn ang="0">
                <a:pos x="22" y="0"/>
              </a:cxn>
              <a:cxn ang="0">
                <a:pos x="15" y="3"/>
              </a:cxn>
              <a:cxn ang="0">
                <a:pos x="8" y="8"/>
              </a:cxn>
              <a:cxn ang="0">
                <a:pos x="0" y="21"/>
              </a:cxn>
              <a:cxn ang="0">
                <a:pos x="12" y="20"/>
              </a:cxn>
              <a:cxn ang="0">
                <a:pos x="19" y="24"/>
              </a:cxn>
            </a:cxnLst>
            <a:rect l="0" t="0" r="r" b="b"/>
            <a:pathLst>
              <a:path w="22" h="24">
                <a:moveTo>
                  <a:pt x="22" y="0"/>
                </a:moveTo>
                <a:cubicBezTo>
                  <a:pt x="22" y="8"/>
                  <a:pt x="18" y="3"/>
                  <a:pt x="15" y="3"/>
                </a:cubicBezTo>
                <a:cubicBezTo>
                  <a:pt x="12" y="3"/>
                  <a:pt x="8" y="5"/>
                  <a:pt x="8" y="8"/>
                </a:cubicBezTo>
                <a:cubicBezTo>
                  <a:pt x="8" y="11"/>
                  <a:pt x="0" y="21"/>
                  <a:pt x="0" y="21"/>
                </a:cubicBezTo>
                <a:cubicBezTo>
                  <a:pt x="2" y="24"/>
                  <a:pt x="8" y="20"/>
                  <a:pt x="12" y="20"/>
                </a:cubicBezTo>
                <a:cubicBezTo>
                  <a:pt x="14" y="20"/>
                  <a:pt x="16" y="22"/>
                  <a:pt x="19" y="24"/>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28" name="Freeform 881"/>
          <p:cNvSpPr>
            <a:spLocks/>
          </p:cNvSpPr>
          <p:nvPr/>
        </p:nvSpPr>
        <p:spPr bwMode="auto">
          <a:xfrm>
            <a:off x="1293813" y="2470150"/>
            <a:ext cx="177800" cy="23813"/>
          </a:xfrm>
          <a:custGeom>
            <a:avLst/>
            <a:gdLst/>
            <a:ahLst/>
            <a:cxnLst>
              <a:cxn ang="0">
                <a:pos x="0" y="6"/>
              </a:cxn>
              <a:cxn ang="0">
                <a:pos x="9" y="2"/>
              </a:cxn>
              <a:cxn ang="0">
                <a:pos x="28" y="2"/>
              </a:cxn>
              <a:cxn ang="0">
                <a:pos x="48" y="0"/>
              </a:cxn>
              <a:cxn ang="0">
                <a:pos x="59" y="5"/>
              </a:cxn>
              <a:cxn ang="0">
                <a:pos x="72" y="13"/>
              </a:cxn>
              <a:cxn ang="0">
                <a:pos x="85" y="10"/>
              </a:cxn>
              <a:cxn ang="0">
                <a:pos x="93" y="4"/>
              </a:cxn>
              <a:cxn ang="0">
                <a:pos x="93" y="4"/>
              </a:cxn>
            </a:cxnLst>
            <a:rect l="0" t="0" r="r" b="b"/>
            <a:pathLst>
              <a:path w="93" h="13">
                <a:moveTo>
                  <a:pt x="0" y="6"/>
                </a:moveTo>
                <a:cubicBezTo>
                  <a:pt x="3" y="5"/>
                  <a:pt x="7" y="3"/>
                  <a:pt x="9" y="2"/>
                </a:cubicBezTo>
                <a:cubicBezTo>
                  <a:pt x="14" y="0"/>
                  <a:pt x="22" y="2"/>
                  <a:pt x="28" y="2"/>
                </a:cubicBezTo>
                <a:cubicBezTo>
                  <a:pt x="35" y="2"/>
                  <a:pt x="45" y="0"/>
                  <a:pt x="48" y="0"/>
                </a:cubicBezTo>
                <a:cubicBezTo>
                  <a:pt x="51" y="0"/>
                  <a:pt x="56" y="5"/>
                  <a:pt x="59" y="5"/>
                </a:cubicBezTo>
                <a:cubicBezTo>
                  <a:pt x="62" y="5"/>
                  <a:pt x="72" y="13"/>
                  <a:pt x="72" y="13"/>
                </a:cubicBezTo>
                <a:cubicBezTo>
                  <a:pt x="72" y="13"/>
                  <a:pt x="79" y="12"/>
                  <a:pt x="85" y="10"/>
                </a:cubicBezTo>
                <a:cubicBezTo>
                  <a:pt x="90" y="8"/>
                  <a:pt x="88" y="4"/>
                  <a:pt x="93" y="4"/>
                </a:cubicBezTo>
                <a:cubicBezTo>
                  <a:pt x="93" y="4"/>
                  <a:pt x="93" y="4"/>
                  <a:pt x="93" y="4"/>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29" name="Freeform 882"/>
          <p:cNvSpPr>
            <a:spLocks/>
          </p:cNvSpPr>
          <p:nvPr/>
        </p:nvSpPr>
        <p:spPr bwMode="auto">
          <a:xfrm>
            <a:off x="1376363" y="2413000"/>
            <a:ext cx="74612" cy="14288"/>
          </a:xfrm>
          <a:custGeom>
            <a:avLst/>
            <a:gdLst/>
            <a:ahLst/>
            <a:cxnLst>
              <a:cxn ang="0">
                <a:pos x="39" y="8"/>
              </a:cxn>
              <a:cxn ang="0">
                <a:pos x="27" y="8"/>
              </a:cxn>
              <a:cxn ang="0">
                <a:pos x="10" y="0"/>
              </a:cxn>
              <a:cxn ang="0">
                <a:pos x="0" y="2"/>
              </a:cxn>
            </a:cxnLst>
            <a:rect l="0" t="0" r="r" b="b"/>
            <a:pathLst>
              <a:path w="39" h="8">
                <a:moveTo>
                  <a:pt x="39" y="8"/>
                </a:moveTo>
                <a:cubicBezTo>
                  <a:pt x="39" y="8"/>
                  <a:pt x="33" y="8"/>
                  <a:pt x="27" y="8"/>
                </a:cubicBezTo>
                <a:cubicBezTo>
                  <a:pt x="22" y="8"/>
                  <a:pt x="16" y="0"/>
                  <a:pt x="10" y="0"/>
                </a:cubicBezTo>
                <a:cubicBezTo>
                  <a:pt x="6" y="0"/>
                  <a:pt x="4" y="0"/>
                  <a:pt x="0" y="2"/>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30" name="Freeform 883"/>
          <p:cNvSpPr>
            <a:spLocks/>
          </p:cNvSpPr>
          <p:nvPr/>
        </p:nvSpPr>
        <p:spPr bwMode="auto">
          <a:xfrm>
            <a:off x="1350963" y="2493963"/>
            <a:ext cx="80962" cy="66675"/>
          </a:xfrm>
          <a:custGeom>
            <a:avLst/>
            <a:gdLst/>
            <a:ahLst/>
            <a:cxnLst>
              <a:cxn ang="0">
                <a:pos x="0" y="33"/>
              </a:cxn>
              <a:cxn ang="0">
                <a:pos x="12" y="33"/>
              </a:cxn>
              <a:cxn ang="0">
                <a:pos x="28" y="26"/>
              </a:cxn>
              <a:cxn ang="0">
                <a:pos x="33" y="13"/>
              </a:cxn>
              <a:cxn ang="0">
                <a:pos x="42" y="7"/>
              </a:cxn>
              <a:cxn ang="0">
                <a:pos x="42" y="0"/>
              </a:cxn>
            </a:cxnLst>
            <a:rect l="0" t="0" r="r" b="b"/>
            <a:pathLst>
              <a:path w="42" h="35">
                <a:moveTo>
                  <a:pt x="0" y="33"/>
                </a:moveTo>
                <a:cubicBezTo>
                  <a:pt x="1" y="33"/>
                  <a:pt x="10" y="35"/>
                  <a:pt x="12" y="33"/>
                </a:cubicBezTo>
                <a:cubicBezTo>
                  <a:pt x="15" y="30"/>
                  <a:pt x="24" y="26"/>
                  <a:pt x="28" y="26"/>
                </a:cubicBezTo>
                <a:cubicBezTo>
                  <a:pt x="32" y="26"/>
                  <a:pt x="28" y="15"/>
                  <a:pt x="33" y="13"/>
                </a:cubicBezTo>
                <a:cubicBezTo>
                  <a:pt x="39" y="10"/>
                  <a:pt x="42" y="10"/>
                  <a:pt x="42" y="7"/>
                </a:cubicBezTo>
                <a:cubicBezTo>
                  <a:pt x="42" y="3"/>
                  <a:pt x="42" y="0"/>
                  <a:pt x="42"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31" name="Freeform 884"/>
          <p:cNvSpPr>
            <a:spLocks/>
          </p:cNvSpPr>
          <p:nvPr/>
        </p:nvSpPr>
        <p:spPr bwMode="auto">
          <a:xfrm>
            <a:off x="1298575" y="2509838"/>
            <a:ext cx="39688" cy="31750"/>
          </a:xfrm>
          <a:custGeom>
            <a:avLst/>
            <a:gdLst/>
            <a:ahLst/>
            <a:cxnLst>
              <a:cxn ang="0">
                <a:pos x="0" y="0"/>
              </a:cxn>
              <a:cxn ang="0">
                <a:pos x="8" y="6"/>
              </a:cxn>
              <a:cxn ang="0">
                <a:pos x="17" y="5"/>
              </a:cxn>
              <a:cxn ang="0">
                <a:pos x="21" y="10"/>
              </a:cxn>
              <a:cxn ang="0">
                <a:pos x="19" y="17"/>
              </a:cxn>
              <a:cxn ang="0">
                <a:pos x="19" y="17"/>
              </a:cxn>
            </a:cxnLst>
            <a:rect l="0" t="0" r="r" b="b"/>
            <a:pathLst>
              <a:path w="21" h="17">
                <a:moveTo>
                  <a:pt x="0" y="0"/>
                </a:moveTo>
                <a:cubicBezTo>
                  <a:pt x="6" y="1"/>
                  <a:pt x="6" y="5"/>
                  <a:pt x="8" y="6"/>
                </a:cubicBezTo>
                <a:cubicBezTo>
                  <a:pt x="11" y="6"/>
                  <a:pt x="13" y="5"/>
                  <a:pt x="17" y="5"/>
                </a:cubicBezTo>
                <a:cubicBezTo>
                  <a:pt x="21" y="5"/>
                  <a:pt x="21" y="6"/>
                  <a:pt x="21" y="10"/>
                </a:cubicBezTo>
                <a:cubicBezTo>
                  <a:pt x="21" y="14"/>
                  <a:pt x="19" y="17"/>
                  <a:pt x="19" y="17"/>
                </a:cubicBezTo>
                <a:cubicBezTo>
                  <a:pt x="19" y="17"/>
                  <a:pt x="19" y="17"/>
                  <a:pt x="19" y="17"/>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32" name="Freeform 885"/>
          <p:cNvSpPr>
            <a:spLocks/>
          </p:cNvSpPr>
          <p:nvPr/>
        </p:nvSpPr>
        <p:spPr bwMode="auto">
          <a:xfrm>
            <a:off x="1119188" y="2800350"/>
            <a:ext cx="61912" cy="34925"/>
          </a:xfrm>
          <a:custGeom>
            <a:avLst/>
            <a:gdLst/>
            <a:ahLst/>
            <a:cxnLst>
              <a:cxn ang="0">
                <a:pos x="33" y="0"/>
              </a:cxn>
              <a:cxn ang="0">
                <a:pos x="24" y="8"/>
              </a:cxn>
              <a:cxn ang="0">
                <a:pos x="22" y="15"/>
              </a:cxn>
              <a:cxn ang="0">
                <a:pos x="16" y="18"/>
              </a:cxn>
              <a:cxn ang="0">
                <a:pos x="9" y="17"/>
              </a:cxn>
              <a:cxn ang="0">
                <a:pos x="0" y="19"/>
              </a:cxn>
            </a:cxnLst>
            <a:rect l="0" t="0" r="r" b="b"/>
            <a:pathLst>
              <a:path w="33" h="19">
                <a:moveTo>
                  <a:pt x="33" y="0"/>
                </a:moveTo>
                <a:cubicBezTo>
                  <a:pt x="33" y="0"/>
                  <a:pt x="24" y="5"/>
                  <a:pt x="24" y="8"/>
                </a:cubicBezTo>
                <a:cubicBezTo>
                  <a:pt x="24" y="10"/>
                  <a:pt x="24" y="14"/>
                  <a:pt x="22" y="15"/>
                </a:cubicBezTo>
                <a:cubicBezTo>
                  <a:pt x="20" y="16"/>
                  <a:pt x="18" y="18"/>
                  <a:pt x="16" y="18"/>
                </a:cubicBezTo>
                <a:cubicBezTo>
                  <a:pt x="14" y="18"/>
                  <a:pt x="10" y="16"/>
                  <a:pt x="9" y="17"/>
                </a:cubicBezTo>
                <a:cubicBezTo>
                  <a:pt x="7" y="18"/>
                  <a:pt x="4" y="19"/>
                  <a:pt x="0" y="19"/>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33" name="Freeform 886"/>
          <p:cNvSpPr>
            <a:spLocks/>
          </p:cNvSpPr>
          <p:nvPr/>
        </p:nvSpPr>
        <p:spPr bwMode="auto">
          <a:xfrm>
            <a:off x="1166813" y="2843213"/>
            <a:ext cx="82550" cy="74612"/>
          </a:xfrm>
          <a:custGeom>
            <a:avLst/>
            <a:gdLst/>
            <a:ahLst/>
            <a:cxnLst>
              <a:cxn ang="0">
                <a:pos x="44" y="7"/>
              </a:cxn>
              <a:cxn ang="0">
                <a:pos x="25" y="0"/>
              </a:cxn>
              <a:cxn ang="0">
                <a:pos x="5" y="2"/>
              </a:cxn>
              <a:cxn ang="0">
                <a:pos x="4" y="8"/>
              </a:cxn>
              <a:cxn ang="0">
                <a:pos x="10" y="22"/>
              </a:cxn>
              <a:cxn ang="0">
                <a:pos x="35" y="39"/>
              </a:cxn>
            </a:cxnLst>
            <a:rect l="0" t="0" r="r" b="b"/>
            <a:pathLst>
              <a:path w="44" h="39">
                <a:moveTo>
                  <a:pt x="44" y="7"/>
                </a:moveTo>
                <a:cubicBezTo>
                  <a:pt x="44" y="7"/>
                  <a:pt x="33" y="0"/>
                  <a:pt x="25" y="0"/>
                </a:cubicBezTo>
                <a:cubicBezTo>
                  <a:pt x="17" y="0"/>
                  <a:pt x="10" y="2"/>
                  <a:pt x="5" y="2"/>
                </a:cubicBezTo>
                <a:cubicBezTo>
                  <a:pt x="0" y="2"/>
                  <a:pt x="1" y="6"/>
                  <a:pt x="4" y="8"/>
                </a:cubicBezTo>
                <a:cubicBezTo>
                  <a:pt x="6" y="10"/>
                  <a:pt x="7" y="18"/>
                  <a:pt x="10" y="22"/>
                </a:cubicBezTo>
                <a:cubicBezTo>
                  <a:pt x="14" y="26"/>
                  <a:pt x="35" y="39"/>
                  <a:pt x="35" y="39"/>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34" name="Freeform 887"/>
          <p:cNvSpPr>
            <a:spLocks/>
          </p:cNvSpPr>
          <p:nvPr/>
        </p:nvSpPr>
        <p:spPr bwMode="auto">
          <a:xfrm>
            <a:off x="1016000" y="2767013"/>
            <a:ext cx="25400" cy="23812"/>
          </a:xfrm>
          <a:custGeom>
            <a:avLst/>
            <a:gdLst/>
            <a:ahLst/>
            <a:cxnLst>
              <a:cxn ang="0">
                <a:pos x="0" y="0"/>
              </a:cxn>
              <a:cxn ang="0">
                <a:pos x="2" y="8"/>
              </a:cxn>
              <a:cxn ang="0">
                <a:pos x="14" y="12"/>
              </a:cxn>
            </a:cxnLst>
            <a:rect l="0" t="0" r="r" b="b"/>
            <a:pathLst>
              <a:path w="14" h="12">
                <a:moveTo>
                  <a:pt x="0" y="0"/>
                </a:moveTo>
                <a:cubicBezTo>
                  <a:pt x="0" y="0"/>
                  <a:pt x="0" y="5"/>
                  <a:pt x="2" y="8"/>
                </a:cubicBezTo>
                <a:cubicBezTo>
                  <a:pt x="5" y="10"/>
                  <a:pt x="14" y="12"/>
                  <a:pt x="14" y="12"/>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35" name="Freeform 888"/>
          <p:cNvSpPr>
            <a:spLocks/>
          </p:cNvSpPr>
          <p:nvPr/>
        </p:nvSpPr>
        <p:spPr bwMode="auto">
          <a:xfrm>
            <a:off x="1128713" y="2722563"/>
            <a:ext cx="66675" cy="15875"/>
          </a:xfrm>
          <a:custGeom>
            <a:avLst/>
            <a:gdLst/>
            <a:ahLst/>
            <a:cxnLst>
              <a:cxn ang="0">
                <a:pos x="35" y="5"/>
              </a:cxn>
              <a:cxn ang="0">
                <a:pos x="25" y="5"/>
              </a:cxn>
              <a:cxn ang="0">
                <a:pos x="11" y="0"/>
              </a:cxn>
              <a:cxn ang="0">
                <a:pos x="5" y="8"/>
              </a:cxn>
              <a:cxn ang="0">
                <a:pos x="0" y="6"/>
              </a:cxn>
            </a:cxnLst>
            <a:rect l="0" t="0" r="r" b="b"/>
            <a:pathLst>
              <a:path w="35" h="8">
                <a:moveTo>
                  <a:pt x="35" y="5"/>
                </a:moveTo>
                <a:cubicBezTo>
                  <a:pt x="35" y="5"/>
                  <a:pt x="28" y="5"/>
                  <a:pt x="25" y="5"/>
                </a:cubicBezTo>
                <a:cubicBezTo>
                  <a:pt x="22" y="5"/>
                  <a:pt x="14" y="0"/>
                  <a:pt x="11" y="0"/>
                </a:cubicBezTo>
                <a:cubicBezTo>
                  <a:pt x="9" y="0"/>
                  <a:pt x="9" y="8"/>
                  <a:pt x="5" y="8"/>
                </a:cubicBezTo>
                <a:cubicBezTo>
                  <a:pt x="0" y="8"/>
                  <a:pt x="0" y="6"/>
                  <a:pt x="0" y="6"/>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36" name="Freeform 889"/>
          <p:cNvSpPr>
            <a:spLocks/>
          </p:cNvSpPr>
          <p:nvPr/>
        </p:nvSpPr>
        <p:spPr bwMode="auto">
          <a:xfrm>
            <a:off x="992188" y="2524125"/>
            <a:ext cx="39687" cy="4763"/>
          </a:xfrm>
          <a:custGeom>
            <a:avLst/>
            <a:gdLst/>
            <a:ahLst/>
            <a:cxnLst>
              <a:cxn ang="0">
                <a:pos x="0" y="0"/>
              </a:cxn>
              <a:cxn ang="0">
                <a:pos x="21" y="2"/>
              </a:cxn>
            </a:cxnLst>
            <a:rect l="0" t="0" r="r" b="b"/>
            <a:pathLst>
              <a:path w="21" h="2">
                <a:moveTo>
                  <a:pt x="0" y="0"/>
                </a:moveTo>
                <a:cubicBezTo>
                  <a:pt x="7" y="2"/>
                  <a:pt x="16" y="2"/>
                  <a:pt x="21" y="2"/>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37" name="Freeform 890"/>
          <p:cNvSpPr>
            <a:spLocks/>
          </p:cNvSpPr>
          <p:nvPr/>
        </p:nvSpPr>
        <p:spPr bwMode="auto">
          <a:xfrm>
            <a:off x="842963" y="2655888"/>
            <a:ext cx="96837" cy="53975"/>
          </a:xfrm>
          <a:custGeom>
            <a:avLst/>
            <a:gdLst/>
            <a:ahLst/>
            <a:cxnLst>
              <a:cxn ang="0">
                <a:pos x="50" y="27"/>
              </a:cxn>
              <a:cxn ang="0">
                <a:pos x="36" y="25"/>
              </a:cxn>
              <a:cxn ang="0">
                <a:pos x="29" y="16"/>
              </a:cxn>
              <a:cxn ang="0">
                <a:pos x="25" y="20"/>
              </a:cxn>
              <a:cxn ang="0">
                <a:pos x="19" y="15"/>
              </a:cxn>
              <a:cxn ang="0">
                <a:pos x="11" y="10"/>
              </a:cxn>
              <a:cxn ang="0">
                <a:pos x="2" y="5"/>
              </a:cxn>
              <a:cxn ang="0">
                <a:pos x="0" y="0"/>
              </a:cxn>
            </a:cxnLst>
            <a:rect l="0" t="0" r="r" b="b"/>
            <a:pathLst>
              <a:path w="50" h="28">
                <a:moveTo>
                  <a:pt x="50" y="27"/>
                </a:moveTo>
                <a:cubicBezTo>
                  <a:pt x="50" y="27"/>
                  <a:pt x="40" y="28"/>
                  <a:pt x="36" y="25"/>
                </a:cubicBezTo>
                <a:cubicBezTo>
                  <a:pt x="32" y="21"/>
                  <a:pt x="29" y="18"/>
                  <a:pt x="29" y="16"/>
                </a:cubicBezTo>
                <a:cubicBezTo>
                  <a:pt x="29" y="15"/>
                  <a:pt x="28" y="20"/>
                  <a:pt x="25" y="20"/>
                </a:cubicBezTo>
                <a:cubicBezTo>
                  <a:pt x="22" y="20"/>
                  <a:pt x="22" y="19"/>
                  <a:pt x="19" y="15"/>
                </a:cubicBezTo>
                <a:cubicBezTo>
                  <a:pt x="17" y="11"/>
                  <a:pt x="14" y="11"/>
                  <a:pt x="11" y="10"/>
                </a:cubicBezTo>
                <a:cubicBezTo>
                  <a:pt x="8" y="8"/>
                  <a:pt x="5" y="7"/>
                  <a:pt x="2" y="5"/>
                </a:cubicBezTo>
                <a:cubicBezTo>
                  <a:pt x="1" y="3"/>
                  <a:pt x="0" y="2"/>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38" name="Freeform 891"/>
          <p:cNvSpPr>
            <a:spLocks/>
          </p:cNvSpPr>
          <p:nvPr/>
        </p:nvSpPr>
        <p:spPr bwMode="auto">
          <a:xfrm>
            <a:off x="860425" y="2641600"/>
            <a:ext cx="71438" cy="22225"/>
          </a:xfrm>
          <a:custGeom>
            <a:avLst/>
            <a:gdLst/>
            <a:ahLst/>
            <a:cxnLst>
              <a:cxn ang="0">
                <a:pos x="37" y="12"/>
              </a:cxn>
              <a:cxn ang="0">
                <a:pos x="32" y="6"/>
              </a:cxn>
              <a:cxn ang="0">
                <a:pos x="21" y="1"/>
              </a:cxn>
              <a:cxn ang="0">
                <a:pos x="13" y="2"/>
              </a:cxn>
              <a:cxn ang="0">
                <a:pos x="0" y="3"/>
              </a:cxn>
            </a:cxnLst>
            <a:rect l="0" t="0" r="r" b="b"/>
            <a:pathLst>
              <a:path w="37" h="12">
                <a:moveTo>
                  <a:pt x="37" y="12"/>
                </a:moveTo>
                <a:cubicBezTo>
                  <a:pt x="37" y="12"/>
                  <a:pt x="36" y="9"/>
                  <a:pt x="32" y="6"/>
                </a:cubicBezTo>
                <a:cubicBezTo>
                  <a:pt x="27" y="4"/>
                  <a:pt x="25" y="1"/>
                  <a:pt x="21" y="1"/>
                </a:cubicBezTo>
                <a:cubicBezTo>
                  <a:pt x="18" y="1"/>
                  <a:pt x="14" y="0"/>
                  <a:pt x="13" y="2"/>
                </a:cubicBezTo>
                <a:cubicBezTo>
                  <a:pt x="12" y="4"/>
                  <a:pt x="6" y="5"/>
                  <a:pt x="0" y="3"/>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39" name="Freeform 892"/>
          <p:cNvSpPr>
            <a:spLocks/>
          </p:cNvSpPr>
          <p:nvPr/>
        </p:nvSpPr>
        <p:spPr bwMode="auto">
          <a:xfrm>
            <a:off x="922338" y="2690813"/>
            <a:ext cx="11112" cy="17462"/>
          </a:xfrm>
          <a:custGeom>
            <a:avLst/>
            <a:gdLst/>
            <a:ahLst/>
            <a:cxnLst>
              <a:cxn ang="0">
                <a:pos x="2" y="9"/>
              </a:cxn>
              <a:cxn ang="0">
                <a:pos x="6" y="0"/>
              </a:cxn>
            </a:cxnLst>
            <a:rect l="0" t="0" r="r" b="b"/>
            <a:pathLst>
              <a:path w="6" h="9">
                <a:moveTo>
                  <a:pt x="2" y="9"/>
                </a:moveTo>
                <a:cubicBezTo>
                  <a:pt x="2" y="9"/>
                  <a:pt x="0" y="1"/>
                  <a:pt x="6"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40" name="Freeform 893"/>
          <p:cNvSpPr>
            <a:spLocks/>
          </p:cNvSpPr>
          <p:nvPr/>
        </p:nvSpPr>
        <p:spPr bwMode="auto">
          <a:xfrm>
            <a:off x="576263" y="2522538"/>
            <a:ext cx="42862" cy="33337"/>
          </a:xfrm>
          <a:custGeom>
            <a:avLst/>
            <a:gdLst/>
            <a:ahLst/>
            <a:cxnLst>
              <a:cxn ang="0">
                <a:pos x="8" y="0"/>
              </a:cxn>
              <a:cxn ang="0">
                <a:pos x="1" y="10"/>
              </a:cxn>
              <a:cxn ang="0">
                <a:pos x="9" y="15"/>
              </a:cxn>
              <a:cxn ang="0">
                <a:pos x="13" y="11"/>
              </a:cxn>
              <a:cxn ang="0">
                <a:pos x="22" y="17"/>
              </a:cxn>
            </a:cxnLst>
            <a:rect l="0" t="0" r="r" b="b"/>
            <a:pathLst>
              <a:path w="22" h="17">
                <a:moveTo>
                  <a:pt x="8" y="0"/>
                </a:moveTo>
                <a:cubicBezTo>
                  <a:pt x="6" y="6"/>
                  <a:pt x="1" y="9"/>
                  <a:pt x="1" y="10"/>
                </a:cubicBezTo>
                <a:cubicBezTo>
                  <a:pt x="0" y="12"/>
                  <a:pt x="7" y="15"/>
                  <a:pt x="9" y="15"/>
                </a:cubicBezTo>
                <a:cubicBezTo>
                  <a:pt x="11" y="16"/>
                  <a:pt x="12" y="12"/>
                  <a:pt x="13" y="11"/>
                </a:cubicBezTo>
                <a:cubicBezTo>
                  <a:pt x="14" y="11"/>
                  <a:pt x="18" y="15"/>
                  <a:pt x="22" y="17"/>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41" name="Freeform 894"/>
          <p:cNvSpPr>
            <a:spLocks/>
          </p:cNvSpPr>
          <p:nvPr/>
        </p:nvSpPr>
        <p:spPr bwMode="auto">
          <a:xfrm>
            <a:off x="1057275" y="1924050"/>
            <a:ext cx="442913" cy="461963"/>
          </a:xfrm>
          <a:custGeom>
            <a:avLst/>
            <a:gdLst/>
            <a:ahLst/>
            <a:cxnLst>
              <a:cxn ang="0">
                <a:pos x="0" y="239"/>
              </a:cxn>
              <a:cxn ang="0">
                <a:pos x="7" y="240"/>
              </a:cxn>
              <a:cxn ang="0">
                <a:pos x="10" y="225"/>
              </a:cxn>
              <a:cxn ang="0">
                <a:pos x="18" y="219"/>
              </a:cxn>
              <a:cxn ang="0">
                <a:pos x="18" y="205"/>
              </a:cxn>
              <a:cxn ang="0">
                <a:pos x="21" y="197"/>
              </a:cxn>
              <a:cxn ang="0">
                <a:pos x="21" y="190"/>
              </a:cxn>
              <a:cxn ang="0">
                <a:pos x="14" y="185"/>
              </a:cxn>
              <a:cxn ang="0">
                <a:pos x="16" y="175"/>
              </a:cxn>
              <a:cxn ang="0">
                <a:pos x="14" y="162"/>
              </a:cxn>
              <a:cxn ang="0">
                <a:pos x="13" y="153"/>
              </a:cxn>
              <a:cxn ang="0">
                <a:pos x="18" y="141"/>
              </a:cxn>
              <a:cxn ang="0">
                <a:pos x="32" y="136"/>
              </a:cxn>
              <a:cxn ang="0">
                <a:pos x="38" y="132"/>
              </a:cxn>
              <a:cxn ang="0">
                <a:pos x="34" y="124"/>
              </a:cxn>
              <a:cxn ang="0">
                <a:pos x="37" y="117"/>
              </a:cxn>
              <a:cxn ang="0">
                <a:pos x="45" y="96"/>
              </a:cxn>
              <a:cxn ang="0">
                <a:pos x="51" y="90"/>
              </a:cxn>
              <a:cxn ang="0">
                <a:pos x="53" y="84"/>
              </a:cxn>
              <a:cxn ang="0">
                <a:pos x="66" y="70"/>
              </a:cxn>
              <a:cxn ang="0">
                <a:pos x="64" y="64"/>
              </a:cxn>
              <a:cxn ang="0">
                <a:pos x="68" y="57"/>
              </a:cxn>
              <a:cxn ang="0">
                <a:pos x="75" y="48"/>
              </a:cxn>
              <a:cxn ang="0">
                <a:pos x="89" y="48"/>
              </a:cxn>
              <a:cxn ang="0">
                <a:pos x="90" y="36"/>
              </a:cxn>
              <a:cxn ang="0">
                <a:pos x="111" y="40"/>
              </a:cxn>
              <a:cxn ang="0">
                <a:pos x="115" y="32"/>
              </a:cxn>
              <a:cxn ang="0">
                <a:pos x="114" y="25"/>
              </a:cxn>
              <a:cxn ang="0">
                <a:pos x="121" y="24"/>
              </a:cxn>
              <a:cxn ang="0">
                <a:pos x="131" y="19"/>
              </a:cxn>
              <a:cxn ang="0">
                <a:pos x="142" y="31"/>
              </a:cxn>
              <a:cxn ang="0">
                <a:pos x="155" y="33"/>
              </a:cxn>
              <a:cxn ang="0">
                <a:pos x="164" y="30"/>
              </a:cxn>
              <a:cxn ang="0">
                <a:pos x="174" y="34"/>
              </a:cxn>
              <a:cxn ang="0">
                <a:pos x="179" y="30"/>
              </a:cxn>
              <a:cxn ang="0">
                <a:pos x="185" y="28"/>
              </a:cxn>
              <a:cxn ang="0">
                <a:pos x="186" y="18"/>
              </a:cxn>
              <a:cxn ang="0">
                <a:pos x="195" y="6"/>
              </a:cxn>
              <a:cxn ang="0">
                <a:pos x="206" y="3"/>
              </a:cxn>
              <a:cxn ang="0">
                <a:pos x="212" y="0"/>
              </a:cxn>
              <a:cxn ang="0">
                <a:pos x="218" y="4"/>
              </a:cxn>
              <a:cxn ang="0">
                <a:pos x="229" y="11"/>
              </a:cxn>
              <a:cxn ang="0">
                <a:pos x="232" y="19"/>
              </a:cxn>
            </a:cxnLst>
            <a:rect l="0" t="0" r="r" b="b"/>
            <a:pathLst>
              <a:path w="232" h="242">
                <a:moveTo>
                  <a:pt x="0" y="239"/>
                </a:moveTo>
                <a:cubicBezTo>
                  <a:pt x="3" y="237"/>
                  <a:pt x="6" y="238"/>
                  <a:pt x="7" y="240"/>
                </a:cubicBezTo>
                <a:cubicBezTo>
                  <a:pt x="8" y="242"/>
                  <a:pt x="9" y="229"/>
                  <a:pt x="10" y="225"/>
                </a:cubicBezTo>
                <a:cubicBezTo>
                  <a:pt x="11" y="221"/>
                  <a:pt x="16" y="220"/>
                  <a:pt x="18" y="219"/>
                </a:cubicBezTo>
                <a:cubicBezTo>
                  <a:pt x="20" y="217"/>
                  <a:pt x="20" y="208"/>
                  <a:pt x="18" y="205"/>
                </a:cubicBezTo>
                <a:cubicBezTo>
                  <a:pt x="16" y="202"/>
                  <a:pt x="17" y="198"/>
                  <a:pt x="21" y="197"/>
                </a:cubicBezTo>
                <a:cubicBezTo>
                  <a:pt x="24" y="197"/>
                  <a:pt x="23" y="192"/>
                  <a:pt x="21" y="190"/>
                </a:cubicBezTo>
                <a:cubicBezTo>
                  <a:pt x="19" y="188"/>
                  <a:pt x="15" y="187"/>
                  <a:pt x="14" y="185"/>
                </a:cubicBezTo>
                <a:cubicBezTo>
                  <a:pt x="12" y="182"/>
                  <a:pt x="15" y="178"/>
                  <a:pt x="16" y="175"/>
                </a:cubicBezTo>
                <a:cubicBezTo>
                  <a:pt x="17" y="171"/>
                  <a:pt x="14" y="164"/>
                  <a:pt x="14" y="162"/>
                </a:cubicBezTo>
                <a:cubicBezTo>
                  <a:pt x="14" y="160"/>
                  <a:pt x="14" y="158"/>
                  <a:pt x="13" y="153"/>
                </a:cubicBezTo>
                <a:cubicBezTo>
                  <a:pt x="12" y="147"/>
                  <a:pt x="13" y="144"/>
                  <a:pt x="18" y="141"/>
                </a:cubicBezTo>
                <a:cubicBezTo>
                  <a:pt x="22" y="137"/>
                  <a:pt x="29" y="135"/>
                  <a:pt x="32" y="136"/>
                </a:cubicBezTo>
                <a:cubicBezTo>
                  <a:pt x="36" y="136"/>
                  <a:pt x="36" y="135"/>
                  <a:pt x="38" y="132"/>
                </a:cubicBezTo>
                <a:cubicBezTo>
                  <a:pt x="39" y="130"/>
                  <a:pt x="34" y="125"/>
                  <a:pt x="34" y="124"/>
                </a:cubicBezTo>
                <a:cubicBezTo>
                  <a:pt x="33" y="123"/>
                  <a:pt x="33" y="121"/>
                  <a:pt x="37" y="117"/>
                </a:cubicBezTo>
                <a:cubicBezTo>
                  <a:pt x="42" y="113"/>
                  <a:pt x="45" y="98"/>
                  <a:pt x="45" y="96"/>
                </a:cubicBezTo>
                <a:cubicBezTo>
                  <a:pt x="44" y="93"/>
                  <a:pt x="46" y="90"/>
                  <a:pt x="51" y="90"/>
                </a:cubicBezTo>
                <a:cubicBezTo>
                  <a:pt x="55" y="90"/>
                  <a:pt x="52" y="88"/>
                  <a:pt x="53" y="84"/>
                </a:cubicBezTo>
                <a:cubicBezTo>
                  <a:pt x="54" y="81"/>
                  <a:pt x="64" y="71"/>
                  <a:pt x="66" y="70"/>
                </a:cubicBezTo>
                <a:cubicBezTo>
                  <a:pt x="67" y="70"/>
                  <a:pt x="65" y="66"/>
                  <a:pt x="64" y="64"/>
                </a:cubicBezTo>
                <a:cubicBezTo>
                  <a:pt x="63" y="61"/>
                  <a:pt x="66" y="60"/>
                  <a:pt x="68" y="57"/>
                </a:cubicBezTo>
                <a:cubicBezTo>
                  <a:pt x="71" y="55"/>
                  <a:pt x="72" y="50"/>
                  <a:pt x="75" y="48"/>
                </a:cubicBezTo>
                <a:cubicBezTo>
                  <a:pt x="78" y="46"/>
                  <a:pt x="89" y="48"/>
                  <a:pt x="89" y="48"/>
                </a:cubicBezTo>
                <a:cubicBezTo>
                  <a:pt x="90" y="36"/>
                  <a:pt x="90" y="36"/>
                  <a:pt x="90" y="36"/>
                </a:cubicBezTo>
                <a:cubicBezTo>
                  <a:pt x="90" y="36"/>
                  <a:pt x="109" y="40"/>
                  <a:pt x="111" y="40"/>
                </a:cubicBezTo>
                <a:cubicBezTo>
                  <a:pt x="113" y="40"/>
                  <a:pt x="115" y="34"/>
                  <a:pt x="115" y="32"/>
                </a:cubicBezTo>
                <a:cubicBezTo>
                  <a:pt x="115" y="30"/>
                  <a:pt x="114" y="25"/>
                  <a:pt x="114" y="25"/>
                </a:cubicBezTo>
                <a:cubicBezTo>
                  <a:pt x="114" y="25"/>
                  <a:pt x="118" y="24"/>
                  <a:pt x="121" y="24"/>
                </a:cubicBezTo>
                <a:cubicBezTo>
                  <a:pt x="123" y="24"/>
                  <a:pt x="127" y="19"/>
                  <a:pt x="131" y="19"/>
                </a:cubicBezTo>
                <a:cubicBezTo>
                  <a:pt x="135" y="19"/>
                  <a:pt x="140" y="28"/>
                  <a:pt x="142" y="31"/>
                </a:cubicBezTo>
                <a:cubicBezTo>
                  <a:pt x="144" y="34"/>
                  <a:pt x="153" y="33"/>
                  <a:pt x="155" y="33"/>
                </a:cubicBezTo>
                <a:cubicBezTo>
                  <a:pt x="156" y="33"/>
                  <a:pt x="162" y="30"/>
                  <a:pt x="164" y="30"/>
                </a:cubicBezTo>
                <a:cubicBezTo>
                  <a:pt x="166" y="29"/>
                  <a:pt x="171" y="33"/>
                  <a:pt x="174" y="34"/>
                </a:cubicBezTo>
                <a:cubicBezTo>
                  <a:pt x="177" y="35"/>
                  <a:pt x="177" y="32"/>
                  <a:pt x="179" y="30"/>
                </a:cubicBezTo>
                <a:cubicBezTo>
                  <a:pt x="181" y="29"/>
                  <a:pt x="183" y="28"/>
                  <a:pt x="185" y="28"/>
                </a:cubicBezTo>
                <a:cubicBezTo>
                  <a:pt x="187" y="27"/>
                  <a:pt x="186" y="22"/>
                  <a:pt x="186" y="18"/>
                </a:cubicBezTo>
                <a:cubicBezTo>
                  <a:pt x="187" y="13"/>
                  <a:pt x="193" y="9"/>
                  <a:pt x="195" y="6"/>
                </a:cubicBezTo>
                <a:cubicBezTo>
                  <a:pt x="198" y="3"/>
                  <a:pt x="204" y="3"/>
                  <a:pt x="206" y="3"/>
                </a:cubicBezTo>
                <a:cubicBezTo>
                  <a:pt x="209" y="3"/>
                  <a:pt x="210" y="0"/>
                  <a:pt x="212" y="0"/>
                </a:cubicBezTo>
                <a:cubicBezTo>
                  <a:pt x="213" y="0"/>
                  <a:pt x="215" y="2"/>
                  <a:pt x="218" y="4"/>
                </a:cubicBezTo>
                <a:cubicBezTo>
                  <a:pt x="220" y="7"/>
                  <a:pt x="227" y="8"/>
                  <a:pt x="229" y="11"/>
                </a:cubicBezTo>
                <a:cubicBezTo>
                  <a:pt x="231" y="13"/>
                  <a:pt x="232" y="16"/>
                  <a:pt x="232" y="19"/>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42" name="Freeform 895"/>
          <p:cNvSpPr>
            <a:spLocks/>
          </p:cNvSpPr>
          <p:nvPr/>
        </p:nvSpPr>
        <p:spPr bwMode="auto">
          <a:xfrm>
            <a:off x="1285875" y="1970088"/>
            <a:ext cx="85725" cy="139700"/>
          </a:xfrm>
          <a:custGeom>
            <a:avLst/>
            <a:gdLst/>
            <a:ahLst/>
            <a:cxnLst>
              <a:cxn ang="0">
                <a:pos x="45" y="73"/>
              </a:cxn>
              <a:cxn ang="0">
                <a:pos x="45" y="73"/>
              </a:cxn>
              <a:cxn ang="0">
                <a:pos x="39" y="65"/>
              </a:cxn>
              <a:cxn ang="0">
                <a:pos x="42" y="54"/>
              </a:cxn>
              <a:cxn ang="0">
                <a:pos x="39" y="47"/>
              </a:cxn>
              <a:cxn ang="0">
                <a:pos x="40" y="40"/>
              </a:cxn>
              <a:cxn ang="0">
                <a:pos x="36" y="30"/>
              </a:cxn>
              <a:cxn ang="0">
                <a:pos x="34" y="21"/>
              </a:cxn>
              <a:cxn ang="0">
                <a:pos x="19" y="14"/>
              </a:cxn>
              <a:cxn ang="0">
                <a:pos x="0" y="0"/>
              </a:cxn>
            </a:cxnLst>
            <a:rect l="0" t="0" r="r" b="b"/>
            <a:pathLst>
              <a:path w="45" h="73">
                <a:moveTo>
                  <a:pt x="45" y="73"/>
                </a:moveTo>
                <a:cubicBezTo>
                  <a:pt x="45" y="73"/>
                  <a:pt x="45" y="73"/>
                  <a:pt x="45" y="73"/>
                </a:cubicBezTo>
                <a:cubicBezTo>
                  <a:pt x="44" y="68"/>
                  <a:pt x="41" y="67"/>
                  <a:pt x="39" y="65"/>
                </a:cubicBezTo>
                <a:cubicBezTo>
                  <a:pt x="38" y="62"/>
                  <a:pt x="41" y="56"/>
                  <a:pt x="42" y="54"/>
                </a:cubicBezTo>
                <a:cubicBezTo>
                  <a:pt x="43" y="53"/>
                  <a:pt x="40" y="49"/>
                  <a:pt x="39" y="47"/>
                </a:cubicBezTo>
                <a:cubicBezTo>
                  <a:pt x="38" y="45"/>
                  <a:pt x="39" y="43"/>
                  <a:pt x="40" y="40"/>
                </a:cubicBezTo>
                <a:cubicBezTo>
                  <a:pt x="41" y="36"/>
                  <a:pt x="35" y="32"/>
                  <a:pt x="36" y="30"/>
                </a:cubicBezTo>
                <a:cubicBezTo>
                  <a:pt x="38" y="28"/>
                  <a:pt x="36" y="25"/>
                  <a:pt x="34" y="21"/>
                </a:cubicBezTo>
                <a:cubicBezTo>
                  <a:pt x="32" y="17"/>
                  <a:pt x="23" y="14"/>
                  <a:pt x="19" y="14"/>
                </a:cubicBezTo>
                <a:cubicBezTo>
                  <a:pt x="16" y="14"/>
                  <a:pt x="6" y="5"/>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43" name="Freeform 897"/>
          <p:cNvSpPr>
            <a:spLocks/>
          </p:cNvSpPr>
          <p:nvPr/>
        </p:nvSpPr>
        <p:spPr bwMode="auto">
          <a:xfrm>
            <a:off x="3841750" y="2916238"/>
            <a:ext cx="161925" cy="95250"/>
          </a:xfrm>
          <a:custGeom>
            <a:avLst/>
            <a:gdLst/>
            <a:ahLst/>
            <a:cxnLst>
              <a:cxn ang="0">
                <a:pos x="0" y="50"/>
              </a:cxn>
              <a:cxn ang="0">
                <a:pos x="22" y="35"/>
              </a:cxn>
              <a:cxn ang="0">
                <a:pos x="33" y="22"/>
              </a:cxn>
              <a:cxn ang="0">
                <a:pos x="41" y="25"/>
              </a:cxn>
              <a:cxn ang="0">
                <a:pos x="54" y="25"/>
              </a:cxn>
              <a:cxn ang="0">
                <a:pos x="52" y="17"/>
              </a:cxn>
              <a:cxn ang="0">
                <a:pos x="65" y="14"/>
              </a:cxn>
              <a:cxn ang="0">
                <a:pos x="70" y="10"/>
              </a:cxn>
              <a:cxn ang="0">
                <a:pos x="74" y="7"/>
              </a:cxn>
              <a:cxn ang="0">
                <a:pos x="77" y="1"/>
              </a:cxn>
              <a:cxn ang="0">
                <a:pos x="85" y="8"/>
              </a:cxn>
              <a:cxn ang="0">
                <a:pos x="85" y="8"/>
              </a:cxn>
            </a:cxnLst>
            <a:rect l="0" t="0" r="r" b="b"/>
            <a:pathLst>
              <a:path w="85" h="50">
                <a:moveTo>
                  <a:pt x="0" y="50"/>
                </a:moveTo>
                <a:cubicBezTo>
                  <a:pt x="4" y="42"/>
                  <a:pt x="19" y="37"/>
                  <a:pt x="22" y="35"/>
                </a:cubicBezTo>
                <a:cubicBezTo>
                  <a:pt x="25" y="33"/>
                  <a:pt x="33" y="22"/>
                  <a:pt x="33" y="22"/>
                </a:cubicBezTo>
                <a:cubicBezTo>
                  <a:pt x="34" y="22"/>
                  <a:pt x="37" y="21"/>
                  <a:pt x="41" y="25"/>
                </a:cubicBezTo>
                <a:cubicBezTo>
                  <a:pt x="46" y="28"/>
                  <a:pt x="52" y="25"/>
                  <a:pt x="54" y="25"/>
                </a:cubicBezTo>
                <a:cubicBezTo>
                  <a:pt x="55" y="24"/>
                  <a:pt x="54" y="20"/>
                  <a:pt x="52" y="17"/>
                </a:cubicBezTo>
                <a:cubicBezTo>
                  <a:pt x="51" y="15"/>
                  <a:pt x="63" y="14"/>
                  <a:pt x="65" y="14"/>
                </a:cubicBezTo>
                <a:cubicBezTo>
                  <a:pt x="67" y="14"/>
                  <a:pt x="67" y="9"/>
                  <a:pt x="70" y="10"/>
                </a:cubicBezTo>
                <a:cubicBezTo>
                  <a:pt x="73" y="10"/>
                  <a:pt x="73" y="9"/>
                  <a:pt x="74" y="7"/>
                </a:cubicBezTo>
                <a:cubicBezTo>
                  <a:pt x="76" y="4"/>
                  <a:pt x="74" y="2"/>
                  <a:pt x="77" y="1"/>
                </a:cubicBezTo>
                <a:cubicBezTo>
                  <a:pt x="80" y="0"/>
                  <a:pt x="85" y="8"/>
                  <a:pt x="85" y="8"/>
                </a:cubicBezTo>
                <a:cubicBezTo>
                  <a:pt x="85" y="8"/>
                  <a:pt x="85" y="8"/>
                  <a:pt x="85" y="8"/>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44" name="Freeform 899"/>
          <p:cNvSpPr>
            <a:spLocks/>
          </p:cNvSpPr>
          <p:nvPr/>
        </p:nvSpPr>
        <p:spPr bwMode="auto">
          <a:xfrm>
            <a:off x="3902075" y="3049588"/>
            <a:ext cx="46038" cy="22225"/>
          </a:xfrm>
          <a:custGeom>
            <a:avLst/>
            <a:gdLst/>
            <a:ahLst/>
            <a:cxnLst>
              <a:cxn ang="0">
                <a:pos x="24" y="0"/>
              </a:cxn>
              <a:cxn ang="0">
                <a:pos x="7" y="4"/>
              </a:cxn>
              <a:cxn ang="0">
                <a:pos x="0" y="12"/>
              </a:cxn>
            </a:cxnLst>
            <a:rect l="0" t="0" r="r" b="b"/>
            <a:pathLst>
              <a:path w="24" h="12">
                <a:moveTo>
                  <a:pt x="24" y="0"/>
                </a:moveTo>
                <a:cubicBezTo>
                  <a:pt x="17" y="7"/>
                  <a:pt x="9" y="4"/>
                  <a:pt x="7" y="4"/>
                </a:cubicBezTo>
                <a:cubicBezTo>
                  <a:pt x="6" y="5"/>
                  <a:pt x="2" y="9"/>
                  <a:pt x="0" y="12"/>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45" name="Freeform 900"/>
          <p:cNvSpPr>
            <a:spLocks/>
          </p:cNvSpPr>
          <p:nvPr/>
        </p:nvSpPr>
        <p:spPr bwMode="auto">
          <a:xfrm>
            <a:off x="3289300" y="3700463"/>
            <a:ext cx="139700" cy="104775"/>
          </a:xfrm>
          <a:custGeom>
            <a:avLst/>
            <a:gdLst/>
            <a:ahLst/>
            <a:cxnLst>
              <a:cxn ang="0">
                <a:pos x="29" y="55"/>
              </a:cxn>
              <a:cxn ang="0">
                <a:pos x="37" y="50"/>
              </a:cxn>
              <a:cxn ang="0">
                <a:pos x="45" y="49"/>
              </a:cxn>
              <a:cxn ang="0">
                <a:pos x="51" y="49"/>
              </a:cxn>
              <a:cxn ang="0">
                <a:pos x="49" y="41"/>
              </a:cxn>
              <a:cxn ang="0">
                <a:pos x="54" y="40"/>
              </a:cxn>
              <a:cxn ang="0">
                <a:pos x="57" y="34"/>
              </a:cxn>
              <a:cxn ang="0">
                <a:pos x="65" y="32"/>
              </a:cxn>
              <a:cxn ang="0">
                <a:pos x="72" y="21"/>
              </a:cxn>
              <a:cxn ang="0">
                <a:pos x="70" y="10"/>
              </a:cxn>
              <a:cxn ang="0">
                <a:pos x="70" y="1"/>
              </a:cxn>
              <a:cxn ang="0">
                <a:pos x="61" y="3"/>
              </a:cxn>
              <a:cxn ang="0">
                <a:pos x="56" y="1"/>
              </a:cxn>
              <a:cxn ang="0">
                <a:pos x="51" y="6"/>
              </a:cxn>
              <a:cxn ang="0">
                <a:pos x="46" y="6"/>
              </a:cxn>
              <a:cxn ang="0">
                <a:pos x="37" y="3"/>
              </a:cxn>
              <a:cxn ang="0">
                <a:pos x="22" y="2"/>
              </a:cxn>
              <a:cxn ang="0">
                <a:pos x="11" y="4"/>
              </a:cxn>
              <a:cxn ang="0">
                <a:pos x="2" y="13"/>
              </a:cxn>
              <a:cxn ang="0">
                <a:pos x="3" y="24"/>
              </a:cxn>
              <a:cxn ang="0">
                <a:pos x="8" y="34"/>
              </a:cxn>
            </a:cxnLst>
            <a:rect l="0" t="0" r="r" b="b"/>
            <a:pathLst>
              <a:path w="73" h="55">
                <a:moveTo>
                  <a:pt x="29" y="55"/>
                </a:moveTo>
                <a:cubicBezTo>
                  <a:pt x="32" y="52"/>
                  <a:pt x="37" y="51"/>
                  <a:pt x="37" y="50"/>
                </a:cubicBezTo>
                <a:cubicBezTo>
                  <a:pt x="37" y="49"/>
                  <a:pt x="42" y="49"/>
                  <a:pt x="45" y="49"/>
                </a:cubicBezTo>
                <a:cubicBezTo>
                  <a:pt x="49" y="49"/>
                  <a:pt x="47" y="49"/>
                  <a:pt x="51" y="49"/>
                </a:cubicBezTo>
                <a:cubicBezTo>
                  <a:pt x="54" y="50"/>
                  <a:pt x="50" y="44"/>
                  <a:pt x="49" y="41"/>
                </a:cubicBezTo>
                <a:cubicBezTo>
                  <a:pt x="48" y="38"/>
                  <a:pt x="50" y="39"/>
                  <a:pt x="54" y="40"/>
                </a:cubicBezTo>
                <a:cubicBezTo>
                  <a:pt x="58" y="40"/>
                  <a:pt x="56" y="36"/>
                  <a:pt x="57" y="34"/>
                </a:cubicBezTo>
                <a:cubicBezTo>
                  <a:pt x="59" y="32"/>
                  <a:pt x="62" y="33"/>
                  <a:pt x="65" y="32"/>
                </a:cubicBezTo>
                <a:cubicBezTo>
                  <a:pt x="68" y="30"/>
                  <a:pt x="71" y="24"/>
                  <a:pt x="72" y="21"/>
                </a:cubicBezTo>
                <a:cubicBezTo>
                  <a:pt x="73" y="19"/>
                  <a:pt x="72" y="12"/>
                  <a:pt x="70" y="10"/>
                </a:cubicBezTo>
                <a:cubicBezTo>
                  <a:pt x="69" y="8"/>
                  <a:pt x="68" y="3"/>
                  <a:pt x="70" y="1"/>
                </a:cubicBezTo>
                <a:cubicBezTo>
                  <a:pt x="70" y="1"/>
                  <a:pt x="64" y="3"/>
                  <a:pt x="61" y="3"/>
                </a:cubicBezTo>
                <a:cubicBezTo>
                  <a:pt x="59" y="3"/>
                  <a:pt x="58" y="0"/>
                  <a:pt x="56" y="1"/>
                </a:cubicBezTo>
                <a:cubicBezTo>
                  <a:pt x="54" y="2"/>
                  <a:pt x="51" y="3"/>
                  <a:pt x="51" y="6"/>
                </a:cubicBezTo>
                <a:cubicBezTo>
                  <a:pt x="51" y="8"/>
                  <a:pt x="48" y="7"/>
                  <a:pt x="46" y="6"/>
                </a:cubicBezTo>
                <a:cubicBezTo>
                  <a:pt x="45" y="5"/>
                  <a:pt x="40" y="4"/>
                  <a:pt x="37" y="3"/>
                </a:cubicBezTo>
                <a:cubicBezTo>
                  <a:pt x="34" y="3"/>
                  <a:pt x="25" y="2"/>
                  <a:pt x="22" y="2"/>
                </a:cubicBezTo>
                <a:cubicBezTo>
                  <a:pt x="19" y="2"/>
                  <a:pt x="14" y="2"/>
                  <a:pt x="11" y="4"/>
                </a:cubicBezTo>
                <a:cubicBezTo>
                  <a:pt x="9" y="6"/>
                  <a:pt x="3" y="12"/>
                  <a:pt x="2" y="13"/>
                </a:cubicBezTo>
                <a:cubicBezTo>
                  <a:pt x="0" y="15"/>
                  <a:pt x="2" y="22"/>
                  <a:pt x="3" y="24"/>
                </a:cubicBezTo>
                <a:cubicBezTo>
                  <a:pt x="5" y="25"/>
                  <a:pt x="8" y="29"/>
                  <a:pt x="8" y="34"/>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46" name="Freeform 901"/>
          <p:cNvSpPr>
            <a:spLocks/>
          </p:cNvSpPr>
          <p:nvPr/>
        </p:nvSpPr>
        <p:spPr bwMode="auto">
          <a:xfrm>
            <a:off x="3238500" y="3543300"/>
            <a:ext cx="139700" cy="165100"/>
          </a:xfrm>
          <a:custGeom>
            <a:avLst/>
            <a:gdLst/>
            <a:ahLst/>
            <a:cxnLst>
              <a:cxn ang="0">
                <a:pos x="0" y="0"/>
              </a:cxn>
              <a:cxn ang="0">
                <a:pos x="1" y="2"/>
              </a:cxn>
              <a:cxn ang="0">
                <a:pos x="4" y="7"/>
              </a:cxn>
              <a:cxn ang="0">
                <a:pos x="3" y="13"/>
              </a:cxn>
              <a:cxn ang="0">
                <a:pos x="9" y="15"/>
              </a:cxn>
              <a:cxn ang="0">
                <a:pos x="14" y="14"/>
              </a:cxn>
              <a:cxn ang="0">
                <a:pos x="14" y="25"/>
              </a:cxn>
              <a:cxn ang="0">
                <a:pos x="12" y="31"/>
              </a:cxn>
              <a:cxn ang="0">
                <a:pos x="13" y="35"/>
              </a:cxn>
              <a:cxn ang="0">
                <a:pos x="12" y="42"/>
              </a:cxn>
              <a:cxn ang="0">
                <a:pos x="26" y="34"/>
              </a:cxn>
              <a:cxn ang="0">
                <a:pos x="34" y="35"/>
              </a:cxn>
              <a:cxn ang="0">
                <a:pos x="45" y="31"/>
              </a:cxn>
              <a:cxn ang="0">
                <a:pos x="55" y="37"/>
              </a:cxn>
              <a:cxn ang="0">
                <a:pos x="61" y="46"/>
              </a:cxn>
              <a:cxn ang="0">
                <a:pos x="60" y="53"/>
              </a:cxn>
              <a:cxn ang="0">
                <a:pos x="64" y="60"/>
              </a:cxn>
              <a:cxn ang="0">
                <a:pos x="72" y="70"/>
              </a:cxn>
              <a:cxn ang="0">
                <a:pos x="71" y="73"/>
              </a:cxn>
              <a:cxn ang="0">
                <a:pos x="71" y="80"/>
              </a:cxn>
              <a:cxn ang="0">
                <a:pos x="67" y="86"/>
              </a:cxn>
            </a:cxnLst>
            <a:rect l="0" t="0" r="r" b="b"/>
            <a:pathLst>
              <a:path w="73" h="86">
                <a:moveTo>
                  <a:pt x="0" y="0"/>
                </a:moveTo>
                <a:cubicBezTo>
                  <a:pt x="1" y="2"/>
                  <a:pt x="1" y="2"/>
                  <a:pt x="1" y="2"/>
                </a:cubicBezTo>
                <a:cubicBezTo>
                  <a:pt x="1" y="2"/>
                  <a:pt x="4" y="4"/>
                  <a:pt x="4" y="7"/>
                </a:cubicBezTo>
                <a:cubicBezTo>
                  <a:pt x="4" y="10"/>
                  <a:pt x="2" y="11"/>
                  <a:pt x="3" y="13"/>
                </a:cubicBezTo>
                <a:cubicBezTo>
                  <a:pt x="5" y="15"/>
                  <a:pt x="7" y="16"/>
                  <a:pt x="9" y="15"/>
                </a:cubicBezTo>
                <a:cubicBezTo>
                  <a:pt x="11" y="13"/>
                  <a:pt x="13" y="12"/>
                  <a:pt x="14" y="14"/>
                </a:cubicBezTo>
                <a:cubicBezTo>
                  <a:pt x="14" y="16"/>
                  <a:pt x="14" y="23"/>
                  <a:pt x="14" y="25"/>
                </a:cubicBezTo>
                <a:cubicBezTo>
                  <a:pt x="13" y="27"/>
                  <a:pt x="10" y="31"/>
                  <a:pt x="12" y="31"/>
                </a:cubicBezTo>
                <a:cubicBezTo>
                  <a:pt x="13" y="32"/>
                  <a:pt x="15" y="33"/>
                  <a:pt x="13" y="35"/>
                </a:cubicBezTo>
                <a:cubicBezTo>
                  <a:pt x="11" y="37"/>
                  <a:pt x="8" y="43"/>
                  <a:pt x="12" y="42"/>
                </a:cubicBezTo>
                <a:cubicBezTo>
                  <a:pt x="15" y="41"/>
                  <a:pt x="25" y="33"/>
                  <a:pt x="26" y="34"/>
                </a:cubicBezTo>
                <a:cubicBezTo>
                  <a:pt x="28" y="34"/>
                  <a:pt x="31" y="36"/>
                  <a:pt x="34" y="35"/>
                </a:cubicBezTo>
                <a:cubicBezTo>
                  <a:pt x="38" y="35"/>
                  <a:pt x="39" y="31"/>
                  <a:pt x="45" y="31"/>
                </a:cubicBezTo>
                <a:cubicBezTo>
                  <a:pt x="50" y="31"/>
                  <a:pt x="52" y="35"/>
                  <a:pt x="55" y="37"/>
                </a:cubicBezTo>
                <a:cubicBezTo>
                  <a:pt x="59" y="40"/>
                  <a:pt x="61" y="44"/>
                  <a:pt x="61" y="46"/>
                </a:cubicBezTo>
                <a:cubicBezTo>
                  <a:pt x="61" y="48"/>
                  <a:pt x="60" y="49"/>
                  <a:pt x="60" y="53"/>
                </a:cubicBezTo>
                <a:cubicBezTo>
                  <a:pt x="60" y="56"/>
                  <a:pt x="62" y="58"/>
                  <a:pt x="64" y="60"/>
                </a:cubicBezTo>
                <a:cubicBezTo>
                  <a:pt x="67" y="62"/>
                  <a:pt x="73" y="68"/>
                  <a:pt x="72" y="70"/>
                </a:cubicBezTo>
                <a:cubicBezTo>
                  <a:pt x="72" y="71"/>
                  <a:pt x="71" y="70"/>
                  <a:pt x="71" y="73"/>
                </a:cubicBezTo>
                <a:cubicBezTo>
                  <a:pt x="71" y="76"/>
                  <a:pt x="72" y="78"/>
                  <a:pt x="71" y="80"/>
                </a:cubicBezTo>
                <a:cubicBezTo>
                  <a:pt x="69" y="81"/>
                  <a:pt x="67" y="86"/>
                  <a:pt x="67" y="86"/>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47" name="Freeform 902"/>
          <p:cNvSpPr>
            <a:spLocks/>
          </p:cNvSpPr>
          <p:nvPr/>
        </p:nvSpPr>
        <p:spPr bwMode="auto">
          <a:xfrm>
            <a:off x="3287713" y="3492500"/>
            <a:ext cx="139700" cy="209550"/>
          </a:xfrm>
          <a:custGeom>
            <a:avLst/>
            <a:gdLst/>
            <a:ahLst/>
            <a:cxnLst>
              <a:cxn ang="0">
                <a:pos x="71" y="110"/>
              </a:cxn>
              <a:cxn ang="0">
                <a:pos x="73" y="100"/>
              </a:cxn>
              <a:cxn ang="0">
                <a:pos x="69" y="93"/>
              </a:cxn>
              <a:cxn ang="0">
                <a:pos x="66" y="87"/>
              </a:cxn>
              <a:cxn ang="0">
                <a:pos x="60" y="79"/>
              </a:cxn>
              <a:cxn ang="0">
                <a:pos x="54" y="73"/>
              </a:cxn>
              <a:cxn ang="0">
                <a:pos x="46" y="63"/>
              </a:cxn>
              <a:cxn ang="0">
                <a:pos x="38" y="53"/>
              </a:cxn>
              <a:cxn ang="0">
                <a:pos x="27" y="46"/>
              </a:cxn>
              <a:cxn ang="0">
                <a:pos x="26" y="41"/>
              </a:cxn>
              <a:cxn ang="0">
                <a:pos x="29" y="40"/>
              </a:cxn>
              <a:cxn ang="0">
                <a:pos x="35" y="36"/>
              </a:cxn>
              <a:cxn ang="0">
                <a:pos x="33" y="31"/>
              </a:cxn>
              <a:cxn ang="0">
                <a:pos x="27" y="21"/>
              </a:cxn>
              <a:cxn ang="0">
                <a:pos x="16" y="23"/>
              </a:cxn>
              <a:cxn ang="0">
                <a:pos x="11" y="15"/>
              </a:cxn>
              <a:cxn ang="0">
                <a:pos x="6" y="7"/>
              </a:cxn>
              <a:cxn ang="0">
                <a:pos x="0" y="0"/>
              </a:cxn>
              <a:cxn ang="0">
                <a:pos x="0" y="0"/>
              </a:cxn>
            </a:cxnLst>
            <a:rect l="0" t="0" r="r" b="b"/>
            <a:pathLst>
              <a:path w="73" h="110">
                <a:moveTo>
                  <a:pt x="71" y="110"/>
                </a:moveTo>
                <a:cubicBezTo>
                  <a:pt x="73" y="109"/>
                  <a:pt x="73" y="104"/>
                  <a:pt x="73" y="100"/>
                </a:cubicBezTo>
                <a:cubicBezTo>
                  <a:pt x="73" y="96"/>
                  <a:pt x="69" y="97"/>
                  <a:pt x="69" y="93"/>
                </a:cubicBezTo>
                <a:cubicBezTo>
                  <a:pt x="68" y="89"/>
                  <a:pt x="68" y="88"/>
                  <a:pt x="66" y="87"/>
                </a:cubicBezTo>
                <a:cubicBezTo>
                  <a:pt x="63" y="86"/>
                  <a:pt x="61" y="83"/>
                  <a:pt x="60" y="79"/>
                </a:cubicBezTo>
                <a:cubicBezTo>
                  <a:pt x="59" y="74"/>
                  <a:pt x="56" y="74"/>
                  <a:pt x="54" y="73"/>
                </a:cubicBezTo>
                <a:cubicBezTo>
                  <a:pt x="51" y="71"/>
                  <a:pt x="49" y="67"/>
                  <a:pt x="46" y="63"/>
                </a:cubicBezTo>
                <a:cubicBezTo>
                  <a:pt x="44" y="59"/>
                  <a:pt x="42" y="56"/>
                  <a:pt x="38" y="53"/>
                </a:cubicBezTo>
                <a:cubicBezTo>
                  <a:pt x="34" y="49"/>
                  <a:pt x="31" y="47"/>
                  <a:pt x="27" y="46"/>
                </a:cubicBezTo>
                <a:cubicBezTo>
                  <a:pt x="24" y="46"/>
                  <a:pt x="26" y="44"/>
                  <a:pt x="26" y="41"/>
                </a:cubicBezTo>
                <a:cubicBezTo>
                  <a:pt x="26" y="37"/>
                  <a:pt x="28" y="39"/>
                  <a:pt x="29" y="40"/>
                </a:cubicBezTo>
                <a:cubicBezTo>
                  <a:pt x="31" y="42"/>
                  <a:pt x="34" y="38"/>
                  <a:pt x="35" y="36"/>
                </a:cubicBezTo>
                <a:cubicBezTo>
                  <a:pt x="36" y="34"/>
                  <a:pt x="35" y="32"/>
                  <a:pt x="33" y="31"/>
                </a:cubicBezTo>
                <a:cubicBezTo>
                  <a:pt x="31" y="29"/>
                  <a:pt x="30" y="23"/>
                  <a:pt x="27" y="21"/>
                </a:cubicBezTo>
                <a:cubicBezTo>
                  <a:pt x="24" y="19"/>
                  <a:pt x="22" y="24"/>
                  <a:pt x="16" y="23"/>
                </a:cubicBezTo>
                <a:cubicBezTo>
                  <a:pt x="10" y="23"/>
                  <a:pt x="11" y="19"/>
                  <a:pt x="11" y="15"/>
                </a:cubicBezTo>
                <a:cubicBezTo>
                  <a:pt x="11" y="12"/>
                  <a:pt x="11" y="11"/>
                  <a:pt x="6" y="7"/>
                </a:cubicBezTo>
                <a:cubicBezTo>
                  <a:pt x="1" y="4"/>
                  <a:pt x="0" y="0"/>
                  <a:pt x="0" y="0"/>
                </a:cubicBezTo>
                <a:cubicBezTo>
                  <a:pt x="0" y="0"/>
                  <a:pt x="0" y="0"/>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48" name="Freeform 903"/>
          <p:cNvSpPr>
            <a:spLocks/>
          </p:cNvSpPr>
          <p:nvPr/>
        </p:nvSpPr>
        <p:spPr bwMode="auto">
          <a:xfrm>
            <a:off x="2276475" y="3048000"/>
            <a:ext cx="373063" cy="258763"/>
          </a:xfrm>
          <a:custGeom>
            <a:avLst/>
            <a:gdLst/>
            <a:ahLst/>
            <a:cxnLst>
              <a:cxn ang="0">
                <a:pos x="51" y="135"/>
              </a:cxn>
              <a:cxn ang="0">
                <a:pos x="68" y="132"/>
              </a:cxn>
              <a:cxn ang="0">
                <a:pos x="79" y="125"/>
              </a:cxn>
              <a:cxn ang="0">
                <a:pos x="82" y="113"/>
              </a:cxn>
              <a:cxn ang="0">
                <a:pos x="89" y="109"/>
              </a:cxn>
              <a:cxn ang="0">
                <a:pos x="96" y="108"/>
              </a:cxn>
              <a:cxn ang="0">
                <a:pos x="102" y="104"/>
              </a:cxn>
              <a:cxn ang="0">
                <a:pos x="110" y="102"/>
              </a:cxn>
              <a:cxn ang="0">
                <a:pos x="116" y="103"/>
              </a:cxn>
              <a:cxn ang="0">
                <a:pos x="121" y="87"/>
              </a:cxn>
              <a:cxn ang="0">
                <a:pos x="133" y="78"/>
              </a:cxn>
              <a:cxn ang="0">
                <a:pos x="127" y="71"/>
              </a:cxn>
              <a:cxn ang="0">
                <a:pos x="139" y="70"/>
              </a:cxn>
              <a:cxn ang="0">
                <a:pos x="141" y="60"/>
              </a:cxn>
              <a:cxn ang="0">
                <a:pos x="150" y="50"/>
              </a:cxn>
              <a:cxn ang="0">
                <a:pos x="144" y="39"/>
              </a:cxn>
              <a:cxn ang="0">
                <a:pos x="156" y="31"/>
              </a:cxn>
              <a:cxn ang="0">
                <a:pos x="169" y="25"/>
              </a:cxn>
              <a:cxn ang="0">
                <a:pos x="179" y="26"/>
              </a:cxn>
              <a:cxn ang="0">
                <a:pos x="193" y="23"/>
              </a:cxn>
              <a:cxn ang="0">
                <a:pos x="195" y="18"/>
              </a:cxn>
              <a:cxn ang="0">
                <a:pos x="186" y="18"/>
              </a:cxn>
              <a:cxn ang="0">
                <a:pos x="179" y="20"/>
              </a:cxn>
              <a:cxn ang="0">
                <a:pos x="173" y="17"/>
              </a:cxn>
              <a:cxn ang="0">
                <a:pos x="156" y="27"/>
              </a:cxn>
              <a:cxn ang="0">
                <a:pos x="148" y="26"/>
              </a:cxn>
              <a:cxn ang="0">
                <a:pos x="149" y="12"/>
              </a:cxn>
              <a:cxn ang="0">
                <a:pos x="140" y="1"/>
              </a:cxn>
              <a:cxn ang="0">
                <a:pos x="131" y="13"/>
              </a:cxn>
              <a:cxn ang="0">
                <a:pos x="123" y="15"/>
              </a:cxn>
              <a:cxn ang="0">
                <a:pos x="119" y="24"/>
              </a:cxn>
              <a:cxn ang="0">
                <a:pos x="113" y="20"/>
              </a:cxn>
              <a:cxn ang="0">
                <a:pos x="102" y="25"/>
              </a:cxn>
              <a:cxn ang="0">
                <a:pos x="91" y="21"/>
              </a:cxn>
              <a:cxn ang="0">
                <a:pos x="84" y="18"/>
              </a:cxn>
              <a:cxn ang="0">
                <a:pos x="76" y="17"/>
              </a:cxn>
              <a:cxn ang="0">
                <a:pos x="71" y="15"/>
              </a:cxn>
              <a:cxn ang="0">
                <a:pos x="68" y="21"/>
              </a:cxn>
              <a:cxn ang="0">
                <a:pos x="60" y="21"/>
              </a:cxn>
              <a:cxn ang="0">
                <a:pos x="56" y="31"/>
              </a:cxn>
              <a:cxn ang="0">
                <a:pos x="49" y="37"/>
              </a:cxn>
              <a:cxn ang="0">
                <a:pos x="40" y="40"/>
              </a:cxn>
              <a:cxn ang="0">
                <a:pos x="33" y="48"/>
              </a:cxn>
              <a:cxn ang="0">
                <a:pos x="19" y="46"/>
              </a:cxn>
              <a:cxn ang="0">
                <a:pos x="11" y="42"/>
              </a:cxn>
              <a:cxn ang="0">
                <a:pos x="11" y="44"/>
              </a:cxn>
              <a:cxn ang="0">
                <a:pos x="3" y="65"/>
              </a:cxn>
              <a:cxn ang="0">
                <a:pos x="5" y="75"/>
              </a:cxn>
              <a:cxn ang="0">
                <a:pos x="3" y="82"/>
              </a:cxn>
              <a:cxn ang="0">
                <a:pos x="3" y="91"/>
              </a:cxn>
              <a:cxn ang="0">
                <a:pos x="4" y="103"/>
              </a:cxn>
              <a:cxn ang="0">
                <a:pos x="14" y="105"/>
              </a:cxn>
              <a:cxn ang="0">
                <a:pos x="18" y="115"/>
              </a:cxn>
              <a:cxn ang="0">
                <a:pos x="7" y="129"/>
              </a:cxn>
              <a:cxn ang="0">
                <a:pos x="26" y="135"/>
              </a:cxn>
              <a:cxn ang="0">
                <a:pos x="51" y="135"/>
              </a:cxn>
            </a:cxnLst>
            <a:rect l="0" t="0" r="r" b="b"/>
            <a:pathLst>
              <a:path w="195" h="136">
                <a:moveTo>
                  <a:pt x="51" y="135"/>
                </a:moveTo>
                <a:cubicBezTo>
                  <a:pt x="56" y="134"/>
                  <a:pt x="64" y="134"/>
                  <a:pt x="68" y="132"/>
                </a:cubicBezTo>
                <a:cubicBezTo>
                  <a:pt x="73" y="129"/>
                  <a:pt x="78" y="131"/>
                  <a:pt x="79" y="125"/>
                </a:cubicBezTo>
                <a:cubicBezTo>
                  <a:pt x="81" y="120"/>
                  <a:pt x="80" y="116"/>
                  <a:pt x="82" y="113"/>
                </a:cubicBezTo>
                <a:cubicBezTo>
                  <a:pt x="83" y="110"/>
                  <a:pt x="86" y="109"/>
                  <a:pt x="89" y="109"/>
                </a:cubicBezTo>
                <a:cubicBezTo>
                  <a:pt x="91" y="109"/>
                  <a:pt x="94" y="109"/>
                  <a:pt x="96" y="108"/>
                </a:cubicBezTo>
                <a:cubicBezTo>
                  <a:pt x="99" y="106"/>
                  <a:pt x="99" y="106"/>
                  <a:pt x="102" y="104"/>
                </a:cubicBezTo>
                <a:cubicBezTo>
                  <a:pt x="105" y="102"/>
                  <a:pt x="108" y="101"/>
                  <a:pt x="110" y="102"/>
                </a:cubicBezTo>
                <a:cubicBezTo>
                  <a:pt x="111" y="103"/>
                  <a:pt x="114" y="103"/>
                  <a:pt x="116" y="103"/>
                </a:cubicBezTo>
                <a:cubicBezTo>
                  <a:pt x="117" y="102"/>
                  <a:pt x="119" y="90"/>
                  <a:pt x="121" y="87"/>
                </a:cubicBezTo>
                <a:cubicBezTo>
                  <a:pt x="124" y="83"/>
                  <a:pt x="134" y="82"/>
                  <a:pt x="133" y="78"/>
                </a:cubicBezTo>
                <a:cubicBezTo>
                  <a:pt x="131" y="75"/>
                  <a:pt x="124" y="72"/>
                  <a:pt x="127" y="71"/>
                </a:cubicBezTo>
                <a:cubicBezTo>
                  <a:pt x="130" y="69"/>
                  <a:pt x="135" y="72"/>
                  <a:pt x="139" y="70"/>
                </a:cubicBezTo>
                <a:cubicBezTo>
                  <a:pt x="143" y="68"/>
                  <a:pt x="140" y="63"/>
                  <a:pt x="141" y="60"/>
                </a:cubicBezTo>
                <a:cubicBezTo>
                  <a:pt x="142" y="57"/>
                  <a:pt x="150" y="55"/>
                  <a:pt x="150" y="50"/>
                </a:cubicBezTo>
                <a:cubicBezTo>
                  <a:pt x="151" y="44"/>
                  <a:pt x="144" y="41"/>
                  <a:pt x="144" y="39"/>
                </a:cubicBezTo>
                <a:cubicBezTo>
                  <a:pt x="144" y="37"/>
                  <a:pt x="152" y="33"/>
                  <a:pt x="156" y="31"/>
                </a:cubicBezTo>
                <a:cubicBezTo>
                  <a:pt x="159" y="29"/>
                  <a:pt x="164" y="26"/>
                  <a:pt x="169" y="25"/>
                </a:cubicBezTo>
                <a:cubicBezTo>
                  <a:pt x="175" y="24"/>
                  <a:pt x="178" y="26"/>
                  <a:pt x="179" y="26"/>
                </a:cubicBezTo>
                <a:cubicBezTo>
                  <a:pt x="180" y="26"/>
                  <a:pt x="189" y="25"/>
                  <a:pt x="193" y="23"/>
                </a:cubicBezTo>
                <a:cubicBezTo>
                  <a:pt x="191" y="22"/>
                  <a:pt x="194" y="19"/>
                  <a:pt x="195" y="18"/>
                </a:cubicBezTo>
                <a:cubicBezTo>
                  <a:pt x="193" y="17"/>
                  <a:pt x="188" y="17"/>
                  <a:pt x="186" y="18"/>
                </a:cubicBezTo>
                <a:cubicBezTo>
                  <a:pt x="184" y="19"/>
                  <a:pt x="181" y="21"/>
                  <a:pt x="179" y="20"/>
                </a:cubicBezTo>
                <a:cubicBezTo>
                  <a:pt x="177" y="19"/>
                  <a:pt x="176" y="16"/>
                  <a:pt x="173" y="17"/>
                </a:cubicBezTo>
                <a:cubicBezTo>
                  <a:pt x="169" y="17"/>
                  <a:pt x="159" y="25"/>
                  <a:pt x="156" y="27"/>
                </a:cubicBezTo>
                <a:cubicBezTo>
                  <a:pt x="153" y="29"/>
                  <a:pt x="148" y="31"/>
                  <a:pt x="148" y="26"/>
                </a:cubicBezTo>
                <a:cubicBezTo>
                  <a:pt x="147" y="22"/>
                  <a:pt x="152" y="17"/>
                  <a:pt x="149" y="12"/>
                </a:cubicBezTo>
                <a:cubicBezTo>
                  <a:pt x="146" y="8"/>
                  <a:pt x="141" y="0"/>
                  <a:pt x="140" y="1"/>
                </a:cubicBezTo>
                <a:cubicBezTo>
                  <a:pt x="139" y="2"/>
                  <a:pt x="133" y="11"/>
                  <a:pt x="131" y="13"/>
                </a:cubicBezTo>
                <a:cubicBezTo>
                  <a:pt x="129" y="15"/>
                  <a:pt x="125" y="15"/>
                  <a:pt x="123" y="15"/>
                </a:cubicBezTo>
                <a:cubicBezTo>
                  <a:pt x="120" y="15"/>
                  <a:pt x="120" y="25"/>
                  <a:pt x="119" y="24"/>
                </a:cubicBezTo>
                <a:cubicBezTo>
                  <a:pt x="118" y="23"/>
                  <a:pt x="115" y="19"/>
                  <a:pt x="113" y="20"/>
                </a:cubicBezTo>
                <a:cubicBezTo>
                  <a:pt x="111" y="21"/>
                  <a:pt x="105" y="27"/>
                  <a:pt x="102" y="25"/>
                </a:cubicBezTo>
                <a:cubicBezTo>
                  <a:pt x="100" y="23"/>
                  <a:pt x="94" y="22"/>
                  <a:pt x="91" y="21"/>
                </a:cubicBezTo>
                <a:cubicBezTo>
                  <a:pt x="88" y="21"/>
                  <a:pt x="87" y="18"/>
                  <a:pt x="84" y="18"/>
                </a:cubicBezTo>
                <a:cubicBezTo>
                  <a:pt x="80" y="19"/>
                  <a:pt x="78" y="18"/>
                  <a:pt x="76" y="17"/>
                </a:cubicBezTo>
                <a:cubicBezTo>
                  <a:pt x="75" y="15"/>
                  <a:pt x="72" y="14"/>
                  <a:pt x="71" y="15"/>
                </a:cubicBezTo>
                <a:cubicBezTo>
                  <a:pt x="70" y="16"/>
                  <a:pt x="70" y="21"/>
                  <a:pt x="68" y="21"/>
                </a:cubicBezTo>
                <a:cubicBezTo>
                  <a:pt x="65" y="21"/>
                  <a:pt x="62" y="20"/>
                  <a:pt x="60" y="21"/>
                </a:cubicBezTo>
                <a:cubicBezTo>
                  <a:pt x="59" y="23"/>
                  <a:pt x="58" y="30"/>
                  <a:pt x="56" y="31"/>
                </a:cubicBezTo>
                <a:cubicBezTo>
                  <a:pt x="55" y="33"/>
                  <a:pt x="52" y="36"/>
                  <a:pt x="49" y="37"/>
                </a:cubicBezTo>
                <a:cubicBezTo>
                  <a:pt x="46" y="38"/>
                  <a:pt x="42" y="38"/>
                  <a:pt x="40" y="40"/>
                </a:cubicBezTo>
                <a:cubicBezTo>
                  <a:pt x="38" y="41"/>
                  <a:pt x="36" y="48"/>
                  <a:pt x="33" y="48"/>
                </a:cubicBezTo>
                <a:cubicBezTo>
                  <a:pt x="30" y="48"/>
                  <a:pt x="22" y="48"/>
                  <a:pt x="19" y="46"/>
                </a:cubicBezTo>
                <a:cubicBezTo>
                  <a:pt x="16" y="44"/>
                  <a:pt x="11" y="43"/>
                  <a:pt x="11" y="42"/>
                </a:cubicBezTo>
                <a:cubicBezTo>
                  <a:pt x="11" y="42"/>
                  <a:pt x="11" y="43"/>
                  <a:pt x="11" y="44"/>
                </a:cubicBezTo>
                <a:cubicBezTo>
                  <a:pt x="11" y="50"/>
                  <a:pt x="6" y="61"/>
                  <a:pt x="3" y="65"/>
                </a:cubicBezTo>
                <a:cubicBezTo>
                  <a:pt x="0" y="70"/>
                  <a:pt x="1" y="71"/>
                  <a:pt x="5" y="75"/>
                </a:cubicBezTo>
                <a:cubicBezTo>
                  <a:pt x="10" y="79"/>
                  <a:pt x="3" y="80"/>
                  <a:pt x="3" y="82"/>
                </a:cubicBezTo>
                <a:cubicBezTo>
                  <a:pt x="3" y="84"/>
                  <a:pt x="3" y="91"/>
                  <a:pt x="3" y="91"/>
                </a:cubicBezTo>
                <a:cubicBezTo>
                  <a:pt x="4" y="103"/>
                  <a:pt x="4" y="103"/>
                  <a:pt x="4" y="103"/>
                </a:cubicBezTo>
                <a:cubicBezTo>
                  <a:pt x="4" y="103"/>
                  <a:pt x="8" y="105"/>
                  <a:pt x="14" y="105"/>
                </a:cubicBezTo>
                <a:cubicBezTo>
                  <a:pt x="20" y="105"/>
                  <a:pt x="18" y="115"/>
                  <a:pt x="18" y="115"/>
                </a:cubicBezTo>
                <a:cubicBezTo>
                  <a:pt x="7" y="129"/>
                  <a:pt x="7" y="129"/>
                  <a:pt x="7" y="129"/>
                </a:cubicBezTo>
                <a:cubicBezTo>
                  <a:pt x="7" y="129"/>
                  <a:pt x="21" y="135"/>
                  <a:pt x="26" y="135"/>
                </a:cubicBezTo>
                <a:cubicBezTo>
                  <a:pt x="31" y="135"/>
                  <a:pt x="46" y="136"/>
                  <a:pt x="51" y="135"/>
                </a:cubicBezTo>
                <a:close/>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49" name="Freeform 904"/>
          <p:cNvSpPr>
            <a:spLocks/>
          </p:cNvSpPr>
          <p:nvPr/>
        </p:nvSpPr>
        <p:spPr bwMode="auto">
          <a:xfrm>
            <a:off x="2290763" y="3294063"/>
            <a:ext cx="60325" cy="127000"/>
          </a:xfrm>
          <a:custGeom>
            <a:avLst/>
            <a:gdLst/>
            <a:ahLst/>
            <a:cxnLst>
              <a:cxn ang="0">
                <a:pos x="0" y="0"/>
              </a:cxn>
              <a:cxn ang="0">
                <a:pos x="9" y="14"/>
              </a:cxn>
              <a:cxn ang="0">
                <a:pos x="23" y="27"/>
              </a:cxn>
              <a:cxn ang="0">
                <a:pos x="27" y="38"/>
              </a:cxn>
              <a:cxn ang="0">
                <a:pos x="28" y="45"/>
              </a:cxn>
              <a:cxn ang="0">
                <a:pos x="12" y="54"/>
              </a:cxn>
              <a:cxn ang="0">
                <a:pos x="8" y="67"/>
              </a:cxn>
            </a:cxnLst>
            <a:rect l="0" t="0" r="r" b="b"/>
            <a:pathLst>
              <a:path w="32" h="67">
                <a:moveTo>
                  <a:pt x="0" y="0"/>
                </a:moveTo>
                <a:cubicBezTo>
                  <a:pt x="9" y="14"/>
                  <a:pt x="9" y="14"/>
                  <a:pt x="9" y="14"/>
                </a:cubicBezTo>
                <a:cubicBezTo>
                  <a:pt x="9" y="14"/>
                  <a:pt x="23" y="23"/>
                  <a:pt x="23" y="27"/>
                </a:cubicBezTo>
                <a:cubicBezTo>
                  <a:pt x="23" y="31"/>
                  <a:pt x="23" y="36"/>
                  <a:pt x="27" y="38"/>
                </a:cubicBezTo>
                <a:cubicBezTo>
                  <a:pt x="31" y="41"/>
                  <a:pt x="32" y="45"/>
                  <a:pt x="28" y="45"/>
                </a:cubicBezTo>
                <a:cubicBezTo>
                  <a:pt x="25" y="45"/>
                  <a:pt x="15" y="51"/>
                  <a:pt x="12" y="54"/>
                </a:cubicBezTo>
                <a:cubicBezTo>
                  <a:pt x="9" y="57"/>
                  <a:pt x="9" y="62"/>
                  <a:pt x="8" y="67"/>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50" name="Freeform 905"/>
          <p:cNvSpPr>
            <a:spLocks/>
          </p:cNvSpPr>
          <p:nvPr/>
        </p:nvSpPr>
        <p:spPr bwMode="auto">
          <a:xfrm>
            <a:off x="2473325" y="3141663"/>
            <a:ext cx="233363" cy="317500"/>
          </a:xfrm>
          <a:custGeom>
            <a:avLst/>
            <a:gdLst/>
            <a:ahLst/>
            <a:cxnLst>
              <a:cxn ang="0">
                <a:pos x="0" y="167"/>
              </a:cxn>
              <a:cxn ang="0">
                <a:pos x="10" y="160"/>
              </a:cxn>
              <a:cxn ang="0">
                <a:pos x="19" y="160"/>
              </a:cxn>
              <a:cxn ang="0">
                <a:pos x="27" y="158"/>
              </a:cxn>
              <a:cxn ang="0">
                <a:pos x="33" y="157"/>
              </a:cxn>
              <a:cxn ang="0">
                <a:pos x="35" y="151"/>
              </a:cxn>
              <a:cxn ang="0">
                <a:pos x="29" y="140"/>
              </a:cxn>
              <a:cxn ang="0">
                <a:pos x="25" y="131"/>
              </a:cxn>
              <a:cxn ang="0">
                <a:pos x="22" y="126"/>
              </a:cxn>
              <a:cxn ang="0">
                <a:pos x="18" y="120"/>
              </a:cxn>
              <a:cxn ang="0">
                <a:pos x="28" y="109"/>
              </a:cxn>
              <a:cxn ang="0">
                <a:pos x="35" y="112"/>
              </a:cxn>
              <a:cxn ang="0">
                <a:pos x="42" y="110"/>
              </a:cxn>
              <a:cxn ang="0">
                <a:pos x="48" y="108"/>
              </a:cxn>
              <a:cxn ang="0">
                <a:pos x="53" y="98"/>
              </a:cxn>
              <a:cxn ang="0">
                <a:pos x="62" y="91"/>
              </a:cxn>
              <a:cxn ang="0">
                <a:pos x="68" y="82"/>
              </a:cxn>
              <a:cxn ang="0">
                <a:pos x="76" y="77"/>
              </a:cxn>
              <a:cxn ang="0">
                <a:pos x="78" y="70"/>
              </a:cxn>
              <a:cxn ang="0">
                <a:pos x="86" y="64"/>
              </a:cxn>
              <a:cxn ang="0">
                <a:pos x="85" y="52"/>
              </a:cxn>
              <a:cxn ang="0">
                <a:pos x="93" y="46"/>
              </a:cxn>
              <a:cxn ang="0">
                <a:pos x="83" y="38"/>
              </a:cxn>
              <a:cxn ang="0">
                <a:pos x="78" y="28"/>
              </a:cxn>
              <a:cxn ang="0">
                <a:pos x="76" y="13"/>
              </a:cxn>
              <a:cxn ang="0">
                <a:pos x="85" y="9"/>
              </a:cxn>
              <a:cxn ang="0">
                <a:pos x="98" y="12"/>
              </a:cxn>
              <a:cxn ang="0">
                <a:pos x="106" y="9"/>
              </a:cxn>
              <a:cxn ang="0">
                <a:pos x="116" y="8"/>
              </a:cxn>
              <a:cxn ang="0">
                <a:pos x="122" y="0"/>
              </a:cxn>
              <a:cxn ang="0">
                <a:pos x="122" y="0"/>
              </a:cxn>
            </a:cxnLst>
            <a:rect l="0" t="0" r="r" b="b"/>
            <a:pathLst>
              <a:path w="122" h="167">
                <a:moveTo>
                  <a:pt x="0" y="167"/>
                </a:moveTo>
                <a:cubicBezTo>
                  <a:pt x="3" y="164"/>
                  <a:pt x="7" y="161"/>
                  <a:pt x="10" y="160"/>
                </a:cubicBezTo>
                <a:cubicBezTo>
                  <a:pt x="14" y="157"/>
                  <a:pt x="17" y="160"/>
                  <a:pt x="19" y="160"/>
                </a:cubicBezTo>
                <a:cubicBezTo>
                  <a:pt x="21" y="161"/>
                  <a:pt x="24" y="159"/>
                  <a:pt x="27" y="158"/>
                </a:cubicBezTo>
                <a:cubicBezTo>
                  <a:pt x="29" y="157"/>
                  <a:pt x="29" y="156"/>
                  <a:pt x="33" y="157"/>
                </a:cubicBezTo>
                <a:cubicBezTo>
                  <a:pt x="38" y="159"/>
                  <a:pt x="35" y="154"/>
                  <a:pt x="35" y="151"/>
                </a:cubicBezTo>
                <a:cubicBezTo>
                  <a:pt x="35" y="147"/>
                  <a:pt x="33" y="141"/>
                  <a:pt x="29" y="140"/>
                </a:cubicBezTo>
                <a:cubicBezTo>
                  <a:pt x="25" y="138"/>
                  <a:pt x="25" y="134"/>
                  <a:pt x="25" y="131"/>
                </a:cubicBezTo>
                <a:cubicBezTo>
                  <a:pt x="26" y="128"/>
                  <a:pt x="24" y="128"/>
                  <a:pt x="22" y="126"/>
                </a:cubicBezTo>
                <a:cubicBezTo>
                  <a:pt x="19" y="124"/>
                  <a:pt x="15" y="122"/>
                  <a:pt x="18" y="120"/>
                </a:cubicBezTo>
                <a:cubicBezTo>
                  <a:pt x="20" y="118"/>
                  <a:pt x="27" y="111"/>
                  <a:pt x="28" y="109"/>
                </a:cubicBezTo>
                <a:cubicBezTo>
                  <a:pt x="30" y="107"/>
                  <a:pt x="33" y="110"/>
                  <a:pt x="35" y="112"/>
                </a:cubicBezTo>
                <a:cubicBezTo>
                  <a:pt x="37" y="114"/>
                  <a:pt x="38" y="110"/>
                  <a:pt x="42" y="110"/>
                </a:cubicBezTo>
                <a:cubicBezTo>
                  <a:pt x="45" y="110"/>
                  <a:pt x="45" y="110"/>
                  <a:pt x="48" y="108"/>
                </a:cubicBezTo>
                <a:cubicBezTo>
                  <a:pt x="51" y="106"/>
                  <a:pt x="52" y="101"/>
                  <a:pt x="53" y="98"/>
                </a:cubicBezTo>
                <a:cubicBezTo>
                  <a:pt x="54" y="94"/>
                  <a:pt x="58" y="93"/>
                  <a:pt x="62" y="91"/>
                </a:cubicBezTo>
                <a:cubicBezTo>
                  <a:pt x="66" y="90"/>
                  <a:pt x="68" y="83"/>
                  <a:pt x="68" y="82"/>
                </a:cubicBezTo>
                <a:cubicBezTo>
                  <a:pt x="69" y="80"/>
                  <a:pt x="72" y="78"/>
                  <a:pt x="76" y="77"/>
                </a:cubicBezTo>
                <a:cubicBezTo>
                  <a:pt x="79" y="77"/>
                  <a:pt x="77" y="73"/>
                  <a:pt x="78" y="70"/>
                </a:cubicBezTo>
                <a:cubicBezTo>
                  <a:pt x="78" y="66"/>
                  <a:pt x="85" y="65"/>
                  <a:pt x="86" y="64"/>
                </a:cubicBezTo>
                <a:cubicBezTo>
                  <a:pt x="88" y="63"/>
                  <a:pt x="85" y="55"/>
                  <a:pt x="85" y="52"/>
                </a:cubicBezTo>
                <a:cubicBezTo>
                  <a:pt x="85" y="48"/>
                  <a:pt x="90" y="47"/>
                  <a:pt x="93" y="46"/>
                </a:cubicBezTo>
                <a:cubicBezTo>
                  <a:pt x="95" y="45"/>
                  <a:pt x="86" y="40"/>
                  <a:pt x="83" y="38"/>
                </a:cubicBezTo>
                <a:cubicBezTo>
                  <a:pt x="79" y="36"/>
                  <a:pt x="78" y="31"/>
                  <a:pt x="78" y="28"/>
                </a:cubicBezTo>
                <a:cubicBezTo>
                  <a:pt x="77" y="26"/>
                  <a:pt x="77" y="18"/>
                  <a:pt x="76" y="13"/>
                </a:cubicBezTo>
                <a:cubicBezTo>
                  <a:pt x="75" y="9"/>
                  <a:pt x="81" y="9"/>
                  <a:pt x="85" y="9"/>
                </a:cubicBezTo>
                <a:cubicBezTo>
                  <a:pt x="88" y="9"/>
                  <a:pt x="92" y="12"/>
                  <a:pt x="98" y="12"/>
                </a:cubicBezTo>
                <a:cubicBezTo>
                  <a:pt x="104" y="13"/>
                  <a:pt x="104" y="11"/>
                  <a:pt x="106" y="9"/>
                </a:cubicBezTo>
                <a:cubicBezTo>
                  <a:pt x="108" y="8"/>
                  <a:pt x="112" y="9"/>
                  <a:pt x="116" y="8"/>
                </a:cubicBezTo>
                <a:cubicBezTo>
                  <a:pt x="119" y="7"/>
                  <a:pt x="120" y="3"/>
                  <a:pt x="122" y="0"/>
                </a:cubicBezTo>
                <a:cubicBezTo>
                  <a:pt x="122" y="0"/>
                  <a:pt x="122" y="0"/>
                  <a:pt x="122"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51" name="Freeform 906"/>
          <p:cNvSpPr>
            <a:spLocks noEditPoints="1"/>
          </p:cNvSpPr>
          <p:nvPr/>
        </p:nvSpPr>
        <p:spPr bwMode="auto">
          <a:xfrm>
            <a:off x="2076450" y="2833688"/>
            <a:ext cx="696913" cy="157162"/>
          </a:xfrm>
          <a:custGeom>
            <a:avLst/>
            <a:gdLst/>
            <a:ahLst/>
            <a:cxnLst>
              <a:cxn ang="0">
                <a:pos x="0" y="61"/>
              </a:cxn>
              <a:cxn ang="0">
                <a:pos x="19" y="52"/>
              </a:cxn>
              <a:cxn ang="0">
                <a:pos x="40" y="69"/>
              </a:cxn>
              <a:cxn ang="0">
                <a:pos x="47" y="69"/>
              </a:cxn>
              <a:cxn ang="0">
                <a:pos x="47" y="10"/>
              </a:cxn>
              <a:cxn ang="0">
                <a:pos x="80" y="0"/>
              </a:cxn>
              <a:cxn ang="0">
                <a:pos x="82" y="1"/>
              </a:cxn>
              <a:cxn ang="0">
                <a:pos x="108" y="16"/>
              </a:cxn>
              <a:cxn ang="0">
                <a:pos x="114" y="20"/>
              </a:cxn>
              <a:cxn ang="0">
                <a:pos x="130" y="33"/>
              </a:cxn>
              <a:cxn ang="0">
                <a:pos x="149" y="32"/>
              </a:cxn>
              <a:cxn ang="0">
                <a:pos x="163" y="31"/>
              </a:cxn>
              <a:cxn ang="0">
                <a:pos x="169" y="32"/>
              </a:cxn>
              <a:cxn ang="0">
                <a:pos x="182" y="45"/>
              </a:cxn>
              <a:cxn ang="0">
                <a:pos x="182" y="52"/>
              </a:cxn>
              <a:cxn ang="0">
                <a:pos x="184" y="61"/>
              </a:cxn>
              <a:cxn ang="0">
                <a:pos x="190" y="69"/>
              </a:cxn>
              <a:cxn ang="0">
                <a:pos x="204" y="71"/>
              </a:cxn>
              <a:cxn ang="0">
                <a:pos x="210" y="80"/>
              </a:cxn>
              <a:cxn ang="0">
                <a:pos x="215" y="78"/>
              </a:cxn>
              <a:cxn ang="0">
                <a:pos x="224" y="65"/>
              </a:cxn>
              <a:cxn ang="0">
                <a:pos x="238" y="59"/>
              </a:cxn>
              <a:cxn ang="0">
                <a:pos x="249" y="54"/>
              </a:cxn>
              <a:cxn ang="0">
                <a:pos x="251" y="48"/>
              </a:cxn>
              <a:cxn ang="0">
                <a:pos x="261" y="47"/>
              </a:cxn>
              <a:cxn ang="0">
                <a:pos x="277" y="52"/>
              </a:cxn>
              <a:cxn ang="0">
                <a:pos x="281" y="43"/>
              </a:cxn>
              <a:cxn ang="0">
                <a:pos x="290" y="40"/>
              </a:cxn>
              <a:cxn ang="0">
                <a:pos x="308" y="45"/>
              </a:cxn>
              <a:cxn ang="0">
                <a:pos x="335" y="45"/>
              </a:cxn>
              <a:cxn ang="0">
                <a:pos x="357" y="51"/>
              </a:cxn>
              <a:cxn ang="0">
                <a:pos x="365" y="53"/>
              </a:cxn>
              <a:cxn ang="0">
                <a:pos x="365" y="53"/>
              </a:cxn>
            </a:cxnLst>
            <a:rect l="0" t="0" r="r" b="b"/>
            <a:pathLst>
              <a:path w="365" h="82">
                <a:moveTo>
                  <a:pt x="0" y="61"/>
                </a:moveTo>
                <a:cubicBezTo>
                  <a:pt x="4" y="58"/>
                  <a:pt x="12" y="52"/>
                  <a:pt x="19" y="52"/>
                </a:cubicBezTo>
                <a:cubicBezTo>
                  <a:pt x="30" y="52"/>
                  <a:pt x="36" y="66"/>
                  <a:pt x="40" y="69"/>
                </a:cubicBezTo>
                <a:cubicBezTo>
                  <a:pt x="47" y="69"/>
                  <a:pt x="47" y="69"/>
                  <a:pt x="47" y="69"/>
                </a:cubicBezTo>
                <a:cubicBezTo>
                  <a:pt x="47" y="10"/>
                  <a:pt x="47" y="10"/>
                  <a:pt x="47" y="10"/>
                </a:cubicBezTo>
                <a:cubicBezTo>
                  <a:pt x="80" y="0"/>
                  <a:pt x="80" y="0"/>
                  <a:pt x="80" y="0"/>
                </a:cubicBezTo>
                <a:cubicBezTo>
                  <a:pt x="80" y="0"/>
                  <a:pt x="81" y="1"/>
                  <a:pt x="82" y="1"/>
                </a:cubicBezTo>
                <a:moveTo>
                  <a:pt x="108" y="16"/>
                </a:moveTo>
                <a:cubicBezTo>
                  <a:pt x="111" y="18"/>
                  <a:pt x="113" y="19"/>
                  <a:pt x="114" y="20"/>
                </a:cubicBezTo>
                <a:cubicBezTo>
                  <a:pt x="116" y="22"/>
                  <a:pt x="125" y="32"/>
                  <a:pt x="130" y="33"/>
                </a:cubicBezTo>
                <a:cubicBezTo>
                  <a:pt x="135" y="33"/>
                  <a:pt x="142" y="30"/>
                  <a:pt x="149" y="32"/>
                </a:cubicBezTo>
                <a:cubicBezTo>
                  <a:pt x="156" y="35"/>
                  <a:pt x="161" y="33"/>
                  <a:pt x="163" y="31"/>
                </a:cubicBezTo>
                <a:cubicBezTo>
                  <a:pt x="165" y="29"/>
                  <a:pt x="167" y="30"/>
                  <a:pt x="169" y="32"/>
                </a:cubicBezTo>
                <a:cubicBezTo>
                  <a:pt x="171" y="33"/>
                  <a:pt x="180" y="43"/>
                  <a:pt x="182" y="45"/>
                </a:cubicBezTo>
                <a:cubicBezTo>
                  <a:pt x="184" y="48"/>
                  <a:pt x="182" y="50"/>
                  <a:pt x="182" y="52"/>
                </a:cubicBezTo>
                <a:cubicBezTo>
                  <a:pt x="181" y="53"/>
                  <a:pt x="181" y="57"/>
                  <a:pt x="184" y="61"/>
                </a:cubicBezTo>
                <a:cubicBezTo>
                  <a:pt x="187" y="65"/>
                  <a:pt x="189" y="66"/>
                  <a:pt x="190" y="69"/>
                </a:cubicBezTo>
                <a:cubicBezTo>
                  <a:pt x="190" y="72"/>
                  <a:pt x="201" y="70"/>
                  <a:pt x="204" y="71"/>
                </a:cubicBezTo>
                <a:cubicBezTo>
                  <a:pt x="208" y="72"/>
                  <a:pt x="209" y="78"/>
                  <a:pt x="210" y="80"/>
                </a:cubicBezTo>
                <a:cubicBezTo>
                  <a:pt x="212" y="82"/>
                  <a:pt x="214" y="81"/>
                  <a:pt x="215" y="78"/>
                </a:cubicBezTo>
                <a:cubicBezTo>
                  <a:pt x="216" y="76"/>
                  <a:pt x="222" y="68"/>
                  <a:pt x="224" y="65"/>
                </a:cubicBezTo>
                <a:cubicBezTo>
                  <a:pt x="227" y="63"/>
                  <a:pt x="236" y="60"/>
                  <a:pt x="238" y="59"/>
                </a:cubicBezTo>
                <a:cubicBezTo>
                  <a:pt x="241" y="57"/>
                  <a:pt x="247" y="54"/>
                  <a:pt x="249" y="54"/>
                </a:cubicBezTo>
                <a:cubicBezTo>
                  <a:pt x="249" y="54"/>
                  <a:pt x="249" y="50"/>
                  <a:pt x="251" y="48"/>
                </a:cubicBezTo>
                <a:cubicBezTo>
                  <a:pt x="253" y="46"/>
                  <a:pt x="257" y="47"/>
                  <a:pt x="261" y="47"/>
                </a:cubicBezTo>
                <a:cubicBezTo>
                  <a:pt x="264" y="47"/>
                  <a:pt x="276" y="53"/>
                  <a:pt x="277" y="52"/>
                </a:cubicBezTo>
                <a:cubicBezTo>
                  <a:pt x="279" y="50"/>
                  <a:pt x="279" y="45"/>
                  <a:pt x="281" y="43"/>
                </a:cubicBezTo>
                <a:cubicBezTo>
                  <a:pt x="284" y="41"/>
                  <a:pt x="287" y="38"/>
                  <a:pt x="290" y="40"/>
                </a:cubicBezTo>
                <a:cubicBezTo>
                  <a:pt x="293" y="42"/>
                  <a:pt x="304" y="45"/>
                  <a:pt x="308" y="45"/>
                </a:cubicBezTo>
                <a:cubicBezTo>
                  <a:pt x="311" y="44"/>
                  <a:pt x="329" y="45"/>
                  <a:pt x="335" y="45"/>
                </a:cubicBezTo>
                <a:cubicBezTo>
                  <a:pt x="340" y="45"/>
                  <a:pt x="355" y="50"/>
                  <a:pt x="357" y="51"/>
                </a:cubicBezTo>
                <a:cubicBezTo>
                  <a:pt x="359" y="52"/>
                  <a:pt x="359" y="53"/>
                  <a:pt x="365" y="53"/>
                </a:cubicBezTo>
                <a:cubicBezTo>
                  <a:pt x="365" y="53"/>
                  <a:pt x="365" y="53"/>
                  <a:pt x="365" y="53"/>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52" name="Freeform 907"/>
          <p:cNvSpPr>
            <a:spLocks/>
          </p:cNvSpPr>
          <p:nvPr/>
        </p:nvSpPr>
        <p:spPr bwMode="auto">
          <a:xfrm>
            <a:off x="2532063" y="2936875"/>
            <a:ext cx="65087" cy="68263"/>
          </a:xfrm>
          <a:custGeom>
            <a:avLst/>
            <a:gdLst/>
            <a:ahLst/>
            <a:cxnLst>
              <a:cxn ang="0">
                <a:pos x="10" y="0"/>
              </a:cxn>
              <a:cxn ang="0">
                <a:pos x="3" y="6"/>
              </a:cxn>
              <a:cxn ang="0">
                <a:pos x="0" y="13"/>
              </a:cxn>
              <a:cxn ang="0">
                <a:pos x="10" y="19"/>
              </a:cxn>
              <a:cxn ang="0">
                <a:pos x="16" y="14"/>
              </a:cxn>
              <a:cxn ang="0">
                <a:pos x="22" y="18"/>
              </a:cxn>
              <a:cxn ang="0">
                <a:pos x="32" y="24"/>
              </a:cxn>
              <a:cxn ang="0">
                <a:pos x="25" y="29"/>
              </a:cxn>
              <a:cxn ang="0">
                <a:pos x="17" y="34"/>
              </a:cxn>
              <a:cxn ang="0">
                <a:pos x="10" y="31"/>
              </a:cxn>
              <a:cxn ang="0">
                <a:pos x="8" y="36"/>
              </a:cxn>
            </a:cxnLst>
            <a:rect l="0" t="0" r="r" b="b"/>
            <a:pathLst>
              <a:path w="34" h="36">
                <a:moveTo>
                  <a:pt x="10" y="0"/>
                </a:moveTo>
                <a:cubicBezTo>
                  <a:pt x="11" y="0"/>
                  <a:pt x="5" y="5"/>
                  <a:pt x="3" y="6"/>
                </a:cubicBezTo>
                <a:cubicBezTo>
                  <a:pt x="1" y="8"/>
                  <a:pt x="0" y="11"/>
                  <a:pt x="0" y="13"/>
                </a:cubicBezTo>
                <a:cubicBezTo>
                  <a:pt x="0" y="15"/>
                  <a:pt x="4" y="16"/>
                  <a:pt x="10" y="19"/>
                </a:cubicBezTo>
                <a:cubicBezTo>
                  <a:pt x="15" y="21"/>
                  <a:pt x="14" y="15"/>
                  <a:pt x="16" y="14"/>
                </a:cubicBezTo>
                <a:cubicBezTo>
                  <a:pt x="18" y="13"/>
                  <a:pt x="19" y="15"/>
                  <a:pt x="22" y="18"/>
                </a:cubicBezTo>
                <a:cubicBezTo>
                  <a:pt x="25" y="20"/>
                  <a:pt x="30" y="22"/>
                  <a:pt x="32" y="24"/>
                </a:cubicBezTo>
                <a:cubicBezTo>
                  <a:pt x="34" y="27"/>
                  <a:pt x="27" y="28"/>
                  <a:pt x="25" y="29"/>
                </a:cubicBezTo>
                <a:cubicBezTo>
                  <a:pt x="23" y="29"/>
                  <a:pt x="22" y="32"/>
                  <a:pt x="17" y="34"/>
                </a:cubicBezTo>
                <a:cubicBezTo>
                  <a:pt x="13" y="36"/>
                  <a:pt x="12" y="32"/>
                  <a:pt x="10" y="31"/>
                </a:cubicBezTo>
                <a:cubicBezTo>
                  <a:pt x="9" y="30"/>
                  <a:pt x="8" y="35"/>
                  <a:pt x="8" y="36"/>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53" name="Freeform 908"/>
          <p:cNvSpPr>
            <a:spLocks/>
          </p:cNvSpPr>
          <p:nvPr/>
        </p:nvSpPr>
        <p:spPr bwMode="auto">
          <a:xfrm>
            <a:off x="2454275" y="2976563"/>
            <a:ext cx="160338" cy="117475"/>
          </a:xfrm>
          <a:custGeom>
            <a:avLst/>
            <a:gdLst/>
            <a:ahLst/>
            <a:cxnLst>
              <a:cxn ang="0">
                <a:pos x="84" y="23"/>
              </a:cxn>
              <a:cxn ang="0">
                <a:pos x="84" y="23"/>
              </a:cxn>
              <a:cxn ang="0">
                <a:pos x="77" y="25"/>
              </a:cxn>
              <a:cxn ang="0">
                <a:pos x="70" y="26"/>
              </a:cxn>
              <a:cxn ang="0">
                <a:pos x="65" y="26"/>
              </a:cxn>
              <a:cxn ang="0">
                <a:pos x="59" y="23"/>
              </a:cxn>
              <a:cxn ang="0">
                <a:pos x="54" y="21"/>
              </a:cxn>
              <a:cxn ang="0">
                <a:pos x="46" y="23"/>
              </a:cxn>
              <a:cxn ang="0">
                <a:pos x="33" y="22"/>
              </a:cxn>
              <a:cxn ang="0">
                <a:pos x="25" y="19"/>
              </a:cxn>
              <a:cxn ang="0">
                <a:pos x="33" y="12"/>
              </a:cxn>
              <a:cxn ang="0">
                <a:pos x="42" y="18"/>
              </a:cxn>
              <a:cxn ang="0">
                <a:pos x="49" y="15"/>
              </a:cxn>
              <a:cxn ang="0">
                <a:pos x="48" y="12"/>
              </a:cxn>
              <a:cxn ang="0">
                <a:pos x="42" y="15"/>
              </a:cxn>
              <a:cxn ang="0">
                <a:pos x="43" y="6"/>
              </a:cxn>
              <a:cxn ang="0">
                <a:pos x="42" y="1"/>
              </a:cxn>
              <a:cxn ang="0">
                <a:pos x="33" y="5"/>
              </a:cxn>
              <a:cxn ang="0">
                <a:pos x="26" y="3"/>
              </a:cxn>
              <a:cxn ang="0">
                <a:pos x="25" y="11"/>
              </a:cxn>
              <a:cxn ang="0">
                <a:pos x="19" y="11"/>
              </a:cxn>
              <a:cxn ang="0">
                <a:pos x="19" y="15"/>
              </a:cxn>
              <a:cxn ang="0">
                <a:pos x="16" y="21"/>
              </a:cxn>
              <a:cxn ang="0">
                <a:pos x="6" y="21"/>
              </a:cxn>
              <a:cxn ang="0">
                <a:pos x="1" y="25"/>
              </a:cxn>
              <a:cxn ang="0">
                <a:pos x="9" y="31"/>
              </a:cxn>
              <a:cxn ang="0">
                <a:pos x="10" y="37"/>
              </a:cxn>
              <a:cxn ang="0">
                <a:pos x="13" y="44"/>
              </a:cxn>
              <a:cxn ang="0">
                <a:pos x="6" y="53"/>
              </a:cxn>
              <a:cxn ang="0">
                <a:pos x="7" y="61"/>
              </a:cxn>
            </a:cxnLst>
            <a:rect l="0" t="0" r="r" b="b"/>
            <a:pathLst>
              <a:path w="84" h="61">
                <a:moveTo>
                  <a:pt x="84" y="23"/>
                </a:moveTo>
                <a:cubicBezTo>
                  <a:pt x="84" y="23"/>
                  <a:pt x="84" y="23"/>
                  <a:pt x="84" y="23"/>
                </a:cubicBezTo>
                <a:cubicBezTo>
                  <a:pt x="84" y="23"/>
                  <a:pt x="80" y="24"/>
                  <a:pt x="77" y="25"/>
                </a:cubicBezTo>
                <a:cubicBezTo>
                  <a:pt x="74" y="26"/>
                  <a:pt x="72" y="26"/>
                  <a:pt x="70" y="26"/>
                </a:cubicBezTo>
                <a:cubicBezTo>
                  <a:pt x="68" y="25"/>
                  <a:pt x="66" y="26"/>
                  <a:pt x="65" y="26"/>
                </a:cubicBezTo>
                <a:cubicBezTo>
                  <a:pt x="63" y="26"/>
                  <a:pt x="60" y="24"/>
                  <a:pt x="59" y="23"/>
                </a:cubicBezTo>
                <a:cubicBezTo>
                  <a:pt x="57" y="22"/>
                  <a:pt x="56" y="21"/>
                  <a:pt x="54" y="21"/>
                </a:cubicBezTo>
                <a:cubicBezTo>
                  <a:pt x="51" y="21"/>
                  <a:pt x="51" y="25"/>
                  <a:pt x="46" y="23"/>
                </a:cubicBezTo>
                <a:cubicBezTo>
                  <a:pt x="42" y="22"/>
                  <a:pt x="39" y="23"/>
                  <a:pt x="33" y="22"/>
                </a:cubicBezTo>
                <a:cubicBezTo>
                  <a:pt x="28" y="21"/>
                  <a:pt x="23" y="21"/>
                  <a:pt x="25" y="19"/>
                </a:cubicBezTo>
                <a:cubicBezTo>
                  <a:pt x="26" y="16"/>
                  <a:pt x="30" y="12"/>
                  <a:pt x="33" y="12"/>
                </a:cubicBezTo>
                <a:cubicBezTo>
                  <a:pt x="36" y="13"/>
                  <a:pt x="40" y="18"/>
                  <a:pt x="42" y="18"/>
                </a:cubicBezTo>
                <a:cubicBezTo>
                  <a:pt x="44" y="18"/>
                  <a:pt x="49" y="17"/>
                  <a:pt x="49" y="15"/>
                </a:cubicBezTo>
                <a:cubicBezTo>
                  <a:pt x="49" y="15"/>
                  <a:pt x="49" y="13"/>
                  <a:pt x="48" y="12"/>
                </a:cubicBezTo>
                <a:cubicBezTo>
                  <a:pt x="47" y="10"/>
                  <a:pt x="43" y="15"/>
                  <a:pt x="42" y="15"/>
                </a:cubicBezTo>
                <a:cubicBezTo>
                  <a:pt x="42" y="14"/>
                  <a:pt x="41" y="7"/>
                  <a:pt x="43" y="6"/>
                </a:cubicBezTo>
                <a:cubicBezTo>
                  <a:pt x="44" y="4"/>
                  <a:pt x="43" y="3"/>
                  <a:pt x="42" y="1"/>
                </a:cubicBezTo>
                <a:cubicBezTo>
                  <a:pt x="41" y="0"/>
                  <a:pt x="36" y="3"/>
                  <a:pt x="33" y="5"/>
                </a:cubicBezTo>
                <a:cubicBezTo>
                  <a:pt x="31" y="7"/>
                  <a:pt x="29" y="5"/>
                  <a:pt x="26" y="3"/>
                </a:cubicBezTo>
                <a:cubicBezTo>
                  <a:pt x="23" y="2"/>
                  <a:pt x="25" y="10"/>
                  <a:pt x="25" y="11"/>
                </a:cubicBezTo>
                <a:cubicBezTo>
                  <a:pt x="24" y="12"/>
                  <a:pt x="21" y="11"/>
                  <a:pt x="19" y="11"/>
                </a:cubicBezTo>
                <a:cubicBezTo>
                  <a:pt x="16" y="11"/>
                  <a:pt x="18" y="13"/>
                  <a:pt x="19" y="15"/>
                </a:cubicBezTo>
                <a:cubicBezTo>
                  <a:pt x="20" y="17"/>
                  <a:pt x="17" y="20"/>
                  <a:pt x="16" y="21"/>
                </a:cubicBezTo>
                <a:cubicBezTo>
                  <a:pt x="15" y="21"/>
                  <a:pt x="10" y="22"/>
                  <a:pt x="6" y="21"/>
                </a:cubicBezTo>
                <a:cubicBezTo>
                  <a:pt x="3" y="21"/>
                  <a:pt x="2" y="22"/>
                  <a:pt x="1" y="25"/>
                </a:cubicBezTo>
                <a:cubicBezTo>
                  <a:pt x="0" y="28"/>
                  <a:pt x="6" y="29"/>
                  <a:pt x="9" y="31"/>
                </a:cubicBezTo>
                <a:cubicBezTo>
                  <a:pt x="12" y="32"/>
                  <a:pt x="10" y="36"/>
                  <a:pt x="10" y="37"/>
                </a:cubicBezTo>
                <a:cubicBezTo>
                  <a:pt x="10" y="39"/>
                  <a:pt x="10" y="39"/>
                  <a:pt x="13" y="44"/>
                </a:cubicBezTo>
                <a:cubicBezTo>
                  <a:pt x="15" y="48"/>
                  <a:pt x="7" y="50"/>
                  <a:pt x="6" y="53"/>
                </a:cubicBezTo>
                <a:cubicBezTo>
                  <a:pt x="5" y="56"/>
                  <a:pt x="7" y="61"/>
                  <a:pt x="7" y="61"/>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54" name="Freeform 909"/>
          <p:cNvSpPr>
            <a:spLocks/>
          </p:cNvSpPr>
          <p:nvPr/>
        </p:nvSpPr>
        <p:spPr bwMode="auto">
          <a:xfrm>
            <a:off x="3587750" y="3944938"/>
            <a:ext cx="30163" cy="25400"/>
          </a:xfrm>
          <a:custGeom>
            <a:avLst/>
            <a:gdLst/>
            <a:ahLst/>
            <a:cxnLst>
              <a:cxn ang="0">
                <a:pos x="0" y="5"/>
              </a:cxn>
              <a:cxn ang="0">
                <a:pos x="8" y="13"/>
              </a:cxn>
              <a:cxn ang="0">
                <a:pos x="10" y="5"/>
              </a:cxn>
              <a:cxn ang="0">
                <a:pos x="15" y="6"/>
              </a:cxn>
              <a:cxn ang="0">
                <a:pos x="13" y="0"/>
              </a:cxn>
            </a:cxnLst>
            <a:rect l="0" t="0" r="r" b="b"/>
            <a:pathLst>
              <a:path w="16" h="14">
                <a:moveTo>
                  <a:pt x="0" y="5"/>
                </a:moveTo>
                <a:cubicBezTo>
                  <a:pt x="2" y="8"/>
                  <a:pt x="7" y="14"/>
                  <a:pt x="8" y="13"/>
                </a:cubicBezTo>
                <a:cubicBezTo>
                  <a:pt x="9" y="12"/>
                  <a:pt x="9" y="5"/>
                  <a:pt x="10" y="5"/>
                </a:cubicBezTo>
                <a:cubicBezTo>
                  <a:pt x="10" y="6"/>
                  <a:pt x="16" y="7"/>
                  <a:pt x="15" y="6"/>
                </a:cubicBezTo>
                <a:cubicBezTo>
                  <a:pt x="15" y="6"/>
                  <a:pt x="14" y="2"/>
                  <a:pt x="13"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55" name="Freeform 910"/>
          <p:cNvSpPr>
            <a:spLocks/>
          </p:cNvSpPr>
          <p:nvPr/>
        </p:nvSpPr>
        <p:spPr bwMode="auto">
          <a:xfrm>
            <a:off x="3473450" y="3959225"/>
            <a:ext cx="206375" cy="92075"/>
          </a:xfrm>
          <a:custGeom>
            <a:avLst/>
            <a:gdLst/>
            <a:ahLst/>
            <a:cxnLst>
              <a:cxn ang="0">
                <a:pos x="108" y="2"/>
              </a:cxn>
              <a:cxn ang="0">
                <a:pos x="84" y="0"/>
              </a:cxn>
              <a:cxn ang="0">
                <a:pos x="78" y="8"/>
              </a:cxn>
              <a:cxn ang="0">
                <a:pos x="75" y="17"/>
              </a:cxn>
              <a:cxn ang="0">
                <a:pos x="68" y="31"/>
              </a:cxn>
              <a:cxn ang="0">
                <a:pos x="55" y="39"/>
              </a:cxn>
              <a:cxn ang="0">
                <a:pos x="41" y="36"/>
              </a:cxn>
              <a:cxn ang="0">
                <a:pos x="32" y="42"/>
              </a:cxn>
              <a:cxn ang="0">
                <a:pos x="22" y="44"/>
              </a:cxn>
              <a:cxn ang="0">
                <a:pos x="15" y="46"/>
              </a:cxn>
              <a:cxn ang="0">
                <a:pos x="4" y="38"/>
              </a:cxn>
              <a:cxn ang="0">
                <a:pos x="0" y="30"/>
              </a:cxn>
            </a:cxnLst>
            <a:rect l="0" t="0" r="r" b="b"/>
            <a:pathLst>
              <a:path w="108" h="48">
                <a:moveTo>
                  <a:pt x="108" y="2"/>
                </a:moveTo>
                <a:cubicBezTo>
                  <a:pt x="101" y="1"/>
                  <a:pt x="87" y="0"/>
                  <a:pt x="84" y="0"/>
                </a:cubicBezTo>
                <a:cubicBezTo>
                  <a:pt x="81" y="0"/>
                  <a:pt x="80" y="2"/>
                  <a:pt x="78" y="8"/>
                </a:cubicBezTo>
                <a:cubicBezTo>
                  <a:pt x="77" y="13"/>
                  <a:pt x="77" y="16"/>
                  <a:pt x="75" y="17"/>
                </a:cubicBezTo>
                <a:cubicBezTo>
                  <a:pt x="73" y="18"/>
                  <a:pt x="69" y="27"/>
                  <a:pt x="68" y="31"/>
                </a:cubicBezTo>
                <a:cubicBezTo>
                  <a:pt x="67" y="34"/>
                  <a:pt x="59" y="38"/>
                  <a:pt x="55" y="39"/>
                </a:cubicBezTo>
                <a:cubicBezTo>
                  <a:pt x="51" y="40"/>
                  <a:pt x="45" y="36"/>
                  <a:pt x="41" y="36"/>
                </a:cubicBezTo>
                <a:cubicBezTo>
                  <a:pt x="37" y="36"/>
                  <a:pt x="33" y="41"/>
                  <a:pt x="32" y="42"/>
                </a:cubicBezTo>
                <a:cubicBezTo>
                  <a:pt x="30" y="44"/>
                  <a:pt x="27" y="44"/>
                  <a:pt x="22" y="44"/>
                </a:cubicBezTo>
                <a:cubicBezTo>
                  <a:pt x="17" y="44"/>
                  <a:pt x="17" y="44"/>
                  <a:pt x="15" y="46"/>
                </a:cubicBezTo>
                <a:cubicBezTo>
                  <a:pt x="13" y="48"/>
                  <a:pt x="7" y="41"/>
                  <a:pt x="4" y="38"/>
                </a:cubicBezTo>
                <a:cubicBezTo>
                  <a:pt x="2" y="37"/>
                  <a:pt x="1" y="34"/>
                  <a:pt x="0" y="3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56" name="Freeform 911"/>
          <p:cNvSpPr>
            <a:spLocks/>
          </p:cNvSpPr>
          <p:nvPr/>
        </p:nvSpPr>
        <p:spPr bwMode="auto">
          <a:xfrm>
            <a:off x="4257675" y="4135438"/>
            <a:ext cx="4763" cy="161925"/>
          </a:xfrm>
          <a:custGeom>
            <a:avLst/>
            <a:gdLst/>
            <a:ahLst/>
            <a:cxnLst>
              <a:cxn ang="0">
                <a:pos x="3" y="0"/>
              </a:cxn>
              <a:cxn ang="0">
                <a:pos x="3" y="48"/>
              </a:cxn>
              <a:cxn ang="0">
                <a:pos x="0" y="55"/>
              </a:cxn>
              <a:cxn ang="0">
                <a:pos x="3" y="61"/>
              </a:cxn>
              <a:cxn ang="0">
                <a:pos x="3" y="85"/>
              </a:cxn>
            </a:cxnLst>
            <a:rect l="0" t="0" r="r" b="b"/>
            <a:pathLst>
              <a:path w="3" h="85">
                <a:moveTo>
                  <a:pt x="3" y="0"/>
                </a:moveTo>
                <a:cubicBezTo>
                  <a:pt x="3" y="48"/>
                  <a:pt x="3" y="48"/>
                  <a:pt x="3" y="48"/>
                </a:cubicBezTo>
                <a:cubicBezTo>
                  <a:pt x="0" y="55"/>
                  <a:pt x="0" y="55"/>
                  <a:pt x="0" y="55"/>
                </a:cubicBezTo>
                <a:cubicBezTo>
                  <a:pt x="0" y="55"/>
                  <a:pt x="3" y="59"/>
                  <a:pt x="3" y="61"/>
                </a:cubicBezTo>
                <a:cubicBezTo>
                  <a:pt x="3" y="63"/>
                  <a:pt x="3" y="77"/>
                  <a:pt x="3" y="85"/>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57" name="Freeform 912"/>
          <p:cNvSpPr>
            <a:spLocks/>
          </p:cNvSpPr>
          <p:nvPr/>
        </p:nvSpPr>
        <p:spPr bwMode="auto">
          <a:xfrm>
            <a:off x="1554163" y="4727575"/>
            <a:ext cx="1587" cy="25400"/>
          </a:xfrm>
          <a:custGeom>
            <a:avLst/>
            <a:gdLst/>
            <a:ahLst/>
            <a:cxnLst>
              <a:cxn ang="0">
                <a:pos x="1" y="13"/>
              </a:cxn>
              <a:cxn ang="0">
                <a:pos x="0" y="0"/>
              </a:cxn>
            </a:cxnLst>
            <a:rect l="0" t="0" r="r" b="b"/>
            <a:pathLst>
              <a:path w="1" h="13">
                <a:moveTo>
                  <a:pt x="1" y="13"/>
                </a:moveTo>
                <a:cubicBezTo>
                  <a:pt x="1" y="12"/>
                  <a:pt x="0" y="5"/>
                  <a:pt x="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58" name="Freeform 913"/>
          <p:cNvSpPr>
            <a:spLocks noEditPoints="1"/>
          </p:cNvSpPr>
          <p:nvPr/>
        </p:nvSpPr>
        <p:spPr bwMode="auto">
          <a:xfrm>
            <a:off x="1179513" y="4624388"/>
            <a:ext cx="395287" cy="223837"/>
          </a:xfrm>
          <a:custGeom>
            <a:avLst/>
            <a:gdLst/>
            <a:ahLst/>
            <a:cxnLst>
              <a:cxn ang="0">
                <a:pos x="207" y="67"/>
              </a:cxn>
              <a:cxn ang="0">
                <a:pos x="197" y="67"/>
              </a:cxn>
              <a:cxn ang="0">
                <a:pos x="192" y="73"/>
              </a:cxn>
              <a:cxn ang="0">
                <a:pos x="184" y="70"/>
              </a:cxn>
              <a:cxn ang="0">
                <a:pos x="180" y="60"/>
              </a:cxn>
              <a:cxn ang="0">
                <a:pos x="187" y="51"/>
              </a:cxn>
              <a:cxn ang="0">
                <a:pos x="196" y="54"/>
              </a:cxn>
              <a:cxn ang="0">
                <a:pos x="196" y="50"/>
              </a:cxn>
              <a:cxn ang="0">
                <a:pos x="196" y="32"/>
              </a:cxn>
              <a:cxn ang="0">
                <a:pos x="190" y="17"/>
              </a:cxn>
              <a:cxn ang="0">
                <a:pos x="188" y="3"/>
              </a:cxn>
              <a:cxn ang="0">
                <a:pos x="188" y="3"/>
              </a:cxn>
              <a:cxn ang="0">
                <a:pos x="173" y="4"/>
              </a:cxn>
              <a:cxn ang="0">
                <a:pos x="165" y="2"/>
              </a:cxn>
              <a:cxn ang="0">
                <a:pos x="158" y="3"/>
              </a:cxn>
              <a:cxn ang="0">
                <a:pos x="150" y="8"/>
              </a:cxn>
              <a:cxn ang="0">
                <a:pos x="143" y="15"/>
              </a:cxn>
              <a:cxn ang="0">
                <a:pos x="133" y="22"/>
              </a:cxn>
              <a:cxn ang="0">
                <a:pos x="125" y="35"/>
              </a:cxn>
              <a:cxn ang="0">
                <a:pos x="118" y="37"/>
              </a:cxn>
              <a:cxn ang="0">
                <a:pos x="110" y="50"/>
              </a:cxn>
              <a:cxn ang="0">
                <a:pos x="95" y="48"/>
              </a:cxn>
              <a:cxn ang="0">
                <a:pos x="84" y="44"/>
              </a:cxn>
              <a:cxn ang="0">
                <a:pos x="75" y="54"/>
              </a:cxn>
              <a:cxn ang="0">
                <a:pos x="61" y="65"/>
              </a:cxn>
              <a:cxn ang="0">
                <a:pos x="52" y="62"/>
              </a:cxn>
              <a:cxn ang="0">
                <a:pos x="54" y="53"/>
              </a:cxn>
              <a:cxn ang="0">
                <a:pos x="44" y="38"/>
              </a:cxn>
              <a:cxn ang="0">
                <a:pos x="44" y="88"/>
              </a:cxn>
              <a:cxn ang="0">
                <a:pos x="36" y="94"/>
              </a:cxn>
              <a:cxn ang="0">
                <a:pos x="16" y="93"/>
              </a:cxn>
              <a:cxn ang="0">
                <a:pos x="9" y="86"/>
              </a:cxn>
              <a:cxn ang="0">
                <a:pos x="0" y="91"/>
              </a:cxn>
              <a:cxn ang="0">
                <a:pos x="162" y="103"/>
              </a:cxn>
              <a:cxn ang="0">
                <a:pos x="158" y="110"/>
              </a:cxn>
              <a:cxn ang="0">
                <a:pos x="150" y="112"/>
              </a:cxn>
              <a:cxn ang="0">
                <a:pos x="143" y="117"/>
              </a:cxn>
              <a:cxn ang="0">
                <a:pos x="134" y="107"/>
              </a:cxn>
              <a:cxn ang="0">
                <a:pos x="141" y="96"/>
              </a:cxn>
              <a:cxn ang="0">
                <a:pos x="153" y="92"/>
              </a:cxn>
              <a:cxn ang="0">
                <a:pos x="161" y="97"/>
              </a:cxn>
              <a:cxn ang="0">
                <a:pos x="162" y="103"/>
              </a:cxn>
            </a:cxnLst>
            <a:rect l="0" t="0" r="r" b="b"/>
            <a:pathLst>
              <a:path w="207" h="117">
                <a:moveTo>
                  <a:pt x="207" y="67"/>
                </a:moveTo>
                <a:cubicBezTo>
                  <a:pt x="197" y="67"/>
                  <a:pt x="197" y="67"/>
                  <a:pt x="197" y="67"/>
                </a:cubicBezTo>
                <a:cubicBezTo>
                  <a:pt x="197" y="67"/>
                  <a:pt x="197" y="73"/>
                  <a:pt x="192" y="73"/>
                </a:cubicBezTo>
                <a:cubicBezTo>
                  <a:pt x="187" y="73"/>
                  <a:pt x="186" y="71"/>
                  <a:pt x="184" y="70"/>
                </a:cubicBezTo>
                <a:cubicBezTo>
                  <a:pt x="182" y="69"/>
                  <a:pt x="181" y="64"/>
                  <a:pt x="180" y="60"/>
                </a:cubicBezTo>
                <a:cubicBezTo>
                  <a:pt x="180" y="56"/>
                  <a:pt x="184" y="52"/>
                  <a:pt x="187" y="51"/>
                </a:cubicBezTo>
                <a:cubicBezTo>
                  <a:pt x="191" y="50"/>
                  <a:pt x="196" y="54"/>
                  <a:pt x="196" y="54"/>
                </a:cubicBezTo>
                <a:cubicBezTo>
                  <a:pt x="196" y="53"/>
                  <a:pt x="196" y="51"/>
                  <a:pt x="196" y="50"/>
                </a:cubicBezTo>
                <a:cubicBezTo>
                  <a:pt x="196" y="46"/>
                  <a:pt x="196" y="37"/>
                  <a:pt x="196" y="32"/>
                </a:cubicBezTo>
                <a:cubicBezTo>
                  <a:pt x="196" y="28"/>
                  <a:pt x="190" y="21"/>
                  <a:pt x="190" y="17"/>
                </a:cubicBezTo>
                <a:cubicBezTo>
                  <a:pt x="190" y="14"/>
                  <a:pt x="189" y="7"/>
                  <a:pt x="188" y="3"/>
                </a:cubicBezTo>
                <a:cubicBezTo>
                  <a:pt x="188" y="3"/>
                  <a:pt x="188" y="3"/>
                  <a:pt x="188" y="3"/>
                </a:cubicBezTo>
                <a:cubicBezTo>
                  <a:pt x="188" y="3"/>
                  <a:pt x="176" y="6"/>
                  <a:pt x="173" y="4"/>
                </a:cubicBezTo>
                <a:cubicBezTo>
                  <a:pt x="171" y="2"/>
                  <a:pt x="169" y="2"/>
                  <a:pt x="165" y="2"/>
                </a:cubicBezTo>
                <a:cubicBezTo>
                  <a:pt x="162" y="2"/>
                  <a:pt x="160" y="0"/>
                  <a:pt x="158" y="3"/>
                </a:cubicBezTo>
                <a:cubicBezTo>
                  <a:pt x="156" y="6"/>
                  <a:pt x="153" y="8"/>
                  <a:pt x="150" y="8"/>
                </a:cubicBezTo>
                <a:cubicBezTo>
                  <a:pt x="148" y="8"/>
                  <a:pt x="145" y="11"/>
                  <a:pt x="143" y="15"/>
                </a:cubicBezTo>
                <a:cubicBezTo>
                  <a:pt x="141" y="18"/>
                  <a:pt x="134" y="21"/>
                  <a:pt x="133" y="22"/>
                </a:cubicBezTo>
                <a:cubicBezTo>
                  <a:pt x="132" y="24"/>
                  <a:pt x="129" y="34"/>
                  <a:pt x="125" y="35"/>
                </a:cubicBezTo>
                <a:cubicBezTo>
                  <a:pt x="121" y="36"/>
                  <a:pt x="119" y="34"/>
                  <a:pt x="118" y="37"/>
                </a:cubicBezTo>
                <a:cubicBezTo>
                  <a:pt x="116" y="39"/>
                  <a:pt x="115" y="49"/>
                  <a:pt x="110" y="50"/>
                </a:cubicBezTo>
                <a:cubicBezTo>
                  <a:pt x="105" y="50"/>
                  <a:pt x="98" y="51"/>
                  <a:pt x="95" y="48"/>
                </a:cubicBezTo>
                <a:cubicBezTo>
                  <a:pt x="91" y="45"/>
                  <a:pt x="87" y="44"/>
                  <a:pt x="84" y="44"/>
                </a:cubicBezTo>
                <a:cubicBezTo>
                  <a:pt x="80" y="43"/>
                  <a:pt x="78" y="53"/>
                  <a:pt x="75" y="54"/>
                </a:cubicBezTo>
                <a:cubicBezTo>
                  <a:pt x="72" y="55"/>
                  <a:pt x="65" y="65"/>
                  <a:pt x="61" y="65"/>
                </a:cubicBezTo>
                <a:cubicBezTo>
                  <a:pt x="57" y="65"/>
                  <a:pt x="51" y="64"/>
                  <a:pt x="52" y="62"/>
                </a:cubicBezTo>
                <a:cubicBezTo>
                  <a:pt x="53" y="61"/>
                  <a:pt x="55" y="57"/>
                  <a:pt x="54" y="53"/>
                </a:cubicBezTo>
                <a:cubicBezTo>
                  <a:pt x="54" y="49"/>
                  <a:pt x="49" y="40"/>
                  <a:pt x="44" y="38"/>
                </a:cubicBezTo>
                <a:cubicBezTo>
                  <a:pt x="44" y="88"/>
                  <a:pt x="44" y="88"/>
                  <a:pt x="44" y="88"/>
                </a:cubicBezTo>
                <a:cubicBezTo>
                  <a:pt x="44" y="88"/>
                  <a:pt x="38" y="92"/>
                  <a:pt x="36" y="94"/>
                </a:cubicBezTo>
                <a:cubicBezTo>
                  <a:pt x="34" y="95"/>
                  <a:pt x="18" y="94"/>
                  <a:pt x="16" y="93"/>
                </a:cubicBezTo>
                <a:cubicBezTo>
                  <a:pt x="14" y="92"/>
                  <a:pt x="12" y="88"/>
                  <a:pt x="9" y="86"/>
                </a:cubicBezTo>
                <a:cubicBezTo>
                  <a:pt x="7" y="85"/>
                  <a:pt x="3" y="88"/>
                  <a:pt x="0" y="91"/>
                </a:cubicBezTo>
                <a:moveTo>
                  <a:pt x="162" y="103"/>
                </a:moveTo>
                <a:cubicBezTo>
                  <a:pt x="160" y="103"/>
                  <a:pt x="159" y="108"/>
                  <a:pt x="158" y="110"/>
                </a:cubicBezTo>
                <a:cubicBezTo>
                  <a:pt x="158" y="113"/>
                  <a:pt x="153" y="112"/>
                  <a:pt x="150" y="112"/>
                </a:cubicBezTo>
                <a:cubicBezTo>
                  <a:pt x="146" y="113"/>
                  <a:pt x="147" y="117"/>
                  <a:pt x="143" y="117"/>
                </a:cubicBezTo>
                <a:cubicBezTo>
                  <a:pt x="138" y="116"/>
                  <a:pt x="134" y="109"/>
                  <a:pt x="134" y="107"/>
                </a:cubicBezTo>
                <a:cubicBezTo>
                  <a:pt x="134" y="105"/>
                  <a:pt x="138" y="99"/>
                  <a:pt x="141" y="96"/>
                </a:cubicBezTo>
                <a:cubicBezTo>
                  <a:pt x="143" y="93"/>
                  <a:pt x="149" y="92"/>
                  <a:pt x="153" y="92"/>
                </a:cubicBezTo>
                <a:cubicBezTo>
                  <a:pt x="156" y="92"/>
                  <a:pt x="158" y="95"/>
                  <a:pt x="161" y="97"/>
                </a:cubicBezTo>
                <a:cubicBezTo>
                  <a:pt x="163" y="100"/>
                  <a:pt x="164" y="102"/>
                  <a:pt x="162" y="103"/>
                </a:cubicBezTo>
                <a:close/>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59" name="Freeform 914"/>
          <p:cNvSpPr>
            <a:spLocks/>
          </p:cNvSpPr>
          <p:nvPr/>
        </p:nvSpPr>
        <p:spPr bwMode="auto">
          <a:xfrm>
            <a:off x="1598613" y="3195638"/>
            <a:ext cx="52387" cy="122237"/>
          </a:xfrm>
          <a:custGeom>
            <a:avLst/>
            <a:gdLst/>
            <a:ahLst/>
            <a:cxnLst>
              <a:cxn ang="0">
                <a:pos x="0" y="29"/>
              </a:cxn>
              <a:cxn ang="0">
                <a:pos x="15" y="64"/>
              </a:cxn>
              <a:cxn ang="0">
                <a:pos x="18" y="46"/>
              </a:cxn>
              <a:cxn ang="0">
                <a:pos x="25" y="29"/>
              </a:cxn>
              <a:cxn ang="0">
                <a:pos x="18" y="20"/>
              </a:cxn>
              <a:cxn ang="0">
                <a:pos x="27" y="10"/>
              </a:cxn>
              <a:cxn ang="0">
                <a:pos x="27" y="1"/>
              </a:cxn>
              <a:cxn ang="0">
                <a:pos x="20" y="0"/>
              </a:cxn>
            </a:cxnLst>
            <a:rect l="0" t="0" r="r" b="b"/>
            <a:pathLst>
              <a:path w="27" h="64">
                <a:moveTo>
                  <a:pt x="0" y="29"/>
                </a:moveTo>
                <a:cubicBezTo>
                  <a:pt x="15" y="64"/>
                  <a:pt x="15" y="64"/>
                  <a:pt x="15" y="64"/>
                </a:cubicBezTo>
                <a:cubicBezTo>
                  <a:pt x="16" y="57"/>
                  <a:pt x="18" y="48"/>
                  <a:pt x="18" y="46"/>
                </a:cubicBezTo>
                <a:cubicBezTo>
                  <a:pt x="19" y="43"/>
                  <a:pt x="23" y="35"/>
                  <a:pt x="25" y="29"/>
                </a:cubicBezTo>
                <a:cubicBezTo>
                  <a:pt x="25" y="29"/>
                  <a:pt x="18" y="27"/>
                  <a:pt x="18" y="20"/>
                </a:cubicBezTo>
                <a:cubicBezTo>
                  <a:pt x="18" y="12"/>
                  <a:pt x="20" y="8"/>
                  <a:pt x="27" y="10"/>
                </a:cubicBezTo>
                <a:cubicBezTo>
                  <a:pt x="27" y="5"/>
                  <a:pt x="27" y="1"/>
                  <a:pt x="27" y="1"/>
                </a:cubicBezTo>
                <a:cubicBezTo>
                  <a:pt x="20" y="0"/>
                  <a:pt x="20" y="0"/>
                  <a:pt x="20" y="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60" name="Freeform 915"/>
          <p:cNvSpPr>
            <a:spLocks/>
          </p:cNvSpPr>
          <p:nvPr/>
        </p:nvSpPr>
        <p:spPr bwMode="auto">
          <a:xfrm>
            <a:off x="1179513" y="2001838"/>
            <a:ext cx="3175" cy="1587"/>
          </a:xfrm>
          <a:custGeom>
            <a:avLst/>
            <a:gdLst/>
            <a:ahLst/>
            <a:cxnLst>
              <a:cxn ang="0">
                <a:pos x="2" y="0"/>
              </a:cxn>
              <a:cxn ang="0">
                <a:pos x="2" y="0"/>
              </a:cxn>
            </a:cxnLst>
            <a:rect l="0" t="0" r="r" b="b"/>
            <a:pathLst>
              <a:path w="2" h="1">
                <a:moveTo>
                  <a:pt x="2" y="0"/>
                </a:moveTo>
                <a:cubicBezTo>
                  <a:pt x="0" y="1"/>
                  <a:pt x="1" y="1"/>
                  <a:pt x="2" y="0"/>
                </a:cubicBezTo>
                <a:close/>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61" name="Line 916"/>
          <p:cNvSpPr>
            <a:spLocks noChangeShapeType="1"/>
          </p:cNvSpPr>
          <p:nvPr/>
        </p:nvSpPr>
        <p:spPr bwMode="auto">
          <a:xfrm>
            <a:off x="3856038" y="4291013"/>
            <a:ext cx="9525" cy="14287"/>
          </a:xfrm>
          <a:prstGeom prst="line">
            <a:avLst/>
          </a:prstGeom>
          <a:noFill/>
          <a:ln w="3175">
            <a:noFill/>
            <a:miter lim="800000"/>
            <a:headEnd/>
            <a:tailEnd/>
          </a:ln>
        </p:spPr>
        <p:txBody>
          <a:bodyPr/>
          <a:lstStyle/>
          <a:p>
            <a:pPr>
              <a:defRPr/>
            </a:pPr>
            <a:endParaRPr lang="ja-JP" altLang="en-US">
              <a:latin typeface="+mn-ea"/>
              <a:ea typeface="+mn-ea"/>
            </a:endParaRPr>
          </a:p>
        </p:txBody>
      </p:sp>
      <p:sp>
        <p:nvSpPr>
          <p:cNvPr id="1362" name="Line 917"/>
          <p:cNvSpPr>
            <a:spLocks noChangeShapeType="1"/>
          </p:cNvSpPr>
          <p:nvPr/>
        </p:nvSpPr>
        <p:spPr bwMode="auto">
          <a:xfrm flipH="1">
            <a:off x="4297363" y="2711450"/>
            <a:ext cx="49212" cy="1588"/>
          </a:xfrm>
          <a:prstGeom prst="line">
            <a:avLst/>
          </a:prstGeom>
          <a:noFill/>
          <a:ln w="3175">
            <a:noFill/>
            <a:miter lim="800000"/>
            <a:headEnd/>
            <a:tailEnd/>
          </a:ln>
        </p:spPr>
        <p:txBody>
          <a:bodyPr/>
          <a:lstStyle/>
          <a:p>
            <a:pPr>
              <a:defRPr/>
            </a:pPr>
            <a:endParaRPr lang="ja-JP" altLang="en-US">
              <a:latin typeface="+mn-ea"/>
              <a:ea typeface="+mn-ea"/>
            </a:endParaRPr>
          </a:p>
        </p:txBody>
      </p:sp>
      <p:sp>
        <p:nvSpPr>
          <p:cNvPr id="1363" name="Freeform 918"/>
          <p:cNvSpPr>
            <a:spLocks/>
          </p:cNvSpPr>
          <p:nvPr/>
        </p:nvSpPr>
        <p:spPr bwMode="auto">
          <a:xfrm>
            <a:off x="1254125" y="2887663"/>
            <a:ext cx="19050" cy="38100"/>
          </a:xfrm>
          <a:custGeom>
            <a:avLst/>
            <a:gdLst/>
            <a:ahLst/>
            <a:cxnLst>
              <a:cxn ang="0">
                <a:pos x="0" y="0"/>
              </a:cxn>
              <a:cxn ang="0">
                <a:pos x="5" y="5"/>
              </a:cxn>
              <a:cxn ang="0">
                <a:pos x="9" y="20"/>
              </a:cxn>
            </a:cxnLst>
            <a:rect l="0" t="0" r="r" b="b"/>
            <a:pathLst>
              <a:path w="10" h="20">
                <a:moveTo>
                  <a:pt x="0" y="0"/>
                </a:moveTo>
                <a:cubicBezTo>
                  <a:pt x="2" y="1"/>
                  <a:pt x="3" y="3"/>
                  <a:pt x="5" y="5"/>
                </a:cubicBezTo>
                <a:cubicBezTo>
                  <a:pt x="8" y="10"/>
                  <a:pt x="10" y="15"/>
                  <a:pt x="9" y="20"/>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64" name="Freeform 919"/>
          <p:cNvSpPr>
            <a:spLocks/>
          </p:cNvSpPr>
          <p:nvPr/>
        </p:nvSpPr>
        <p:spPr bwMode="auto">
          <a:xfrm>
            <a:off x="1781175" y="3959225"/>
            <a:ext cx="20638" cy="141288"/>
          </a:xfrm>
          <a:custGeom>
            <a:avLst/>
            <a:gdLst/>
            <a:ahLst/>
            <a:cxnLst>
              <a:cxn ang="0">
                <a:pos x="11" y="0"/>
              </a:cxn>
              <a:cxn ang="0">
                <a:pos x="3" y="11"/>
              </a:cxn>
              <a:cxn ang="0">
                <a:pos x="0" y="14"/>
              </a:cxn>
              <a:cxn ang="0">
                <a:pos x="1" y="63"/>
              </a:cxn>
              <a:cxn ang="0">
                <a:pos x="7" y="74"/>
              </a:cxn>
            </a:cxnLst>
            <a:rect l="0" t="0" r="r" b="b"/>
            <a:pathLst>
              <a:path w="11" h="74">
                <a:moveTo>
                  <a:pt x="11" y="0"/>
                </a:moveTo>
                <a:cubicBezTo>
                  <a:pt x="7" y="5"/>
                  <a:pt x="3" y="10"/>
                  <a:pt x="3" y="11"/>
                </a:cubicBezTo>
                <a:cubicBezTo>
                  <a:pt x="2" y="12"/>
                  <a:pt x="0" y="14"/>
                  <a:pt x="0" y="14"/>
                </a:cubicBezTo>
                <a:cubicBezTo>
                  <a:pt x="1" y="63"/>
                  <a:pt x="1" y="63"/>
                  <a:pt x="1" y="63"/>
                </a:cubicBezTo>
                <a:cubicBezTo>
                  <a:pt x="7" y="74"/>
                  <a:pt x="7" y="74"/>
                  <a:pt x="7" y="74"/>
                </a:cubicBezTo>
              </a:path>
            </a:pathLst>
          </a:custGeom>
          <a:solidFill>
            <a:sysClr val="window" lastClr="FFFFFF">
              <a:lumMod val="85000"/>
            </a:sysClr>
          </a:solid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27292" name="Text Box 44"/>
          <p:cNvSpPr txBox="1">
            <a:spLocks noChangeArrowheads="1"/>
          </p:cNvSpPr>
          <p:nvPr/>
        </p:nvSpPr>
        <p:spPr bwMode="gray">
          <a:xfrm>
            <a:off x="1540570" y="662045"/>
            <a:ext cx="6048579" cy="811248"/>
          </a:xfrm>
          <a:prstGeom prst="rect">
            <a:avLst/>
          </a:prstGeom>
          <a:noFill/>
          <a:ln w="28575">
            <a:noFill/>
            <a:miter lim="800000"/>
            <a:headEnd/>
            <a:tailEnd/>
          </a:ln>
        </p:spPr>
        <p:txBody>
          <a:bodyPr wrap="none" lIns="35941" tIns="35941" rIns="35941" bIns="35941">
            <a:spAutoFit/>
          </a:bodyPr>
          <a:lstStyle/>
          <a:p>
            <a:pPr algn="ctr"/>
            <a:r>
              <a:rPr lang="ko-KR" altLang="en-US" sz="2400" b="1" dirty="0" smtClean="0">
                <a:solidFill>
                  <a:schemeClr val="tx1"/>
                </a:solidFill>
                <a:latin typeface="맑은 고딕" panose="020B0503020000020004" pitchFamily="50" charset="-127"/>
                <a:ea typeface="맑은 고딕" panose="020B0503020000020004" pitchFamily="50" charset="-127"/>
                <a:cs typeface="メイリオ" pitchFamily="50" charset="-128"/>
              </a:rPr>
              <a:t>중국</a:t>
            </a:r>
            <a:r>
              <a:rPr lang="en-US" altLang="ko-KR" sz="2400" b="1" dirty="0" smtClean="0">
                <a:solidFill>
                  <a:schemeClr val="tx1"/>
                </a:solidFill>
                <a:latin typeface="맑은 고딕" panose="020B0503020000020004" pitchFamily="50" charset="-127"/>
                <a:ea typeface="맑은 고딕" panose="020B0503020000020004" pitchFamily="50" charset="-127"/>
                <a:cs typeface="メイリオ" pitchFamily="50" charset="-128"/>
              </a:rPr>
              <a:t>, </a:t>
            </a:r>
            <a:r>
              <a:rPr lang="ko-KR" altLang="en-US" sz="2400" b="1" dirty="0" smtClean="0">
                <a:solidFill>
                  <a:schemeClr val="tx1"/>
                </a:solidFill>
                <a:latin typeface="맑은 고딕" panose="020B0503020000020004" pitchFamily="50" charset="-127"/>
                <a:ea typeface="맑은 고딕" panose="020B0503020000020004" pitchFamily="50" charset="-127"/>
                <a:cs typeface="メイリオ" pitchFamily="50" charset="-128"/>
              </a:rPr>
              <a:t>동남아를 중심으로</a:t>
            </a:r>
            <a:endParaRPr lang="en-US" altLang="ja-JP" sz="2400" b="1" dirty="0">
              <a:solidFill>
                <a:schemeClr val="tx1"/>
              </a:solidFill>
              <a:latin typeface="맑은 고딕" panose="020B0503020000020004" pitchFamily="50" charset="-127"/>
              <a:ea typeface="맑은 고딕" panose="020B0503020000020004" pitchFamily="50" charset="-127"/>
              <a:cs typeface="メイリオ" pitchFamily="50" charset="-128"/>
            </a:endParaRPr>
          </a:p>
          <a:p>
            <a:pPr algn="ctr"/>
            <a:r>
              <a:rPr lang="ko-KR" altLang="en-US" sz="2400" b="1" dirty="0" smtClean="0">
                <a:solidFill>
                  <a:schemeClr val="tx1"/>
                </a:solidFill>
                <a:latin typeface="맑은 고딕" panose="020B0503020000020004" pitchFamily="50" charset="-127"/>
                <a:ea typeface="맑은 고딕" panose="020B0503020000020004" pitchFamily="50" charset="-127"/>
                <a:cs typeface="メイリオ" pitchFamily="50" charset="-128"/>
              </a:rPr>
              <a:t>고객의 글로벌사업 전개를 적극적으로 지원</a:t>
            </a:r>
            <a:endParaRPr lang="ja-JP" altLang="en-US" sz="2400" b="1" dirty="0">
              <a:solidFill>
                <a:schemeClr val="tx1"/>
              </a:solidFill>
              <a:latin typeface="맑은 고딕" panose="020B0503020000020004" pitchFamily="50" charset="-127"/>
              <a:ea typeface="メイリオ" pitchFamily="50" charset="-128"/>
              <a:cs typeface="メイリオ" pitchFamily="50" charset="-128"/>
            </a:endParaRPr>
          </a:p>
        </p:txBody>
      </p:sp>
      <p:sp>
        <p:nvSpPr>
          <p:cNvPr id="1366" name="Freeform 347"/>
          <p:cNvSpPr>
            <a:spLocks/>
          </p:cNvSpPr>
          <p:nvPr/>
        </p:nvSpPr>
        <p:spPr bwMode="auto">
          <a:xfrm>
            <a:off x="2606675" y="2573338"/>
            <a:ext cx="1503363" cy="974725"/>
          </a:xfrm>
          <a:custGeom>
            <a:avLst/>
            <a:gdLst/>
            <a:ahLst/>
            <a:cxnLst>
              <a:cxn ang="0">
                <a:pos x="731" y="90"/>
              </a:cxn>
              <a:cxn ang="0">
                <a:pos x="670" y="15"/>
              </a:cxn>
              <a:cxn ang="0">
                <a:pos x="599" y="29"/>
              </a:cxn>
              <a:cxn ang="0">
                <a:pos x="536" y="90"/>
              </a:cxn>
              <a:cxn ang="0">
                <a:pos x="579" y="103"/>
              </a:cxn>
              <a:cxn ang="0">
                <a:pos x="519" y="141"/>
              </a:cxn>
              <a:cxn ang="0">
                <a:pos x="454" y="188"/>
              </a:cxn>
              <a:cxn ang="0">
                <a:pos x="348" y="184"/>
              </a:cxn>
              <a:cxn ang="0">
                <a:pos x="249" y="146"/>
              </a:cxn>
              <a:cxn ang="0">
                <a:pos x="214" y="106"/>
              </a:cxn>
              <a:cxn ang="0">
                <a:pos x="176" y="76"/>
              </a:cxn>
              <a:cxn ang="0">
                <a:pos x="155" y="110"/>
              </a:cxn>
              <a:cxn ang="0">
                <a:pos x="115" y="135"/>
              </a:cxn>
              <a:cxn ang="0">
                <a:pos x="88" y="159"/>
              </a:cxn>
              <a:cxn ang="0">
                <a:pos x="58" y="207"/>
              </a:cxn>
              <a:cxn ang="0">
                <a:pos x="22" y="218"/>
              </a:cxn>
              <a:cxn ang="0">
                <a:pos x="16" y="248"/>
              </a:cxn>
              <a:cxn ang="0">
                <a:pos x="51" y="296"/>
              </a:cxn>
              <a:cxn ang="0">
                <a:pos x="86" y="301"/>
              </a:cxn>
              <a:cxn ang="0">
                <a:pos x="68" y="339"/>
              </a:cxn>
              <a:cxn ang="0">
                <a:pos x="85" y="364"/>
              </a:cxn>
              <a:cxn ang="0">
                <a:pos x="130" y="386"/>
              </a:cxn>
              <a:cxn ang="0">
                <a:pos x="166" y="402"/>
              </a:cxn>
              <a:cxn ang="0">
                <a:pos x="211" y="400"/>
              </a:cxn>
              <a:cxn ang="0">
                <a:pos x="261" y="383"/>
              </a:cxn>
              <a:cxn ang="0">
                <a:pos x="298" y="396"/>
              </a:cxn>
              <a:cxn ang="0">
                <a:pos x="309" y="434"/>
              </a:cxn>
              <a:cxn ang="0">
                <a:pos x="314" y="458"/>
              </a:cxn>
              <a:cxn ang="0">
                <a:pos x="328" y="491"/>
              </a:cxn>
              <a:cxn ang="0">
                <a:pos x="353" y="480"/>
              </a:cxn>
              <a:cxn ang="0">
                <a:pos x="383" y="477"/>
              </a:cxn>
              <a:cxn ang="0">
                <a:pos x="421" y="488"/>
              </a:cxn>
              <a:cxn ang="0">
                <a:pos x="449" y="494"/>
              </a:cxn>
              <a:cxn ang="0">
                <a:pos x="463" y="501"/>
              </a:cxn>
              <a:cxn ang="0">
                <a:pos x="503" y="483"/>
              </a:cxn>
              <a:cxn ang="0">
                <a:pos x="533" y="478"/>
              </a:cxn>
              <a:cxn ang="0">
                <a:pos x="554" y="464"/>
              </a:cxn>
              <a:cxn ang="0">
                <a:pos x="584" y="437"/>
              </a:cxn>
              <a:cxn ang="0">
                <a:pos x="600" y="407"/>
              </a:cxn>
              <a:cxn ang="0">
                <a:pos x="612" y="385"/>
              </a:cxn>
              <a:cxn ang="0">
                <a:pos x="607" y="370"/>
              </a:cxn>
              <a:cxn ang="0">
                <a:pos x="610" y="355"/>
              </a:cxn>
              <a:cxn ang="0">
                <a:pos x="605" y="347"/>
              </a:cxn>
              <a:cxn ang="0">
                <a:pos x="591" y="311"/>
              </a:cxn>
              <a:cxn ang="0">
                <a:pos x="601" y="279"/>
              </a:cxn>
              <a:cxn ang="0">
                <a:pos x="609" y="263"/>
              </a:cxn>
              <a:cxn ang="0">
                <a:pos x="559" y="246"/>
              </a:cxn>
              <a:cxn ang="0">
                <a:pos x="612" y="213"/>
              </a:cxn>
              <a:cxn ang="0">
                <a:pos x="608" y="243"/>
              </a:cxn>
              <a:cxn ang="0">
                <a:pos x="646" y="228"/>
              </a:cxn>
              <a:cxn ang="0">
                <a:pos x="711" y="192"/>
              </a:cxn>
              <a:cxn ang="0">
                <a:pos x="738" y="179"/>
              </a:cxn>
              <a:cxn ang="0">
                <a:pos x="765" y="141"/>
              </a:cxn>
            </a:cxnLst>
            <a:rect l="0" t="0" r="r" b="b"/>
            <a:pathLst>
              <a:path w="788" h="511">
                <a:moveTo>
                  <a:pt x="785" y="95"/>
                </a:moveTo>
                <a:cubicBezTo>
                  <a:pt x="785" y="93"/>
                  <a:pt x="781" y="92"/>
                  <a:pt x="777" y="93"/>
                </a:cubicBezTo>
                <a:cubicBezTo>
                  <a:pt x="773" y="94"/>
                  <a:pt x="769" y="96"/>
                  <a:pt x="765" y="97"/>
                </a:cubicBezTo>
                <a:cubicBezTo>
                  <a:pt x="760" y="97"/>
                  <a:pt x="760" y="99"/>
                  <a:pt x="758" y="101"/>
                </a:cubicBezTo>
                <a:cubicBezTo>
                  <a:pt x="756" y="102"/>
                  <a:pt x="742" y="102"/>
                  <a:pt x="737" y="101"/>
                </a:cubicBezTo>
                <a:cubicBezTo>
                  <a:pt x="732" y="100"/>
                  <a:pt x="733" y="93"/>
                  <a:pt x="731" y="90"/>
                </a:cubicBezTo>
                <a:cubicBezTo>
                  <a:pt x="729" y="86"/>
                  <a:pt x="730" y="84"/>
                  <a:pt x="727" y="82"/>
                </a:cubicBezTo>
                <a:cubicBezTo>
                  <a:pt x="724" y="80"/>
                  <a:pt x="719" y="76"/>
                  <a:pt x="715" y="75"/>
                </a:cubicBezTo>
                <a:cubicBezTo>
                  <a:pt x="712" y="73"/>
                  <a:pt x="705" y="71"/>
                  <a:pt x="701" y="71"/>
                </a:cubicBezTo>
                <a:cubicBezTo>
                  <a:pt x="698" y="70"/>
                  <a:pt x="692" y="68"/>
                  <a:pt x="691" y="66"/>
                </a:cubicBezTo>
                <a:cubicBezTo>
                  <a:pt x="690" y="63"/>
                  <a:pt x="690" y="53"/>
                  <a:pt x="687" y="49"/>
                </a:cubicBezTo>
                <a:cubicBezTo>
                  <a:pt x="685" y="45"/>
                  <a:pt x="675" y="21"/>
                  <a:pt x="670" y="15"/>
                </a:cubicBezTo>
                <a:cubicBezTo>
                  <a:pt x="666" y="9"/>
                  <a:pt x="657" y="6"/>
                  <a:pt x="653" y="6"/>
                </a:cubicBezTo>
                <a:cubicBezTo>
                  <a:pt x="650" y="6"/>
                  <a:pt x="644" y="3"/>
                  <a:pt x="638" y="1"/>
                </a:cubicBezTo>
                <a:cubicBezTo>
                  <a:pt x="632" y="0"/>
                  <a:pt x="624" y="2"/>
                  <a:pt x="613" y="3"/>
                </a:cubicBezTo>
                <a:cubicBezTo>
                  <a:pt x="602" y="5"/>
                  <a:pt x="594" y="13"/>
                  <a:pt x="593" y="14"/>
                </a:cubicBezTo>
                <a:cubicBezTo>
                  <a:pt x="592" y="16"/>
                  <a:pt x="596" y="17"/>
                  <a:pt x="599" y="18"/>
                </a:cubicBezTo>
                <a:cubicBezTo>
                  <a:pt x="601" y="19"/>
                  <a:pt x="601" y="26"/>
                  <a:pt x="599" y="29"/>
                </a:cubicBezTo>
                <a:cubicBezTo>
                  <a:pt x="597" y="31"/>
                  <a:pt x="592" y="37"/>
                  <a:pt x="590" y="40"/>
                </a:cubicBezTo>
                <a:cubicBezTo>
                  <a:pt x="588" y="44"/>
                  <a:pt x="581" y="53"/>
                  <a:pt x="583" y="57"/>
                </a:cubicBezTo>
                <a:cubicBezTo>
                  <a:pt x="586" y="60"/>
                  <a:pt x="581" y="63"/>
                  <a:pt x="578" y="64"/>
                </a:cubicBezTo>
                <a:cubicBezTo>
                  <a:pt x="574" y="64"/>
                  <a:pt x="563" y="70"/>
                  <a:pt x="562" y="70"/>
                </a:cubicBezTo>
                <a:cubicBezTo>
                  <a:pt x="561" y="70"/>
                  <a:pt x="554" y="67"/>
                  <a:pt x="548" y="64"/>
                </a:cubicBezTo>
                <a:cubicBezTo>
                  <a:pt x="548" y="64"/>
                  <a:pt x="537" y="88"/>
                  <a:pt x="536" y="90"/>
                </a:cubicBezTo>
                <a:cubicBezTo>
                  <a:pt x="536" y="93"/>
                  <a:pt x="533" y="95"/>
                  <a:pt x="534" y="97"/>
                </a:cubicBezTo>
                <a:cubicBezTo>
                  <a:pt x="534" y="99"/>
                  <a:pt x="537" y="102"/>
                  <a:pt x="538" y="101"/>
                </a:cubicBezTo>
                <a:cubicBezTo>
                  <a:pt x="540" y="100"/>
                  <a:pt x="540" y="97"/>
                  <a:pt x="546" y="99"/>
                </a:cubicBezTo>
                <a:cubicBezTo>
                  <a:pt x="553" y="100"/>
                  <a:pt x="555" y="103"/>
                  <a:pt x="557" y="101"/>
                </a:cubicBezTo>
                <a:cubicBezTo>
                  <a:pt x="559" y="100"/>
                  <a:pt x="562" y="97"/>
                  <a:pt x="565" y="97"/>
                </a:cubicBezTo>
                <a:cubicBezTo>
                  <a:pt x="569" y="97"/>
                  <a:pt x="574" y="97"/>
                  <a:pt x="579" y="103"/>
                </a:cubicBezTo>
                <a:cubicBezTo>
                  <a:pt x="585" y="109"/>
                  <a:pt x="592" y="120"/>
                  <a:pt x="589" y="120"/>
                </a:cubicBezTo>
                <a:cubicBezTo>
                  <a:pt x="587" y="120"/>
                  <a:pt x="582" y="118"/>
                  <a:pt x="576" y="118"/>
                </a:cubicBezTo>
                <a:cubicBezTo>
                  <a:pt x="571" y="118"/>
                  <a:pt x="550" y="123"/>
                  <a:pt x="547" y="124"/>
                </a:cubicBezTo>
                <a:cubicBezTo>
                  <a:pt x="545" y="126"/>
                  <a:pt x="545" y="131"/>
                  <a:pt x="543" y="133"/>
                </a:cubicBezTo>
                <a:cubicBezTo>
                  <a:pt x="540" y="135"/>
                  <a:pt x="535" y="140"/>
                  <a:pt x="531" y="140"/>
                </a:cubicBezTo>
                <a:cubicBezTo>
                  <a:pt x="528" y="140"/>
                  <a:pt x="522" y="139"/>
                  <a:pt x="519" y="141"/>
                </a:cubicBezTo>
                <a:cubicBezTo>
                  <a:pt x="517" y="143"/>
                  <a:pt x="510" y="151"/>
                  <a:pt x="504" y="150"/>
                </a:cubicBezTo>
                <a:cubicBezTo>
                  <a:pt x="498" y="149"/>
                  <a:pt x="492" y="144"/>
                  <a:pt x="487" y="145"/>
                </a:cubicBezTo>
                <a:cubicBezTo>
                  <a:pt x="482" y="146"/>
                  <a:pt x="479" y="153"/>
                  <a:pt x="479" y="156"/>
                </a:cubicBezTo>
                <a:cubicBezTo>
                  <a:pt x="480" y="159"/>
                  <a:pt x="485" y="163"/>
                  <a:pt x="485" y="165"/>
                </a:cubicBezTo>
                <a:cubicBezTo>
                  <a:pt x="485" y="167"/>
                  <a:pt x="479" y="169"/>
                  <a:pt x="474" y="172"/>
                </a:cubicBezTo>
                <a:cubicBezTo>
                  <a:pt x="470" y="174"/>
                  <a:pt x="466" y="187"/>
                  <a:pt x="454" y="188"/>
                </a:cubicBezTo>
                <a:cubicBezTo>
                  <a:pt x="441" y="189"/>
                  <a:pt x="419" y="187"/>
                  <a:pt x="406" y="195"/>
                </a:cubicBezTo>
                <a:cubicBezTo>
                  <a:pt x="393" y="202"/>
                  <a:pt x="394" y="201"/>
                  <a:pt x="392" y="201"/>
                </a:cubicBezTo>
                <a:cubicBezTo>
                  <a:pt x="390" y="200"/>
                  <a:pt x="387" y="197"/>
                  <a:pt x="385" y="197"/>
                </a:cubicBezTo>
                <a:cubicBezTo>
                  <a:pt x="382" y="197"/>
                  <a:pt x="380" y="199"/>
                  <a:pt x="374" y="197"/>
                </a:cubicBezTo>
                <a:cubicBezTo>
                  <a:pt x="368" y="194"/>
                  <a:pt x="362" y="194"/>
                  <a:pt x="359" y="192"/>
                </a:cubicBezTo>
                <a:cubicBezTo>
                  <a:pt x="355" y="190"/>
                  <a:pt x="351" y="185"/>
                  <a:pt x="348" y="184"/>
                </a:cubicBezTo>
                <a:cubicBezTo>
                  <a:pt x="345" y="184"/>
                  <a:pt x="331" y="182"/>
                  <a:pt x="329" y="182"/>
                </a:cubicBezTo>
                <a:cubicBezTo>
                  <a:pt x="327" y="182"/>
                  <a:pt x="313" y="184"/>
                  <a:pt x="306" y="184"/>
                </a:cubicBezTo>
                <a:cubicBezTo>
                  <a:pt x="299" y="183"/>
                  <a:pt x="286" y="184"/>
                  <a:pt x="285" y="181"/>
                </a:cubicBezTo>
                <a:cubicBezTo>
                  <a:pt x="283" y="179"/>
                  <a:pt x="280" y="176"/>
                  <a:pt x="277" y="169"/>
                </a:cubicBezTo>
                <a:cubicBezTo>
                  <a:pt x="273" y="162"/>
                  <a:pt x="265" y="158"/>
                  <a:pt x="263" y="157"/>
                </a:cubicBezTo>
                <a:cubicBezTo>
                  <a:pt x="262" y="155"/>
                  <a:pt x="254" y="147"/>
                  <a:pt x="249" y="146"/>
                </a:cubicBezTo>
                <a:cubicBezTo>
                  <a:pt x="243" y="145"/>
                  <a:pt x="232" y="146"/>
                  <a:pt x="226" y="143"/>
                </a:cubicBezTo>
                <a:cubicBezTo>
                  <a:pt x="221" y="141"/>
                  <a:pt x="216" y="140"/>
                  <a:pt x="218" y="136"/>
                </a:cubicBezTo>
                <a:cubicBezTo>
                  <a:pt x="220" y="133"/>
                  <a:pt x="222" y="130"/>
                  <a:pt x="221" y="128"/>
                </a:cubicBezTo>
                <a:cubicBezTo>
                  <a:pt x="220" y="126"/>
                  <a:pt x="220" y="125"/>
                  <a:pt x="220" y="124"/>
                </a:cubicBezTo>
                <a:cubicBezTo>
                  <a:pt x="220" y="123"/>
                  <a:pt x="223" y="121"/>
                  <a:pt x="221" y="118"/>
                </a:cubicBezTo>
                <a:cubicBezTo>
                  <a:pt x="219" y="116"/>
                  <a:pt x="217" y="110"/>
                  <a:pt x="214" y="106"/>
                </a:cubicBezTo>
                <a:cubicBezTo>
                  <a:pt x="212" y="101"/>
                  <a:pt x="209" y="98"/>
                  <a:pt x="203" y="96"/>
                </a:cubicBezTo>
                <a:cubicBezTo>
                  <a:pt x="198" y="94"/>
                  <a:pt x="187" y="90"/>
                  <a:pt x="184" y="84"/>
                </a:cubicBezTo>
                <a:cubicBezTo>
                  <a:pt x="182" y="78"/>
                  <a:pt x="182" y="75"/>
                  <a:pt x="182" y="75"/>
                </a:cubicBezTo>
                <a:cubicBezTo>
                  <a:pt x="182" y="75"/>
                  <a:pt x="182" y="75"/>
                  <a:pt x="182" y="75"/>
                </a:cubicBezTo>
                <a:cubicBezTo>
                  <a:pt x="182" y="75"/>
                  <a:pt x="182" y="75"/>
                  <a:pt x="182" y="75"/>
                </a:cubicBezTo>
                <a:cubicBezTo>
                  <a:pt x="180" y="76"/>
                  <a:pt x="178" y="76"/>
                  <a:pt x="176" y="76"/>
                </a:cubicBezTo>
                <a:cubicBezTo>
                  <a:pt x="175" y="76"/>
                  <a:pt x="175" y="76"/>
                  <a:pt x="174" y="76"/>
                </a:cubicBezTo>
                <a:cubicBezTo>
                  <a:pt x="171" y="80"/>
                  <a:pt x="171" y="80"/>
                  <a:pt x="171" y="80"/>
                </a:cubicBezTo>
                <a:cubicBezTo>
                  <a:pt x="170" y="80"/>
                  <a:pt x="169" y="87"/>
                  <a:pt x="166" y="88"/>
                </a:cubicBezTo>
                <a:cubicBezTo>
                  <a:pt x="163" y="90"/>
                  <a:pt x="158" y="88"/>
                  <a:pt x="156" y="93"/>
                </a:cubicBezTo>
                <a:cubicBezTo>
                  <a:pt x="154" y="97"/>
                  <a:pt x="154" y="102"/>
                  <a:pt x="156" y="104"/>
                </a:cubicBezTo>
                <a:cubicBezTo>
                  <a:pt x="159" y="106"/>
                  <a:pt x="158" y="108"/>
                  <a:pt x="155" y="110"/>
                </a:cubicBezTo>
                <a:cubicBezTo>
                  <a:pt x="153" y="112"/>
                  <a:pt x="147" y="115"/>
                  <a:pt x="146" y="115"/>
                </a:cubicBezTo>
                <a:cubicBezTo>
                  <a:pt x="145" y="115"/>
                  <a:pt x="144" y="113"/>
                  <a:pt x="142" y="113"/>
                </a:cubicBezTo>
                <a:cubicBezTo>
                  <a:pt x="139" y="113"/>
                  <a:pt x="137" y="115"/>
                  <a:pt x="133" y="113"/>
                </a:cubicBezTo>
                <a:cubicBezTo>
                  <a:pt x="130" y="112"/>
                  <a:pt x="126" y="107"/>
                  <a:pt x="125" y="108"/>
                </a:cubicBezTo>
                <a:cubicBezTo>
                  <a:pt x="123" y="110"/>
                  <a:pt x="122" y="118"/>
                  <a:pt x="120" y="121"/>
                </a:cubicBezTo>
                <a:cubicBezTo>
                  <a:pt x="118" y="124"/>
                  <a:pt x="114" y="133"/>
                  <a:pt x="115" y="135"/>
                </a:cubicBezTo>
                <a:cubicBezTo>
                  <a:pt x="115" y="137"/>
                  <a:pt x="119" y="140"/>
                  <a:pt x="119" y="141"/>
                </a:cubicBezTo>
                <a:cubicBezTo>
                  <a:pt x="119" y="142"/>
                  <a:pt x="113" y="145"/>
                  <a:pt x="110" y="143"/>
                </a:cubicBezTo>
                <a:cubicBezTo>
                  <a:pt x="107" y="142"/>
                  <a:pt x="105" y="141"/>
                  <a:pt x="103" y="141"/>
                </a:cubicBezTo>
                <a:cubicBezTo>
                  <a:pt x="101" y="141"/>
                  <a:pt x="84" y="145"/>
                  <a:pt x="83" y="146"/>
                </a:cubicBezTo>
                <a:cubicBezTo>
                  <a:pt x="82" y="146"/>
                  <a:pt x="84" y="146"/>
                  <a:pt x="86" y="148"/>
                </a:cubicBezTo>
                <a:cubicBezTo>
                  <a:pt x="87" y="149"/>
                  <a:pt x="88" y="156"/>
                  <a:pt x="88" y="159"/>
                </a:cubicBezTo>
                <a:cubicBezTo>
                  <a:pt x="89" y="163"/>
                  <a:pt x="97" y="173"/>
                  <a:pt x="96" y="174"/>
                </a:cubicBezTo>
                <a:cubicBezTo>
                  <a:pt x="94" y="176"/>
                  <a:pt x="87" y="180"/>
                  <a:pt x="86" y="185"/>
                </a:cubicBezTo>
                <a:cubicBezTo>
                  <a:pt x="85" y="189"/>
                  <a:pt x="87" y="192"/>
                  <a:pt x="86" y="193"/>
                </a:cubicBezTo>
                <a:cubicBezTo>
                  <a:pt x="84" y="194"/>
                  <a:pt x="77" y="196"/>
                  <a:pt x="74" y="198"/>
                </a:cubicBezTo>
                <a:cubicBezTo>
                  <a:pt x="72" y="199"/>
                  <a:pt x="65" y="203"/>
                  <a:pt x="64" y="205"/>
                </a:cubicBezTo>
                <a:cubicBezTo>
                  <a:pt x="62" y="206"/>
                  <a:pt x="60" y="207"/>
                  <a:pt x="58" y="207"/>
                </a:cubicBezTo>
                <a:cubicBezTo>
                  <a:pt x="57" y="207"/>
                  <a:pt x="47" y="207"/>
                  <a:pt x="44" y="211"/>
                </a:cubicBezTo>
                <a:cubicBezTo>
                  <a:pt x="40" y="214"/>
                  <a:pt x="40" y="218"/>
                  <a:pt x="38" y="218"/>
                </a:cubicBezTo>
                <a:cubicBezTo>
                  <a:pt x="37" y="218"/>
                  <a:pt x="37" y="216"/>
                  <a:pt x="35" y="218"/>
                </a:cubicBezTo>
                <a:cubicBezTo>
                  <a:pt x="33" y="219"/>
                  <a:pt x="31" y="220"/>
                  <a:pt x="30" y="220"/>
                </a:cubicBezTo>
                <a:cubicBezTo>
                  <a:pt x="29" y="219"/>
                  <a:pt x="30" y="216"/>
                  <a:pt x="27" y="217"/>
                </a:cubicBezTo>
                <a:cubicBezTo>
                  <a:pt x="25" y="218"/>
                  <a:pt x="24" y="218"/>
                  <a:pt x="22" y="218"/>
                </a:cubicBezTo>
                <a:cubicBezTo>
                  <a:pt x="19" y="218"/>
                  <a:pt x="19" y="217"/>
                  <a:pt x="17" y="218"/>
                </a:cubicBezTo>
                <a:cubicBezTo>
                  <a:pt x="15" y="219"/>
                  <a:pt x="10" y="223"/>
                  <a:pt x="8" y="224"/>
                </a:cubicBezTo>
                <a:cubicBezTo>
                  <a:pt x="6" y="225"/>
                  <a:pt x="7" y="228"/>
                  <a:pt x="5" y="230"/>
                </a:cubicBezTo>
                <a:cubicBezTo>
                  <a:pt x="4" y="233"/>
                  <a:pt x="0" y="238"/>
                  <a:pt x="1" y="241"/>
                </a:cubicBezTo>
                <a:cubicBezTo>
                  <a:pt x="2" y="243"/>
                  <a:pt x="8" y="247"/>
                  <a:pt x="11" y="247"/>
                </a:cubicBezTo>
                <a:cubicBezTo>
                  <a:pt x="14" y="247"/>
                  <a:pt x="16" y="245"/>
                  <a:pt x="16" y="248"/>
                </a:cubicBezTo>
                <a:cubicBezTo>
                  <a:pt x="16" y="252"/>
                  <a:pt x="17" y="256"/>
                  <a:pt x="19" y="258"/>
                </a:cubicBezTo>
                <a:cubicBezTo>
                  <a:pt x="20" y="261"/>
                  <a:pt x="22" y="263"/>
                  <a:pt x="21" y="265"/>
                </a:cubicBezTo>
                <a:cubicBezTo>
                  <a:pt x="20" y="266"/>
                  <a:pt x="17" y="269"/>
                  <a:pt x="19" y="270"/>
                </a:cubicBezTo>
                <a:cubicBezTo>
                  <a:pt x="21" y="271"/>
                  <a:pt x="31" y="275"/>
                  <a:pt x="31" y="279"/>
                </a:cubicBezTo>
                <a:cubicBezTo>
                  <a:pt x="32" y="282"/>
                  <a:pt x="33" y="287"/>
                  <a:pt x="37" y="289"/>
                </a:cubicBezTo>
                <a:cubicBezTo>
                  <a:pt x="39" y="290"/>
                  <a:pt x="46" y="293"/>
                  <a:pt x="51" y="296"/>
                </a:cubicBezTo>
                <a:cubicBezTo>
                  <a:pt x="51" y="296"/>
                  <a:pt x="51" y="296"/>
                  <a:pt x="51" y="296"/>
                </a:cubicBezTo>
                <a:cubicBezTo>
                  <a:pt x="52" y="295"/>
                  <a:pt x="54" y="294"/>
                  <a:pt x="55" y="294"/>
                </a:cubicBezTo>
                <a:cubicBezTo>
                  <a:pt x="61" y="294"/>
                  <a:pt x="57" y="294"/>
                  <a:pt x="61" y="292"/>
                </a:cubicBezTo>
                <a:cubicBezTo>
                  <a:pt x="65" y="289"/>
                  <a:pt x="67" y="287"/>
                  <a:pt x="73" y="288"/>
                </a:cubicBezTo>
                <a:cubicBezTo>
                  <a:pt x="80" y="289"/>
                  <a:pt x="80" y="291"/>
                  <a:pt x="83" y="294"/>
                </a:cubicBezTo>
                <a:cubicBezTo>
                  <a:pt x="86" y="297"/>
                  <a:pt x="86" y="297"/>
                  <a:pt x="86" y="301"/>
                </a:cubicBezTo>
                <a:cubicBezTo>
                  <a:pt x="87" y="305"/>
                  <a:pt x="81" y="306"/>
                  <a:pt x="79" y="308"/>
                </a:cubicBezTo>
                <a:cubicBezTo>
                  <a:pt x="77" y="310"/>
                  <a:pt x="78" y="312"/>
                  <a:pt x="76" y="315"/>
                </a:cubicBezTo>
                <a:cubicBezTo>
                  <a:pt x="75" y="318"/>
                  <a:pt x="69" y="317"/>
                  <a:pt x="68" y="320"/>
                </a:cubicBezTo>
                <a:cubicBezTo>
                  <a:pt x="68" y="324"/>
                  <a:pt x="72" y="325"/>
                  <a:pt x="76" y="328"/>
                </a:cubicBezTo>
                <a:cubicBezTo>
                  <a:pt x="80" y="332"/>
                  <a:pt x="77" y="333"/>
                  <a:pt x="77" y="336"/>
                </a:cubicBezTo>
                <a:cubicBezTo>
                  <a:pt x="77" y="338"/>
                  <a:pt x="71" y="340"/>
                  <a:pt x="68" y="339"/>
                </a:cubicBezTo>
                <a:cubicBezTo>
                  <a:pt x="65" y="337"/>
                  <a:pt x="62" y="337"/>
                  <a:pt x="61" y="339"/>
                </a:cubicBezTo>
                <a:cubicBezTo>
                  <a:pt x="61" y="340"/>
                  <a:pt x="63" y="341"/>
                  <a:pt x="66" y="344"/>
                </a:cubicBezTo>
                <a:cubicBezTo>
                  <a:pt x="69" y="348"/>
                  <a:pt x="67" y="350"/>
                  <a:pt x="68" y="353"/>
                </a:cubicBezTo>
                <a:cubicBezTo>
                  <a:pt x="68" y="355"/>
                  <a:pt x="69" y="353"/>
                  <a:pt x="74" y="355"/>
                </a:cubicBezTo>
                <a:cubicBezTo>
                  <a:pt x="79" y="358"/>
                  <a:pt x="76" y="359"/>
                  <a:pt x="79" y="360"/>
                </a:cubicBezTo>
                <a:cubicBezTo>
                  <a:pt x="83" y="361"/>
                  <a:pt x="81" y="360"/>
                  <a:pt x="85" y="364"/>
                </a:cubicBezTo>
                <a:cubicBezTo>
                  <a:pt x="89" y="367"/>
                  <a:pt x="95" y="371"/>
                  <a:pt x="97" y="372"/>
                </a:cubicBezTo>
                <a:cubicBezTo>
                  <a:pt x="100" y="374"/>
                  <a:pt x="101" y="373"/>
                  <a:pt x="101" y="370"/>
                </a:cubicBezTo>
                <a:cubicBezTo>
                  <a:pt x="101" y="367"/>
                  <a:pt x="104" y="367"/>
                  <a:pt x="107" y="367"/>
                </a:cubicBezTo>
                <a:cubicBezTo>
                  <a:pt x="111" y="367"/>
                  <a:pt x="112" y="372"/>
                  <a:pt x="115" y="375"/>
                </a:cubicBezTo>
                <a:cubicBezTo>
                  <a:pt x="117" y="377"/>
                  <a:pt x="120" y="379"/>
                  <a:pt x="124" y="383"/>
                </a:cubicBezTo>
                <a:cubicBezTo>
                  <a:pt x="127" y="386"/>
                  <a:pt x="127" y="386"/>
                  <a:pt x="130" y="386"/>
                </a:cubicBezTo>
                <a:cubicBezTo>
                  <a:pt x="134" y="386"/>
                  <a:pt x="134" y="387"/>
                  <a:pt x="136" y="390"/>
                </a:cubicBezTo>
                <a:cubicBezTo>
                  <a:pt x="139" y="394"/>
                  <a:pt x="145" y="395"/>
                  <a:pt x="145" y="395"/>
                </a:cubicBezTo>
                <a:cubicBezTo>
                  <a:pt x="145" y="395"/>
                  <a:pt x="147" y="397"/>
                  <a:pt x="149" y="400"/>
                </a:cubicBezTo>
                <a:cubicBezTo>
                  <a:pt x="150" y="403"/>
                  <a:pt x="154" y="398"/>
                  <a:pt x="155" y="398"/>
                </a:cubicBezTo>
                <a:cubicBezTo>
                  <a:pt x="156" y="398"/>
                  <a:pt x="159" y="401"/>
                  <a:pt x="161" y="402"/>
                </a:cubicBezTo>
                <a:cubicBezTo>
                  <a:pt x="163" y="404"/>
                  <a:pt x="164" y="402"/>
                  <a:pt x="166" y="402"/>
                </a:cubicBezTo>
                <a:cubicBezTo>
                  <a:pt x="168" y="401"/>
                  <a:pt x="168" y="401"/>
                  <a:pt x="170" y="404"/>
                </a:cubicBezTo>
                <a:cubicBezTo>
                  <a:pt x="172" y="406"/>
                  <a:pt x="181" y="405"/>
                  <a:pt x="184" y="405"/>
                </a:cubicBezTo>
                <a:cubicBezTo>
                  <a:pt x="186" y="405"/>
                  <a:pt x="189" y="404"/>
                  <a:pt x="193" y="403"/>
                </a:cubicBezTo>
                <a:cubicBezTo>
                  <a:pt x="196" y="402"/>
                  <a:pt x="193" y="411"/>
                  <a:pt x="194" y="409"/>
                </a:cubicBezTo>
                <a:cubicBezTo>
                  <a:pt x="196" y="407"/>
                  <a:pt x="204" y="400"/>
                  <a:pt x="205" y="399"/>
                </a:cubicBezTo>
                <a:cubicBezTo>
                  <a:pt x="207" y="398"/>
                  <a:pt x="208" y="398"/>
                  <a:pt x="211" y="400"/>
                </a:cubicBezTo>
                <a:cubicBezTo>
                  <a:pt x="214" y="401"/>
                  <a:pt x="215" y="404"/>
                  <a:pt x="218" y="404"/>
                </a:cubicBezTo>
                <a:cubicBezTo>
                  <a:pt x="220" y="405"/>
                  <a:pt x="225" y="402"/>
                  <a:pt x="228" y="403"/>
                </a:cubicBezTo>
                <a:cubicBezTo>
                  <a:pt x="231" y="404"/>
                  <a:pt x="233" y="403"/>
                  <a:pt x="235" y="403"/>
                </a:cubicBezTo>
                <a:cubicBezTo>
                  <a:pt x="238" y="403"/>
                  <a:pt x="241" y="399"/>
                  <a:pt x="243" y="397"/>
                </a:cubicBezTo>
                <a:cubicBezTo>
                  <a:pt x="245" y="395"/>
                  <a:pt x="246" y="392"/>
                  <a:pt x="250" y="392"/>
                </a:cubicBezTo>
                <a:cubicBezTo>
                  <a:pt x="254" y="392"/>
                  <a:pt x="259" y="384"/>
                  <a:pt x="261" y="383"/>
                </a:cubicBezTo>
                <a:cubicBezTo>
                  <a:pt x="262" y="383"/>
                  <a:pt x="266" y="385"/>
                  <a:pt x="270" y="387"/>
                </a:cubicBezTo>
                <a:cubicBezTo>
                  <a:pt x="273" y="389"/>
                  <a:pt x="277" y="383"/>
                  <a:pt x="278" y="383"/>
                </a:cubicBezTo>
                <a:cubicBezTo>
                  <a:pt x="280" y="383"/>
                  <a:pt x="281" y="385"/>
                  <a:pt x="285" y="388"/>
                </a:cubicBezTo>
                <a:cubicBezTo>
                  <a:pt x="288" y="391"/>
                  <a:pt x="284" y="395"/>
                  <a:pt x="282" y="397"/>
                </a:cubicBezTo>
                <a:cubicBezTo>
                  <a:pt x="281" y="398"/>
                  <a:pt x="290" y="399"/>
                  <a:pt x="292" y="399"/>
                </a:cubicBezTo>
                <a:cubicBezTo>
                  <a:pt x="295" y="400"/>
                  <a:pt x="296" y="398"/>
                  <a:pt x="298" y="396"/>
                </a:cubicBezTo>
                <a:cubicBezTo>
                  <a:pt x="301" y="395"/>
                  <a:pt x="304" y="405"/>
                  <a:pt x="305" y="408"/>
                </a:cubicBezTo>
                <a:cubicBezTo>
                  <a:pt x="307" y="412"/>
                  <a:pt x="307" y="409"/>
                  <a:pt x="310" y="409"/>
                </a:cubicBezTo>
                <a:cubicBezTo>
                  <a:pt x="313" y="409"/>
                  <a:pt x="312" y="410"/>
                  <a:pt x="312" y="413"/>
                </a:cubicBezTo>
                <a:cubicBezTo>
                  <a:pt x="312" y="415"/>
                  <a:pt x="310" y="415"/>
                  <a:pt x="310" y="417"/>
                </a:cubicBezTo>
                <a:cubicBezTo>
                  <a:pt x="309" y="420"/>
                  <a:pt x="312" y="420"/>
                  <a:pt x="311" y="424"/>
                </a:cubicBezTo>
                <a:cubicBezTo>
                  <a:pt x="310" y="428"/>
                  <a:pt x="311" y="431"/>
                  <a:pt x="309" y="434"/>
                </a:cubicBezTo>
                <a:cubicBezTo>
                  <a:pt x="307" y="437"/>
                  <a:pt x="306" y="437"/>
                  <a:pt x="303" y="441"/>
                </a:cubicBezTo>
                <a:cubicBezTo>
                  <a:pt x="300" y="444"/>
                  <a:pt x="299" y="445"/>
                  <a:pt x="297" y="447"/>
                </a:cubicBezTo>
                <a:cubicBezTo>
                  <a:pt x="295" y="450"/>
                  <a:pt x="297" y="451"/>
                  <a:pt x="297" y="452"/>
                </a:cubicBezTo>
                <a:cubicBezTo>
                  <a:pt x="297" y="454"/>
                  <a:pt x="297" y="456"/>
                  <a:pt x="295" y="459"/>
                </a:cubicBezTo>
                <a:cubicBezTo>
                  <a:pt x="293" y="462"/>
                  <a:pt x="299" y="459"/>
                  <a:pt x="302" y="459"/>
                </a:cubicBezTo>
                <a:cubicBezTo>
                  <a:pt x="305" y="459"/>
                  <a:pt x="310" y="457"/>
                  <a:pt x="314" y="458"/>
                </a:cubicBezTo>
                <a:cubicBezTo>
                  <a:pt x="318" y="458"/>
                  <a:pt x="314" y="460"/>
                  <a:pt x="312" y="462"/>
                </a:cubicBezTo>
                <a:cubicBezTo>
                  <a:pt x="309" y="464"/>
                  <a:pt x="312" y="468"/>
                  <a:pt x="313" y="470"/>
                </a:cubicBezTo>
                <a:cubicBezTo>
                  <a:pt x="315" y="472"/>
                  <a:pt x="317" y="472"/>
                  <a:pt x="321" y="472"/>
                </a:cubicBezTo>
                <a:cubicBezTo>
                  <a:pt x="325" y="472"/>
                  <a:pt x="319" y="483"/>
                  <a:pt x="319" y="484"/>
                </a:cubicBezTo>
                <a:cubicBezTo>
                  <a:pt x="320" y="486"/>
                  <a:pt x="321" y="486"/>
                  <a:pt x="327" y="487"/>
                </a:cubicBezTo>
                <a:cubicBezTo>
                  <a:pt x="333" y="488"/>
                  <a:pt x="327" y="487"/>
                  <a:pt x="328" y="491"/>
                </a:cubicBezTo>
                <a:cubicBezTo>
                  <a:pt x="330" y="496"/>
                  <a:pt x="332" y="494"/>
                  <a:pt x="335" y="494"/>
                </a:cubicBezTo>
                <a:cubicBezTo>
                  <a:pt x="338" y="494"/>
                  <a:pt x="338" y="492"/>
                  <a:pt x="341" y="492"/>
                </a:cubicBezTo>
                <a:cubicBezTo>
                  <a:pt x="345" y="492"/>
                  <a:pt x="342" y="495"/>
                  <a:pt x="349" y="498"/>
                </a:cubicBezTo>
                <a:cubicBezTo>
                  <a:pt x="357" y="501"/>
                  <a:pt x="352" y="496"/>
                  <a:pt x="352" y="491"/>
                </a:cubicBezTo>
                <a:cubicBezTo>
                  <a:pt x="352" y="486"/>
                  <a:pt x="350" y="486"/>
                  <a:pt x="349" y="483"/>
                </a:cubicBezTo>
                <a:cubicBezTo>
                  <a:pt x="348" y="479"/>
                  <a:pt x="351" y="480"/>
                  <a:pt x="353" y="480"/>
                </a:cubicBezTo>
                <a:cubicBezTo>
                  <a:pt x="356" y="480"/>
                  <a:pt x="357" y="479"/>
                  <a:pt x="360" y="477"/>
                </a:cubicBezTo>
                <a:cubicBezTo>
                  <a:pt x="363" y="476"/>
                  <a:pt x="362" y="478"/>
                  <a:pt x="364" y="479"/>
                </a:cubicBezTo>
                <a:cubicBezTo>
                  <a:pt x="367" y="480"/>
                  <a:pt x="370" y="476"/>
                  <a:pt x="370" y="478"/>
                </a:cubicBezTo>
                <a:cubicBezTo>
                  <a:pt x="370" y="480"/>
                  <a:pt x="373" y="478"/>
                  <a:pt x="375" y="476"/>
                </a:cubicBezTo>
                <a:cubicBezTo>
                  <a:pt x="377" y="475"/>
                  <a:pt x="377" y="478"/>
                  <a:pt x="379" y="480"/>
                </a:cubicBezTo>
                <a:cubicBezTo>
                  <a:pt x="380" y="483"/>
                  <a:pt x="382" y="480"/>
                  <a:pt x="383" y="477"/>
                </a:cubicBezTo>
                <a:cubicBezTo>
                  <a:pt x="385" y="475"/>
                  <a:pt x="385" y="476"/>
                  <a:pt x="388" y="476"/>
                </a:cubicBezTo>
                <a:cubicBezTo>
                  <a:pt x="391" y="476"/>
                  <a:pt x="391" y="470"/>
                  <a:pt x="394" y="468"/>
                </a:cubicBezTo>
                <a:cubicBezTo>
                  <a:pt x="398" y="466"/>
                  <a:pt x="399" y="468"/>
                  <a:pt x="402" y="471"/>
                </a:cubicBezTo>
                <a:cubicBezTo>
                  <a:pt x="405" y="473"/>
                  <a:pt x="413" y="474"/>
                  <a:pt x="416" y="475"/>
                </a:cubicBezTo>
                <a:cubicBezTo>
                  <a:pt x="419" y="476"/>
                  <a:pt x="416" y="478"/>
                  <a:pt x="414" y="480"/>
                </a:cubicBezTo>
                <a:cubicBezTo>
                  <a:pt x="412" y="482"/>
                  <a:pt x="415" y="483"/>
                  <a:pt x="421" y="488"/>
                </a:cubicBezTo>
                <a:cubicBezTo>
                  <a:pt x="424" y="491"/>
                  <a:pt x="428" y="492"/>
                  <a:pt x="431" y="493"/>
                </a:cubicBezTo>
                <a:cubicBezTo>
                  <a:pt x="431" y="493"/>
                  <a:pt x="431" y="493"/>
                  <a:pt x="431" y="493"/>
                </a:cubicBezTo>
                <a:cubicBezTo>
                  <a:pt x="432" y="493"/>
                  <a:pt x="433" y="493"/>
                  <a:pt x="433" y="492"/>
                </a:cubicBezTo>
                <a:cubicBezTo>
                  <a:pt x="437" y="491"/>
                  <a:pt x="439" y="493"/>
                  <a:pt x="440" y="491"/>
                </a:cubicBezTo>
                <a:cubicBezTo>
                  <a:pt x="442" y="489"/>
                  <a:pt x="440" y="487"/>
                  <a:pt x="443" y="489"/>
                </a:cubicBezTo>
                <a:cubicBezTo>
                  <a:pt x="446" y="491"/>
                  <a:pt x="446" y="493"/>
                  <a:pt x="449" y="494"/>
                </a:cubicBezTo>
                <a:cubicBezTo>
                  <a:pt x="451" y="494"/>
                  <a:pt x="454" y="493"/>
                  <a:pt x="455" y="493"/>
                </a:cubicBezTo>
                <a:cubicBezTo>
                  <a:pt x="456" y="494"/>
                  <a:pt x="458" y="495"/>
                  <a:pt x="457" y="497"/>
                </a:cubicBezTo>
                <a:cubicBezTo>
                  <a:pt x="456" y="499"/>
                  <a:pt x="454" y="501"/>
                  <a:pt x="456" y="503"/>
                </a:cubicBezTo>
                <a:cubicBezTo>
                  <a:pt x="458" y="506"/>
                  <a:pt x="460" y="511"/>
                  <a:pt x="462" y="511"/>
                </a:cubicBezTo>
                <a:cubicBezTo>
                  <a:pt x="464" y="510"/>
                  <a:pt x="469" y="509"/>
                  <a:pt x="467" y="507"/>
                </a:cubicBezTo>
                <a:cubicBezTo>
                  <a:pt x="465" y="505"/>
                  <a:pt x="461" y="504"/>
                  <a:pt x="463" y="501"/>
                </a:cubicBezTo>
                <a:cubicBezTo>
                  <a:pt x="464" y="499"/>
                  <a:pt x="466" y="497"/>
                  <a:pt x="469" y="495"/>
                </a:cubicBezTo>
                <a:cubicBezTo>
                  <a:pt x="473" y="493"/>
                  <a:pt x="481" y="492"/>
                  <a:pt x="483" y="490"/>
                </a:cubicBezTo>
                <a:cubicBezTo>
                  <a:pt x="485" y="488"/>
                  <a:pt x="486" y="488"/>
                  <a:pt x="488" y="489"/>
                </a:cubicBezTo>
                <a:cubicBezTo>
                  <a:pt x="489" y="489"/>
                  <a:pt x="490" y="488"/>
                  <a:pt x="492" y="487"/>
                </a:cubicBezTo>
                <a:cubicBezTo>
                  <a:pt x="493" y="487"/>
                  <a:pt x="497" y="489"/>
                  <a:pt x="499" y="487"/>
                </a:cubicBezTo>
                <a:cubicBezTo>
                  <a:pt x="500" y="484"/>
                  <a:pt x="501" y="483"/>
                  <a:pt x="503" y="483"/>
                </a:cubicBezTo>
                <a:cubicBezTo>
                  <a:pt x="505" y="483"/>
                  <a:pt x="506" y="483"/>
                  <a:pt x="506" y="482"/>
                </a:cubicBezTo>
                <a:cubicBezTo>
                  <a:pt x="505" y="480"/>
                  <a:pt x="505" y="476"/>
                  <a:pt x="506" y="478"/>
                </a:cubicBezTo>
                <a:cubicBezTo>
                  <a:pt x="508" y="480"/>
                  <a:pt x="508" y="480"/>
                  <a:pt x="511" y="480"/>
                </a:cubicBezTo>
                <a:cubicBezTo>
                  <a:pt x="513" y="480"/>
                  <a:pt x="515" y="478"/>
                  <a:pt x="518" y="477"/>
                </a:cubicBezTo>
                <a:cubicBezTo>
                  <a:pt x="521" y="476"/>
                  <a:pt x="520" y="478"/>
                  <a:pt x="524" y="478"/>
                </a:cubicBezTo>
                <a:cubicBezTo>
                  <a:pt x="528" y="478"/>
                  <a:pt x="530" y="478"/>
                  <a:pt x="533" y="478"/>
                </a:cubicBezTo>
                <a:cubicBezTo>
                  <a:pt x="536" y="478"/>
                  <a:pt x="536" y="476"/>
                  <a:pt x="538" y="475"/>
                </a:cubicBezTo>
                <a:cubicBezTo>
                  <a:pt x="540" y="474"/>
                  <a:pt x="542" y="474"/>
                  <a:pt x="543" y="474"/>
                </a:cubicBezTo>
                <a:cubicBezTo>
                  <a:pt x="544" y="473"/>
                  <a:pt x="544" y="472"/>
                  <a:pt x="546" y="471"/>
                </a:cubicBezTo>
                <a:cubicBezTo>
                  <a:pt x="547" y="469"/>
                  <a:pt x="550" y="467"/>
                  <a:pt x="550" y="465"/>
                </a:cubicBezTo>
                <a:cubicBezTo>
                  <a:pt x="550" y="465"/>
                  <a:pt x="550" y="465"/>
                  <a:pt x="550" y="465"/>
                </a:cubicBezTo>
                <a:cubicBezTo>
                  <a:pt x="550" y="465"/>
                  <a:pt x="551" y="465"/>
                  <a:pt x="554" y="464"/>
                </a:cubicBezTo>
                <a:cubicBezTo>
                  <a:pt x="559" y="462"/>
                  <a:pt x="560" y="461"/>
                  <a:pt x="562" y="459"/>
                </a:cubicBezTo>
                <a:cubicBezTo>
                  <a:pt x="564" y="457"/>
                  <a:pt x="565" y="456"/>
                  <a:pt x="564" y="455"/>
                </a:cubicBezTo>
                <a:cubicBezTo>
                  <a:pt x="564" y="454"/>
                  <a:pt x="567" y="453"/>
                  <a:pt x="571" y="452"/>
                </a:cubicBezTo>
                <a:cubicBezTo>
                  <a:pt x="574" y="451"/>
                  <a:pt x="574" y="450"/>
                  <a:pt x="575" y="448"/>
                </a:cubicBezTo>
                <a:cubicBezTo>
                  <a:pt x="577" y="446"/>
                  <a:pt x="579" y="445"/>
                  <a:pt x="580" y="443"/>
                </a:cubicBezTo>
                <a:cubicBezTo>
                  <a:pt x="581" y="441"/>
                  <a:pt x="584" y="439"/>
                  <a:pt x="584" y="437"/>
                </a:cubicBezTo>
                <a:cubicBezTo>
                  <a:pt x="584" y="434"/>
                  <a:pt x="586" y="433"/>
                  <a:pt x="583" y="432"/>
                </a:cubicBezTo>
                <a:cubicBezTo>
                  <a:pt x="580" y="431"/>
                  <a:pt x="579" y="430"/>
                  <a:pt x="581" y="430"/>
                </a:cubicBezTo>
                <a:cubicBezTo>
                  <a:pt x="583" y="430"/>
                  <a:pt x="588" y="430"/>
                  <a:pt x="588" y="427"/>
                </a:cubicBezTo>
                <a:cubicBezTo>
                  <a:pt x="588" y="423"/>
                  <a:pt x="584" y="424"/>
                  <a:pt x="585" y="422"/>
                </a:cubicBezTo>
                <a:cubicBezTo>
                  <a:pt x="586" y="421"/>
                  <a:pt x="589" y="422"/>
                  <a:pt x="590" y="421"/>
                </a:cubicBezTo>
                <a:cubicBezTo>
                  <a:pt x="592" y="420"/>
                  <a:pt x="600" y="410"/>
                  <a:pt x="600" y="407"/>
                </a:cubicBezTo>
                <a:cubicBezTo>
                  <a:pt x="600" y="404"/>
                  <a:pt x="596" y="405"/>
                  <a:pt x="601" y="403"/>
                </a:cubicBezTo>
                <a:cubicBezTo>
                  <a:pt x="605" y="402"/>
                  <a:pt x="609" y="400"/>
                  <a:pt x="609" y="397"/>
                </a:cubicBezTo>
                <a:cubicBezTo>
                  <a:pt x="610" y="394"/>
                  <a:pt x="610" y="396"/>
                  <a:pt x="608" y="394"/>
                </a:cubicBezTo>
                <a:cubicBezTo>
                  <a:pt x="606" y="392"/>
                  <a:pt x="609" y="392"/>
                  <a:pt x="610" y="392"/>
                </a:cubicBezTo>
                <a:cubicBezTo>
                  <a:pt x="612" y="391"/>
                  <a:pt x="612" y="392"/>
                  <a:pt x="612" y="389"/>
                </a:cubicBezTo>
                <a:cubicBezTo>
                  <a:pt x="611" y="385"/>
                  <a:pt x="610" y="384"/>
                  <a:pt x="612" y="385"/>
                </a:cubicBezTo>
                <a:cubicBezTo>
                  <a:pt x="613" y="386"/>
                  <a:pt x="614" y="388"/>
                  <a:pt x="615" y="387"/>
                </a:cubicBezTo>
                <a:cubicBezTo>
                  <a:pt x="615" y="386"/>
                  <a:pt x="620" y="385"/>
                  <a:pt x="617" y="383"/>
                </a:cubicBezTo>
                <a:cubicBezTo>
                  <a:pt x="614" y="380"/>
                  <a:pt x="612" y="381"/>
                  <a:pt x="614" y="379"/>
                </a:cubicBezTo>
                <a:cubicBezTo>
                  <a:pt x="616" y="378"/>
                  <a:pt x="622" y="374"/>
                  <a:pt x="620" y="374"/>
                </a:cubicBezTo>
                <a:cubicBezTo>
                  <a:pt x="618" y="374"/>
                  <a:pt x="616" y="377"/>
                  <a:pt x="613" y="375"/>
                </a:cubicBezTo>
                <a:cubicBezTo>
                  <a:pt x="610" y="372"/>
                  <a:pt x="609" y="369"/>
                  <a:pt x="607" y="370"/>
                </a:cubicBezTo>
                <a:cubicBezTo>
                  <a:pt x="605" y="371"/>
                  <a:pt x="605" y="372"/>
                  <a:pt x="602" y="373"/>
                </a:cubicBezTo>
                <a:cubicBezTo>
                  <a:pt x="600" y="374"/>
                  <a:pt x="598" y="371"/>
                  <a:pt x="596" y="371"/>
                </a:cubicBezTo>
                <a:cubicBezTo>
                  <a:pt x="593" y="371"/>
                  <a:pt x="597" y="371"/>
                  <a:pt x="599" y="370"/>
                </a:cubicBezTo>
                <a:cubicBezTo>
                  <a:pt x="602" y="368"/>
                  <a:pt x="605" y="365"/>
                  <a:pt x="608" y="364"/>
                </a:cubicBezTo>
                <a:cubicBezTo>
                  <a:pt x="612" y="362"/>
                  <a:pt x="616" y="363"/>
                  <a:pt x="614" y="360"/>
                </a:cubicBezTo>
                <a:cubicBezTo>
                  <a:pt x="613" y="357"/>
                  <a:pt x="614" y="357"/>
                  <a:pt x="610" y="355"/>
                </a:cubicBezTo>
                <a:cubicBezTo>
                  <a:pt x="606" y="353"/>
                  <a:pt x="607" y="353"/>
                  <a:pt x="604" y="350"/>
                </a:cubicBezTo>
                <a:cubicBezTo>
                  <a:pt x="601" y="347"/>
                  <a:pt x="601" y="346"/>
                  <a:pt x="598" y="346"/>
                </a:cubicBezTo>
                <a:cubicBezTo>
                  <a:pt x="595" y="346"/>
                  <a:pt x="593" y="348"/>
                  <a:pt x="590" y="345"/>
                </a:cubicBezTo>
                <a:cubicBezTo>
                  <a:pt x="588" y="343"/>
                  <a:pt x="586" y="340"/>
                  <a:pt x="588" y="342"/>
                </a:cubicBezTo>
                <a:cubicBezTo>
                  <a:pt x="591" y="343"/>
                  <a:pt x="592" y="346"/>
                  <a:pt x="595" y="345"/>
                </a:cubicBezTo>
                <a:cubicBezTo>
                  <a:pt x="598" y="345"/>
                  <a:pt x="602" y="345"/>
                  <a:pt x="605" y="347"/>
                </a:cubicBezTo>
                <a:cubicBezTo>
                  <a:pt x="608" y="349"/>
                  <a:pt x="609" y="350"/>
                  <a:pt x="611" y="350"/>
                </a:cubicBezTo>
                <a:cubicBezTo>
                  <a:pt x="613" y="350"/>
                  <a:pt x="617" y="350"/>
                  <a:pt x="615" y="348"/>
                </a:cubicBezTo>
                <a:cubicBezTo>
                  <a:pt x="613" y="346"/>
                  <a:pt x="610" y="343"/>
                  <a:pt x="607" y="340"/>
                </a:cubicBezTo>
                <a:cubicBezTo>
                  <a:pt x="603" y="337"/>
                  <a:pt x="602" y="336"/>
                  <a:pt x="601" y="334"/>
                </a:cubicBezTo>
                <a:cubicBezTo>
                  <a:pt x="601" y="332"/>
                  <a:pt x="599" y="325"/>
                  <a:pt x="597" y="320"/>
                </a:cubicBezTo>
                <a:cubicBezTo>
                  <a:pt x="595" y="314"/>
                  <a:pt x="597" y="314"/>
                  <a:pt x="591" y="311"/>
                </a:cubicBezTo>
                <a:cubicBezTo>
                  <a:pt x="585" y="308"/>
                  <a:pt x="579" y="307"/>
                  <a:pt x="581" y="303"/>
                </a:cubicBezTo>
                <a:cubicBezTo>
                  <a:pt x="583" y="299"/>
                  <a:pt x="588" y="294"/>
                  <a:pt x="590" y="291"/>
                </a:cubicBezTo>
                <a:cubicBezTo>
                  <a:pt x="592" y="288"/>
                  <a:pt x="594" y="287"/>
                  <a:pt x="592" y="286"/>
                </a:cubicBezTo>
                <a:cubicBezTo>
                  <a:pt x="591" y="285"/>
                  <a:pt x="590" y="284"/>
                  <a:pt x="594" y="284"/>
                </a:cubicBezTo>
                <a:cubicBezTo>
                  <a:pt x="598" y="285"/>
                  <a:pt x="600" y="285"/>
                  <a:pt x="600" y="283"/>
                </a:cubicBezTo>
                <a:cubicBezTo>
                  <a:pt x="600" y="282"/>
                  <a:pt x="598" y="281"/>
                  <a:pt x="601" y="279"/>
                </a:cubicBezTo>
                <a:cubicBezTo>
                  <a:pt x="603" y="278"/>
                  <a:pt x="604" y="278"/>
                  <a:pt x="607" y="276"/>
                </a:cubicBezTo>
                <a:cubicBezTo>
                  <a:pt x="611" y="274"/>
                  <a:pt x="620" y="271"/>
                  <a:pt x="620" y="273"/>
                </a:cubicBezTo>
                <a:cubicBezTo>
                  <a:pt x="619" y="274"/>
                  <a:pt x="619" y="276"/>
                  <a:pt x="621" y="274"/>
                </a:cubicBezTo>
                <a:cubicBezTo>
                  <a:pt x="624" y="273"/>
                  <a:pt x="627" y="272"/>
                  <a:pt x="626" y="269"/>
                </a:cubicBezTo>
                <a:cubicBezTo>
                  <a:pt x="625" y="267"/>
                  <a:pt x="623" y="264"/>
                  <a:pt x="620" y="264"/>
                </a:cubicBezTo>
                <a:cubicBezTo>
                  <a:pt x="618" y="265"/>
                  <a:pt x="613" y="265"/>
                  <a:pt x="609" y="263"/>
                </a:cubicBezTo>
                <a:cubicBezTo>
                  <a:pt x="605" y="260"/>
                  <a:pt x="604" y="259"/>
                  <a:pt x="601" y="261"/>
                </a:cubicBezTo>
                <a:cubicBezTo>
                  <a:pt x="598" y="262"/>
                  <a:pt x="592" y="268"/>
                  <a:pt x="588" y="269"/>
                </a:cubicBezTo>
                <a:cubicBezTo>
                  <a:pt x="583" y="270"/>
                  <a:pt x="579" y="269"/>
                  <a:pt x="578" y="267"/>
                </a:cubicBezTo>
                <a:cubicBezTo>
                  <a:pt x="577" y="266"/>
                  <a:pt x="580" y="261"/>
                  <a:pt x="579" y="259"/>
                </a:cubicBezTo>
                <a:cubicBezTo>
                  <a:pt x="578" y="257"/>
                  <a:pt x="575" y="255"/>
                  <a:pt x="570" y="255"/>
                </a:cubicBezTo>
                <a:cubicBezTo>
                  <a:pt x="565" y="255"/>
                  <a:pt x="559" y="250"/>
                  <a:pt x="559" y="246"/>
                </a:cubicBezTo>
                <a:cubicBezTo>
                  <a:pt x="559" y="242"/>
                  <a:pt x="563" y="238"/>
                  <a:pt x="565" y="239"/>
                </a:cubicBezTo>
                <a:cubicBezTo>
                  <a:pt x="568" y="239"/>
                  <a:pt x="569" y="240"/>
                  <a:pt x="573" y="239"/>
                </a:cubicBezTo>
                <a:cubicBezTo>
                  <a:pt x="576" y="238"/>
                  <a:pt x="577" y="238"/>
                  <a:pt x="581" y="235"/>
                </a:cubicBezTo>
                <a:cubicBezTo>
                  <a:pt x="584" y="231"/>
                  <a:pt x="588" y="227"/>
                  <a:pt x="591" y="226"/>
                </a:cubicBezTo>
                <a:cubicBezTo>
                  <a:pt x="595" y="224"/>
                  <a:pt x="600" y="216"/>
                  <a:pt x="603" y="215"/>
                </a:cubicBezTo>
                <a:cubicBezTo>
                  <a:pt x="606" y="213"/>
                  <a:pt x="607" y="211"/>
                  <a:pt x="612" y="213"/>
                </a:cubicBezTo>
                <a:cubicBezTo>
                  <a:pt x="617" y="214"/>
                  <a:pt x="622" y="214"/>
                  <a:pt x="620" y="217"/>
                </a:cubicBezTo>
                <a:cubicBezTo>
                  <a:pt x="619" y="220"/>
                  <a:pt x="616" y="227"/>
                  <a:pt x="613" y="228"/>
                </a:cubicBezTo>
                <a:cubicBezTo>
                  <a:pt x="611" y="229"/>
                  <a:pt x="605" y="234"/>
                  <a:pt x="608" y="234"/>
                </a:cubicBezTo>
                <a:cubicBezTo>
                  <a:pt x="612" y="234"/>
                  <a:pt x="613" y="235"/>
                  <a:pt x="615" y="235"/>
                </a:cubicBezTo>
                <a:cubicBezTo>
                  <a:pt x="617" y="234"/>
                  <a:pt x="615" y="235"/>
                  <a:pt x="614" y="236"/>
                </a:cubicBezTo>
                <a:cubicBezTo>
                  <a:pt x="612" y="237"/>
                  <a:pt x="609" y="241"/>
                  <a:pt x="608" y="243"/>
                </a:cubicBezTo>
                <a:cubicBezTo>
                  <a:pt x="607" y="244"/>
                  <a:pt x="607" y="245"/>
                  <a:pt x="609" y="244"/>
                </a:cubicBezTo>
                <a:cubicBezTo>
                  <a:pt x="611" y="243"/>
                  <a:pt x="614" y="241"/>
                  <a:pt x="616" y="239"/>
                </a:cubicBezTo>
                <a:cubicBezTo>
                  <a:pt x="619" y="238"/>
                  <a:pt x="623" y="234"/>
                  <a:pt x="627" y="232"/>
                </a:cubicBezTo>
                <a:cubicBezTo>
                  <a:pt x="631" y="230"/>
                  <a:pt x="639" y="227"/>
                  <a:pt x="645" y="228"/>
                </a:cubicBezTo>
                <a:cubicBezTo>
                  <a:pt x="646" y="228"/>
                  <a:pt x="646" y="228"/>
                  <a:pt x="646" y="228"/>
                </a:cubicBezTo>
                <a:cubicBezTo>
                  <a:pt x="646" y="228"/>
                  <a:pt x="646" y="228"/>
                  <a:pt x="646" y="228"/>
                </a:cubicBezTo>
                <a:cubicBezTo>
                  <a:pt x="650" y="220"/>
                  <a:pt x="665" y="215"/>
                  <a:pt x="668" y="213"/>
                </a:cubicBezTo>
                <a:cubicBezTo>
                  <a:pt x="671" y="211"/>
                  <a:pt x="679" y="200"/>
                  <a:pt x="679" y="200"/>
                </a:cubicBezTo>
                <a:cubicBezTo>
                  <a:pt x="680" y="200"/>
                  <a:pt x="683" y="199"/>
                  <a:pt x="687" y="203"/>
                </a:cubicBezTo>
                <a:cubicBezTo>
                  <a:pt x="692" y="206"/>
                  <a:pt x="698" y="203"/>
                  <a:pt x="700" y="203"/>
                </a:cubicBezTo>
                <a:cubicBezTo>
                  <a:pt x="701" y="202"/>
                  <a:pt x="700" y="198"/>
                  <a:pt x="698" y="195"/>
                </a:cubicBezTo>
                <a:cubicBezTo>
                  <a:pt x="697" y="193"/>
                  <a:pt x="709" y="192"/>
                  <a:pt x="711" y="192"/>
                </a:cubicBezTo>
                <a:cubicBezTo>
                  <a:pt x="713" y="192"/>
                  <a:pt x="713" y="187"/>
                  <a:pt x="716" y="188"/>
                </a:cubicBezTo>
                <a:cubicBezTo>
                  <a:pt x="719" y="188"/>
                  <a:pt x="719" y="187"/>
                  <a:pt x="720" y="185"/>
                </a:cubicBezTo>
                <a:cubicBezTo>
                  <a:pt x="722" y="182"/>
                  <a:pt x="720" y="180"/>
                  <a:pt x="723" y="179"/>
                </a:cubicBezTo>
                <a:cubicBezTo>
                  <a:pt x="726" y="178"/>
                  <a:pt x="731" y="186"/>
                  <a:pt x="731" y="186"/>
                </a:cubicBezTo>
                <a:cubicBezTo>
                  <a:pt x="731" y="186"/>
                  <a:pt x="731" y="186"/>
                  <a:pt x="731" y="186"/>
                </a:cubicBezTo>
                <a:cubicBezTo>
                  <a:pt x="731" y="181"/>
                  <a:pt x="735" y="180"/>
                  <a:pt x="738" y="179"/>
                </a:cubicBezTo>
                <a:cubicBezTo>
                  <a:pt x="741" y="177"/>
                  <a:pt x="739" y="172"/>
                  <a:pt x="740" y="169"/>
                </a:cubicBezTo>
                <a:cubicBezTo>
                  <a:pt x="741" y="165"/>
                  <a:pt x="740" y="161"/>
                  <a:pt x="738" y="156"/>
                </a:cubicBezTo>
                <a:cubicBezTo>
                  <a:pt x="736" y="151"/>
                  <a:pt x="735" y="149"/>
                  <a:pt x="738" y="149"/>
                </a:cubicBezTo>
                <a:cubicBezTo>
                  <a:pt x="740" y="149"/>
                  <a:pt x="747" y="143"/>
                  <a:pt x="749" y="142"/>
                </a:cubicBezTo>
                <a:cubicBezTo>
                  <a:pt x="750" y="141"/>
                  <a:pt x="756" y="144"/>
                  <a:pt x="759" y="146"/>
                </a:cubicBezTo>
                <a:cubicBezTo>
                  <a:pt x="762" y="148"/>
                  <a:pt x="764" y="144"/>
                  <a:pt x="765" y="141"/>
                </a:cubicBezTo>
                <a:cubicBezTo>
                  <a:pt x="766" y="137"/>
                  <a:pt x="772" y="132"/>
                  <a:pt x="774" y="127"/>
                </a:cubicBezTo>
                <a:cubicBezTo>
                  <a:pt x="775" y="123"/>
                  <a:pt x="778" y="113"/>
                  <a:pt x="780" y="111"/>
                </a:cubicBezTo>
                <a:cubicBezTo>
                  <a:pt x="782" y="108"/>
                  <a:pt x="785" y="105"/>
                  <a:pt x="787" y="104"/>
                </a:cubicBezTo>
                <a:cubicBezTo>
                  <a:pt x="788" y="102"/>
                  <a:pt x="785" y="97"/>
                  <a:pt x="785" y="95"/>
                </a:cubicBezTo>
                <a:close/>
              </a:path>
            </a:pathLst>
          </a:custGeom>
          <a:solidFill>
            <a:srgbClr val="3399FF"/>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67" name="Freeform 275"/>
          <p:cNvSpPr>
            <a:spLocks/>
          </p:cNvSpPr>
          <p:nvPr/>
        </p:nvSpPr>
        <p:spPr bwMode="auto">
          <a:xfrm>
            <a:off x="6630988" y="2717800"/>
            <a:ext cx="1444625" cy="715963"/>
          </a:xfrm>
          <a:custGeom>
            <a:avLst/>
            <a:gdLst/>
            <a:ahLst/>
            <a:cxnLst>
              <a:cxn ang="0">
                <a:pos x="261" y="293"/>
              </a:cxn>
              <a:cxn ang="0">
                <a:pos x="320" y="327"/>
              </a:cxn>
              <a:cxn ang="0">
                <a:pos x="357" y="338"/>
              </a:cxn>
              <a:cxn ang="0">
                <a:pos x="387" y="317"/>
              </a:cxn>
              <a:cxn ang="0">
                <a:pos x="418" y="307"/>
              </a:cxn>
              <a:cxn ang="0">
                <a:pos x="462" y="316"/>
              </a:cxn>
              <a:cxn ang="0">
                <a:pos x="458" y="301"/>
              </a:cxn>
              <a:cxn ang="0">
                <a:pos x="473" y="297"/>
              </a:cxn>
              <a:cxn ang="0">
                <a:pos x="515" y="305"/>
              </a:cxn>
              <a:cxn ang="0">
                <a:pos x="548" y="330"/>
              </a:cxn>
              <a:cxn ang="0">
                <a:pos x="560" y="350"/>
              </a:cxn>
              <a:cxn ang="0">
                <a:pos x="576" y="374"/>
              </a:cxn>
              <a:cxn ang="0">
                <a:pos x="568" y="308"/>
              </a:cxn>
              <a:cxn ang="0">
                <a:pos x="595" y="251"/>
              </a:cxn>
              <a:cxn ang="0">
                <a:pos x="632" y="229"/>
              </a:cxn>
              <a:cxn ang="0">
                <a:pos x="629" y="221"/>
              </a:cxn>
              <a:cxn ang="0">
                <a:pos x="638" y="215"/>
              </a:cxn>
              <a:cxn ang="0">
                <a:pos x="633" y="213"/>
              </a:cxn>
              <a:cxn ang="0">
                <a:pos x="627" y="198"/>
              </a:cxn>
              <a:cxn ang="0">
                <a:pos x="619" y="180"/>
              </a:cxn>
              <a:cxn ang="0">
                <a:pos x="628" y="179"/>
              </a:cxn>
              <a:cxn ang="0">
                <a:pos x="635" y="178"/>
              </a:cxn>
              <a:cxn ang="0">
                <a:pos x="649" y="175"/>
              </a:cxn>
              <a:cxn ang="0">
                <a:pos x="648" y="165"/>
              </a:cxn>
              <a:cxn ang="0">
                <a:pos x="663" y="137"/>
              </a:cxn>
              <a:cxn ang="0">
                <a:pos x="697" y="130"/>
              </a:cxn>
              <a:cxn ang="0">
                <a:pos x="711" y="128"/>
              </a:cxn>
              <a:cxn ang="0">
                <a:pos x="709" y="124"/>
              </a:cxn>
              <a:cxn ang="0">
                <a:pos x="709" y="100"/>
              </a:cxn>
              <a:cxn ang="0">
                <a:pos x="728" y="88"/>
              </a:cxn>
              <a:cxn ang="0">
                <a:pos x="756" y="75"/>
              </a:cxn>
              <a:cxn ang="0">
                <a:pos x="738" y="35"/>
              </a:cxn>
              <a:cxn ang="0">
                <a:pos x="711" y="57"/>
              </a:cxn>
              <a:cxn ang="0">
                <a:pos x="632" y="88"/>
              </a:cxn>
              <a:cxn ang="0">
                <a:pos x="595" y="102"/>
              </a:cxn>
              <a:cxn ang="0">
                <a:pos x="547" y="128"/>
              </a:cxn>
              <a:cxn ang="0">
                <a:pos x="551" y="106"/>
              </a:cxn>
              <a:cxn ang="0">
                <a:pos x="533" y="91"/>
              </a:cxn>
              <a:cxn ang="0">
                <a:pos x="512" y="74"/>
              </a:cxn>
              <a:cxn ang="0">
                <a:pos x="492" y="124"/>
              </a:cxn>
              <a:cxn ang="0">
                <a:pos x="480" y="79"/>
              </a:cxn>
              <a:cxn ang="0">
                <a:pos x="527" y="51"/>
              </a:cxn>
              <a:cxn ang="0">
                <a:pos x="475" y="40"/>
              </a:cxn>
              <a:cxn ang="0">
                <a:pos x="441" y="42"/>
              </a:cxn>
              <a:cxn ang="0">
                <a:pos x="442" y="20"/>
              </a:cxn>
              <a:cxn ang="0">
                <a:pos x="402" y="14"/>
              </a:cxn>
              <a:cxn ang="0">
                <a:pos x="26" y="8"/>
              </a:cxn>
              <a:cxn ang="0">
                <a:pos x="26" y="24"/>
              </a:cxn>
              <a:cxn ang="0">
                <a:pos x="18" y="53"/>
              </a:cxn>
              <a:cxn ang="0">
                <a:pos x="6" y="121"/>
              </a:cxn>
              <a:cxn ang="0">
                <a:pos x="23" y="179"/>
              </a:cxn>
              <a:cxn ang="0">
                <a:pos x="34" y="199"/>
              </a:cxn>
              <a:cxn ang="0">
                <a:pos x="75" y="243"/>
              </a:cxn>
              <a:cxn ang="0">
                <a:pos x="178" y="282"/>
              </a:cxn>
            </a:cxnLst>
            <a:rect l="0" t="0" r="r" b="b"/>
            <a:pathLst>
              <a:path w="757" h="375">
                <a:moveTo>
                  <a:pt x="178" y="282"/>
                </a:moveTo>
                <a:cubicBezTo>
                  <a:pt x="216" y="283"/>
                  <a:pt x="216" y="283"/>
                  <a:pt x="216" y="283"/>
                </a:cubicBezTo>
                <a:cubicBezTo>
                  <a:pt x="219" y="277"/>
                  <a:pt x="219" y="277"/>
                  <a:pt x="219" y="277"/>
                </a:cubicBezTo>
                <a:cubicBezTo>
                  <a:pt x="238" y="277"/>
                  <a:pt x="238" y="277"/>
                  <a:pt x="238" y="277"/>
                </a:cubicBezTo>
                <a:cubicBezTo>
                  <a:pt x="261" y="293"/>
                  <a:pt x="261" y="293"/>
                  <a:pt x="261" y="293"/>
                </a:cubicBezTo>
                <a:cubicBezTo>
                  <a:pt x="261" y="293"/>
                  <a:pt x="264" y="307"/>
                  <a:pt x="266" y="309"/>
                </a:cubicBezTo>
                <a:cubicBezTo>
                  <a:pt x="269" y="311"/>
                  <a:pt x="278" y="316"/>
                  <a:pt x="281" y="316"/>
                </a:cubicBezTo>
                <a:cubicBezTo>
                  <a:pt x="284" y="316"/>
                  <a:pt x="287" y="304"/>
                  <a:pt x="292" y="305"/>
                </a:cubicBezTo>
                <a:cubicBezTo>
                  <a:pt x="297" y="305"/>
                  <a:pt x="309" y="307"/>
                  <a:pt x="311" y="312"/>
                </a:cubicBezTo>
                <a:cubicBezTo>
                  <a:pt x="314" y="317"/>
                  <a:pt x="314" y="323"/>
                  <a:pt x="320" y="327"/>
                </a:cubicBezTo>
                <a:cubicBezTo>
                  <a:pt x="325" y="331"/>
                  <a:pt x="331" y="336"/>
                  <a:pt x="331" y="342"/>
                </a:cubicBezTo>
                <a:cubicBezTo>
                  <a:pt x="331" y="347"/>
                  <a:pt x="334" y="351"/>
                  <a:pt x="337" y="353"/>
                </a:cubicBezTo>
                <a:cubicBezTo>
                  <a:pt x="339" y="354"/>
                  <a:pt x="351" y="357"/>
                  <a:pt x="360" y="359"/>
                </a:cubicBezTo>
                <a:cubicBezTo>
                  <a:pt x="359" y="353"/>
                  <a:pt x="355" y="344"/>
                  <a:pt x="354" y="341"/>
                </a:cubicBezTo>
                <a:cubicBezTo>
                  <a:pt x="354" y="338"/>
                  <a:pt x="355" y="342"/>
                  <a:pt x="357" y="338"/>
                </a:cubicBezTo>
                <a:cubicBezTo>
                  <a:pt x="359" y="335"/>
                  <a:pt x="356" y="334"/>
                  <a:pt x="358" y="333"/>
                </a:cubicBezTo>
                <a:cubicBezTo>
                  <a:pt x="359" y="332"/>
                  <a:pt x="360" y="332"/>
                  <a:pt x="362" y="331"/>
                </a:cubicBezTo>
                <a:cubicBezTo>
                  <a:pt x="364" y="329"/>
                  <a:pt x="370" y="327"/>
                  <a:pt x="370" y="323"/>
                </a:cubicBezTo>
                <a:cubicBezTo>
                  <a:pt x="371" y="320"/>
                  <a:pt x="372" y="321"/>
                  <a:pt x="373" y="322"/>
                </a:cubicBezTo>
                <a:cubicBezTo>
                  <a:pt x="375" y="323"/>
                  <a:pt x="382" y="319"/>
                  <a:pt x="387" y="317"/>
                </a:cubicBezTo>
                <a:cubicBezTo>
                  <a:pt x="391" y="314"/>
                  <a:pt x="394" y="311"/>
                  <a:pt x="392" y="310"/>
                </a:cubicBezTo>
                <a:cubicBezTo>
                  <a:pt x="390" y="309"/>
                  <a:pt x="385" y="306"/>
                  <a:pt x="389" y="307"/>
                </a:cubicBezTo>
                <a:cubicBezTo>
                  <a:pt x="393" y="308"/>
                  <a:pt x="393" y="310"/>
                  <a:pt x="397" y="309"/>
                </a:cubicBezTo>
                <a:cubicBezTo>
                  <a:pt x="400" y="307"/>
                  <a:pt x="401" y="304"/>
                  <a:pt x="406" y="305"/>
                </a:cubicBezTo>
                <a:cubicBezTo>
                  <a:pt x="411" y="305"/>
                  <a:pt x="415" y="305"/>
                  <a:pt x="418" y="307"/>
                </a:cubicBezTo>
                <a:cubicBezTo>
                  <a:pt x="421" y="310"/>
                  <a:pt x="423" y="310"/>
                  <a:pt x="425" y="309"/>
                </a:cubicBezTo>
                <a:cubicBezTo>
                  <a:pt x="427" y="307"/>
                  <a:pt x="429" y="306"/>
                  <a:pt x="433" y="307"/>
                </a:cubicBezTo>
                <a:cubicBezTo>
                  <a:pt x="436" y="309"/>
                  <a:pt x="440" y="314"/>
                  <a:pt x="443" y="314"/>
                </a:cubicBezTo>
                <a:cubicBezTo>
                  <a:pt x="446" y="314"/>
                  <a:pt x="451" y="307"/>
                  <a:pt x="453" y="308"/>
                </a:cubicBezTo>
                <a:cubicBezTo>
                  <a:pt x="455" y="309"/>
                  <a:pt x="462" y="315"/>
                  <a:pt x="462" y="316"/>
                </a:cubicBezTo>
                <a:cubicBezTo>
                  <a:pt x="462" y="317"/>
                  <a:pt x="465" y="315"/>
                  <a:pt x="465" y="314"/>
                </a:cubicBezTo>
                <a:cubicBezTo>
                  <a:pt x="466" y="313"/>
                  <a:pt x="466" y="314"/>
                  <a:pt x="464" y="312"/>
                </a:cubicBezTo>
                <a:cubicBezTo>
                  <a:pt x="462" y="310"/>
                  <a:pt x="457" y="308"/>
                  <a:pt x="459" y="307"/>
                </a:cubicBezTo>
                <a:cubicBezTo>
                  <a:pt x="461" y="305"/>
                  <a:pt x="462" y="307"/>
                  <a:pt x="460" y="305"/>
                </a:cubicBezTo>
                <a:cubicBezTo>
                  <a:pt x="459" y="303"/>
                  <a:pt x="458" y="302"/>
                  <a:pt x="458" y="301"/>
                </a:cubicBezTo>
                <a:cubicBezTo>
                  <a:pt x="458" y="300"/>
                  <a:pt x="457" y="299"/>
                  <a:pt x="456" y="300"/>
                </a:cubicBezTo>
                <a:cubicBezTo>
                  <a:pt x="454" y="301"/>
                  <a:pt x="447" y="301"/>
                  <a:pt x="447" y="299"/>
                </a:cubicBezTo>
                <a:cubicBezTo>
                  <a:pt x="448" y="297"/>
                  <a:pt x="451" y="296"/>
                  <a:pt x="453" y="297"/>
                </a:cubicBezTo>
                <a:cubicBezTo>
                  <a:pt x="454" y="298"/>
                  <a:pt x="455" y="300"/>
                  <a:pt x="460" y="299"/>
                </a:cubicBezTo>
                <a:cubicBezTo>
                  <a:pt x="464" y="297"/>
                  <a:pt x="469" y="297"/>
                  <a:pt x="473" y="297"/>
                </a:cubicBezTo>
                <a:cubicBezTo>
                  <a:pt x="477" y="297"/>
                  <a:pt x="479" y="295"/>
                  <a:pt x="481" y="296"/>
                </a:cubicBezTo>
                <a:cubicBezTo>
                  <a:pt x="482" y="297"/>
                  <a:pt x="481" y="298"/>
                  <a:pt x="483" y="298"/>
                </a:cubicBezTo>
                <a:cubicBezTo>
                  <a:pt x="485" y="298"/>
                  <a:pt x="488" y="297"/>
                  <a:pt x="493" y="297"/>
                </a:cubicBezTo>
                <a:cubicBezTo>
                  <a:pt x="497" y="297"/>
                  <a:pt x="504" y="296"/>
                  <a:pt x="508" y="298"/>
                </a:cubicBezTo>
                <a:cubicBezTo>
                  <a:pt x="511" y="300"/>
                  <a:pt x="512" y="304"/>
                  <a:pt x="515" y="305"/>
                </a:cubicBezTo>
                <a:cubicBezTo>
                  <a:pt x="517" y="307"/>
                  <a:pt x="517" y="307"/>
                  <a:pt x="521" y="306"/>
                </a:cubicBezTo>
                <a:cubicBezTo>
                  <a:pt x="524" y="305"/>
                  <a:pt x="529" y="301"/>
                  <a:pt x="530" y="301"/>
                </a:cubicBezTo>
                <a:cubicBezTo>
                  <a:pt x="532" y="302"/>
                  <a:pt x="537" y="309"/>
                  <a:pt x="540" y="311"/>
                </a:cubicBezTo>
                <a:cubicBezTo>
                  <a:pt x="544" y="313"/>
                  <a:pt x="550" y="318"/>
                  <a:pt x="549" y="320"/>
                </a:cubicBezTo>
                <a:cubicBezTo>
                  <a:pt x="549" y="323"/>
                  <a:pt x="548" y="327"/>
                  <a:pt x="548" y="330"/>
                </a:cubicBezTo>
                <a:cubicBezTo>
                  <a:pt x="548" y="332"/>
                  <a:pt x="550" y="333"/>
                  <a:pt x="551" y="334"/>
                </a:cubicBezTo>
                <a:cubicBezTo>
                  <a:pt x="552" y="335"/>
                  <a:pt x="550" y="333"/>
                  <a:pt x="550" y="337"/>
                </a:cubicBezTo>
                <a:cubicBezTo>
                  <a:pt x="550" y="340"/>
                  <a:pt x="550" y="343"/>
                  <a:pt x="552" y="345"/>
                </a:cubicBezTo>
                <a:cubicBezTo>
                  <a:pt x="555" y="347"/>
                  <a:pt x="557" y="347"/>
                  <a:pt x="557" y="349"/>
                </a:cubicBezTo>
                <a:cubicBezTo>
                  <a:pt x="557" y="350"/>
                  <a:pt x="559" y="349"/>
                  <a:pt x="560" y="350"/>
                </a:cubicBezTo>
                <a:cubicBezTo>
                  <a:pt x="560" y="351"/>
                  <a:pt x="558" y="354"/>
                  <a:pt x="560" y="357"/>
                </a:cubicBezTo>
                <a:cubicBezTo>
                  <a:pt x="562" y="361"/>
                  <a:pt x="565" y="361"/>
                  <a:pt x="566" y="363"/>
                </a:cubicBezTo>
                <a:cubicBezTo>
                  <a:pt x="568" y="364"/>
                  <a:pt x="571" y="372"/>
                  <a:pt x="572" y="372"/>
                </a:cubicBezTo>
                <a:cubicBezTo>
                  <a:pt x="573" y="373"/>
                  <a:pt x="576" y="369"/>
                  <a:pt x="577" y="370"/>
                </a:cubicBezTo>
                <a:cubicBezTo>
                  <a:pt x="578" y="370"/>
                  <a:pt x="577" y="373"/>
                  <a:pt x="576" y="374"/>
                </a:cubicBezTo>
                <a:cubicBezTo>
                  <a:pt x="576" y="375"/>
                  <a:pt x="579" y="375"/>
                  <a:pt x="579" y="373"/>
                </a:cubicBezTo>
                <a:cubicBezTo>
                  <a:pt x="579" y="371"/>
                  <a:pt x="578" y="366"/>
                  <a:pt x="581" y="362"/>
                </a:cubicBezTo>
                <a:cubicBezTo>
                  <a:pt x="583" y="357"/>
                  <a:pt x="584" y="345"/>
                  <a:pt x="580" y="339"/>
                </a:cubicBezTo>
                <a:cubicBezTo>
                  <a:pt x="577" y="333"/>
                  <a:pt x="575" y="329"/>
                  <a:pt x="574" y="325"/>
                </a:cubicBezTo>
                <a:cubicBezTo>
                  <a:pt x="573" y="320"/>
                  <a:pt x="570" y="313"/>
                  <a:pt x="568" y="308"/>
                </a:cubicBezTo>
                <a:cubicBezTo>
                  <a:pt x="566" y="303"/>
                  <a:pt x="562" y="293"/>
                  <a:pt x="563" y="287"/>
                </a:cubicBezTo>
                <a:cubicBezTo>
                  <a:pt x="564" y="280"/>
                  <a:pt x="569" y="276"/>
                  <a:pt x="572" y="272"/>
                </a:cubicBezTo>
                <a:cubicBezTo>
                  <a:pt x="575" y="267"/>
                  <a:pt x="581" y="265"/>
                  <a:pt x="584" y="263"/>
                </a:cubicBezTo>
                <a:cubicBezTo>
                  <a:pt x="586" y="260"/>
                  <a:pt x="590" y="258"/>
                  <a:pt x="592" y="255"/>
                </a:cubicBezTo>
                <a:cubicBezTo>
                  <a:pt x="594" y="253"/>
                  <a:pt x="593" y="252"/>
                  <a:pt x="595" y="251"/>
                </a:cubicBezTo>
                <a:cubicBezTo>
                  <a:pt x="597" y="249"/>
                  <a:pt x="600" y="247"/>
                  <a:pt x="604" y="246"/>
                </a:cubicBezTo>
                <a:cubicBezTo>
                  <a:pt x="607" y="245"/>
                  <a:pt x="609" y="244"/>
                  <a:pt x="611" y="243"/>
                </a:cubicBezTo>
                <a:cubicBezTo>
                  <a:pt x="612" y="242"/>
                  <a:pt x="618" y="236"/>
                  <a:pt x="621" y="234"/>
                </a:cubicBezTo>
                <a:cubicBezTo>
                  <a:pt x="624" y="232"/>
                  <a:pt x="630" y="234"/>
                  <a:pt x="631" y="232"/>
                </a:cubicBezTo>
                <a:cubicBezTo>
                  <a:pt x="633" y="230"/>
                  <a:pt x="634" y="228"/>
                  <a:pt x="632" y="229"/>
                </a:cubicBezTo>
                <a:cubicBezTo>
                  <a:pt x="630" y="230"/>
                  <a:pt x="623" y="231"/>
                  <a:pt x="624" y="230"/>
                </a:cubicBezTo>
                <a:cubicBezTo>
                  <a:pt x="625" y="229"/>
                  <a:pt x="627" y="229"/>
                  <a:pt x="628" y="228"/>
                </a:cubicBezTo>
                <a:cubicBezTo>
                  <a:pt x="628" y="227"/>
                  <a:pt x="627" y="225"/>
                  <a:pt x="626" y="224"/>
                </a:cubicBezTo>
                <a:cubicBezTo>
                  <a:pt x="625" y="222"/>
                  <a:pt x="625" y="221"/>
                  <a:pt x="627" y="221"/>
                </a:cubicBezTo>
                <a:cubicBezTo>
                  <a:pt x="629" y="222"/>
                  <a:pt x="629" y="222"/>
                  <a:pt x="629" y="221"/>
                </a:cubicBezTo>
                <a:cubicBezTo>
                  <a:pt x="629" y="220"/>
                  <a:pt x="630" y="219"/>
                  <a:pt x="630" y="220"/>
                </a:cubicBezTo>
                <a:cubicBezTo>
                  <a:pt x="630" y="222"/>
                  <a:pt x="630" y="224"/>
                  <a:pt x="632" y="224"/>
                </a:cubicBezTo>
                <a:cubicBezTo>
                  <a:pt x="634" y="224"/>
                  <a:pt x="635" y="222"/>
                  <a:pt x="638" y="220"/>
                </a:cubicBezTo>
                <a:cubicBezTo>
                  <a:pt x="640" y="218"/>
                  <a:pt x="641" y="215"/>
                  <a:pt x="641" y="214"/>
                </a:cubicBezTo>
                <a:cubicBezTo>
                  <a:pt x="641" y="213"/>
                  <a:pt x="639" y="214"/>
                  <a:pt x="638" y="215"/>
                </a:cubicBezTo>
                <a:cubicBezTo>
                  <a:pt x="637" y="216"/>
                  <a:pt x="635" y="217"/>
                  <a:pt x="635" y="216"/>
                </a:cubicBezTo>
                <a:cubicBezTo>
                  <a:pt x="634" y="215"/>
                  <a:pt x="635" y="215"/>
                  <a:pt x="632" y="214"/>
                </a:cubicBezTo>
                <a:cubicBezTo>
                  <a:pt x="630" y="214"/>
                  <a:pt x="627" y="215"/>
                  <a:pt x="627" y="214"/>
                </a:cubicBezTo>
                <a:cubicBezTo>
                  <a:pt x="626" y="213"/>
                  <a:pt x="625" y="211"/>
                  <a:pt x="627" y="212"/>
                </a:cubicBezTo>
                <a:cubicBezTo>
                  <a:pt x="629" y="213"/>
                  <a:pt x="631" y="215"/>
                  <a:pt x="633" y="213"/>
                </a:cubicBezTo>
                <a:cubicBezTo>
                  <a:pt x="634" y="210"/>
                  <a:pt x="635" y="210"/>
                  <a:pt x="637" y="211"/>
                </a:cubicBezTo>
                <a:cubicBezTo>
                  <a:pt x="639" y="211"/>
                  <a:pt x="639" y="211"/>
                  <a:pt x="638" y="209"/>
                </a:cubicBezTo>
                <a:cubicBezTo>
                  <a:pt x="636" y="207"/>
                  <a:pt x="636" y="207"/>
                  <a:pt x="636" y="205"/>
                </a:cubicBezTo>
                <a:cubicBezTo>
                  <a:pt x="637" y="203"/>
                  <a:pt x="637" y="201"/>
                  <a:pt x="635" y="200"/>
                </a:cubicBezTo>
                <a:cubicBezTo>
                  <a:pt x="634" y="199"/>
                  <a:pt x="629" y="200"/>
                  <a:pt x="627" y="198"/>
                </a:cubicBezTo>
                <a:cubicBezTo>
                  <a:pt x="625" y="196"/>
                  <a:pt x="623" y="195"/>
                  <a:pt x="622" y="194"/>
                </a:cubicBezTo>
                <a:cubicBezTo>
                  <a:pt x="620" y="193"/>
                  <a:pt x="623" y="193"/>
                  <a:pt x="624" y="193"/>
                </a:cubicBezTo>
                <a:cubicBezTo>
                  <a:pt x="626" y="193"/>
                  <a:pt x="630" y="194"/>
                  <a:pt x="631" y="193"/>
                </a:cubicBezTo>
                <a:cubicBezTo>
                  <a:pt x="632" y="192"/>
                  <a:pt x="631" y="190"/>
                  <a:pt x="630" y="189"/>
                </a:cubicBezTo>
                <a:cubicBezTo>
                  <a:pt x="628" y="188"/>
                  <a:pt x="620" y="182"/>
                  <a:pt x="619" y="180"/>
                </a:cubicBezTo>
                <a:cubicBezTo>
                  <a:pt x="618" y="177"/>
                  <a:pt x="618" y="175"/>
                  <a:pt x="620" y="174"/>
                </a:cubicBezTo>
                <a:cubicBezTo>
                  <a:pt x="621" y="172"/>
                  <a:pt x="622" y="170"/>
                  <a:pt x="622" y="168"/>
                </a:cubicBezTo>
                <a:cubicBezTo>
                  <a:pt x="622" y="167"/>
                  <a:pt x="624" y="170"/>
                  <a:pt x="623" y="171"/>
                </a:cubicBezTo>
                <a:cubicBezTo>
                  <a:pt x="623" y="173"/>
                  <a:pt x="621" y="173"/>
                  <a:pt x="622" y="174"/>
                </a:cubicBezTo>
                <a:cubicBezTo>
                  <a:pt x="623" y="176"/>
                  <a:pt x="627" y="180"/>
                  <a:pt x="628" y="179"/>
                </a:cubicBezTo>
                <a:cubicBezTo>
                  <a:pt x="629" y="179"/>
                  <a:pt x="629" y="176"/>
                  <a:pt x="629" y="173"/>
                </a:cubicBezTo>
                <a:cubicBezTo>
                  <a:pt x="630" y="170"/>
                  <a:pt x="629" y="166"/>
                  <a:pt x="630" y="164"/>
                </a:cubicBezTo>
                <a:cubicBezTo>
                  <a:pt x="632" y="163"/>
                  <a:pt x="636" y="158"/>
                  <a:pt x="636" y="159"/>
                </a:cubicBezTo>
                <a:cubicBezTo>
                  <a:pt x="636" y="161"/>
                  <a:pt x="632" y="161"/>
                  <a:pt x="633" y="167"/>
                </a:cubicBezTo>
                <a:cubicBezTo>
                  <a:pt x="634" y="173"/>
                  <a:pt x="632" y="175"/>
                  <a:pt x="635" y="178"/>
                </a:cubicBezTo>
                <a:cubicBezTo>
                  <a:pt x="638" y="180"/>
                  <a:pt x="641" y="184"/>
                  <a:pt x="641" y="186"/>
                </a:cubicBezTo>
                <a:cubicBezTo>
                  <a:pt x="641" y="189"/>
                  <a:pt x="637" y="191"/>
                  <a:pt x="636" y="194"/>
                </a:cubicBezTo>
                <a:cubicBezTo>
                  <a:pt x="636" y="197"/>
                  <a:pt x="636" y="198"/>
                  <a:pt x="637" y="197"/>
                </a:cubicBezTo>
                <a:cubicBezTo>
                  <a:pt x="637" y="196"/>
                  <a:pt x="640" y="191"/>
                  <a:pt x="642" y="189"/>
                </a:cubicBezTo>
                <a:cubicBezTo>
                  <a:pt x="644" y="187"/>
                  <a:pt x="650" y="179"/>
                  <a:pt x="649" y="175"/>
                </a:cubicBezTo>
                <a:cubicBezTo>
                  <a:pt x="648" y="172"/>
                  <a:pt x="642" y="164"/>
                  <a:pt x="642" y="161"/>
                </a:cubicBezTo>
                <a:cubicBezTo>
                  <a:pt x="641" y="159"/>
                  <a:pt x="641" y="157"/>
                  <a:pt x="643" y="156"/>
                </a:cubicBezTo>
                <a:cubicBezTo>
                  <a:pt x="646" y="154"/>
                  <a:pt x="650" y="154"/>
                  <a:pt x="648" y="155"/>
                </a:cubicBezTo>
                <a:cubicBezTo>
                  <a:pt x="645" y="157"/>
                  <a:pt x="644" y="156"/>
                  <a:pt x="644" y="159"/>
                </a:cubicBezTo>
                <a:cubicBezTo>
                  <a:pt x="644" y="162"/>
                  <a:pt x="646" y="163"/>
                  <a:pt x="648" y="165"/>
                </a:cubicBezTo>
                <a:cubicBezTo>
                  <a:pt x="650" y="167"/>
                  <a:pt x="651" y="170"/>
                  <a:pt x="652" y="167"/>
                </a:cubicBezTo>
                <a:cubicBezTo>
                  <a:pt x="654" y="165"/>
                  <a:pt x="657" y="162"/>
                  <a:pt x="659" y="158"/>
                </a:cubicBezTo>
                <a:cubicBezTo>
                  <a:pt x="662" y="154"/>
                  <a:pt x="664" y="150"/>
                  <a:pt x="662" y="147"/>
                </a:cubicBezTo>
                <a:cubicBezTo>
                  <a:pt x="661" y="145"/>
                  <a:pt x="660" y="142"/>
                  <a:pt x="661" y="142"/>
                </a:cubicBezTo>
                <a:cubicBezTo>
                  <a:pt x="662" y="141"/>
                  <a:pt x="662" y="138"/>
                  <a:pt x="663" y="137"/>
                </a:cubicBezTo>
                <a:cubicBezTo>
                  <a:pt x="663" y="135"/>
                  <a:pt x="664" y="136"/>
                  <a:pt x="664" y="138"/>
                </a:cubicBezTo>
                <a:cubicBezTo>
                  <a:pt x="664" y="139"/>
                  <a:pt x="662" y="142"/>
                  <a:pt x="664" y="141"/>
                </a:cubicBezTo>
                <a:cubicBezTo>
                  <a:pt x="667" y="139"/>
                  <a:pt x="668" y="138"/>
                  <a:pt x="672" y="135"/>
                </a:cubicBezTo>
                <a:cubicBezTo>
                  <a:pt x="677" y="133"/>
                  <a:pt x="679" y="132"/>
                  <a:pt x="684" y="132"/>
                </a:cubicBezTo>
                <a:cubicBezTo>
                  <a:pt x="689" y="132"/>
                  <a:pt x="696" y="133"/>
                  <a:pt x="697" y="130"/>
                </a:cubicBezTo>
                <a:cubicBezTo>
                  <a:pt x="697" y="128"/>
                  <a:pt x="696" y="124"/>
                  <a:pt x="698" y="126"/>
                </a:cubicBezTo>
                <a:cubicBezTo>
                  <a:pt x="700" y="127"/>
                  <a:pt x="697" y="130"/>
                  <a:pt x="700" y="130"/>
                </a:cubicBezTo>
                <a:cubicBezTo>
                  <a:pt x="703" y="130"/>
                  <a:pt x="705" y="129"/>
                  <a:pt x="706" y="127"/>
                </a:cubicBezTo>
                <a:cubicBezTo>
                  <a:pt x="708" y="126"/>
                  <a:pt x="707" y="127"/>
                  <a:pt x="708" y="128"/>
                </a:cubicBezTo>
                <a:cubicBezTo>
                  <a:pt x="708" y="130"/>
                  <a:pt x="709" y="129"/>
                  <a:pt x="711" y="128"/>
                </a:cubicBezTo>
                <a:cubicBezTo>
                  <a:pt x="713" y="127"/>
                  <a:pt x="717" y="126"/>
                  <a:pt x="717" y="125"/>
                </a:cubicBezTo>
                <a:cubicBezTo>
                  <a:pt x="718" y="124"/>
                  <a:pt x="718" y="122"/>
                  <a:pt x="716" y="121"/>
                </a:cubicBezTo>
                <a:cubicBezTo>
                  <a:pt x="713" y="120"/>
                  <a:pt x="712" y="121"/>
                  <a:pt x="713" y="121"/>
                </a:cubicBezTo>
                <a:cubicBezTo>
                  <a:pt x="714" y="122"/>
                  <a:pt x="715" y="124"/>
                  <a:pt x="713" y="125"/>
                </a:cubicBezTo>
                <a:cubicBezTo>
                  <a:pt x="711" y="125"/>
                  <a:pt x="710" y="125"/>
                  <a:pt x="709" y="124"/>
                </a:cubicBezTo>
                <a:cubicBezTo>
                  <a:pt x="709" y="122"/>
                  <a:pt x="707" y="118"/>
                  <a:pt x="705" y="117"/>
                </a:cubicBezTo>
                <a:cubicBezTo>
                  <a:pt x="704" y="116"/>
                  <a:pt x="704" y="116"/>
                  <a:pt x="705" y="114"/>
                </a:cubicBezTo>
                <a:cubicBezTo>
                  <a:pt x="706" y="113"/>
                  <a:pt x="706" y="112"/>
                  <a:pt x="706" y="110"/>
                </a:cubicBezTo>
                <a:cubicBezTo>
                  <a:pt x="705" y="108"/>
                  <a:pt x="704" y="109"/>
                  <a:pt x="706" y="106"/>
                </a:cubicBezTo>
                <a:cubicBezTo>
                  <a:pt x="708" y="104"/>
                  <a:pt x="708" y="103"/>
                  <a:pt x="709" y="100"/>
                </a:cubicBezTo>
                <a:cubicBezTo>
                  <a:pt x="711" y="98"/>
                  <a:pt x="712" y="97"/>
                  <a:pt x="713" y="96"/>
                </a:cubicBezTo>
                <a:cubicBezTo>
                  <a:pt x="714" y="94"/>
                  <a:pt x="715" y="93"/>
                  <a:pt x="716" y="93"/>
                </a:cubicBezTo>
                <a:cubicBezTo>
                  <a:pt x="718" y="93"/>
                  <a:pt x="719" y="91"/>
                  <a:pt x="720" y="90"/>
                </a:cubicBezTo>
                <a:cubicBezTo>
                  <a:pt x="720" y="90"/>
                  <a:pt x="719" y="90"/>
                  <a:pt x="721" y="91"/>
                </a:cubicBezTo>
                <a:cubicBezTo>
                  <a:pt x="722" y="91"/>
                  <a:pt x="726" y="91"/>
                  <a:pt x="728" y="88"/>
                </a:cubicBezTo>
                <a:cubicBezTo>
                  <a:pt x="730" y="84"/>
                  <a:pt x="730" y="81"/>
                  <a:pt x="731" y="82"/>
                </a:cubicBezTo>
                <a:cubicBezTo>
                  <a:pt x="732" y="83"/>
                  <a:pt x="732" y="86"/>
                  <a:pt x="735" y="86"/>
                </a:cubicBezTo>
                <a:cubicBezTo>
                  <a:pt x="737" y="86"/>
                  <a:pt x="739" y="84"/>
                  <a:pt x="741" y="83"/>
                </a:cubicBezTo>
                <a:cubicBezTo>
                  <a:pt x="743" y="82"/>
                  <a:pt x="745" y="83"/>
                  <a:pt x="749" y="80"/>
                </a:cubicBezTo>
                <a:cubicBezTo>
                  <a:pt x="752" y="78"/>
                  <a:pt x="754" y="78"/>
                  <a:pt x="756" y="75"/>
                </a:cubicBezTo>
                <a:cubicBezTo>
                  <a:pt x="756" y="75"/>
                  <a:pt x="757" y="75"/>
                  <a:pt x="757" y="75"/>
                </a:cubicBezTo>
                <a:cubicBezTo>
                  <a:pt x="755" y="72"/>
                  <a:pt x="751" y="68"/>
                  <a:pt x="751" y="66"/>
                </a:cubicBezTo>
                <a:cubicBezTo>
                  <a:pt x="751" y="62"/>
                  <a:pt x="745" y="64"/>
                  <a:pt x="745" y="60"/>
                </a:cubicBezTo>
                <a:cubicBezTo>
                  <a:pt x="745" y="56"/>
                  <a:pt x="745" y="49"/>
                  <a:pt x="745" y="44"/>
                </a:cubicBezTo>
                <a:cubicBezTo>
                  <a:pt x="745" y="38"/>
                  <a:pt x="741" y="35"/>
                  <a:pt x="738" y="35"/>
                </a:cubicBezTo>
                <a:cubicBezTo>
                  <a:pt x="734" y="34"/>
                  <a:pt x="735" y="37"/>
                  <a:pt x="732" y="37"/>
                </a:cubicBezTo>
                <a:cubicBezTo>
                  <a:pt x="729" y="37"/>
                  <a:pt x="727" y="33"/>
                  <a:pt x="726" y="32"/>
                </a:cubicBezTo>
                <a:cubicBezTo>
                  <a:pt x="725" y="32"/>
                  <a:pt x="716" y="43"/>
                  <a:pt x="715" y="45"/>
                </a:cubicBezTo>
                <a:cubicBezTo>
                  <a:pt x="713" y="47"/>
                  <a:pt x="714" y="49"/>
                  <a:pt x="714" y="51"/>
                </a:cubicBezTo>
                <a:cubicBezTo>
                  <a:pt x="713" y="53"/>
                  <a:pt x="713" y="54"/>
                  <a:pt x="711" y="57"/>
                </a:cubicBezTo>
                <a:cubicBezTo>
                  <a:pt x="710" y="60"/>
                  <a:pt x="705" y="68"/>
                  <a:pt x="705" y="68"/>
                </a:cubicBezTo>
                <a:cubicBezTo>
                  <a:pt x="700" y="68"/>
                  <a:pt x="700" y="68"/>
                  <a:pt x="700" y="68"/>
                </a:cubicBezTo>
                <a:cubicBezTo>
                  <a:pt x="696" y="73"/>
                  <a:pt x="696" y="73"/>
                  <a:pt x="696" y="73"/>
                </a:cubicBezTo>
                <a:cubicBezTo>
                  <a:pt x="649" y="73"/>
                  <a:pt x="649" y="73"/>
                  <a:pt x="649" y="73"/>
                </a:cubicBezTo>
                <a:cubicBezTo>
                  <a:pt x="632" y="88"/>
                  <a:pt x="632" y="88"/>
                  <a:pt x="632" y="88"/>
                </a:cubicBezTo>
                <a:cubicBezTo>
                  <a:pt x="633" y="90"/>
                  <a:pt x="633" y="92"/>
                  <a:pt x="633" y="93"/>
                </a:cubicBezTo>
                <a:cubicBezTo>
                  <a:pt x="633" y="95"/>
                  <a:pt x="628" y="100"/>
                  <a:pt x="626" y="100"/>
                </a:cubicBezTo>
                <a:cubicBezTo>
                  <a:pt x="625" y="100"/>
                  <a:pt x="614" y="101"/>
                  <a:pt x="611" y="100"/>
                </a:cubicBezTo>
                <a:cubicBezTo>
                  <a:pt x="608" y="99"/>
                  <a:pt x="601" y="101"/>
                  <a:pt x="597" y="102"/>
                </a:cubicBezTo>
                <a:cubicBezTo>
                  <a:pt x="596" y="102"/>
                  <a:pt x="595" y="102"/>
                  <a:pt x="595" y="102"/>
                </a:cubicBezTo>
                <a:cubicBezTo>
                  <a:pt x="595" y="104"/>
                  <a:pt x="595" y="106"/>
                  <a:pt x="595" y="108"/>
                </a:cubicBezTo>
                <a:cubicBezTo>
                  <a:pt x="595" y="108"/>
                  <a:pt x="595" y="108"/>
                  <a:pt x="595" y="108"/>
                </a:cubicBezTo>
                <a:cubicBezTo>
                  <a:pt x="597" y="108"/>
                  <a:pt x="598" y="108"/>
                  <a:pt x="597" y="109"/>
                </a:cubicBezTo>
                <a:cubicBezTo>
                  <a:pt x="595" y="115"/>
                  <a:pt x="580" y="120"/>
                  <a:pt x="571" y="125"/>
                </a:cubicBezTo>
                <a:cubicBezTo>
                  <a:pt x="564" y="129"/>
                  <a:pt x="552" y="131"/>
                  <a:pt x="547" y="128"/>
                </a:cubicBezTo>
                <a:cubicBezTo>
                  <a:pt x="541" y="126"/>
                  <a:pt x="538" y="124"/>
                  <a:pt x="539" y="122"/>
                </a:cubicBezTo>
                <a:cubicBezTo>
                  <a:pt x="540" y="119"/>
                  <a:pt x="547" y="113"/>
                  <a:pt x="546" y="116"/>
                </a:cubicBezTo>
                <a:cubicBezTo>
                  <a:pt x="545" y="117"/>
                  <a:pt x="545" y="118"/>
                  <a:pt x="545" y="119"/>
                </a:cubicBezTo>
                <a:cubicBezTo>
                  <a:pt x="545" y="119"/>
                  <a:pt x="545" y="119"/>
                  <a:pt x="545" y="119"/>
                </a:cubicBezTo>
                <a:cubicBezTo>
                  <a:pt x="547" y="114"/>
                  <a:pt x="549" y="109"/>
                  <a:pt x="551" y="106"/>
                </a:cubicBezTo>
                <a:cubicBezTo>
                  <a:pt x="551" y="106"/>
                  <a:pt x="551" y="106"/>
                  <a:pt x="551" y="106"/>
                </a:cubicBezTo>
                <a:cubicBezTo>
                  <a:pt x="550" y="104"/>
                  <a:pt x="549" y="98"/>
                  <a:pt x="549" y="96"/>
                </a:cubicBezTo>
                <a:cubicBezTo>
                  <a:pt x="549" y="95"/>
                  <a:pt x="548" y="89"/>
                  <a:pt x="546" y="90"/>
                </a:cubicBezTo>
                <a:cubicBezTo>
                  <a:pt x="544" y="91"/>
                  <a:pt x="537" y="97"/>
                  <a:pt x="535" y="95"/>
                </a:cubicBezTo>
                <a:cubicBezTo>
                  <a:pt x="533" y="93"/>
                  <a:pt x="530" y="93"/>
                  <a:pt x="533" y="91"/>
                </a:cubicBezTo>
                <a:cubicBezTo>
                  <a:pt x="536" y="88"/>
                  <a:pt x="541" y="83"/>
                  <a:pt x="541" y="79"/>
                </a:cubicBezTo>
                <a:cubicBezTo>
                  <a:pt x="540" y="75"/>
                  <a:pt x="540" y="71"/>
                  <a:pt x="537" y="68"/>
                </a:cubicBezTo>
                <a:cubicBezTo>
                  <a:pt x="533" y="66"/>
                  <a:pt x="522" y="61"/>
                  <a:pt x="521" y="63"/>
                </a:cubicBezTo>
                <a:cubicBezTo>
                  <a:pt x="519" y="64"/>
                  <a:pt x="517" y="66"/>
                  <a:pt x="515" y="68"/>
                </a:cubicBezTo>
                <a:cubicBezTo>
                  <a:pt x="513" y="69"/>
                  <a:pt x="515" y="75"/>
                  <a:pt x="512" y="74"/>
                </a:cubicBezTo>
                <a:cubicBezTo>
                  <a:pt x="510" y="73"/>
                  <a:pt x="508" y="73"/>
                  <a:pt x="507" y="73"/>
                </a:cubicBezTo>
                <a:cubicBezTo>
                  <a:pt x="506" y="73"/>
                  <a:pt x="502" y="82"/>
                  <a:pt x="501" y="84"/>
                </a:cubicBezTo>
                <a:cubicBezTo>
                  <a:pt x="501" y="87"/>
                  <a:pt x="499" y="94"/>
                  <a:pt x="499" y="97"/>
                </a:cubicBezTo>
                <a:cubicBezTo>
                  <a:pt x="500" y="100"/>
                  <a:pt x="503" y="114"/>
                  <a:pt x="501" y="117"/>
                </a:cubicBezTo>
                <a:cubicBezTo>
                  <a:pt x="498" y="119"/>
                  <a:pt x="494" y="124"/>
                  <a:pt x="492" y="124"/>
                </a:cubicBezTo>
                <a:cubicBezTo>
                  <a:pt x="491" y="125"/>
                  <a:pt x="486" y="128"/>
                  <a:pt x="486" y="125"/>
                </a:cubicBezTo>
                <a:cubicBezTo>
                  <a:pt x="486" y="121"/>
                  <a:pt x="482" y="114"/>
                  <a:pt x="482" y="110"/>
                </a:cubicBezTo>
                <a:cubicBezTo>
                  <a:pt x="482" y="106"/>
                  <a:pt x="484" y="91"/>
                  <a:pt x="485" y="86"/>
                </a:cubicBezTo>
                <a:cubicBezTo>
                  <a:pt x="486" y="81"/>
                  <a:pt x="488" y="75"/>
                  <a:pt x="485" y="78"/>
                </a:cubicBezTo>
                <a:cubicBezTo>
                  <a:pt x="483" y="80"/>
                  <a:pt x="478" y="84"/>
                  <a:pt x="480" y="79"/>
                </a:cubicBezTo>
                <a:cubicBezTo>
                  <a:pt x="482" y="75"/>
                  <a:pt x="488" y="65"/>
                  <a:pt x="491" y="63"/>
                </a:cubicBezTo>
                <a:cubicBezTo>
                  <a:pt x="493" y="61"/>
                  <a:pt x="492" y="62"/>
                  <a:pt x="498" y="61"/>
                </a:cubicBezTo>
                <a:cubicBezTo>
                  <a:pt x="505" y="60"/>
                  <a:pt x="509" y="56"/>
                  <a:pt x="516" y="57"/>
                </a:cubicBezTo>
                <a:cubicBezTo>
                  <a:pt x="522" y="57"/>
                  <a:pt x="535" y="60"/>
                  <a:pt x="532" y="56"/>
                </a:cubicBezTo>
                <a:cubicBezTo>
                  <a:pt x="530" y="53"/>
                  <a:pt x="529" y="51"/>
                  <a:pt x="527" y="51"/>
                </a:cubicBezTo>
                <a:cubicBezTo>
                  <a:pt x="525" y="50"/>
                  <a:pt x="520" y="52"/>
                  <a:pt x="520" y="49"/>
                </a:cubicBezTo>
                <a:cubicBezTo>
                  <a:pt x="520" y="46"/>
                  <a:pt x="521" y="44"/>
                  <a:pt x="518" y="44"/>
                </a:cubicBezTo>
                <a:cubicBezTo>
                  <a:pt x="515" y="45"/>
                  <a:pt x="498" y="49"/>
                  <a:pt x="495" y="49"/>
                </a:cubicBezTo>
                <a:cubicBezTo>
                  <a:pt x="492" y="49"/>
                  <a:pt x="483" y="43"/>
                  <a:pt x="481" y="42"/>
                </a:cubicBezTo>
                <a:cubicBezTo>
                  <a:pt x="478" y="41"/>
                  <a:pt x="473" y="41"/>
                  <a:pt x="475" y="40"/>
                </a:cubicBezTo>
                <a:cubicBezTo>
                  <a:pt x="476" y="38"/>
                  <a:pt x="484" y="32"/>
                  <a:pt x="481" y="32"/>
                </a:cubicBezTo>
                <a:cubicBezTo>
                  <a:pt x="478" y="32"/>
                  <a:pt x="471" y="37"/>
                  <a:pt x="468" y="39"/>
                </a:cubicBezTo>
                <a:cubicBezTo>
                  <a:pt x="465" y="41"/>
                  <a:pt x="460" y="42"/>
                  <a:pt x="458" y="43"/>
                </a:cubicBezTo>
                <a:cubicBezTo>
                  <a:pt x="455" y="44"/>
                  <a:pt x="453" y="47"/>
                  <a:pt x="449" y="46"/>
                </a:cubicBezTo>
                <a:cubicBezTo>
                  <a:pt x="444" y="45"/>
                  <a:pt x="444" y="41"/>
                  <a:pt x="441" y="42"/>
                </a:cubicBezTo>
                <a:cubicBezTo>
                  <a:pt x="438" y="42"/>
                  <a:pt x="430" y="45"/>
                  <a:pt x="429" y="43"/>
                </a:cubicBezTo>
                <a:cubicBezTo>
                  <a:pt x="428" y="41"/>
                  <a:pt x="440" y="32"/>
                  <a:pt x="446" y="29"/>
                </a:cubicBezTo>
                <a:cubicBezTo>
                  <a:pt x="449" y="27"/>
                  <a:pt x="453" y="26"/>
                  <a:pt x="457" y="24"/>
                </a:cubicBezTo>
                <a:cubicBezTo>
                  <a:pt x="455" y="23"/>
                  <a:pt x="453" y="22"/>
                  <a:pt x="452" y="22"/>
                </a:cubicBezTo>
                <a:cubicBezTo>
                  <a:pt x="449" y="21"/>
                  <a:pt x="443" y="21"/>
                  <a:pt x="442" y="20"/>
                </a:cubicBezTo>
                <a:cubicBezTo>
                  <a:pt x="441" y="20"/>
                  <a:pt x="438" y="23"/>
                  <a:pt x="435" y="24"/>
                </a:cubicBezTo>
                <a:cubicBezTo>
                  <a:pt x="433" y="25"/>
                  <a:pt x="431" y="22"/>
                  <a:pt x="427" y="19"/>
                </a:cubicBezTo>
                <a:cubicBezTo>
                  <a:pt x="423" y="16"/>
                  <a:pt x="424" y="20"/>
                  <a:pt x="420" y="17"/>
                </a:cubicBezTo>
                <a:cubicBezTo>
                  <a:pt x="416" y="14"/>
                  <a:pt x="413" y="13"/>
                  <a:pt x="411" y="13"/>
                </a:cubicBezTo>
                <a:cubicBezTo>
                  <a:pt x="410" y="14"/>
                  <a:pt x="405" y="15"/>
                  <a:pt x="402" y="14"/>
                </a:cubicBezTo>
                <a:cubicBezTo>
                  <a:pt x="399" y="12"/>
                  <a:pt x="393" y="11"/>
                  <a:pt x="393" y="9"/>
                </a:cubicBezTo>
                <a:cubicBezTo>
                  <a:pt x="393" y="8"/>
                  <a:pt x="390" y="2"/>
                  <a:pt x="388" y="1"/>
                </a:cubicBezTo>
                <a:cubicBezTo>
                  <a:pt x="386" y="0"/>
                  <a:pt x="387" y="2"/>
                  <a:pt x="387" y="4"/>
                </a:cubicBezTo>
                <a:cubicBezTo>
                  <a:pt x="387" y="5"/>
                  <a:pt x="385" y="8"/>
                  <a:pt x="385" y="8"/>
                </a:cubicBezTo>
                <a:cubicBezTo>
                  <a:pt x="26" y="8"/>
                  <a:pt x="26" y="8"/>
                  <a:pt x="26" y="8"/>
                </a:cubicBezTo>
                <a:cubicBezTo>
                  <a:pt x="27" y="9"/>
                  <a:pt x="29" y="11"/>
                  <a:pt x="29" y="12"/>
                </a:cubicBezTo>
                <a:cubicBezTo>
                  <a:pt x="29" y="14"/>
                  <a:pt x="31" y="18"/>
                  <a:pt x="31" y="22"/>
                </a:cubicBezTo>
                <a:cubicBezTo>
                  <a:pt x="31" y="25"/>
                  <a:pt x="33" y="34"/>
                  <a:pt x="29" y="35"/>
                </a:cubicBezTo>
                <a:cubicBezTo>
                  <a:pt x="26" y="36"/>
                  <a:pt x="19" y="37"/>
                  <a:pt x="21" y="34"/>
                </a:cubicBezTo>
                <a:cubicBezTo>
                  <a:pt x="24" y="31"/>
                  <a:pt x="29" y="25"/>
                  <a:pt x="26" y="24"/>
                </a:cubicBezTo>
                <a:cubicBezTo>
                  <a:pt x="23" y="22"/>
                  <a:pt x="15" y="23"/>
                  <a:pt x="11" y="22"/>
                </a:cubicBezTo>
                <a:cubicBezTo>
                  <a:pt x="6" y="20"/>
                  <a:pt x="1" y="16"/>
                  <a:pt x="0" y="19"/>
                </a:cubicBezTo>
                <a:cubicBezTo>
                  <a:pt x="0" y="22"/>
                  <a:pt x="3" y="33"/>
                  <a:pt x="7" y="38"/>
                </a:cubicBezTo>
                <a:cubicBezTo>
                  <a:pt x="11" y="43"/>
                  <a:pt x="6" y="48"/>
                  <a:pt x="10" y="50"/>
                </a:cubicBezTo>
                <a:cubicBezTo>
                  <a:pt x="13" y="52"/>
                  <a:pt x="22" y="53"/>
                  <a:pt x="18" y="53"/>
                </a:cubicBezTo>
                <a:cubicBezTo>
                  <a:pt x="14" y="53"/>
                  <a:pt x="10" y="56"/>
                  <a:pt x="10" y="61"/>
                </a:cubicBezTo>
                <a:cubicBezTo>
                  <a:pt x="10" y="65"/>
                  <a:pt x="11" y="73"/>
                  <a:pt x="11" y="75"/>
                </a:cubicBezTo>
                <a:cubicBezTo>
                  <a:pt x="11" y="78"/>
                  <a:pt x="9" y="90"/>
                  <a:pt x="8" y="96"/>
                </a:cubicBezTo>
                <a:cubicBezTo>
                  <a:pt x="7" y="101"/>
                  <a:pt x="3" y="104"/>
                  <a:pt x="4" y="109"/>
                </a:cubicBezTo>
                <a:cubicBezTo>
                  <a:pt x="4" y="114"/>
                  <a:pt x="3" y="117"/>
                  <a:pt x="6" y="121"/>
                </a:cubicBezTo>
                <a:cubicBezTo>
                  <a:pt x="8" y="125"/>
                  <a:pt x="9" y="132"/>
                  <a:pt x="9" y="136"/>
                </a:cubicBezTo>
                <a:cubicBezTo>
                  <a:pt x="9" y="139"/>
                  <a:pt x="5" y="145"/>
                  <a:pt x="6" y="148"/>
                </a:cubicBezTo>
                <a:cubicBezTo>
                  <a:pt x="6" y="151"/>
                  <a:pt x="11" y="154"/>
                  <a:pt x="11" y="158"/>
                </a:cubicBezTo>
                <a:cubicBezTo>
                  <a:pt x="12" y="162"/>
                  <a:pt x="12" y="169"/>
                  <a:pt x="15" y="172"/>
                </a:cubicBezTo>
                <a:cubicBezTo>
                  <a:pt x="18" y="175"/>
                  <a:pt x="20" y="175"/>
                  <a:pt x="23" y="179"/>
                </a:cubicBezTo>
                <a:cubicBezTo>
                  <a:pt x="25" y="183"/>
                  <a:pt x="25" y="187"/>
                  <a:pt x="26" y="186"/>
                </a:cubicBezTo>
                <a:cubicBezTo>
                  <a:pt x="28" y="186"/>
                  <a:pt x="29" y="182"/>
                  <a:pt x="30" y="184"/>
                </a:cubicBezTo>
                <a:cubicBezTo>
                  <a:pt x="31" y="186"/>
                  <a:pt x="34" y="190"/>
                  <a:pt x="33" y="191"/>
                </a:cubicBezTo>
                <a:cubicBezTo>
                  <a:pt x="32" y="191"/>
                  <a:pt x="29" y="189"/>
                  <a:pt x="29" y="190"/>
                </a:cubicBezTo>
                <a:cubicBezTo>
                  <a:pt x="30" y="192"/>
                  <a:pt x="31" y="197"/>
                  <a:pt x="34" y="199"/>
                </a:cubicBezTo>
                <a:cubicBezTo>
                  <a:pt x="37" y="201"/>
                  <a:pt x="39" y="201"/>
                  <a:pt x="39" y="203"/>
                </a:cubicBezTo>
                <a:cubicBezTo>
                  <a:pt x="39" y="205"/>
                  <a:pt x="36" y="208"/>
                  <a:pt x="38" y="210"/>
                </a:cubicBezTo>
                <a:cubicBezTo>
                  <a:pt x="39" y="213"/>
                  <a:pt x="51" y="224"/>
                  <a:pt x="53" y="228"/>
                </a:cubicBezTo>
                <a:cubicBezTo>
                  <a:pt x="55" y="233"/>
                  <a:pt x="53" y="235"/>
                  <a:pt x="57" y="236"/>
                </a:cubicBezTo>
                <a:cubicBezTo>
                  <a:pt x="61" y="237"/>
                  <a:pt x="72" y="241"/>
                  <a:pt x="75" y="243"/>
                </a:cubicBezTo>
                <a:cubicBezTo>
                  <a:pt x="79" y="245"/>
                  <a:pt x="81" y="243"/>
                  <a:pt x="84" y="245"/>
                </a:cubicBezTo>
                <a:cubicBezTo>
                  <a:pt x="88" y="248"/>
                  <a:pt x="98" y="257"/>
                  <a:pt x="98" y="260"/>
                </a:cubicBezTo>
                <a:cubicBezTo>
                  <a:pt x="98" y="261"/>
                  <a:pt x="99" y="264"/>
                  <a:pt x="100" y="266"/>
                </a:cubicBezTo>
                <a:cubicBezTo>
                  <a:pt x="130" y="263"/>
                  <a:pt x="130" y="263"/>
                  <a:pt x="130" y="263"/>
                </a:cubicBezTo>
                <a:lnTo>
                  <a:pt x="178" y="282"/>
                </a:lnTo>
                <a:close/>
              </a:path>
            </a:pathLst>
          </a:custGeom>
          <a:solidFill>
            <a:srgbClr val="3399FF"/>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grpSp>
        <p:nvGrpSpPr>
          <p:cNvPr id="3" name="グループ化 1367"/>
          <p:cNvGrpSpPr/>
          <p:nvPr/>
        </p:nvGrpSpPr>
        <p:grpSpPr>
          <a:xfrm>
            <a:off x="3749675" y="2076450"/>
            <a:ext cx="3565525" cy="2305050"/>
            <a:chOff x="3749675" y="2076450"/>
            <a:chExt cx="3565525" cy="2305050"/>
          </a:xfrm>
          <a:solidFill>
            <a:srgbClr val="003399"/>
          </a:solidFill>
        </p:grpSpPr>
        <p:sp>
          <p:nvSpPr>
            <p:cNvPr id="1369" name="Line 924"/>
            <p:cNvSpPr>
              <a:spLocks noChangeShapeType="1"/>
            </p:cNvSpPr>
            <p:nvPr/>
          </p:nvSpPr>
          <p:spPr bwMode="auto">
            <a:xfrm flipV="1">
              <a:off x="3749675" y="2547938"/>
              <a:ext cx="246063" cy="715168"/>
            </a:xfrm>
            <a:prstGeom prst="line">
              <a:avLst/>
            </a:prstGeom>
            <a:grpFill/>
            <a:ln w="28575">
              <a:solidFill>
                <a:srgbClr val="003399"/>
              </a:solidFill>
              <a:round/>
              <a:headEnd type="oval"/>
              <a:tailEnd/>
            </a:ln>
            <a:effectLst/>
          </p:spPr>
          <p:txBody>
            <a:bodyPr/>
            <a:lstStyle/>
            <a:p>
              <a:pPr fontAlgn="auto">
                <a:spcBef>
                  <a:spcPts val="0"/>
                </a:spcBef>
                <a:spcAft>
                  <a:spcPts val="0"/>
                </a:spcAft>
                <a:defRPr/>
              </a:pPr>
              <a:endParaRPr kumimoji="0" lang="ja-JP" altLang="en-US" sz="1800" kern="0">
                <a:solidFill>
                  <a:sysClr val="windowText" lastClr="000000"/>
                </a:solidFill>
                <a:latin typeface="+mn-ea"/>
                <a:ea typeface="+mn-ea"/>
              </a:endParaRPr>
            </a:p>
          </p:txBody>
        </p:sp>
        <p:sp>
          <p:nvSpPr>
            <p:cNvPr id="1370" name="AutoShape 925"/>
            <p:cNvSpPr>
              <a:spLocks noChangeArrowheads="1"/>
            </p:cNvSpPr>
            <p:nvPr/>
          </p:nvSpPr>
          <p:spPr bwMode="auto">
            <a:xfrm>
              <a:off x="3981450" y="2076450"/>
              <a:ext cx="2419350" cy="914400"/>
            </a:xfrm>
            <a:prstGeom prst="roundRect">
              <a:avLst>
                <a:gd name="adj" fmla="val 16667"/>
              </a:avLst>
            </a:prstGeom>
            <a:grp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lstStyle/>
            <a:p>
              <a:pPr algn="ctr" fontAlgn="auto">
                <a:spcBef>
                  <a:spcPts val="0"/>
                </a:spcBef>
                <a:spcAft>
                  <a:spcPts val="0"/>
                </a:spcAft>
                <a:defRPr/>
              </a:pPr>
              <a:r>
                <a:rPr kumimoji="0" lang="en-US" altLang="ja-JP" kern="0" dirty="0">
                  <a:solidFill>
                    <a:sysClr val="window" lastClr="FFFFFF"/>
                  </a:solidFill>
                  <a:latin typeface="+mn-ea"/>
                  <a:ea typeface="+mn-ea"/>
                  <a:cs typeface="メイリオ" panose="020B0604030504040204" pitchFamily="50" charset="-128"/>
                </a:rPr>
                <a:t>China / Shanghai</a:t>
              </a:r>
              <a:endParaRPr kumimoji="0" lang="ja-JP" altLang="en-US" kern="0" dirty="0">
                <a:solidFill>
                  <a:sysClr val="window" lastClr="FFFFFF"/>
                </a:solidFill>
                <a:latin typeface="+mn-ea"/>
                <a:ea typeface="+mn-ea"/>
                <a:cs typeface="メイリオ" panose="020B0604030504040204" pitchFamily="50" charset="-128"/>
              </a:endParaRPr>
            </a:p>
            <a:p>
              <a:pPr algn="ctr" fontAlgn="auto">
                <a:spcBef>
                  <a:spcPts val="0"/>
                </a:spcBef>
                <a:spcAft>
                  <a:spcPts val="0"/>
                </a:spcAft>
                <a:defRPr/>
              </a:pPr>
              <a:r>
                <a:rPr kumimoji="0" lang="en-US" altLang="ja-JP" sz="1800" kern="0" dirty="0">
                  <a:solidFill>
                    <a:sysClr val="window" lastClr="FFFFFF"/>
                  </a:solidFill>
                  <a:latin typeface="+mn-ea"/>
                  <a:ea typeface="+mn-ea"/>
                  <a:cs typeface="メイリオ" panose="020B0604030504040204" pitchFamily="50" charset="-128"/>
                </a:rPr>
                <a:t>since 2002</a:t>
              </a:r>
            </a:p>
          </p:txBody>
        </p:sp>
        <p:sp>
          <p:nvSpPr>
            <p:cNvPr id="1371" name="AutoShape 929"/>
            <p:cNvSpPr>
              <a:spLocks noChangeArrowheads="1"/>
            </p:cNvSpPr>
            <p:nvPr/>
          </p:nvSpPr>
          <p:spPr bwMode="auto">
            <a:xfrm>
              <a:off x="4514850" y="3476625"/>
              <a:ext cx="2800350" cy="904875"/>
            </a:xfrm>
            <a:prstGeom prst="roundRect">
              <a:avLst>
                <a:gd name="adj" fmla="val 16667"/>
              </a:avLst>
            </a:prstGeom>
            <a:grp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lstStyle/>
            <a:p>
              <a:pPr algn="ctr" fontAlgn="auto">
                <a:spcBef>
                  <a:spcPts val="0"/>
                </a:spcBef>
                <a:spcAft>
                  <a:spcPts val="0"/>
                </a:spcAft>
                <a:defRPr/>
              </a:pPr>
              <a:r>
                <a:rPr kumimoji="0" lang="en-US" altLang="ja-JP" kern="0" dirty="0">
                  <a:solidFill>
                    <a:sysClr val="window" lastClr="FFFFFF"/>
                  </a:solidFill>
                  <a:latin typeface="+mn-ea"/>
                  <a:ea typeface="+mn-ea"/>
                  <a:cs typeface="メイリオ" panose="020B0604030504040204" pitchFamily="50" charset="-128"/>
                </a:rPr>
                <a:t>US / Silicon valley</a:t>
              </a:r>
            </a:p>
            <a:p>
              <a:pPr algn="ctr" fontAlgn="auto">
                <a:spcBef>
                  <a:spcPts val="0"/>
                </a:spcBef>
                <a:spcAft>
                  <a:spcPts val="0"/>
                </a:spcAft>
                <a:defRPr/>
              </a:pPr>
              <a:r>
                <a:rPr kumimoji="0" lang="en-US" altLang="ja-JP" sz="1800" kern="0" dirty="0">
                  <a:solidFill>
                    <a:sysClr val="window" lastClr="FFFFFF"/>
                  </a:solidFill>
                  <a:latin typeface="+mn-ea"/>
                  <a:ea typeface="+mn-ea"/>
                  <a:cs typeface="メイリオ" panose="020B0604030504040204" pitchFamily="50" charset="-128"/>
                </a:rPr>
                <a:t>since 1997</a:t>
              </a:r>
              <a:endParaRPr kumimoji="0" lang="ja-JP" altLang="en-US" sz="1800" kern="0" dirty="0">
                <a:solidFill>
                  <a:sysClr val="window" lastClr="FFFFFF"/>
                </a:solidFill>
                <a:latin typeface="+mn-ea"/>
                <a:ea typeface="+mn-ea"/>
                <a:cs typeface="メイリオ" panose="020B0604030504040204" pitchFamily="50" charset="-128"/>
              </a:endParaRPr>
            </a:p>
          </p:txBody>
        </p:sp>
        <p:sp>
          <p:nvSpPr>
            <p:cNvPr id="1372" name="Line 933"/>
            <p:cNvSpPr>
              <a:spLocks noChangeShapeType="1"/>
            </p:cNvSpPr>
            <p:nvPr/>
          </p:nvSpPr>
          <p:spPr bwMode="auto">
            <a:xfrm flipV="1">
              <a:off x="6086475" y="3009105"/>
              <a:ext cx="645765" cy="534194"/>
            </a:xfrm>
            <a:prstGeom prst="line">
              <a:avLst/>
            </a:prstGeom>
            <a:grpFill/>
            <a:ln w="28575">
              <a:solidFill>
                <a:srgbClr val="003399"/>
              </a:solidFill>
              <a:round/>
              <a:headEnd/>
              <a:tailEnd type="oval"/>
            </a:ln>
            <a:effectLst/>
          </p:spPr>
          <p:txBody>
            <a:bodyPr/>
            <a:lstStyle/>
            <a:p>
              <a:pPr fontAlgn="auto">
                <a:spcBef>
                  <a:spcPts val="0"/>
                </a:spcBef>
                <a:spcAft>
                  <a:spcPts val="0"/>
                </a:spcAft>
                <a:defRPr/>
              </a:pPr>
              <a:endParaRPr kumimoji="0" lang="ja-JP" altLang="en-US" sz="1800" kern="0">
                <a:solidFill>
                  <a:sysClr val="windowText" lastClr="000000"/>
                </a:solidFill>
                <a:latin typeface="+mn-ea"/>
                <a:ea typeface="+mn-ea"/>
              </a:endParaRPr>
            </a:p>
          </p:txBody>
        </p:sp>
      </p:grpSp>
      <p:grpSp>
        <p:nvGrpSpPr>
          <p:cNvPr id="4" name="グループ化 1372"/>
          <p:cNvGrpSpPr/>
          <p:nvPr/>
        </p:nvGrpSpPr>
        <p:grpSpPr>
          <a:xfrm>
            <a:off x="3173035" y="3519246"/>
            <a:ext cx="207962" cy="414337"/>
            <a:chOff x="3170238" y="3516313"/>
            <a:chExt cx="207962" cy="414337"/>
          </a:xfrm>
          <a:solidFill>
            <a:srgbClr val="3399FF"/>
          </a:solidFill>
        </p:grpSpPr>
        <p:sp>
          <p:nvSpPr>
            <p:cNvPr id="1374" name="Freeform 336"/>
            <p:cNvSpPr>
              <a:spLocks/>
            </p:cNvSpPr>
            <p:nvPr/>
          </p:nvSpPr>
          <p:spPr bwMode="auto">
            <a:xfrm>
              <a:off x="3170238" y="3543300"/>
              <a:ext cx="207962" cy="387350"/>
            </a:xfrm>
            <a:custGeom>
              <a:avLst/>
              <a:gdLst/>
              <a:ahLst/>
              <a:cxnLst>
                <a:cxn ang="0">
                  <a:pos x="107" y="73"/>
                </a:cxn>
                <a:cxn ang="0">
                  <a:pos x="100" y="60"/>
                </a:cxn>
                <a:cxn ang="0">
                  <a:pos x="97" y="46"/>
                </a:cxn>
                <a:cxn ang="0">
                  <a:pos x="81" y="31"/>
                </a:cxn>
                <a:cxn ang="0">
                  <a:pos x="62" y="34"/>
                </a:cxn>
                <a:cxn ang="0">
                  <a:pos x="49" y="35"/>
                </a:cxn>
                <a:cxn ang="0">
                  <a:pos x="50" y="25"/>
                </a:cxn>
                <a:cxn ang="0">
                  <a:pos x="45" y="15"/>
                </a:cxn>
                <a:cxn ang="0">
                  <a:pos x="40" y="7"/>
                </a:cxn>
                <a:cxn ang="0">
                  <a:pos x="36" y="0"/>
                </a:cxn>
                <a:cxn ang="0">
                  <a:pos x="35" y="0"/>
                </a:cxn>
                <a:cxn ang="0">
                  <a:pos x="21" y="7"/>
                </a:cxn>
                <a:cxn ang="0">
                  <a:pos x="7" y="11"/>
                </a:cxn>
                <a:cxn ang="0">
                  <a:pos x="1" y="31"/>
                </a:cxn>
                <a:cxn ang="0">
                  <a:pos x="14" y="50"/>
                </a:cxn>
                <a:cxn ang="0">
                  <a:pos x="13" y="63"/>
                </a:cxn>
                <a:cxn ang="0">
                  <a:pos x="11" y="78"/>
                </a:cxn>
                <a:cxn ang="0">
                  <a:pos x="23" y="101"/>
                </a:cxn>
                <a:cxn ang="0">
                  <a:pos x="27" y="121"/>
                </a:cxn>
                <a:cxn ang="0">
                  <a:pos x="12" y="143"/>
                </a:cxn>
                <a:cxn ang="0">
                  <a:pos x="11" y="163"/>
                </a:cxn>
                <a:cxn ang="0">
                  <a:pos x="28" y="180"/>
                </a:cxn>
                <a:cxn ang="0">
                  <a:pos x="47" y="193"/>
                </a:cxn>
                <a:cxn ang="0">
                  <a:pos x="54" y="198"/>
                </a:cxn>
                <a:cxn ang="0">
                  <a:pos x="62" y="193"/>
                </a:cxn>
                <a:cxn ang="0">
                  <a:pos x="50" y="183"/>
                </a:cxn>
                <a:cxn ang="0">
                  <a:pos x="37" y="174"/>
                </a:cxn>
                <a:cxn ang="0">
                  <a:pos x="32" y="157"/>
                </a:cxn>
                <a:cxn ang="0">
                  <a:pos x="23" y="147"/>
                </a:cxn>
                <a:cxn ang="0">
                  <a:pos x="30" y="121"/>
                </a:cxn>
                <a:cxn ang="0">
                  <a:pos x="34" y="96"/>
                </a:cxn>
                <a:cxn ang="0">
                  <a:pos x="46" y="107"/>
                </a:cxn>
                <a:cxn ang="0">
                  <a:pos x="71" y="115"/>
                </a:cxn>
                <a:cxn ang="0">
                  <a:pos x="66" y="106"/>
                </a:cxn>
                <a:cxn ang="0">
                  <a:pos x="74" y="86"/>
                </a:cxn>
                <a:cxn ang="0">
                  <a:pos x="100" y="85"/>
                </a:cxn>
                <a:cxn ang="0">
                  <a:pos x="107" y="80"/>
                </a:cxn>
              </a:cxnLst>
              <a:rect l="0" t="0" r="r" b="b"/>
              <a:pathLst>
                <a:path w="109" h="203">
                  <a:moveTo>
                    <a:pt x="107" y="80"/>
                  </a:moveTo>
                  <a:cubicBezTo>
                    <a:pt x="108" y="78"/>
                    <a:pt x="107" y="76"/>
                    <a:pt x="107" y="73"/>
                  </a:cubicBezTo>
                  <a:cubicBezTo>
                    <a:pt x="107" y="70"/>
                    <a:pt x="108" y="71"/>
                    <a:pt x="108" y="70"/>
                  </a:cubicBezTo>
                  <a:cubicBezTo>
                    <a:pt x="109" y="68"/>
                    <a:pt x="103" y="62"/>
                    <a:pt x="100" y="60"/>
                  </a:cubicBezTo>
                  <a:cubicBezTo>
                    <a:pt x="98" y="58"/>
                    <a:pt x="96" y="56"/>
                    <a:pt x="96" y="53"/>
                  </a:cubicBezTo>
                  <a:cubicBezTo>
                    <a:pt x="96" y="49"/>
                    <a:pt x="97" y="48"/>
                    <a:pt x="97" y="46"/>
                  </a:cubicBezTo>
                  <a:cubicBezTo>
                    <a:pt x="97" y="44"/>
                    <a:pt x="95" y="40"/>
                    <a:pt x="91" y="37"/>
                  </a:cubicBezTo>
                  <a:cubicBezTo>
                    <a:pt x="88" y="35"/>
                    <a:pt x="86" y="31"/>
                    <a:pt x="81" y="31"/>
                  </a:cubicBezTo>
                  <a:cubicBezTo>
                    <a:pt x="75" y="31"/>
                    <a:pt x="74" y="35"/>
                    <a:pt x="70" y="35"/>
                  </a:cubicBezTo>
                  <a:cubicBezTo>
                    <a:pt x="67" y="36"/>
                    <a:pt x="64" y="34"/>
                    <a:pt x="62" y="34"/>
                  </a:cubicBezTo>
                  <a:cubicBezTo>
                    <a:pt x="61" y="33"/>
                    <a:pt x="51" y="41"/>
                    <a:pt x="48" y="42"/>
                  </a:cubicBezTo>
                  <a:cubicBezTo>
                    <a:pt x="44" y="43"/>
                    <a:pt x="47" y="37"/>
                    <a:pt x="49" y="35"/>
                  </a:cubicBezTo>
                  <a:cubicBezTo>
                    <a:pt x="51" y="33"/>
                    <a:pt x="49" y="32"/>
                    <a:pt x="48" y="31"/>
                  </a:cubicBezTo>
                  <a:cubicBezTo>
                    <a:pt x="46" y="31"/>
                    <a:pt x="49" y="27"/>
                    <a:pt x="50" y="25"/>
                  </a:cubicBezTo>
                  <a:cubicBezTo>
                    <a:pt x="50" y="23"/>
                    <a:pt x="50" y="16"/>
                    <a:pt x="50" y="14"/>
                  </a:cubicBezTo>
                  <a:cubicBezTo>
                    <a:pt x="49" y="12"/>
                    <a:pt x="47" y="13"/>
                    <a:pt x="45" y="15"/>
                  </a:cubicBezTo>
                  <a:cubicBezTo>
                    <a:pt x="43" y="16"/>
                    <a:pt x="41" y="15"/>
                    <a:pt x="39" y="13"/>
                  </a:cubicBezTo>
                  <a:cubicBezTo>
                    <a:pt x="38" y="11"/>
                    <a:pt x="40" y="10"/>
                    <a:pt x="40" y="7"/>
                  </a:cubicBezTo>
                  <a:cubicBezTo>
                    <a:pt x="40" y="4"/>
                    <a:pt x="37" y="2"/>
                    <a:pt x="37" y="2"/>
                  </a:cubicBezTo>
                  <a:cubicBezTo>
                    <a:pt x="36" y="0"/>
                    <a:pt x="36" y="0"/>
                    <a:pt x="36" y="0"/>
                  </a:cubicBezTo>
                  <a:cubicBezTo>
                    <a:pt x="36" y="0"/>
                    <a:pt x="36" y="0"/>
                    <a:pt x="36" y="0"/>
                  </a:cubicBezTo>
                  <a:cubicBezTo>
                    <a:pt x="35" y="0"/>
                    <a:pt x="35" y="0"/>
                    <a:pt x="35" y="0"/>
                  </a:cubicBezTo>
                  <a:cubicBezTo>
                    <a:pt x="33" y="2"/>
                    <a:pt x="30" y="0"/>
                    <a:pt x="27" y="2"/>
                  </a:cubicBezTo>
                  <a:cubicBezTo>
                    <a:pt x="25" y="3"/>
                    <a:pt x="23" y="6"/>
                    <a:pt x="21" y="7"/>
                  </a:cubicBezTo>
                  <a:cubicBezTo>
                    <a:pt x="19" y="9"/>
                    <a:pt x="16" y="11"/>
                    <a:pt x="14" y="11"/>
                  </a:cubicBezTo>
                  <a:cubicBezTo>
                    <a:pt x="11" y="11"/>
                    <a:pt x="9" y="9"/>
                    <a:pt x="7" y="11"/>
                  </a:cubicBezTo>
                  <a:cubicBezTo>
                    <a:pt x="5" y="14"/>
                    <a:pt x="4" y="18"/>
                    <a:pt x="4" y="21"/>
                  </a:cubicBezTo>
                  <a:cubicBezTo>
                    <a:pt x="4" y="24"/>
                    <a:pt x="0" y="28"/>
                    <a:pt x="1" y="31"/>
                  </a:cubicBezTo>
                  <a:cubicBezTo>
                    <a:pt x="2" y="33"/>
                    <a:pt x="0" y="36"/>
                    <a:pt x="3" y="38"/>
                  </a:cubicBezTo>
                  <a:cubicBezTo>
                    <a:pt x="6" y="41"/>
                    <a:pt x="12" y="46"/>
                    <a:pt x="14" y="50"/>
                  </a:cubicBezTo>
                  <a:cubicBezTo>
                    <a:pt x="16" y="53"/>
                    <a:pt x="17" y="54"/>
                    <a:pt x="16" y="58"/>
                  </a:cubicBezTo>
                  <a:cubicBezTo>
                    <a:pt x="15" y="62"/>
                    <a:pt x="13" y="61"/>
                    <a:pt x="13" y="63"/>
                  </a:cubicBezTo>
                  <a:cubicBezTo>
                    <a:pt x="13" y="66"/>
                    <a:pt x="16" y="68"/>
                    <a:pt x="15" y="70"/>
                  </a:cubicBezTo>
                  <a:cubicBezTo>
                    <a:pt x="13" y="72"/>
                    <a:pt x="7" y="73"/>
                    <a:pt x="11" y="78"/>
                  </a:cubicBezTo>
                  <a:cubicBezTo>
                    <a:pt x="14" y="82"/>
                    <a:pt x="19" y="89"/>
                    <a:pt x="20" y="91"/>
                  </a:cubicBezTo>
                  <a:cubicBezTo>
                    <a:pt x="22" y="92"/>
                    <a:pt x="24" y="97"/>
                    <a:pt x="23" y="101"/>
                  </a:cubicBezTo>
                  <a:cubicBezTo>
                    <a:pt x="23" y="104"/>
                    <a:pt x="23" y="105"/>
                    <a:pt x="25" y="108"/>
                  </a:cubicBezTo>
                  <a:cubicBezTo>
                    <a:pt x="27" y="112"/>
                    <a:pt x="28" y="118"/>
                    <a:pt x="27" y="121"/>
                  </a:cubicBezTo>
                  <a:cubicBezTo>
                    <a:pt x="25" y="124"/>
                    <a:pt x="22" y="130"/>
                    <a:pt x="20" y="132"/>
                  </a:cubicBezTo>
                  <a:cubicBezTo>
                    <a:pt x="18" y="134"/>
                    <a:pt x="17" y="140"/>
                    <a:pt x="12" y="143"/>
                  </a:cubicBezTo>
                  <a:cubicBezTo>
                    <a:pt x="12" y="149"/>
                    <a:pt x="12" y="154"/>
                    <a:pt x="12" y="156"/>
                  </a:cubicBezTo>
                  <a:cubicBezTo>
                    <a:pt x="11" y="159"/>
                    <a:pt x="10" y="161"/>
                    <a:pt x="11" y="163"/>
                  </a:cubicBezTo>
                  <a:cubicBezTo>
                    <a:pt x="12" y="165"/>
                    <a:pt x="14" y="163"/>
                    <a:pt x="17" y="165"/>
                  </a:cubicBezTo>
                  <a:cubicBezTo>
                    <a:pt x="19" y="167"/>
                    <a:pt x="25" y="177"/>
                    <a:pt x="28" y="180"/>
                  </a:cubicBezTo>
                  <a:cubicBezTo>
                    <a:pt x="30" y="182"/>
                    <a:pt x="32" y="185"/>
                    <a:pt x="35" y="188"/>
                  </a:cubicBezTo>
                  <a:cubicBezTo>
                    <a:pt x="40" y="188"/>
                    <a:pt x="45" y="190"/>
                    <a:pt x="47" y="193"/>
                  </a:cubicBezTo>
                  <a:cubicBezTo>
                    <a:pt x="50" y="196"/>
                    <a:pt x="48" y="197"/>
                    <a:pt x="49" y="200"/>
                  </a:cubicBezTo>
                  <a:cubicBezTo>
                    <a:pt x="50" y="203"/>
                    <a:pt x="53" y="197"/>
                    <a:pt x="54" y="198"/>
                  </a:cubicBezTo>
                  <a:cubicBezTo>
                    <a:pt x="54" y="200"/>
                    <a:pt x="58" y="199"/>
                    <a:pt x="60" y="196"/>
                  </a:cubicBezTo>
                  <a:cubicBezTo>
                    <a:pt x="60" y="195"/>
                    <a:pt x="61" y="194"/>
                    <a:pt x="62" y="193"/>
                  </a:cubicBezTo>
                  <a:cubicBezTo>
                    <a:pt x="61" y="193"/>
                    <a:pt x="61" y="192"/>
                    <a:pt x="60" y="192"/>
                  </a:cubicBezTo>
                  <a:cubicBezTo>
                    <a:pt x="57" y="189"/>
                    <a:pt x="54" y="184"/>
                    <a:pt x="50" y="183"/>
                  </a:cubicBezTo>
                  <a:cubicBezTo>
                    <a:pt x="46" y="181"/>
                    <a:pt x="39" y="182"/>
                    <a:pt x="36" y="178"/>
                  </a:cubicBezTo>
                  <a:cubicBezTo>
                    <a:pt x="34" y="173"/>
                    <a:pt x="36" y="173"/>
                    <a:pt x="37" y="174"/>
                  </a:cubicBezTo>
                  <a:cubicBezTo>
                    <a:pt x="39" y="176"/>
                    <a:pt x="40" y="177"/>
                    <a:pt x="37" y="172"/>
                  </a:cubicBezTo>
                  <a:cubicBezTo>
                    <a:pt x="35" y="166"/>
                    <a:pt x="33" y="160"/>
                    <a:pt x="32" y="157"/>
                  </a:cubicBezTo>
                  <a:cubicBezTo>
                    <a:pt x="31" y="154"/>
                    <a:pt x="33" y="154"/>
                    <a:pt x="30" y="153"/>
                  </a:cubicBezTo>
                  <a:cubicBezTo>
                    <a:pt x="26" y="151"/>
                    <a:pt x="23" y="151"/>
                    <a:pt x="23" y="147"/>
                  </a:cubicBezTo>
                  <a:cubicBezTo>
                    <a:pt x="22" y="144"/>
                    <a:pt x="23" y="138"/>
                    <a:pt x="25" y="133"/>
                  </a:cubicBezTo>
                  <a:cubicBezTo>
                    <a:pt x="28" y="127"/>
                    <a:pt x="29" y="125"/>
                    <a:pt x="30" y="121"/>
                  </a:cubicBezTo>
                  <a:cubicBezTo>
                    <a:pt x="31" y="117"/>
                    <a:pt x="34" y="119"/>
                    <a:pt x="34" y="112"/>
                  </a:cubicBezTo>
                  <a:cubicBezTo>
                    <a:pt x="34" y="104"/>
                    <a:pt x="33" y="97"/>
                    <a:pt x="34" y="96"/>
                  </a:cubicBezTo>
                  <a:cubicBezTo>
                    <a:pt x="36" y="95"/>
                    <a:pt x="46" y="94"/>
                    <a:pt x="46" y="99"/>
                  </a:cubicBezTo>
                  <a:cubicBezTo>
                    <a:pt x="45" y="103"/>
                    <a:pt x="43" y="108"/>
                    <a:pt x="46" y="107"/>
                  </a:cubicBezTo>
                  <a:cubicBezTo>
                    <a:pt x="49" y="107"/>
                    <a:pt x="58" y="107"/>
                    <a:pt x="62" y="109"/>
                  </a:cubicBezTo>
                  <a:cubicBezTo>
                    <a:pt x="66" y="112"/>
                    <a:pt x="68" y="112"/>
                    <a:pt x="71" y="115"/>
                  </a:cubicBezTo>
                  <a:cubicBezTo>
                    <a:pt x="71" y="115"/>
                    <a:pt x="71" y="116"/>
                    <a:pt x="71" y="116"/>
                  </a:cubicBezTo>
                  <a:cubicBezTo>
                    <a:pt x="71" y="111"/>
                    <a:pt x="68" y="107"/>
                    <a:pt x="66" y="106"/>
                  </a:cubicBezTo>
                  <a:cubicBezTo>
                    <a:pt x="65" y="104"/>
                    <a:pt x="63" y="97"/>
                    <a:pt x="65" y="95"/>
                  </a:cubicBezTo>
                  <a:cubicBezTo>
                    <a:pt x="66" y="94"/>
                    <a:pt x="72" y="88"/>
                    <a:pt x="74" y="86"/>
                  </a:cubicBezTo>
                  <a:cubicBezTo>
                    <a:pt x="77" y="84"/>
                    <a:pt x="82" y="84"/>
                    <a:pt x="85" y="84"/>
                  </a:cubicBezTo>
                  <a:cubicBezTo>
                    <a:pt x="88" y="84"/>
                    <a:pt x="97" y="85"/>
                    <a:pt x="100" y="85"/>
                  </a:cubicBezTo>
                  <a:cubicBezTo>
                    <a:pt x="101" y="86"/>
                    <a:pt x="102" y="86"/>
                    <a:pt x="103" y="86"/>
                  </a:cubicBezTo>
                  <a:cubicBezTo>
                    <a:pt x="103" y="86"/>
                    <a:pt x="105" y="81"/>
                    <a:pt x="107" y="80"/>
                  </a:cubicBezTo>
                  <a:close/>
                </a:path>
              </a:pathLst>
            </a:custGeom>
            <a:grp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75" name="Freeform 760"/>
            <p:cNvSpPr>
              <a:spLocks/>
            </p:cNvSpPr>
            <p:nvPr/>
          </p:nvSpPr>
          <p:spPr bwMode="auto">
            <a:xfrm>
              <a:off x="3170238" y="3516313"/>
              <a:ext cx="85725" cy="300037"/>
            </a:xfrm>
            <a:custGeom>
              <a:avLst/>
              <a:gdLst/>
              <a:ahLst/>
              <a:cxnLst>
                <a:cxn ang="0">
                  <a:pos x="12" y="157"/>
                </a:cxn>
                <a:cxn ang="0">
                  <a:pos x="20" y="146"/>
                </a:cxn>
                <a:cxn ang="0">
                  <a:pos x="27" y="135"/>
                </a:cxn>
                <a:cxn ang="0">
                  <a:pos x="25" y="122"/>
                </a:cxn>
                <a:cxn ang="0">
                  <a:pos x="23" y="115"/>
                </a:cxn>
                <a:cxn ang="0">
                  <a:pos x="20" y="105"/>
                </a:cxn>
                <a:cxn ang="0">
                  <a:pos x="11" y="92"/>
                </a:cxn>
                <a:cxn ang="0">
                  <a:pos x="15" y="84"/>
                </a:cxn>
                <a:cxn ang="0">
                  <a:pos x="13" y="77"/>
                </a:cxn>
                <a:cxn ang="0">
                  <a:pos x="16" y="72"/>
                </a:cxn>
                <a:cxn ang="0">
                  <a:pos x="14" y="64"/>
                </a:cxn>
                <a:cxn ang="0">
                  <a:pos x="3" y="52"/>
                </a:cxn>
                <a:cxn ang="0">
                  <a:pos x="1" y="45"/>
                </a:cxn>
                <a:cxn ang="0">
                  <a:pos x="4" y="35"/>
                </a:cxn>
                <a:cxn ang="0">
                  <a:pos x="7" y="25"/>
                </a:cxn>
                <a:cxn ang="0">
                  <a:pos x="14" y="25"/>
                </a:cxn>
                <a:cxn ang="0">
                  <a:pos x="21" y="21"/>
                </a:cxn>
                <a:cxn ang="0">
                  <a:pos x="27" y="16"/>
                </a:cxn>
                <a:cxn ang="0">
                  <a:pos x="35" y="14"/>
                </a:cxn>
                <a:cxn ang="0">
                  <a:pos x="41" y="8"/>
                </a:cxn>
                <a:cxn ang="0">
                  <a:pos x="45" y="0"/>
                </a:cxn>
              </a:cxnLst>
              <a:rect l="0" t="0" r="r" b="b"/>
              <a:pathLst>
                <a:path w="45" h="157">
                  <a:moveTo>
                    <a:pt x="12" y="157"/>
                  </a:moveTo>
                  <a:cubicBezTo>
                    <a:pt x="17" y="154"/>
                    <a:pt x="18" y="148"/>
                    <a:pt x="20" y="146"/>
                  </a:cubicBezTo>
                  <a:cubicBezTo>
                    <a:pt x="22" y="144"/>
                    <a:pt x="25" y="138"/>
                    <a:pt x="27" y="135"/>
                  </a:cubicBezTo>
                  <a:cubicBezTo>
                    <a:pt x="28" y="132"/>
                    <a:pt x="27" y="126"/>
                    <a:pt x="25" y="122"/>
                  </a:cubicBezTo>
                  <a:cubicBezTo>
                    <a:pt x="23" y="119"/>
                    <a:pt x="23" y="118"/>
                    <a:pt x="23" y="115"/>
                  </a:cubicBezTo>
                  <a:cubicBezTo>
                    <a:pt x="24" y="111"/>
                    <a:pt x="22" y="106"/>
                    <a:pt x="20" y="105"/>
                  </a:cubicBezTo>
                  <a:cubicBezTo>
                    <a:pt x="19" y="103"/>
                    <a:pt x="14" y="96"/>
                    <a:pt x="11" y="92"/>
                  </a:cubicBezTo>
                  <a:cubicBezTo>
                    <a:pt x="7" y="87"/>
                    <a:pt x="13" y="86"/>
                    <a:pt x="15" y="84"/>
                  </a:cubicBezTo>
                  <a:cubicBezTo>
                    <a:pt x="16" y="82"/>
                    <a:pt x="13" y="80"/>
                    <a:pt x="13" y="77"/>
                  </a:cubicBezTo>
                  <a:cubicBezTo>
                    <a:pt x="13" y="75"/>
                    <a:pt x="15" y="76"/>
                    <a:pt x="16" y="72"/>
                  </a:cubicBezTo>
                  <a:cubicBezTo>
                    <a:pt x="17" y="68"/>
                    <a:pt x="16" y="67"/>
                    <a:pt x="14" y="64"/>
                  </a:cubicBezTo>
                  <a:cubicBezTo>
                    <a:pt x="12" y="60"/>
                    <a:pt x="6" y="55"/>
                    <a:pt x="3" y="52"/>
                  </a:cubicBezTo>
                  <a:cubicBezTo>
                    <a:pt x="0" y="50"/>
                    <a:pt x="2" y="47"/>
                    <a:pt x="1" y="45"/>
                  </a:cubicBezTo>
                  <a:cubicBezTo>
                    <a:pt x="0" y="42"/>
                    <a:pt x="4" y="38"/>
                    <a:pt x="4" y="35"/>
                  </a:cubicBezTo>
                  <a:cubicBezTo>
                    <a:pt x="4" y="32"/>
                    <a:pt x="5" y="28"/>
                    <a:pt x="7" y="25"/>
                  </a:cubicBezTo>
                  <a:cubicBezTo>
                    <a:pt x="9" y="23"/>
                    <a:pt x="11" y="25"/>
                    <a:pt x="14" y="25"/>
                  </a:cubicBezTo>
                  <a:cubicBezTo>
                    <a:pt x="16" y="25"/>
                    <a:pt x="19" y="23"/>
                    <a:pt x="21" y="21"/>
                  </a:cubicBezTo>
                  <a:cubicBezTo>
                    <a:pt x="23" y="20"/>
                    <a:pt x="25" y="17"/>
                    <a:pt x="27" y="16"/>
                  </a:cubicBezTo>
                  <a:cubicBezTo>
                    <a:pt x="30" y="14"/>
                    <a:pt x="33" y="16"/>
                    <a:pt x="35" y="14"/>
                  </a:cubicBezTo>
                  <a:cubicBezTo>
                    <a:pt x="38" y="12"/>
                    <a:pt x="38" y="10"/>
                    <a:pt x="41" y="8"/>
                  </a:cubicBezTo>
                  <a:cubicBezTo>
                    <a:pt x="43" y="6"/>
                    <a:pt x="45" y="0"/>
                    <a:pt x="45" y="0"/>
                  </a:cubicBezTo>
                </a:path>
              </a:pathLst>
            </a:custGeom>
            <a:grpFill/>
            <a:ln w="3175"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grpSp>
      <p:sp>
        <p:nvSpPr>
          <p:cNvPr id="1376" name="Freeform 346"/>
          <p:cNvSpPr>
            <a:spLocks/>
          </p:cNvSpPr>
          <p:nvPr/>
        </p:nvSpPr>
        <p:spPr bwMode="auto">
          <a:xfrm>
            <a:off x="3236913" y="3897313"/>
            <a:ext cx="106362" cy="136525"/>
          </a:xfrm>
          <a:custGeom>
            <a:avLst/>
            <a:gdLst/>
            <a:ahLst/>
            <a:cxnLst>
              <a:cxn ang="0">
                <a:pos x="25" y="8"/>
              </a:cxn>
              <a:cxn ang="0">
                <a:pos x="19" y="10"/>
              </a:cxn>
              <a:cxn ang="0">
                <a:pos x="14" y="12"/>
              </a:cxn>
              <a:cxn ang="0">
                <a:pos x="12" y="5"/>
              </a:cxn>
              <a:cxn ang="0">
                <a:pos x="0" y="0"/>
              </a:cxn>
              <a:cxn ang="0">
                <a:pos x="1" y="1"/>
              </a:cxn>
              <a:cxn ang="0">
                <a:pos x="4" y="22"/>
              </a:cxn>
              <a:cxn ang="0">
                <a:pos x="10" y="37"/>
              </a:cxn>
              <a:cxn ang="0">
                <a:pos x="16" y="48"/>
              </a:cxn>
              <a:cxn ang="0">
                <a:pos x="30" y="60"/>
              </a:cxn>
              <a:cxn ang="0">
                <a:pos x="46" y="70"/>
              </a:cxn>
              <a:cxn ang="0">
                <a:pos x="55" y="69"/>
              </a:cxn>
              <a:cxn ang="0">
                <a:pos x="54" y="64"/>
              </a:cxn>
              <a:cxn ang="0">
                <a:pos x="45" y="51"/>
              </a:cxn>
              <a:cxn ang="0">
                <a:pos x="42" y="34"/>
              </a:cxn>
              <a:cxn ang="0">
                <a:pos x="42" y="19"/>
              </a:cxn>
              <a:cxn ang="0">
                <a:pos x="27" y="5"/>
              </a:cxn>
              <a:cxn ang="0">
                <a:pos x="25" y="8"/>
              </a:cxn>
            </a:cxnLst>
            <a:rect l="0" t="0" r="r" b="b"/>
            <a:pathLst>
              <a:path w="56" h="71">
                <a:moveTo>
                  <a:pt x="25" y="8"/>
                </a:moveTo>
                <a:cubicBezTo>
                  <a:pt x="23" y="11"/>
                  <a:pt x="19" y="12"/>
                  <a:pt x="19" y="10"/>
                </a:cubicBezTo>
                <a:cubicBezTo>
                  <a:pt x="18" y="9"/>
                  <a:pt x="15" y="15"/>
                  <a:pt x="14" y="12"/>
                </a:cubicBezTo>
                <a:cubicBezTo>
                  <a:pt x="13" y="9"/>
                  <a:pt x="15" y="8"/>
                  <a:pt x="12" y="5"/>
                </a:cubicBezTo>
                <a:cubicBezTo>
                  <a:pt x="10" y="2"/>
                  <a:pt x="5" y="0"/>
                  <a:pt x="0" y="0"/>
                </a:cubicBezTo>
                <a:cubicBezTo>
                  <a:pt x="0" y="0"/>
                  <a:pt x="0" y="1"/>
                  <a:pt x="1" y="1"/>
                </a:cubicBezTo>
                <a:cubicBezTo>
                  <a:pt x="3" y="5"/>
                  <a:pt x="3" y="17"/>
                  <a:pt x="4" y="22"/>
                </a:cubicBezTo>
                <a:cubicBezTo>
                  <a:pt x="6" y="27"/>
                  <a:pt x="9" y="34"/>
                  <a:pt x="10" y="37"/>
                </a:cubicBezTo>
                <a:cubicBezTo>
                  <a:pt x="12" y="39"/>
                  <a:pt x="14" y="43"/>
                  <a:pt x="16" y="48"/>
                </a:cubicBezTo>
                <a:cubicBezTo>
                  <a:pt x="18" y="52"/>
                  <a:pt x="23" y="55"/>
                  <a:pt x="30" y="60"/>
                </a:cubicBezTo>
                <a:cubicBezTo>
                  <a:pt x="36" y="64"/>
                  <a:pt x="43" y="69"/>
                  <a:pt x="46" y="70"/>
                </a:cubicBezTo>
                <a:cubicBezTo>
                  <a:pt x="49" y="71"/>
                  <a:pt x="54" y="70"/>
                  <a:pt x="55" y="69"/>
                </a:cubicBezTo>
                <a:cubicBezTo>
                  <a:pt x="56" y="68"/>
                  <a:pt x="56" y="68"/>
                  <a:pt x="54" y="64"/>
                </a:cubicBezTo>
                <a:cubicBezTo>
                  <a:pt x="52" y="60"/>
                  <a:pt x="47" y="55"/>
                  <a:pt x="45" y="51"/>
                </a:cubicBezTo>
                <a:cubicBezTo>
                  <a:pt x="43" y="47"/>
                  <a:pt x="41" y="38"/>
                  <a:pt x="42" y="34"/>
                </a:cubicBezTo>
                <a:cubicBezTo>
                  <a:pt x="43" y="30"/>
                  <a:pt x="45" y="23"/>
                  <a:pt x="42" y="19"/>
                </a:cubicBezTo>
                <a:cubicBezTo>
                  <a:pt x="39" y="15"/>
                  <a:pt x="31" y="9"/>
                  <a:pt x="27" y="5"/>
                </a:cubicBezTo>
                <a:cubicBezTo>
                  <a:pt x="26" y="6"/>
                  <a:pt x="25" y="7"/>
                  <a:pt x="25" y="8"/>
                </a:cubicBezTo>
                <a:close/>
              </a:path>
            </a:pathLst>
          </a:custGeom>
          <a:solidFill>
            <a:srgbClr val="3399FF"/>
          </a:solidFill>
          <a:ln w="9525">
            <a:noFill/>
            <a:round/>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sp>
        <p:nvSpPr>
          <p:cNvPr id="1377" name="Freeform 457"/>
          <p:cNvSpPr>
            <a:spLocks/>
          </p:cNvSpPr>
          <p:nvPr/>
        </p:nvSpPr>
        <p:spPr bwMode="auto">
          <a:xfrm>
            <a:off x="623888" y="2389188"/>
            <a:ext cx="196850" cy="304800"/>
          </a:xfrm>
          <a:custGeom>
            <a:avLst/>
            <a:gdLst/>
            <a:ahLst/>
            <a:cxnLst>
              <a:cxn ang="0">
                <a:pos x="29" y="1"/>
              </a:cxn>
              <a:cxn ang="0">
                <a:pos x="13" y="2"/>
              </a:cxn>
              <a:cxn ang="0">
                <a:pos x="11" y="9"/>
              </a:cxn>
              <a:cxn ang="0">
                <a:pos x="4" y="19"/>
              </a:cxn>
              <a:cxn ang="0">
                <a:pos x="5" y="34"/>
              </a:cxn>
              <a:cxn ang="0">
                <a:pos x="12" y="37"/>
              </a:cxn>
              <a:cxn ang="0">
                <a:pos x="10" y="41"/>
              </a:cxn>
              <a:cxn ang="0">
                <a:pos x="6" y="47"/>
              </a:cxn>
              <a:cxn ang="0">
                <a:pos x="1" y="53"/>
              </a:cxn>
              <a:cxn ang="0">
                <a:pos x="6" y="57"/>
              </a:cxn>
              <a:cxn ang="0">
                <a:pos x="10" y="58"/>
              </a:cxn>
              <a:cxn ang="0">
                <a:pos x="12" y="56"/>
              </a:cxn>
              <a:cxn ang="0">
                <a:pos x="13" y="52"/>
              </a:cxn>
              <a:cxn ang="0">
                <a:pos x="16" y="52"/>
              </a:cxn>
              <a:cxn ang="0">
                <a:pos x="16" y="64"/>
              </a:cxn>
              <a:cxn ang="0">
                <a:pos x="20" y="72"/>
              </a:cxn>
              <a:cxn ang="0">
                <a:pos x="33" y="69"/>
              </a:cxn>
              <a:cxn ang="0">
                <a:pos x="35" y="78"/>
              </a:cxn>
              <a:cxn ang="0">
                <a:pos x="42" y="85"/>
              </a:cxn>
              <a:cxn ang="0">
                <a:pos x="41" y="99"/>
              </a:cxn>
              <a:cxn ang="0">
                <a:pos x="23" y="101"/>
              </a:cxn>
              <a:cxn ang="0">
                <a:pos x="27" y="108"/>
              </a:cxn>
              <a:cxn ang="0">
                <a:pos x="24" y="113"/>
              </a:cxn>
              <a:cxn ang="0">
                <a:pos x="13" y="125"/>
              </a:cxn>
              <a:cxn ang="0">
                <a:pos x="23" y="126"/>
              </a:cxn>
              <a:cxn ang="0">
                <a:pos x="30" y="131"/>
              </a:cxn>
              <a:cxn ang="0">
                <a:pos x="46" y="128"/>
              </a:cxn>
              <a:cxn ang="0">
                <a:pos x="37" y="137"/>
              </a:cxn>
              <a:cxn ang="0">
                <a:pos x="23" y="137"/>
              </a:cxn>
              <a:cxn ang="0">
                <a:pos x="18" y="144"/>
              </a:cxn>
              <a:cxn ang="0">
                <a:pos x="7" y="155"/>
              </a:cxn>
              <a:cxn ang="0">
                <a:pos x="13" y="156"/>
              </a:cxn>
              <a:cxn ang="0">
                <a:pos x="28" y="151"/>
              </a:cxn>
              <a:cxn ang="0">
                <a:pos x="40" y="144"/>
              </a:cxn>
              <a:cxn ang="0">
                <a:pos x="58" y="144"/>
              </a:cxn>
              <a:cxn ang="0">
                <a:pos x="80" y="143"/>
              </a:cxn>
              <a:cxn ang="0">
                <a:pos x="96" y="134"/>
              </a:cxn>
              <a:cxn ang="0">
                <a:pos x="96" y="123"/>
              </a:cxn>
              <a:cxn ang="0">
                <a:pos x="93" y="106"/>
              </a:cxn>
              <a:cxn ang="0">
                <a:pos x="82" y="104"/>
              </a:cxn>
              <a:cxn ang="0">
                <a:pos x="72" y="92"/>
              </a:cxn>
              <a:cxn ang="0">
                <a:pos x="76" y="83"/>
              </a:cxn>
              <a:cxn ang="0">
                <a:pos x="54" y="56"/>
              </a:cxn>
              <a:cxn ang="0">
                <a:pos x="34" y="51"/>
              </a:cxn>
              <a:cxn ang="0">
                <a:pos x="43" y="44"/>
              </a:cxn>
              <a:cxn ang="0">
                <a:pos x="49" y="35"/>
              </a:cxn>
              <a:cxn ang="0">
                <a:pos x="48" y="18"/>
              </a:cxn>
              <a:cxn ang="0">
                <a:pos x="25" y="21"/>
              </a:cxn>
              <a:cxn ang="0">
                <a:pos x="28" y="17"/>
              </a:cxn>
              <a:cxn ang="0">
                <a:pos x="35" y="8"/>
              </a:cxn>
            </a:cxnLst>
            <a:rect l="0" t="0" r="r" b="b"/>
            <a:pathLst>
              <a:path w="103" h="159">
                <a:moveTo>
                  <a:pt x="37" y="2"/>
                </a:moveTo>
                <a:cubicBezTo>
                  <a:pt x="35" y="1"/>
                  <a:pt x="31" y="0"/>
                  <a:pt x="29" y="1"/>
                </a:cubicBezTo>
                <a:cubicBezTo>
                  <a:pt x="26" y="2"/>
                  <a:pt x="26" y="2"/>
                  <a:pt x="21" y="2"/>
                </a:cubicBezTo>
                <a:cubicBezTo>
                  <a:pt x="17" y="2"/>
                  <a:pt x="13" y="0"/>
                  <a:pt x="13" y="2"/>
                </a:cubicBezTo>
                <a:cubicBezTo>
                  <a:pt x="13" y="5"/>
                  <a:pt x="15" y="8"/>
                  <a:pt x="11" y="8"/>
                </a:cubicBezTo>
                <a:cubicBezTo>
                  <a:pt x="7" y="8"/>
                  <a:pt x="11" y="8"/>
                  <a:pt x="11" y="9"/>
                </a:cubicBezTo>
                <a:cubicBezTo>
                  <a:pt x="12" y="10"/>
                  <a:pt x="11" y="14"/>
                  <a:pt x="9" y="14"/>
                </a:cubicBezTo>
                <a:cubicBezTo>
                  <a:pt x="6" y="15"/>
                  <a:pt x="4" y="16"/>
                  <a:pt x="4" y="19"/>
                </a:cubicBezTo>
                <a:cubicBezTo>
                  <a:pt x="5" y="22"/>
                  <a:pt x="7" y="22"/>
                  <a:pt x="7" y="25"/>
                </a:cubicBezTo>
                <a:cubicBezTo>
                  <a:pt x="7" y="28"/>
                  <a:pt x="5" y="33"/>
                  <a:pt x="5" y="34"/>
                </a:cubicBezTo>
                <a:cubicBezTo>
                  <a:pt x="5" y="36"/>
                  <a:pt x="5" y="38"/>
                  <a:pt x="7" y="39"/>
                </a:cubicBezTo>
                <a:cubicBezTo>
                  <a:pt x="9" y="39"/>
                  <a:pt x="11" y="38"/>
                  <a:pt x="12" y="37"/>
                </a:cubicBezTo>
                <a:cubicBezTo>
                  <a:pt x="13" y="36"/>
                  <a:pt x="11" y="37"/>
                  <a:pt x="11" y="38"/>
                </a:cubicBezTo>
                <a:cubicBezTo>
                  <a:pt x="10" y="38"/>
                  <a:pt x="10" y="41"/>
                  <a:pt x="10" y="41"/>
                </a:cubicBezTo>
                <a:cubicBezTo>
                  <a:pt x="11" y="41"/>
                  <a:pt x="12" y="42"/>
                  <a:pt x="10" y="43"/>
                </a:cubicBezTo>
                <a:cubicBezTo>
                  <a:pt x="8" y="43"/>
                  <a:pt x="8" y="47"/>
                  <a:pt x="6" y="47"/>
                </a:cubicBezTo>
                <a:cubicBezTo>
                  <a:pt x="5" y="48"/>
                  <a:pt x="2" y="48"/>
                  <a:pt x="1" y="50"/>
                </a:cubicBezTo>
                <a:cubicBezTo>
                  <a:pt x="0" y="51"/>
                  <a:pt x="0" y="54"/>
                  <a:pt x="1" y="53"/>
                </a:cubicBezTo>
                <a:cubicBezTo>
                  <a:pt x="2" y="52"/>
                  <a:pt x="5" y="49"/>
                  <a:pt x="6" y="51"/>
                </a:cubicBezTo>
                <a:cubicBezTo>
                  <a:pt x="6" y="53"/>
                  <a:pt x="8" y="56"/>
                  <a:pt x="6" y="57"/>
                </a:cubicBezTo>
                <a:cubicBezTo>
                  <a:pt x="4" y="58"/>
                  <a:pt x="3" y="63"/>
                  <a:pt x="4" y="62"/>
                </a:cubicBezTo>
                <a:cubicBezTo>
                  <a:pt x="6" y="61"/>
                  <a:pt x="8" y="57"/>
                  <a:pt x="10" y="58"/>
                </a:cubicBezTo>
                <a:cubicBezTo>
                  <a:pt x="11" y="59"/>
                  <a:pt x="13" y="63"/>
                  <a:pt x="13" y="61"/>
                </a:cubicBezTo>
                <a:cubicBezTo>
                  <a:pt x="13" y="58"/>
                  <a:pt x="13" y="59"/>
                  <a:pt x="12" y="56"/>
                </a:cubicBezTo>
                <a:cubicBezTo>
                  <a:pt x="12" y="53"/>
                  <a:pt x="10" y="52"/>
                  <a:pt x="9" y="51"/>
                </a:cubicBezTo>
                <a:cubicBezTo>
                  <a:pt x="8" y="49"/>
                  <a:pt x="12" y="51"/>
                  <a:pt x="13" y="52"/>
                </a:cubicBezTo>
                <a:cubicBezTo>
                  <a:pt x="14" y="52"/>
                  <a:pt x="15" y="51"/>
                  <a:pt x="17" y="51"/>
                </a:cubicBezTo>
                <a:cubicBezTo>
                  <a:pt x="19" y="50"/>
                  <a:pt x="17" y="50"/>
                  <a:pt x="16" y="52"/>
                </a:cubicBezTo>
                <a:cubicBezTo>
                  <a:pt x="15" y="54"/>
                  <a:pt x="15" y="54"/>
                  <a:pt x="16" y="57"/>
                </a:cubicBezTo>
                <a:cubicBezTo>
                  <a:pt x="17" y="60"/>
                  <a:pt x="18" y="62"/>
                  <a:pt x="16" y="64"/>
                </a:cubicBezTo>
                <a:cubicBezTo>
                  <a:pt x="14" y="67"/>
                  <a:pt x="14" y="70"/>
                  <a:pt x="14" y="72"/>
                </a:cubicBezTo>
                <a:cubicBezTo>
                  <a:pt x="15" y="73"/>
                  <a:pt x="17" y="73"/>
                  <a:pt x="20" y="72"/>
                </a:cubicBezTo>
                <a:cubicBezTo>
                  <a:pt x="22" y="71"/>
                  <a:pt x="21" y="72"/>
                  <a:pt x="25" y="72"/>
                </a:cubicBezTo>
                <a:cubicBezTo>
                  <a:pt x="28" y="72"/>
                  <a:pt x="28" y="68"/>
                  <a:pt x="33" y="69"/>
                </a:cubicBezTo>
                <a:cubicBezTo>
                  <a:pt x="39" y="69"/>
                  <a:pt x="40" y="69"/>
                  <a:pt x="38" y="70"/>
                </a:cubicBezTo>
                <a:cubicBezTo>
                  <a:pt x="35" y="72"/>
                  <a:pt x="34" y="75"/>
                  <a:pt x="35" y="78"/>
                </a:cubicBezTo>
                <a:cubicBezTo>
                  <a:pt x="36" y="81"/>
                  <a:pt x="37" y="86"/>
                  <a:pt x="38" y="85"/>
                </a:cubicBezTo>
                <a:cubicBezTo>
                  <a:pt x="39" y="83"/>
                  <a:pt x="42" y="85"/>
                  <a:pt x="42" y="85"/>
                </a:cubicBezTo>
                <a:cubicBezTo>
                  <a:pt x="42" y="85"/>
                  <a:pt x="40" y="91"/>
                  <a:pt x="40" y="94"/>
                </a:cubicBezTo>
                <a:cubicBezTo>
                  <a:pt x="41" y="97"/>
                  <a:pt x="44" y="98"/>
                  <a:pt x="41" y="99"/>
                </a:cubicBezTo>
                <a:cubicBezTo>
                  <a:pt x="38" y="100"/>
                  <a:pt x="33" y="101"/>
                  <a:pt x="30" y="101"/>
                </a:cubicBezTo>
                <a:cubicBezTo>
                  <a:pt x="26" y="101"/>
                  <a:pt x="24" y="99"/>
                  <a:pt x="23" y="101"/>
                </a:cubicBezTo>
                <a:cubicBezTo>
                  <a:pt x="23" y="103"/>
                  <a:pt x="20" y="104"/>
                  <a:pt x="21" y="106"/>
                </a:cubicBezTo>
                <a:cubicBezTo>
                  <a:pt x="21" y="107"/>
                  <a:pt x="25" y="106"/>
                  <a:pt x="27" y="108"/>
                </a:cubicBezTo>
                <a:cubicBezTo>
                  <a:pt x="29" y="110"/>
                  <a:pt x="24" y="110"/>
                  <a:pt x="23" y="111"/>
                </a:cubicBezTo>
                <a:cubicBezTo>
                  <a:pt x="21" y="112"/>
                  <a:pt x="23" y="111"/>
                  <a:pt x="24" y="113"/>
                </a:cubicBezTo>
                <a:cubicBezTo>
                  <a:pt x="26" y="114"/>
                  <a:pt x="23" y="117"/>
                  <a:pt x="21" y="119"/>
                </a:cubicBezTo>
                <a:cubicBezTo>
                  <a:pt x="18" y="122"/>
                  <a:pt x="15" y="124"/>
                  <a:pt x="13" y="125"/>
                </a:cubicBezTo>
                <a:cubicBezTo>
                  <a:pt x="10" y="127"/>
                  <a:pt x="13" y="131"/>
                  <a:pt x="16" y="130"/>
                </a:cubicBezTo>
                <a:cubicBezTo>
                  <a:pt x="19" y="129"/>
                  <a:pt x="21" y="127"/>
                  <a:pt x="23" y="126"/>
                </a:cubicBezTo>
                <a:cubicBezTo>
                  <a:pt x="24" y="126"/>
                  <a:pt x="22" y="127"/>
                  <a:pt x="24" y="129"/>
                </a:cubicBezTo>
                <a:cubicBezTo>
                  <a:pt x="26" y="130"/>
                  <a:pt x="25" y="129"/>
                  <a:pt x="30" y="131"/>
                </a:cubicBezTo>
                <a:cubicBezTo>
                  <a:pt x="35" y="132"/>
                  <a:pt x="36" y="133"/>
                  <a:pt x="39" y="132"/>
                </a:cubicBezTo>
                <a:cubicBezTo>
                  <a:pt x="42" y="131"/>
                  <a:pt x="47" y="125"/>
                  <a:pt x="46" y="128"/>
                </a:cubicBezTo>
                <a:cubicBezTo>
                  <a:pt x="45" y="131"/>
                  <a:pt x="45" y="132"/>
                  <a:pt x="43" y="134"/>
                </a:cubicBezTo>
                <a:cubicBezTo>
                  <a:pt x="41" y="136"/>
                  <a:pt x="40" y="137"/>
                  <a:pt x="37" y="137"/>
                </a:cubicBezTo>
                <a:cubicBezTo>
                  <a:pt x="34" y="137"/>
                  <a:pt x="34" y="135"/>
                  <a:pt x="31" y="136"/>
                </a:cubicBezTo>
                <a:cubicBezTo>
                  <a:pt x="28" y="137"/>
                  <a:pt x="25" y="139"/>
                  <a:pt x="23" y="137"/>
                </a:cubicBezTo>
                <a:cubicBezTo>
                  <a:pt x="21" y="136"/>
                  <a:pt x="22" y="133"/>
                  <a:pt x="21" y="135"/>
                </a:cubicBezTo>
                <a:cubicBezTo>
                  <a:pt x="19" y="137"/>
                  <a:pt x="22" y="142"/>
                  <a:pt x="18" y="144"/>
                </a:cubicBezTo>
                <a:cubicBezTo>
                  <a:pt x="15" y="147"/>
                  <a:pt x="13" y="152"/>
                  <a:pt x="10" y="153"/>
                </a:cubicBezTo>
                <a:cubicBezTo>
                  <a:pt x="7" y="154"/>
                  <a:pt x="4" y="155"/>
                  <a:pt x="7" y="155"/>
                </a:cubicBezTo>
                <a:cubicBezTo>
                  <a:pt x="10" y="155"/>
                  <a:pt x="13" y="156"/>
                  <a:pt x="12" y="156"/>
                </a:cubicBezTo>
                <a:cubicBezTo>
                  <a:pt x="10" y="157"/>
                  <a:pt x="11" y="159"/>
                  <a:pt x="13" y="156"/>
                </a:cubicBezTo>
                <a:cubicBezTo>
                  <a:pt x="16" y="153"/>
                  <a:pt x="19" y="151"/>
                  <a:pt x="22" y="151"/>
                </a:cubicBezTo>
                <a:cubicBezTo>
                  <a:pt x="25" y="150"/>
                  <a:pt x="26" y="150"/>
                  <a:pt x="28" y="151"/>
                </a:cubicBezTo>
                <a:cubicBezTo>
                  <a:pt x="30" y="152"/>
                  <a:pt x="32" y="152"/>
                  <a:pt x="33" y="150"/>
                </a:cubicBezTo>
                <a:cubicBezTo>
                  <a:pt x="35" y="147"/>
                  <a:pt x="35" y="144"/>
                  <a:pt x="40" y="144"/>
                </a:cubicBezTo>
                <a:cubicBezTo>
                  <a:pt x="46" y="144"/>
                  <a:pt x="48" y="148"/>
                  <a:pt x="50" y="146"/>
                </a:cubicBezTo>
                <a:cubicBezTo>
                  <a:pt x="53" y="145"/>
                  <a:pt x="54" y="144"/>
                  <a:pt x="58" y="144"/>
                </a:cubicBezTo>
                <a:cubicBezTo>
                  <a:pt x="61" y="145"/>
                  <a:pt x="60" y="147"/>
                  <a:pt x="64" y="146"/>
                </a:cubicBezTo>
                <a:cubicBezTo>
                  <a:pt x="67" y="145"/>
                  <a:pt x="74" y="143"/>
                  <a:pt x="80" y="143"/>
                </a:cubicBezTo>
                <a:cubicBezTo>
                  <a:pt x="87" y="143"/>
                  <a:pt x="92" y="141"/>
                  <a:pt x="95" y="138"/>
                </a:cubicBezTo>
                <a:cubicBezTo>
                  <a:pt x="97" y="135"/>
                  <a:pt x="100" y="135"/>
                  <a:pt x="96" y="134"/>
                </a:cubicBezTo>
                <a:cubicBezTo>
                  <a:pt x="93" y="134"/>
                  <a:pt x="84" y="134"/>
                  <a:pt x="86" y="132"/>
                </a:cubicBezTo>
                <a:cubicBezTo>
                  <a:pt x="89" y="130"/>
                  <a:pt x="93" y="126"/>
                  <a:pt x="96" y="123"/>
                </a:cubicBezTo>
                <a:cubicBezTo>
                  <a:pt x="99" y="120"/>
                  <a:pt x="103" y="115"/>
                  <a:pt x="102" y="112"/>
                </a:cubicBezTo>
                <a:cubicBezTo>
                  <a:pt x="101" y="108"/>
                  <a:pt x="96" y="106"/>
                  <a:pt x="93" y="106"/>
                </a:cubicBezTo>
                <a:cubicBezTo>
                  <a:pt x="90" y="106"/>
                  <a:pt x="86" y="108"/>
                  <a:pt x="83" y="108"/>
                </a:cubicBezTo>
                <a:cubicBezTo>
                  <a:pt x="80" y="107"/>
                  <a:pt x="81" y="106"/>
                  <a:pt x="82" y="104"/>
                </a:cubicBezTo>
                <a:cubicBezTo>
                  <a:pt x="83" y="103"/>
                  <a:pt x="83" y="98"/>
                  <a:pt x="80" y="95"/>
                </a:cubicBezTo>
                <a:cubicBezTo>
                  <a:pt x="76" y="93"/>
                  <a:pt x="74" y="93"/>
                  <a:pt x="72" y="92"/>
                </a:cubicBezTo>
                <a:cubicBezTo>
                  <a:pt x="70" y="90"/>
                  <a:pt x="75" y="91"/>
                  <a:pt x="78" y="91"/>
                </a:cubicBezTo>
                <a:cubicBezTo>
                  <a:pt x="80" y="90"/>
                  <a:pt x="80" y="86"/>
                  <a:pt x="76" y="83"/>
                </a:cubicBezTo>
                <a:cubicBezTo>
                  <a:pt x="72" y="80"/>
                  <a:pt x="67" y="79"/>
                  <a:pt x="64" y="75"/>
                </a:cubicBezTo>
                <a:cubicBezTo>
                  <a:pt x="61" y="72"/>
                  <a:pt x="58" y="60"/>
                  <a:pt x="54" y="56"/>
                </a:cubicBezTo>
                <a:cubicBezTo>
                  <a:pt x="49" y="52"/>
                  <a:pt x="47" y="49"/>
                  <a:pt x="44" y="50"/>
                </a:cubicBezTo>
                <a:cubicBezTo>
                  <a:pt x="42" y="50"/>
                  <a:pt x="40" y="53"/>
                  <a:pt x="34" y="51"/>
                </a:cubicBezTo>
                <a:cubicBezTo>
                  <a:pt x="29" y="49"/>
                  <a:pt x="32" y="48"/>
                  <a:pt x="35" y="48"/>
                </a:cubicBezTo>
                <a:cubicBezTo>
                  <a:pt x="38" y="48"/>
                  <a:pt x="47" y="44"/>
                  <a:pt x="43" y="44"/>
                </a:cubicBezTo>
                <a:cubicBezTo>
                  <a:pt x="39" y="44"/>
                  <a:pt x="32" y="44"/>
                  <a:pt x="38" y="42"/>
                </a:cubicBezTo>
                <a:cubicBezTo>
                  <a:pt x="44" y="39"/>
                  <a:pt x="45" y="44"/>
                  <a:pt x="49" y="35"/>
                </a:cubicBezTo>
                <a:cubicBezTo>
                  <a:pt x="53" y="26"/>
                  <a:pt x="57" y="24"/>
                  <a:pt x="55" y="21"/>
                </a:cubicBezTo>
                <a:cubicBezTo>
                  <a:pt x="53" y="18"/>
                  <a:pt x="52" y="18"/>
                  <a:pt x="48" y="18"/>
                </a:cubicBezTo>
                <a:cubicBezTo>
                  <a:pt x="44" y="17"/>
                  <a:pt x="34" y="18"/>
                  <a:pt x="33" y="18"/>
                </a:cubicBezTo>
                <a:cubicBezTo>
                  <a:pt x="31" y="18"/>
                  <a:pt x="26" y="21"/>
                  <a:pt x="25" y="21"/>
                </a:cubicBezTo>
                <a:cubicBezTo>
                  <a:pt x="23" y="21"/>
                  <a:pt x="22" y="21"/>
                  <a:pt x="25" y="19"/>
                </a:cubicBezTo>
                <a:cubicBezTo>
                  <a:pt x="28" y="18"/>
                  <a:pt x="31" y="18"/>
                  <a:pt x="28" y="17"/>
                </a:cubicBezTo>
                <a:cubicBezTo>
                  <a:pt x="24" y="15"/>
                  <a:pt x="21" y="17"/>
                  <a:pt x="24" y="15"/>
                </a:cubicBezTo>
                <a:cubicBezTo>
                  <a:pt x="27" y="13"/>
                  <a:pt x="32" y="9"/>
                  <a:pt x="35" y="8"/>
                </a:cubicBezTo>
                <a:cubicBezTo>
                  <a:pt x="38" y="6"/>
                  <a:pt x="43" y="2"/>
                  <a:pt x="37" y="2"/>
                </a:cubicBezTo>
                <a:close/>
              </a:path>
            </a:pathLst>
          </a:custGeom>
          <a:solidFill>
            <a:srgbClr val="3399FF"/>
          </a:solidFill>
          <a:ln w="7938" cap="flat">
            <a:noFill/>
            <a:prstDash val="solid"/>
            <a:miter lim="800000"/>
            <a:headEnd/>
            <a:tailEnd/>
          </a:ln>
        </p:spPr>
        <p:txBody>
          <a:bodyPr/>
          <a:lstStyle/>
          <a:p>
            <a:pPr fontAlgn="auto">
              <a:spcBef>
                <a:spcPts val="0"/>
              </a:spcBef>
              <a:spcAft>
                <a:spcPts val="0"/>
              </a:spcAft>
              <a:defRPr/>
            </a:pPr>
            <a:endParaRPr kumimoji="0" lang="ja-JP" altLang="en-US" sz="1800" kern="0">
              <a:solidFill>
                <a:sysClr val="windowText" lastClr="000000"/>
              </a:solidFill>
              <a:latin typeface="メイリオ"/>
              <a:ea typeface="メイリオ"/>
            </a:endParaRPr>
          </a:p>
        </p:txBody>
      </p:sp>
      <p:grpSp>
        <p:nvGrpSpPr>
          <p:cNvPr id="5" name="グループ化 700"/>
          <p:cNvGrpSpPr>
            <a:grpSpLocks/>
          </p:cNvGrpSpPr>
          <p:nvPr/>
        </p:nvGrpSpPr>
        <p:grpSpPr bwMode="auto">
          <a:xfrm>
            <a:off x="342900" y="1627188"/>
            <a:ext cx="2933700" cy="3240087"/>
            <a:chOff x="342900" y="1627188"/>
            <a:chExt cx="2933700" cy="3240087"/>
          </a:xfrm>
          <a:solidFill>
            <a:srgbClr val="003399"/>
          </a:solidFill>
        </p:grpSpPr>
        <p:grpSp>
          <p:nvGrpSpPr>
            <p:cNvPr id="6" name="グループ化 698"/>
            <p:cNvGrpSpPr>
              <a:grpSpLocks/>
            </p:cNvGrpSpPr>
            <p:nvPr/>
          </p:nvGrpSpPr>
          <p:grpSpPr bwMode="auto">
            <a:xfrm>
              <a:off x="342900" y="3717032"/>
              <a:ext cx="2860948" cy="1150243"/>
              <a:chOff x="342900" y="3717032"/>
              <a:chExt cx="2860948" cy="1150243"/>
            </a:xfrm>
            <a:grpFill/>
          </p:grpSpPr>
          <p:sp>
            <p:nvSpPr>
              <p:cNvPr id="1383" name="AutoShape 940"/>
              <p:cNvSpPr>
                <a:spLocks noChangeArrowheads="1"/>
              </p:cNvSpPr>
              <p:nvPr/>
            </p:nvSpPr>
            <p:spPr bwMode="auto">
              <a:xfrm>
                <a:off x="342900" y="3962400"/>
                <a:ext cx="2800350" cy="904875"/>
              </a:xfrm>
              <a:prstGeom prst="roundRect">
                <a:avLst>
                  <a:gd name="adj" fmla="val 16667"/>
                </a:avLst>
              </a:prstGeom>
              <a:grp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lstStyle/>
              <a:p>
                <a:pPr algn="ctr" fontAlgn="auto">
                  <a:spcBef>
                    <a:spcPts val="0"/>
                  </a:spcBef>
                  <a:spcAft>
                    <a:spcPts val="0"/>
                  </a:spcAft>
                  <a:defRPr/>
                </a:pPr>
                <a:r>
                  <a:rPr kumimoji="0" lang="en-US" altLang="ja-JP" kern="0" dirty="0">
                    <a:solidFill>
                      <a:sysClr val="window" lastClr="FFFFFF"/>
                    </a:solidFill>
                    <a:latin typeface="+mn-ea"/>
                    <a:ea typeface="+mn-ea"/>
                    <a:cs typeface="メイリオ" panose="020B0604030504040204" pitchFamily="50" charset="-128"/>
                  </a:rPr>
                  <a:t>Thailand / Bangkok</a:t>
                </a:r>
              </a:p>
              <a:p>
                <a:pPr algn="ctr" fontAlgn="auto">
                  <a:spcBef>
                    <a:spcPts val="0"/>
                  </a:spcBef>
                  <a:spcAft>
                    <a:spcPts val="0"/>
                  </a:spcAft>
                  <a:defRPr/>
                </a:pPr>
                <a:r>
                  <a:rPr kumimoji="0" lang="en-US" altLang="ja-JP" sz="1800" kern="0" dirty="0">
                    <a:solidFill>
                      <a:sysClr val="window" lastClr="FFFFFF"/>
                    </a:solidFill>
                    <a:latin typeface="+mn-ea"/>
                    <a:ea typeface="+mn-ea"/>
                    <a:cs typeface="メイリオ" panose="020B0604030504040204" pitchFamily="50" charset="-128"/>
                  </a:rPr>
                  <a:t>since 2013</a:t>
                </a:r>
                <a:endParaRPr kumimoji="0" lang="ja-JP" altLang="en-US" sz="1800" kern="0" dirty="0">
                  <a:solidFill>
                    <a:sysClr val="window" lastClr="FFFFFF"/>
                  </a:solidFill>
                  <a:latin typeface="+mn-ea"/>
                  <a:ea typeface="+mn-ea"/>
                  <a:cs typeface="メイリオ" panose="020B0604030504040204" pitchFamily="50" charset="-128"/>
                </a:endParaRPr>
              </a:p>
            </p:txBody>
          </p:sp>
          <p:sp>
            <p:nvSpPr>
              <p:cNvPr id="1384" name="Line 942"/>
              <p:cNvSpPr>
                <a:spLocks noChangeShapeType="1"/>
              </p:cNvSpPr>
              <p:nvPr/>
            </p:nvSpPr>
            <p:spPr bwMode="auto">
              <a:xfrm flipV="1">
                <a:off x="2473325" y="3717032"/>
                <a:ext cx="730523" cy="312836"/>
              </a:xfrm>
              <a:prstGeom prst="line">
                <a:avLst/>
              </a:prstGeom>
              <a:grpFill/>
              <a:ln w="28575">
                <a:solidFill>
                  <a:srgbClr val="003399"/>
                </a:solidFill>
                <a:round/>
                <a:headEnd/>
                <a:tailEnd type="oval"/>
              </a:ln>
              <a:effectLst/>
            </p:spPr>
            <p:txBody>
              <a:bodyPr/>
              <a:lstStyle/>
              <a:p>
                <a:pPr fontAlgn="auto">
                  <a:spcBef>
                    <a:spcPts val="0"/>
                  </a:spcBef>
                  <a:spcAft>
                    <a:spcPts val="0"/>
                  </a:spcAft>
                  <a:defRPr/>
                </a:pPr>
                <a:endParaRPr kumimoji="0" lang="ja-JP" altLang="en-US" sz="1600" kern="0">
                  <a:solidFill>
                    <a:sysClr val="windowText" lastClr="000000"/>
                  </a:solidFill>
                  <a:latin typeface="+mn-ea"/>
                  <a:ea typeface="+mn-ea"/>
                </a:endParaRPr>
              </a:p>
            </p:txBody>
          </p:sp>
        </p:grpSp>
        <p:grpSp>
          <p:nvGrpSpPr>
            <p:cNvPr id="7" name="グループ化 699"/>
            <p:cNvGrpSpPr>
              <a:grpSpLocks/>
            </p:cNvGrpSpPr>
            <p:nvPr/>
          </p:nvGrpSpPr>
          <p:grpSpPr bwMode="auto">
            <a:xfrm>
              <a:off x="750889" y="1627188"/>
              <a:ext cx="2525711" cy="968374"/>
              <a:chOff x="750889" y="1627188"/>
              <a:chExt cx="2525711" cy="968374"/>
            </a:xfrm>
            <a:grpFill/>
          </p:grpSpPr>
          <p:sp>
            <p:nvSpPr>
              <p:cNvPr id="1381" name="AutoShape 943"/>
              <p:cNvSpPr>
                <a:spLocks noChangeArrowheads="1"/>
              </p:cNvSpPr>
              <p:nvPr/>
            </p:nvSpPr>
            <p:spPr bwMode="auto">
              <a:xfrm>
                <a:off x="1019175" y="1627188"/>
                <a:ext cx="2257425" cy="904875"/>
              </a:xfrm>
              <a:prstGeom prst="roundRect">
                <a:avLst>
                  <a:gd name="adj" fmla="val 16667"/>
                </a:avLst>
              </a:prstGeom>
              <a:grpFill/>
              <a:ln>
                <a:solidFill>
                  <a:srgbClr val="1F497D"/>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lstStyle/>
              <a:p>
                <a:pPr algn="ctr" fontAlgn="auto">
                  <a:spcBef>
                    <a:spcPts val="0"/>
                  </a:spcBef>
                  <a:spcAft>
                    <a:spcPts val="0"/>
                  </a:spcAft>
                  <a:defRPr/>
                </a:pPr>
                <a:r>
                  <a:rPr kumimoji="0" lang="en-US" altLang="ja-JP" kern="0" dirty="0">
                    <a:solidFill>
                      <a:sysClr val="window" lastClr="FFFFFF"/>
                    </a:solidFill>
                    <a:latin typeface="+mn-ea"/>
                    <a:ea typeface="+mn-ea"/>
                    <a:cs typeface="メイリオ" panose="020B0604030504040204" pitchFamily="50" charset="-128"/>
                  </a:rPr>
                  <a:t>UK / London</a:t>
                </a:r>
              </a:p>
              <a:p>
                <a:pPr algn="ctr" fontAlgn="auto">
                  <a:spcBef>
                    <a:spcPts val="0"/>
                  </a:spcBef>
                  <a:spcAft>
                    <a:spcPts val="0"/>
                  </a:spcAft>
                  <a:defRPr/>
                </a:pPr>
                <a:r>
                  <a:rPr kumimoji="0" lang="en-US" altLang="ja-JP" sz="1800" kern="0" dirty="0">
                    <a:solidFill>
                      <a:sysClr val="window" lastClr="FFFFFF"/>
                    </a:solidFill>
                    <a:latin typeface="+mn-ea"/>
                    <a:ea typeface="+mn-ea"/>
                    <a:cs typeface="メイリオ" panose="020B0604030504040204" pitchFamily="50" charset="-128"/>
                  </a:rPr>
                  <a:t>since 2013</a:t>
                </a:r>
                <a:endParaRPr kumimoji="0" lang="ja-JP" altLang="en-US" sz="1800" kern="0" dirty="0">
                  <a:solidFill>
                    <a:sysClr val="window" lastClr="FFFFFF"/>
                  </a:solidFill>
                  <a:latin typeface="+mn-ea"/>
                  <a:ea typeface="+mn-ea"/>
                  <a:cs typeface="メイリオ" panose="020B0604030504040204" pitchFamily="50" charset="-128"/>
                </a:endParaRPr>
              </a:p>
            </p:txBody>
          </p:sp>
          <p:sp>
            <p:nvSpPr>
              <p:cNvPr id="1382" name="Line 946"/>
              <p:cNvSpPr>
                <a:spLocks noChangeShapeType="1"/>
              </p:cNvSpPr>
              <p:nvPr/>
            </p:nvSpPr>
            <p:spPr bwMode="auto">
              <a:xfrm flipV="1">
                <a:off x="750889" y="2079623"/>
                <a:ext cx="303212" cy="515939"/>
              </a:xfrm>
              <a:prstGeom prst="line">
                <a:avLst/>
              </a:prstGeom>
              <a:grpFill/>
              <a:ln w="28575">
                <a:solidFill>
                  <a:srgbClr val="003399"/>
                </a:solidFill>
                <a:round/>
                <a:headEnd type="oval"/>
                <a:tailEnd type="none"/>
              </a:ln>
              <a:effectLst/>
            </p:spPr>
            <p:txBody>
              <a:bodyPr/>
              <a:lstStyle/>
              <a:p>
                <a:pPr fontAlgn="auto">
                  <a:spcBef>
                    <a:spcPts val="0"/>
                  </a:spcBef>
                  <a:spcAft>
                    <a:spcPts val="0"/>
                  </a:spcAft>
                  <a:defRPr/>
                </a:pPr>
                <a:endParaRPr kumimoji="0" lang="ja-JP" altLang="en-US" sz="1600" kern="0">
                  <a:solidFill>
                    <a:sysClr val="windowText" lastClr="000000"/>
                  </a:solidFill>
                  <a:latin typeface="+mn-ea"/>
                  <a:ea typeface="+mn-ea"/>
                </a:endParaRPr>
              </a:p>
            </p:txBody>
          </p:sp>
        </p:grpSp>
      </p:grpSp>
      <p:grpSp>
        <p:nvGrpSpPr>
          <p:cNvPr id="8" name="グループ化 697"/>
          <p:cNvGrpSpPr>
            <a:grpSpLocks/>
          </p:cNvGrpSpPr>
          <p:nvPr/>
        </p:nvGrpSpPr>
        <p:grpSpPr bwMode="auto">
          <a:xfrm>
            <a:off x="2514600" y="2997199"/>
            <a:ext cx="6315075" cy="2927351"/>
            <a:chOff x="2514600" y="2997199"/>
            <a:chExt cx="6315075" cy="2927351"/>
          </a:xfrm>
          <a:solidFill>
            <a:srgbClr val="003399"/>
          </a:solidFill>
        </p:grpSpPr>
        <p:grpSp>
          <p:nvGrpSpPr>
            <p:cNvPr id="9" name="グループ化 695"/>
            <p:cNvGrpSpPr>
              <a:grpSpLocks/>
            </p:cNvGrpSpPr>
            <p:nvPr/>
          </p:nvGrpSpPr>
          <p:grpSpPr bwMode="auto">
            <a:xfrm>
              <a:off x="6029325" y="2997199"/>
              <a:ext cx="2800350" cy="2508251"/>
              <a:chOff x="6029325" y="2997199"/>
              <a:chExt cx="2800350" cy="2508251"/>
            </a:xfrm>
            <a:grpFill/>
          </p:grpSpPr>
          <p:sp>
            <p:nvSpPr>
              <p:cNvPr id="1390" name="AutoShape 931"/>
              <p:cNvSpPr>
                <a:spLocks noChangeArrowheads="1"/>
              </p:cNvSpPr>
              <p:nvPr/>
            </p:nvSpPr>
            <p:spPr bwMode="auto">
              <a:xfrm>
                <a:off x="6029325" y="4600575"/>
                <a:ext cx="2800350" cy="904875"/>
              </a:xfrm>
              <a:prstGeom prst="roundRect">
                <a:avLst>
                  <a:gd name="adj" fmla="val 16667"/>
                </a:avLst>
              </a:prstGeom>
              <a:grp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lstStyle/>
              <a:p>
                <a:pPr algn="ctr" fontAlgn="auto">
                  <a:spcBef>
                    <a:spcPts val="0"/>
                  </a:spcBef>
                  <a:spcAft>
                    <a:spcPts val="0"/>
                  </a:spcAft>
                  <a:defRPr/>
                </a:pPr>
                <a:r>
                  <a:rPr kumimoji="0" lang="en-US" altLang="ja-JP" kern="0" dirty="0">
                    <a:solidFill>
                      <a:sysClr val="window" lastClr="FFFFFF"/>
                    </a:solidFill>
                    <a:latin typeface="+mn-ea"/>
                    <a:ea typeface="+mn-ea"/>
                    <a:cs typeface="メイリオ" panose="020B0604030504040204" pitchFamily="50" charset="-128"/>
                  </a:rPr>
                  <a:t>US / New York</a:t>
                </a:r>
              </a:p>
              <a:p>
                <a:pPr algn="ctr" fontAlgn="auto">
                  <a:spcBef>
                    <a:spcPts val="0"/>
                  </a:spcBef>
                  <a:spcAft>
                    <a:spcPts val="0"/>
                  </a:spcAft>
                  <a:defRPr/>
                </a:pPr>
                <a:r>
                  <a:rPr kumimoji="0" lang="en-US" altLang="ja-JP" sz="1800" kern="0" dirty="0">
                    <a:solidFill>
                      <a:sysClr val="window" lastClr="FFFFFF"/>
                    </a:solidFill>
                    <a:latin typeface="+mn-ea"/>
                    <a:ea typeface="+mn-ea"/>
                    <a:cs typeface="メイリオ" panose="020B0604030504040204" pitchFamily="50" charset="-128"/>
                  </a:rPr>
                  <a:t>since 2012</a:t>
                </a:r>
                <a:endParaRPr kumimoji="0" lang="ja-JP" altLang="en-US" sz="1800" kern="0" dirty="0">
                  <a:solidFill>
                    <a:sysClr val="window" lastClr="FFFFFF"/>
                  </a:solidFill>
                  <a:latin typeface="+mn-ea"/>
                  <a:ea typeface="+mn-ea"/>
                  <a:cs typeface="メイリオ" panose="020B0604030504040204" pitchFamily="50" charset="-128"/>
                </a:endParaRPr>
              </a:p>
            </p:txBody>
          </p:sp>
          <p:sp>
            <p:nvSpPr>
              <p:cNvPr id="1391" name="Line 934"/>
              <p:cNvSpPr>
                <a:spLocks noChangeShapeType="1"/>
              </p:cNvSpPr>
              <p:nvPr/>
            </p:nvSpPr>
            <p:spPr bwMode="auto">
              <a:xfrm flipV="1">
                <a:off x="7442200" y="2997199"/>
                <a:ext cx="406400" cy="1720850"/>
              </a:xfrm>
              <a:prstGeom prst="line">
                <a:avLst/>
              </a:prstGeom>
              <a:grpFill/>
              <a:ln w="28575">
                <a:solidFill>
                  <a:srgbClr val="003399"/>
                </a:solidFill>
                <a:round/>
                <a:headEnd/>
                <a:tailEnd type="oval"/>
              </a:ln>
              <a:effectLst/>
            </p:spPr>
            <p:txBody>
              <a:bodyPr/>
              <a:lstStyle/>
              <a:p>
                <a:pPr fontAlgn="auto">
                  <a:spcBef>
                    <a:spcPts val="0"/>
                  </a:spcBef>
                  <a:spcAft>
                    <a:spcPts val="0"/>
                  </a:spcAft>
                  <a:defRPr/>
                </a:pPr>
                <a:endParaRPr kumimoji="0" lang="ja-JP" altLang="en-US" sz="1600" kern="0">
                  <a:solidFill>
                    <a:sysClr val="windowText" lastClr="000000"/>
                  </a:solidFill>
                  <a:latin typeface="+mn-ea"/>
                  <a:ea typeface="+mn-ea"/>
                </a:endParaRPr>
              </a:p>
            </p:txBody>
          </p:sp>
        </p:grpSp>
        <p:grpSp>
          <p:nvGrpSpPr>
            <p:cNvPr id="10" name="グループ化 696"/>
            <p:cNvGrpSpPr>
              <a:grpSpLocks/>
            </p:cNvGrpSpPr>
            <p:nvPr/>
          </p:nvGrpSpPr>
          <p:grpSpPr bwMode="auto">
            <a:xfrm>
              <a:off x="2514600" y="4038599"/>
              <a:ext cx="2800350" cy="1885951"/>
              <a:chOff x="2514600" y="4038599"/>
              <a:chExt cx="2800350" cy="1885951"/>
            </a:xfrm>
            <a:grpFill/>
          </p:grpSpPr>
          <p:sp>
            <p:nvSpPr>
              <p:cNvPr id="1388" name="AutoShape 937"/>
              <p:cNvSpPr>
                <a:spLocks noChangeArrowheads="1"/>
              </p:cNvSpPr>
              <p:nvPr/>
            </p:nvSpPr>
            <p:spPr bwMode="auto">
              <a:xfrm>
                <a:off x="2514600" y="5019675"/>
                <a:ext cx="2800350" cy="904875"/>
              </a:xfrm>
              <a:prstGeom prst="roundRect">
                <a:avLst>
                  <a:gd name="adj" fmla="val 16667"/>
                </a:avLst>
              </a:prstGeom>
              <a:grp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wrap="none" anchor="ctr"/>
              <a:lstStyle/>
              <a:p>
                <a:pPr algn="ctr" fontAlgn="auto">
                  <a:spcBef>
                    <a:spcPts val="0"/>
                  </a:spcBef>
                  <a:spcAft>
                    <a:spcPts val="0"/>
                  </a:spcAft>
                  <a:defRPr/>
                </a:pPr>
                <a:r>
                  <a:rPr kumimoji="0" lang="en-US" altLang="ja-JP" kern="0" dirty="0">
                    <a:solidFill>
                      <a:sysClr val="window" lastClr="FFFFFF"/>
                    </a:solidFill>
                    <a:latin typeface="+mn-ea"/>
                    <a:ea typeface="+mn-ea"/>
                    <a:cs typeface="メイリオ" panose="020B0604030504040204" pitchFamily="50" charset="-128"/>
                  </a:rPr>
                  <a:t>Singapore</a:t>
                </a:r>
              </a:p>
              <a:p>
                <a:pPr algn="ctr" fontAlgn="auto">
                  <a:spcBef>
                    <a:spcPts val="0"/>
                  </a:spcBef>
                  <a:spcAft>
                    <a:spcPts val="0"/>
                  </a:spcAft>
                  <a:defRPr/>
                </a:pPr>
                <a:r>
                  <a:rPr kumimoji="0" lang="en-US" altLang="ja-JP" sz="1800" kern="0" dirty="0">
                    <a:solidFill>
                      <a:sysClr val="window" lastClr="FFFFFF"/>
                    </a:solidFill>
                    <a:latin typeface="+mn-ea"/>
                    <a:ea typeface="+mn-ea"/>
                    <a:cs typeface="メイリオ" panose="020B0604030504040204" pitchFamily="50" charset="-128"/>
                  </a:rPr>
                  <a:t>since 2011</a:t>
                </a:r>
                <a:endParaRPr kumimoji="0" lang="ja-JP" altLang="en-US" sz="1800" kern="0" dirty="0">
                  <a:solidFill>
                    <a:sysClr val="window" lastClr="FFFFFF"/>
                  </a:solidFill>
                  <a:latin typeface="+mn-ea"/>
                  <a:ea typeface="+mn-ea"/>
                  <a:cs typeface="メイリオ" panose="020B0604030504040204" pitchFamily="50" charset="-128"/>
                </a:endParaRPr>
              </a:p>
            </p:txBody>
          </p:sp>
          <p:sp>
            <p:nvSpPr>
              <p:cNvPr id="1389" name="Line 939"/>
              <p:cNvSpPr>
                <a:spLocks noChangeShapeType="1"/>
              </p:cNvSpPr>
              <p:nvPr/>
            </p:nvSpPr>
            <p:spPr bwMode="auto">
              <a:xfrm flipH="1" flipV="1">
                <a:off x="3371849" y="4038599"/>
                <a:ext cx="434181" cy="1084263"/>
              </a:xfrm>
              <a:prstGeom prst="line">
                <a:avLst/>
              </a:prstGeom>
              <a:grpFill/>
              <a:ln w="28575">
                <a:solidFill>
                  <a:srgbClr val="003399"/>
                </a:solidFill>
                <a:round/>
                <a:headEnd type="none"/>
                <a:tailEnd type="oval"/>
              </a:ln>
              <a:effectLst/>
            </p:spPr>
            <p:txBody>
              <a:bodyPr/>
              <a:lstStyle/>
              <a:p>
                <a:pPr fontAlgn="auto">
                  <a:spcBef>
                    <a:spcPts val="0"/>
                  </a:spcBef>
                  <a:spcAft>
                    <a:spcPts val="0"/>
                  </a:spcAft>
                  <a:defRPr/>
                </a:pPr>
                <a:endParaRPr kumimoji="0" lang="ja-JP" altLang="en-US" sz="1600" kern="0">
                  <a:solidFill>
                    <a:sysClr val="windowText" lastClr="000000"/>
                  </a:solidFill>
                  <a:latin typeface="+mn-ea"/>
                  <a:ea typeface="+mn-ea"/>
                </a:endParaRPr>
              </a:p>
            </p:txBody>
          </p:sp>
        </p:gr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66"/>
                                        </p:tgtEl>
                                        <p:attrNameLst>
                                          <p:attrName>style.visibility</p:attrName>
                                        </p:attrNameLst>
                                      </p:cBhvr>
                                      <p:to>
                                        <p:strVal val="visible"/>
                                      </p:to>
                                    </p:set>
                                    <p:animEffect transition="in" filter="fade">
                                      <p:cBhvr>
                                        <p:cTn id="10" dur="500"/>
                                        <p:tgtEl>
                                          <p:spTgt spid="1366"/>
                                        </p:tgtEl>
                                      </p:cBhvr>
                                    </p:animEffect>
                                  </p:childTnLst>
                                </p:cTn>
                              </p:par>
                              <p:par>
                                <p:cTn id="11" presetID="10" presetClass="entr" presetSubtype="0" fill="hold" nodeType="withEffect">
                                  <p:stCondLst>
                                    <p:cond delay="0"/>
                                  </p:stCondLst>
                                  <p:childTnLst>
                                    <p:set>
                                      <p:cBhvr>
                                        <p:cTn id="12" dur="1" fill="hold">
                                          <p:stCondLst>
                                            <p:cond delay="0"/>
                                          </p:stCondLst>
                                        </p:cTn>
                                        <p:tgtEl>
                                          <p:spTgt spid="1367"/>
                                        </p:tgtEl>
                                        <p:attrNameLst>
                                          <p:attrName>style.visibility</p:attrName>
                                        </p:attrNameLst>
                                      </p:cBhvr>
                                      <p:to>
                                        <p:strVal val="visible"/>
                                      </p:to>
                                    </p:set>
                                    <p:animEffect transition="in" filter="fade">
                                      <p:cBhvr>
                                        <p:cTn id="13" dur="500"/>
                                        <p:tgtEl>
                                          <p:spTgt spid="136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376"/>
                                        </p:tgtEl>
                                        <p:attrNameLst>
                                          <p:attrName>style.visibility</p:attrName>
                                        </p:attrNameLst>
                                      </p:cBhvr>
                                      <p:to>
                                        <p:strVal val="visible"/>
                                      </p:to>
                                    </p:set>
                                    <p:animEffect transition="in" filter="fade">
                                      <p:cBhvr>
                                        <p:cTn id="21" dur="500"/>
                                        <p:tgtEl>
                                          <p:spTgt spid="137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1377"/>
                                        </p:tgtEl>
                                        <p:attrNameLst>
                                          <p:attrName>style.visibility</p:attrName>
                                        </p:attrNameLst>
                                      </p:cBhvr>
                                      <p:to>
                                        <p:strVal val="visible"/>
                                      </p:to>
                                    </p:set>
                                    <p:animEffect transition="in" filter="fade">
                                      <p:cBhvr>
                                        <p:cTn id="29" dur="500"/>
                                        <p:tgtEl>
                                          <p:spTgt spid="1377"/>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ChangeArrowheads="1"/>
          </p:cNvSpPr>
          <p:nvPr/>
        </p:nvSpPr>
        <p:spPr bwMode="auto">
          <a:xfrm>
            <a:off x="2722563" y="2209800"/>
            <a:ext cx="3927475" cy="1754188"/>
          </a:xfrm>
          <a:prstGeom prst="rect">
            <a:avLst/>
          </a:prstGeom>
          <a:noFill/>
          <a:ln w="6350" cap="flat" cmpd="sng">
            <a:noFill/>
            <a:prstDash val="solid"/>
            <a:miter lim="800000"/>
            <a:headEnd/>
            <a:tailEnd/>
          </a:ln>
          <a:effectLst/>
        </p:spPr>
        <p:txBody>
          <a:bodyPr wrap="none">
            <a:spAutoFit/>
          </a:bodyPr>
          <a:lstStyle/>
          <a:p>
            <a:pPr algn="ctr">
              <a:defRPr/>
            </a:pPr>
            <a:r>
              <a:rPr lang="ko-KR" altLang="en-US" sz="5400" b="1" dirty="0">
                <a:solidFill>
                  <a:srgbClr val="333333"/>
                </a:solidFill>
                <a:effectLst>
                  <a:outerShdw blurRad="38100" dist="38100" dir="2700000" algn="tl">
                    <a:srgbClr val="C0C0C0"/>
                  </a:outerShdw>
                </a:effectLst>
                <a:latin typeface="+mj-ea"/>
                <a:ea typeface="+mj-ea"/>
              </a:rPr>
              <a:t>직종소개</a:t>
            </a:r>
            <a:endParaRPr lang="en-US" altLang="ja-JP" sz="5400" b="1" dirty="0">
              <a:solidFill>
                <a:srgbClr val="333333"/>
              </a:solidFill>
              <a:effectLst>
                <a:outerShdw blurRad="38100" dist="38100" dir="2700000" algn="tl">
                  <a:srgbClr val="C0C0C0"/>
                </a:outerShdw>
              </a:effectLst>
              <a:latin typeface="+mj-ea"/>
              <a:ea typeface="+mj-ea"/>
            </a:endParaRPr>
          </a:p>
          <a:p>
            <a:pPr algn="ctr">
              <a:defRPr/>
            </a:pPr>
            <a:r>
              <a:rPr lang="en-US" altLang="ja-JP" sz="5400" b="1" dirty="0">
                <a:solidFill>
                  <a:srgbClr val="333333"/>
                </a:solidFill>
                <a:effectLst>
                  <a:outerShdw blurRad="38100" dist="38100" dir="2700000" algn="tl">
                    <a:srgbClr val="C0C0C0"/>
                  </a:outerShdw>
                </a:effectLst>
                <a:latin typeface="+mj-lt"/>
                <a:ea typeface="Gulim" pitchFamily="34" charset="-127"/>
              </a:rPr>
              <a:t>Career Path</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87313" y="5730875"/>
            <a:ext cx="1001713" cy="304800"/>
          </a:xfrm>
          <a:prstGeom prst="rect">
            <a:avLst/>
          </a:prstGeom>
          <a:noFill/>
          <a:ln w="9525">
            <a:noFill/>
            <a:miter lim="800000"/>
            <a:headEnd/>
            <a:tailEnd/>
          </a:ln>
        </p:spPr>
        <p:txBody>
          <a:bodyPr wrap="none">
            <a:spAutoFit/>
          </a:bodyPr>
          <a:lstStyle/>
          <a:p>
            <a:r>
              <a:rPr lang="en-US" altLang="ja-JP" sz="1400" b="1" u="sng">
                <a:solidFill>
                  <a:schemeClr val="tx1"/>
                </a:solidFill>
                <a:latin typeface="Arial Narrow" pitchFamily="34" charset="0"/>
              </a:rPr>
              <a:t>Technology</a:t>
            </a:r>
          </a:p>
        </p:txBody>
      </p:sp>
      <p:sp>
        <p:nvSpPr>
          <p:cNvPr id="28675" name="Rectangle 4"/>
          <p:cNvSpPr>
            <a:spLocks noChangeArrowheads="1"/>
          </p:cNvSpPr>
          <p:nvPr/>
        </p:nvSpPr>
        <p:spPr bwMode="auto">
          <a:xfrm>
            <a:off x="838200" y="1895475"/>
            <a:ext cx="1219200" cy="4114800"/>
          </a:xfrm>
          <a:prstGeom prst="rect">
            <a:avLst/>
          </a:prstGeom>
          <a:solidFill>
            <a:srgbClr val="969696"/>
          </a:solidFill>
          <a:ln w="9525">
            <a:solidFill>
              <a:schemeClr val="tx1"/>
            </a:solidFill>
            <a:miter lim="800000"/>
            <a:headEnd/>
            <a:tailEnd/>
          </a:ln>
        </p:spPr>
        <p:txBody>
          <a:bodyPr wrap="none" anchor="ctr"/>
          <a:lstStyle/>
          <a:p>
            <a:pPr algn="ctr"/>
            <a:endParaRPr lang="en-US" altLang="ja-JP">
              <a:solidFill>
                <a:schemeClr val="bg1"/>
              </a:solidFill>
              <a:latin typeface="Times New Roman" pitchFamily="18" charset="0"/>
            </a:endParaRPr>
          </a:p>
        </p:txBody>
      </p:sp>
      <p:sp>
        <p:nvSpPr>
          <p:cNvPr id="28676" name="Rectangle 6"/>
          <p:cNvSpPr>
            <a:spLocks noChangeArrowheads="1"/>
          </p:cNvSpPr>
          <p:nvPr/>
        </p:nvSpPr>
        <p:spPr bwMode="auto">
          <a:xfrm>
            <a:off x="1905000" y="2276475"/>
            <a:ext cx="2133600" cy="3733800"/>
          </a:xfrm>
          <a:prstGeom prst="rect">
            <a:avLst/>
          </a:prstGeom>
          <a:solidFill>
            <a:srgbClr val="B2B2B2">
              <a:alpha val="50195"/>
            </a:srgbClr>
          </a:solidFill>
          <a:ln w="9525">
            <a:solidFill>
              <a:schemeClr val="tx1"/>
            </a:solidFill>
            <a:miter lim="800000"/>
            <a:headEnd/>
            <a:tailEnd/>
          </a:ln>
        </p:spPr>
        <p:txBody>
          <a:bodyPr wrap="none"/>
          <a:lstStyle/>
          <a:p>
            <a:pPr algn="ctr"/>
            <a:r>
              <a:rPr lang="ja-JP" altLang="en-US">
                <a:solidFill>
                  <a:srgbClr val="5F5F5F"/>
                </a:solidFill>
                <a:latin typeface="Times New Roman" pitchFamily="18" charset="0"/>
              </a:rPr>
              <a:t>ＩＴ</a:t>
            </a:r>
            <a:r>
              <a:rPr lang="ko-KR" altLang="en-US">
                <a:solidFill>
                  <a:srgbClr val="5F5F5F"/>
                </a:solidFill>
                <a:latin typeface="Times New Roman" pitchFamily="18" charset="0"/>
              </a:rPr>
              <a:t> </a:t>
            </a:r>
            <a:r>
              <a:rPr lang="en-US" altLang="ko-KR">
                <a:solidFill>
                  <a:srgbClr val="5F5F5F"/>
                </a:solidFill>
                <a:latin typeface="Times New Roman" pitchFamily="18" charset="0"/>
              </a:rPr>
              <a:t>Consultant</a:t>
            </a:r>
            <a:endParaRPr lang="en-US" altLang="ja-JP">
              <a:solidFill>
                <a:srgbClr val="5F5F5F"/>
              </a:solidFill>
              <a:latin typeface="Times New Roman" pitchFamily="18" charset="0"/>
            </a:endParaRPr>
          </a:p>
        </p:txBody>
      </p:sp>
      <p:sp>
        <p:nvSpPr>
          <p:cNvPr id="28677" name="Rectangle 7"/>
          <p:cNvSpPr>
            <a:spLocks noChangeArrowheads="1"/>
          </p:cNvSpPr>
          <p:nvPr/>
        </p:nvSpPr>
        <p:spPr bwMode="auto">
          <a:xfrm>
            <a:off x="3733800" y="2276475"/>
            <a:ext cx="4343400" cy="3733800"/>
          </a:xfrm>
          <a:prstGeom prst="rect">
            <a:avLst/>
          </a:prstGeom>
          <a:solidFill>
            <a:srgbClr val="777777">
              <a:alpha val="50195"/>
            </a:srgbClr>
          </a:solidFill>
          <a:ln w="9525">
            <a:solidFill>
              <a:schemeClr val="tx1"/>
            </a:solidFill>
            <a:miter lim="800000"/>
            <a:headEnd/>
            <a:tailEnd/>
          </a:ln>
        </p:spPr>
        <p:txBody>
          <a:bodyPr wrap="none"/>
          <a:lstStyle/>
          <a:p>
            <a:pPr algn="ctr"/>
            <a:r>
              <a:rPr lang="en-US" altLang="ja-JP">
                <a:solidFill>
                  <a:srgbClr val="5F5F5F"/>
                </a:solidFill>
                <a:latin typeface="Times New Roman" pitchFamily="18" charset="0"/>
              </a:rPr>
              <a:t>Project Manager</a:t>
            </a:r>
          </a:p>
        </p:txBody>
      </p:sp>
      <p:sp>
        <p:nvSpPr>
          <p:cNvPr id="28678" name="AutoShape 8"/>
          <p:cNvSpPr>
            <a:spLocks noChangeArrowheads="1"/>
          </p:cNvSpPr>
          <p:nvPr/>
        </p:nvSpPr>
        <p:spPr bwMode="auto">
          <a:xfrm>
            <a:off x="2743200" y="1057275"/>
            <a:ext cx="914400" cy="533400"/>
          </a:xfrm>
          <a:prstGeom prst="chevron">
            <a:avLst>
              <a:gd name="adj" fmla="val 24405"/>
            </a:avLst>
          </a:prstGeom>
          <a:solidFill>
            <a:srgbClr val="EAEAEA"/>
          </a:solidFill>
          <a:ln w="9525">
            <a:solidFill>
              <a:schemeClr val="tx1"/>
            </a:solidFill>
            <a:miter lim="800000"/>
            <a:headEnd/>
            <a:tailEnd/>
          </a:ln>
        </p:spPr>
        <p:txBody>
          <a:bodyPr wrap="none" anchor="ctr"/>
          <a:lstStyle/>
          <a:p>
            <a:pPr algn="ctr"/>
            <a:r>
              <a:rPr lang="ko-KR" altLang="en-US" sz="1400">
                <a:solidFill>
                  <a:schemeClr val="tx1"/>
                </a:solidFill>
                <a:latin typeface="Times New Roman" pitchFamily="18" charset="0"/>
              </a:rPr>
              <a:t>    기획단계  </a:t>
            </a:r>
            <a:endParaRPr lang="en-US" altLang="ja-JP" sz="1400">
              <a:solidFill>
                <a:schemeClr val="tx1"/>
              </a:solidFill>
              <a:latin typeface="Times New Roman" pitchFamily="18" charset="0"/>
            </a:endParaRPr>
          </a:p>
        </p:txBody>
      </p:sp>
      <p:sp>
        <p:nvSpPr>
          <p:cNvPr id="28679" name="AutoShape 9"/>
          <p:cNvSpPr>
            <a:spLocks noChangeArrowheads="1"/>
          </p:cNvSpPr>
          <p:nvPr/>
        </p:nvSpPr>
        <p:spPr bwMode="auto">
          <a:xfrm>
            <a:off x="3581400" y="1057275"/>
            <a:ext cx="1066800" cy="533400"/>
          </a:xfrm>
          <a:prstGeom prst="chevron">
            <a:avLst>
              <a:gd name="adj" fmla="val 26194"/>
            </a:avLst>
          </a:prstGeom>
          <a:solidFill>
            <a:srgbClr val="EAEAEA"/>
          </a:solidFill>
          <a:ln w="9525">
            <a:solidFill>
              <a:schemeClr val="tx1"/>
            </a:solidFill>
            <a:miter lim="800000"/>
            <a:headEnd/>
            <a:tailEnd/>
          </a:ln>
        </p:spPr>
        <p:txBody>
          <a:bodyPr wrap="none" anchor="ctr"/>
          <a:lstStyle/>
          <a:p>
            <a:pPr algn="ctr"/>
            <a:r>
              <a:rPr lang="ko-KR" altLang="en-US" sz="1400">
                <a:solidFill>
                  <a:schemeClr val="tx1"/>
                </a:solidFill>
                <a:latin typeface="Times New Roman" pitchFamily="18" charset="0"/>
              </a:rPr>
              <a:t>기본계획</a:t>
            </a:r>
            <a:endParaRPr lang="en-US" altLang="ko-KR" sz="1400">
              <a:solidFill>
                <a:schemeClr val="tx1"/>
              </a:solidFill>
              <a:latin typeface="Times New Roman" pitchFamily="18" charset="0"/>
            </a:endParaRPr>
          </a:p>
          <a:p>
            <a:pPr algn="ctr"/>
            <a:r>
              <a:rPr lang="ko-KR" altLang="en-US" sz="1400">
                <a:solidFill>
                  <a:schemeClr val="tx1"/>
                </a:solidFill>
                <a:latin typeface="Times New Roman" pitchFamily="18" charset="0"/>
              </a:rPr>
              <a:t>단계  </a:t>
            </a:r>
            <a:endParaRPr lang="en-US" altLang="ja-JP" sz="1400">
              <a:solidFill>
                <a:schemeClr val="tx1"/>
              </a:solidFill>
              <a:latin typeface="Times New Roman" pitchFamily="18" charset="0"/>
            </a:endParaRPr>
          </a:p>
        </p:txBody>
      </p:sp>
      <p:sp>
        <p:nvSpPr>
          <p:cNvPr id="28680" name="AutoShape 10"/>
          <p:cNvSpPr>
            <a:spLocks noChangeArrowheads="1"/>
          </p:cNvSpPr>
          <p:nvPr/>
        </p:nvSpPr>
        <p:spPr bwMode="auto">
          <a:xfrm>
            <a:off x="4572000" y="1057275"/>
            <a:ext cx="1295400" cy="533400"/>
          </a:xfrm>
          <a:prstGeom prst="chevron">
            <a:avLst>
              <a:gd name="adj" fmla="val 29716"/>
            </a:avLst>
          </a:prstGeom>
          <a:solidFill>
            <a:srgbClr val="EAEAEA"/>
          </a:solidFill>
          <a:ln w="9525">
            <a:solidFill>
              <a:schemeClr val="tx1"/>
            </a:solidFill>
            <a:miter lim="800000"/>
            <a:headEnd/>
            <a:tailEnd/>
          </a:ln>
        </p:spPr>
        <p:txBody>
          <a:bodyPr wrap="none" anchor="ctr"/>
          <a:lstStyle/>
          <a:p>
            <a:pPr algn="ctr"/>
            <a:r>
              <a:rPr lang="ko-KR" altLang="en-US" sz="1400">
                <a:solidFill>
                  <a:schemeClr val="tx1"/>
                </a:solidFill>
                <a:latin typeface="Times New Roman" pitchFamily="18" charset="0"/>
              </a:rPr>
              <a:t>설계단계</a:t>
            </a:r>
            <a:endParaRPr lang="en-US" altLang="ja-JP" sz="1400">
              <a:solidFill>
                <a:schemeClr val="tx1"/>
              </a:solidFill>
              <a:latin typeface="Times New Roman" pitchFamily="18" charset="0"/>
            </a:endParaRPr>
          </a:p>
        </p:txBody>
      </p:sp>
      <p:sp>
        <p:nvSpPr>
          <p:cNvPr id="28681" name="AutoShape 11"/>
          <p:cNvSpPr>
            <a:spLocks noChangeArrowheads="1"/>
          </p:cNvSpPr>
          <p:nvPr/>
        </p:nvSpPr>
        <p:spPr bwMode="auto">
          <a:xfrm>
            <a:off x="5791200" y="1057275"/>
            <a:ext cx="1981200" cy="533400"/>
          </a:xfrm>
          <a:prstGeom prst="chevron">
            <a:avLst>
              <a:gd name="adj" fmla="val 27376"/>
            </a:avLst>
          </a:prstGeom>
          <a:solidFill>
            <a:srgbClr val="EAEAEA"/>
          </a:solidFill>
          <a:ln w="9525">
            <a:solidFill>
              <a:schemeClr val="tx1"/>
            </a:solidFill>
            <a:miter lim="800000"/>
            <a:headEnd/>
            <a:tailEnd/>
          </a:ln>
        </p:spPr>
        <p:txBody>
          <a:bodyPr wrap="none" anchor="ctr"/>
          <a:lstStyle/>
          <a:p>
            <a:pPr algn="ctr"/>
            <a:r>
              <a:rPr lang="ko-KR" altLang="en-US" sz="1400">
                <a:solidFill>
                  <a:schemeClr val="tx1"/>
                </a:solidFill>
                <a:latin typeface="Times New Roman" pitchFamily="18" charset="0"/>
              </a:rPr>
              <a:t>제작</a:t>
            </a:r>
            <a:r>
              <a:rPr lang="ja-JP" altLang="en-US" sz="1400">
                <a:solidFill>
                  <a:schemeClr val="tx1"/>
                </a:solidFill>
                <a:latin typeface="Times New Roman" pitchFamily="18" charset="0"/>
              </a:rPr>
              <a:t>・</a:t>
            </a:r>
            <a:r>
              <a:rPr lang="ko-KR" altLang="en-US" sz="1400">
                <a:solidFill>
                  <a:schemeClr val="tx1"/>
                </a:solidFill>
                <a:latin typeface="Times New Roman" pitchFamily="18" charset="0"/>
              </a:rPr>
              <a:t>실험</a:t>
            </a:r>
            <a:r>
              <a:rPr lang="ja-JP" altLang="en-US" sz="1400">
                <a:solidFill>
                  <a:schemeClr val="tx1"/>
                </a:solidFill>
                <a:latin typeface="Times New Roman" pitchFamily="18" charset="0"/>
              </a:rPr>
              <a:t>・</a:t>
            </a:r>
            <a:r>
              <a:rPr lang="ko-KR" altLang="en-US" sz="1400">
                <a:solidFill>
                  <a:schemeClr val="tx1"/>
                </a:solidFill>
                <a:latin typeface="Times New Roman" pitchFamily="18" charset="0"/>
              </a:rPr>
              <a:t>이행</a:t>
            </a:r>
            <a:endParaRPr lang="en-US" altLang="ja-JP" sz="1400">
              <a:solidFill>
                <a:schemeClr val="tx1"/>
              </a:solidFill>
              <a:latin typeface="Times New Roman" pitchFamily="18" charset="0"/>
            </a:endParaRPr>
          </a:p>
          <a:p>
            <a:pPr algn="ctr"/>
            <a:r>
              <a:rPr lang="ko-KR" altLang="en-US" sz="1400">
                <a:solidFill>
                  <a:schemeClr val="tx1"/>
                </a:solidFill>
                <a:latin typeface="Times New Roman" pitchFamily="18" charset="0"/>
              </a:rPr>
              <a:t>단계 </a:t>
            </a:r>
            <a:endParaRPr lang="en-US" altLang="ja-JP" sz="1400">
              <a:solidFill>
                <a:schemeClr val="tx1"/>
              </a:solidFill>
              <a:latin typeface="Times New Roman" pitchFamily="18" charset="0"/>
            </a:endParaRPr>
          </a:p>
        </p:txBody>
      </p:sp>
      <p:sp>
        <p:nvSpPr>
          <p:cNvPr id="28682" name="AutoShape 12"/>
          <p:cNvSpPr>
            <a:spLocks noChangeArrowheads="1"/>
          </p:cNvSpPr>
          <p:nvPr/>
        </p:nvSpPr>
        <p:spPr bwMode="auto">
          <a:xfrm>
            <a:off x="7696200" y="1057275"/>
            <a:ext cx="1295400" cy="533400"/>
          </a:xfrm>
          <a:prstGeom prst="chevron">
            <a:avLst>
              <a:gd name="adj" fmla="val 24409"/>
            </a:avLst>
          </a:prstGeom>
          <a:solidFill>
            <a:srgbClr val="EAEAEA"/>
          </a:solidFill>
          <a:ln w="9525">
            <a:solidFill>
              <a:schemeClr val="tx1"/>
            </a:solidFill>
            <a:miter lim="800000"/>
            <a:headEnd/>
            <a:tailEnd/>
          </a:ln>
        </p:spPr>
        <p:txBody>
          <a:bodyPr wrap="none" anchor="ctr"/>
          <a:lstStyle/>
          <a:p>
            <a:pPr algn="ctr"/>
            <a:r>
              <a:rPr lang="ko-KR" altLang="en-US" sz="1400">
                <a:solidFill>
                  <a:schemeClr val="tx1"/>
                </a:solidFill>
                <a:latin typeface="Times New Roman" pitchFamily="18" charset="0"/>
              </a:rPr>
              <a:t>운용보수 </a:t>
            </a:r>
            <a:endParaRPr lang="en-US" altLang="ja-JP" sz="1400">
              <a:solidFill>
                <a:schemeClr val="tx1"/>
              </a:solidFill>
              <a:latin typeface="Times New Roman" pitchFamily="18" charset="0"/>
            </a:endParaRPr>
          </a:p>
          <a:p>
            <a:pPr algn="ctr"/>
            <a:r>
              <a:rPr lang="ko-KR" altLang="en-US" sz="1400">
                <a:solidFill>
                  <a:schemeClr val="tx1"/>
                </a:solidFill>
                <a:latin typeface="Times New Roman" pitchFamily="18" charset="0"/>
              </a:rPr>
              <a:t>단계 </a:t>
            </a:r>
            <a:endParaRPr lang="en-US" altLang="ja-JP" sz="1400">
              <a:solidFill>
                <a:schemeClr val="tx1"/>
              </a:solidFill>
              <a:latin typeface="Times New Roman" pitchFamily="18" charset="0"/>
            </a:endParaRPr>
          </a:p>
        </p:txBody>
      </p:sp>
      <p:sp>
        <p:nvSpPr>
          <p:cNvPr id="28683" name="Rectangle 13"/>
          <p:cNvSpPr>
            <a:spLocks noChangeArrowheads="1"/>
          </p:cNvSpPr>
          <p:nvPr/>
        </p:nvSpPr>
        <p:spPr bwMode="auto">
          <a:xfrm>
            <a:off x="838200" y="1743075"/>
            <a:ext cx="8153400" cy="457200"/>
          </a:xfrm>
          <a:prstGeom prst="rect">
            <a:avLst/>
          </a:prstGeom>
          <a:solidFill>
            <a:srgbClr val="969696"/>
          </a:solidFill>
          <a:ln w="9525">
            <a:solidFill>
              <a:schemeClr val="tx1"/>
            </a:solidFill>
            <a:miter lim="800000"/>
            <a:headEnd/>
            <a:tailEnd/>
          </a:ln>
        </p:spPr>
        <p:txBody>
          <a:bodyPr wrap="none" anchor="ctr"/>
          <a:lstStyle/>
          <a:p>
            <a:pPr algn="ctr"/>
            <a:r>
              <a:rPr lang="en-US" altLang="ja-JP">
                <a:solidFill>
                  <a:schemeClr val="bg1"/>
                </a:solidFill>
                <a:latin typeface="Times New Roman" pitchFamily="18" charset="0"/>
              </a:rPr>
              <a:t>SI </a:t>
            </a:r>
            <a:r>
              <a:rPr lang="ko-KR" altLang="en-US">
                <a:solidFill>
                  <a:schemeClr val="bg1"/>
                </a:solidFill>
                <a:latin typeface="Times New Roman" pitchFamily="18" charset="0"/>
              </a:rPr>
              <a:t>영업 </a:t>
            </a:r>
            <a:r>
              <a:rPr lang="en-US" altLang="ja-JP">
                <a:solidFill>
                  <a:schemeClr val="bg1"/>
                </a:solidFill>
                <a:latin typeface="Times New Roman" pitchFamily="18" charset="0"/>
              </a:rPr>
              <a:t>(</a:t>
            </a:r>
            <a:r>
              <a:rPr lang="ko-KR" altLang="en-US">
                <a:solidFill>
                  <a:schemeClr val="bg1"/>
                </a:solidFill>
                <a:latin typeface="Times New Roman" pitchFamily="18" charset="0"/>
              </a:rPr>
              <a:t>솔루션영업</a:t>
            </a:r>
            <a:r>
              <a:rPr lang="en-US" altLang="ja-JP">
                <a:solidFill>
                  <a:schemeClr val="bg1"/>
                </a:solidFill>
                <a:latin typeface="Times New Roman" pitchFamily="18" charset="0"/>
              </a:rPr>
              <a:t>)</a:t>
            </a:r>
          </a:p>
        </p:txBody>
      </p:sp>
      <p:sp>
        <p:nvSpPr>
          <p:cNvPr id="28684" name="AutoShape 14"/>
          <p:cNvSpPr>
            <a:spLocks noChangeArrowheads="1"/>
          </p:cNvSpPr>
          <p:nvPr/>
        </p:nvSpPr>
        <p:spPr bwMode="auto">
          <a:xfrm>
            <a:off x="838200" y="1057275"/>
            <a:ext cx="1066800" cy="533400"/>
          </a:xfrm>
          <a:prstGeom prst="chevron">
            <a:avLst>
              <a:gd name="adj" fmla="val 34722"/>
            </a:avLst>
          </a:prstGeom>
          <a:solidFill>
            <a:srgbClr val="EAEAEA"/>
          </a:solidFill>
          <a:ln w="9525">
            <a:solidFill>
              <a:schemeClr val="tx1"/>
            </a:solidFill>
            <a:miter lim="800000"/>
            <a:headEnd/>
            <a:tailEnd/>
          </a:ln>
        </p:spPr>
        <p:txBody>
          <a:bodyPr wrap="none" anchor="ctr"/>
          <a:lstStyle/>
          <a:p>
            <a:pPr algn="ctr"/>
            <a:r>
              <a:rPr lang="ko-KR" altLang="en-US" sz="1400">
                <a:solidFill>
                  <a:schemeClr val="tx1"/>
                </a:solidFill>
                <a:latin typeface="Times New Roman" pitchFamily="18" charset="0"/>
              </a:rPr>
              <a:t>    고객단계  </a:t>
            </a:r>
            <a:endParaRPr lang="en-US" altLang="ja-JP" sz="1400">
              <a:solidFill>
                <a:schemeClr val="tx1"/>
              </a:solidFill>
              <a:latin typeface="Times New Roman" pitchFamily="18" charset="0"/>
            </a:endParaRPr>
          </a:p>
        </p:txBody>
      </p:sp>
      <p:sp>
        <p:nvSpPr>
          <p:cNvPr id="28685" name="Rectangle 15"/>
          <p:cNvSpPr>
            <a:spLocks noChangeArrowheads="1"/>
          </p:cNvSpPr>
          <p:nvPr/>
        </p:nvSpPr>
        <p:spPr bwMode="auto">
          <a:xfrm>
            <a:off x="2038350" y="3446463"/>
            <a:ext cx="4543425" cy="1663700"/>
          </a:xfrm>
          <a:prstGeom prst="rect">
            <a:avLst/>
          </a:prstGeom>
          <a:solidFill>
            <a:srgbClr val="B2B2B2"/>
          </a:solidFill>
          <a:ln w="9525">
            <a:solidFill>
              <a:schemeClr val="tx1"/>
            </a:solidFill>
            <a:miter lim="800000"/>
            <a:headEnd/>
            <a:tailEnd/>
          </a:ln>
        </p:spPr>
        <p:txBody>
          <a:bodyPr wrap="none" anchor="ctr"/>
          <a:lstStyle/>
          <a:p>
            <a:r>
              <a:rPr lang="ja-JP" altLang="en-US">
                <a:solidFill>
                  <a:schemeClr val="tx1"/>
                </a:solidFill>
                <a:latin typeface="Times New Roman" pitchFamily="18" charset="0"/>
              </a:rPr>
              <a:t>ＩＴ</a:t>
            </a:r>
            <a:r>
              <a:rPr lang="en-US" altLang="ja-JP">
                <a:solidFill>
                  <a:schemeClr val="tx1"/>
                </a:solidFill>
                <a:latin typeface="Times New Roman" pitchFamily="18" charset="0"/>
              </a:rPr>
              <a:t> Architect </a:t>
            </a:r>
          </a:p>
        </p:txBody>
      </p:sp>
      <p:sp>
        <p:nvSpPr>
          <p:cNvPr id="28686" name="Rectangle 16"/>
          <p:cNvSpPr>
            <a:spLocks noChangeArrowheads="1"/>
          </p:cNvSpPr>
          <p:nvPr/>
        </p:nvSpPr>
        <p:spPr bwMode="auto">
          <a:xfrm>
            <a:off x="4038600" y="2733675"/>
            <a:ext cx="3657600" cy="1343025"/>
          </a:xfrm>
          <a:prstGeom prst="rect">
            <a:avLst/>
          </a:prstGeom>
          <a:solidFill>
            <a:srgbClr val="808080"/>
          </a:solidFill>
          <a:ln w="9525">
            <a:solidFill>
              <a:schemeClr val="tx1"/>
            </a:solidFill>
            <a:miter lim="800000"/>
            <a:headEnd/>
            <a:tailEnd/>
          </a:ln>
        </p:spPr>
        <p:txBody>
          <a:bodyPr wrap="none"/>
          <a:lstStyle/>
          <a:p>
            <a:pPr algn="ctr"/>
            <a:r>
              <a:rPr lang="en-US" altLang="ja-JP">
                <a:solidFill>
                  <a:schemeClr val="bg1"/>
                </a:solidFill>
                <a:latin typeface="Times New Roman" pitchFamily="18" charset="0"/>
              </a:rPr>
              <a:t>Application </a:t>
            </a:r>
          </a:p>
          <a:p>
            <a:pPr algn="ctr"/>
            <a:r>
              <a:rPr lang="en-US" altLang="ja-JP">
                <a:solidFill>
                  <a:schemeClr val="bg1"/>
                </a:solidFill>
                <a:latin typeface="Times New Roman" pitchFamily="18" charset="0"/>
              </a:rPr>
              <a:t>Specialist </a:t>
            </a:r>
          </a:p>
        </p:txBody>
      </p:sp>
      <p:sp>
        <p:nvSpPr>
          <p:cNvPr id="28687" name="Rectangle 17"/>
          <p:cNvSpPr>
            <a:spLocks noChangeArrowheads="1"/>
          </p:cNvSpPr>
          <p:nvPr/>
        </p:nvSpPr>
        <p:spPr bwMode="auto">
          <a:xfrm>
            <a:off x="3990975" y="4705350"/>
            <a:ext cx="3657600" cy="1266825"/>
          </a:xfrm>
          <a:prstGeom prst="rect">
            <a:avLst/>
          </a:prstGeom>
          <a:solidFill>
            <a:srgbClr val="808080"/>
          </a:solidFill>
          <a:ln w="9525">
            <a:solidFill>
              <a:schemeClr val="tx1"/>
            </a:solidFill>
            <a:miter lim="800000"/>
            <a:headEnd/>
            <a:tailEnd/>
          </a:ln>
        </p:spPr>
        <p:txBody>
          <a:bodyPr wrap="none"/>
          <a:lstStyle/>
          <a:p>
            <a:pPr algn="ctr"/>
            <a:r>
              <a:rPr lang="en-US" altLang="ja-JP">
                <a:solidFill>
                  <a:schemeClr val="bg1"/>
                </a:solidFill>
                <a:latin typeface="Times New Roman" pitchFamily="18" charset="0"/>
              </a:rPr>
              <a:t>IT Specialist </a:t>
            </a:r>
          </a:p>
          <a:p>
            <a:pPr algn="ctr"/>
            <a:r>
              <a:rPr lang="en-US" altLang="ja-JP" sz="1200">
                <a:solidFill>
                  <a:schemeClr val="bg1"/>
                </a:solidFill>
                <a:latin typeface="Times New Roman" pitchFamily="18" charset="0"/>
              </a:rPr>
              <a:t>Database Engineer </a:t>
            </a:r>
          </a:p>
          <a:p>
            <a:pPr algn="ctr"/>
            <a:r>
              <a:rPr lang="en-US" altLang="ja-JP" sz="1200">
                <a:solidFill>
                  <a:schemeClr val="bg1"/>
                </a:solidFill>
                <a:latin typeface="Times New Roman" pitchFamily="18" charset="0"/>
              </a:rPr>
              <a:t>Network Engineer </a:t>
            </a:r>
          </a:p>
          <a:p>
            <a:pPr algn="ctr"/>
            <a:r>
              <a:rPr lang="en-US" altLang="ja-JP" sz="1200">
                <a:solidFill>
                  <a:schemeClr val="bg1"/>
                </a:solidFill>
                <a:latin typeface="Times New Roman" pitchFamily="18" charset="0"/>
              </a:rPr>
              <a:t>Security Engineer</a:t>
            </a:r>
          </a:p>
        </p:txBody>
      </p:sp>
      <p:sp>
        <p:nvSpPr>
          <p:cNvPr id="367635" name="Line 19"/>
          <p:cNvSpPr>
            <a:spLocks noChangeShapeType="1"/>
          </p:cNvSpPr>
          <p:nvPr/>
        </p:nvSpPr>
        <p:spPr bwMode="auto">
          <a:xfrm>
            <a:off x="381000" y="1819275"/>
            <a:ext cx="0" cy="3886200"/>
          </a:xfrm>
          <a:prstGeom prst="line">
            <a:avLst/>
          </a:prstGeom>
          <a:noFill/>
          <a:ln w="76200">
            <a:solidFill>
              <a:schemeClr val="tx1"/>
            </a:solidFill>
            <a:round/>
            <a:headEnd type="arrow" w="med" len="med"/>
            <a:tailEnd type="arrow" w="med" len="med"/>
          </a:ln>
          <a:effectLst/>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8689" name="Text Box 20"/>
          <p:cNvSpPr txBox="1">
            <a:spLocks noChangeArrowheads="1"/>
          </p:cNvSpPr>
          <p:nvPr/>
        </p:nvSpPr>
        <p:spPr bwMode="auto">
          <a:xfrm>
            <a:off x="0" y="1438275"/>
            <a:ext cx="831850" cy="304800"/>
          </a:xfrm>
          <a:prstGeom prst="rect">
            <a:avLst/>
          </a:prstGeom>
          <a:noFill/>
          <a:ln w="9525">
            <a:noFill/>
            <a:miter lim="800000"/>
            <a:headEnd/>
            <a:tailEnd/>
          </a:ln>
        </p:spPr>
        <p:txBody>
          <a:bodyPr wrap="none">
            <a:spAutoFit/>
          </a:bodyPr>
          <a:lstStyle/>
          <a:p>
            <a:r>
              <a:rPr lang="en-US" altLang="ja-JP" sz="1400" b="1" u="sng">
                <a:solidFill>
                  <a:schemeClr val="tx1"/>
                </a:solidFill>
                <a:latin typeface="Arial Narrow" pitchFamily="34" charset="0"/>
              </a:rPr>
              <a:t>Business</a:t>
            </a:r>
          </a:p>
        </p:txBody>
      </p:sp>
      <p:sp>
        <p:nvSpPr>
          <p:cNvPr id="367637" name="Line 21"/>
          <p:cNvSpPr>
            <a:spLocks noChangeShapeType="1"/>
          </p:cNvSpPr>
          <p:nvPr/>
        </p:nvSpPr>
        <p:spPr bwMode="auto">
          <a:xfrm>
            <a:off x="76200" y="3800475"/>
            <a:ext cx="685800" cy="0"/>
          </a:xfrm>
          <a:prstGeom prst="line">
            <a:avLst/>
          </a:prstGeom>
          <a:noFill/>
          <a:ln w="76200">
            <a:solidFill>
              <a:schemeClr val="tx1"/>
            </a:solidFill>
            <a:round/>
            <a:headEnd/>
            <a:tailEnd/>
          </a:ln>
          <a:effectLst/>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8691" name="AutoShape 22"/>
          <p:cNvSpPr>
            <a:spLocks noChangeArrowheads="1"/>
          </p:cNvSpPr>
          <p:nvPr/>
        </p:nvSpPr>
        <p:spPr bwMode="auto">
          <a:xfrm>
            <a:off x="1828800" y="1057275"/>
            <a:ext cx="990600" cy="533400"/>
          </a:xfrm>
          <a:prstGeom prst="chevron">
            <a:avLst>
              <a:gd name="adj" fmla="val 37401"/>
            </a:avLst>
          </a:prstGeom>
          <a:solidFill>
            <a:srgbClr val="EAEAEA"/>
          </a:solidFill>
          <a:ln w="9525">
            <a:solidFill>
              <a:schemeClr val="tx1"/>
            </a:solidFill>
            <a:miter lim="800000"/>
            <a:headEnd/>
            <a:tailEnd/>
          </a:ln>
        </p:spPr>
        <p:txBody>
          <a:bodyPr wrap="none" anchor="ctr"/>
          <a:lstStyle/>
          <a:p>
            <a:pPr algn="ctr"/>
            <a:r>
              <a:rPr lang="ko-KR" altLang="en-US" sz="1400">
                <a:solidFill>
                  <a:schemeClr val="tx1"/>
                </a:solidFill>
                <a:latin typeface="Times New Roman" pitchFamily="18" charset="0"/>
              </a:rPr>
              <a:t>    제안단계 </a:t>
            </a:r>
            <a:endParaRPr lang="en-US" altLang="ja-JP" sz="1400">
              <a:solidFill>
                <a:schemeClr val="tx1"/>
              </a:solidFill>
              <a:latin typeface="Times New Roman" pitchFamily="18" charset="0"/>
            </a:endParaRPr>
          </a:p>
        </p:txBody>
      </p:sp>
      <p:sp>
        <p:nvSpPr>
          <p:cNvPr id="367639" name="Text Box 23"/>
          <p:cNvSpPr txBox="1">
            <a:spLocks noChangeArrowheads="1"/>
          </p:cNvSpPr>
          <p:nvPr/>
        </p:nvSpPr>
        <p:spPr bwMode="auto">
          <a:xfrm>
            <a:off x="152400" y="165100"/>
            <a:ext cx="5507038" cy="523875"/>
          </a:xfrm>
          <a:prstGeom prst="rect">
            <a:avLst/>
          </a:prstGeom>
          <a:noFill/>
          <a:ln w="6350">
            <a:noFill/>
            <a:miter lim="800000"/>
            <a:headEnd/>
            <a:tailEnd/>
          </a:ln>
          <a:effectLst/>
        </p:spPr>
        <p:txBody>
          <a:bodyPr wrap="none">
            <a:spAutoFit/>
          </a:bodyPr>
          <a:lstStyle/>
          <a:p>
            <a:pPr>
              <a:defRPr/>
            </a:pPr>
            <a:r>
              <a:rPr lang="ja-JP" altLang="en-US" sz="2800" b="1" dirty="0">
                <a:solidFill>
                  <a:srgbClr val="333333"/>
                </a:solidFill>
                <a:effectLst>
                  <a:outerShdw blurRad="38100" dist="38100" dir="2700000" algn="tl">
                    <a:srgbClr val="C0C0C0"/>
                  </a:outerShdw>
                </a:effectLst>
                <a:latin typeface="+mn-ea"/>
                <a:ea typeface="+mn-ea"/>
              </a:rPr>
              <a:t>직종소개（</a:t>
            </a:r>
            <a:r>
              <a:rPr lang="en-US" altLang="ja-JP" sz="2800" b="1" dirty="0">
                <a:solidFill>
                  <a:srgbClr val="333333"/>
                </a:solidFill>
                <a:effectLst>
                  <a:outerShdw blurRad="38100" dist="38100" dir="2700000" algn="tl">
                    <a:srgbClr val="C0C0C0"/>
                  </a:outerShdw>
                </a:effectLst>
                <a:latin typeface="+mj-lt"/>
                <a:ea typeface="+mn-ea"/>
              </a:rPr>
              <a:t>NSSOL</a:t>
            </a:r>
            <a:r>
              <a:rPr lang="ko-KR" altLang="en-US" sz="2800" b="1" dirty="0">
                <a:solidFill>
                  <a:srgbClr val="333333"/>
                </a:solidFill>
                <a:effectLst>
                  <a:outerShdw blurRad="38100" dist="38100" dir="2700000" algn="tl">
                    <a:srgbClr val="C0C0C0"/>
                  </a:outerShdw>
                </a:effectLst>
                <a:latin typeface="+mn-ea"/>
                <a:ea typeface="+mn-ea"/>
              </a:rPr>
              <a:t>의 </a:t>
            </a:r>
            <a:r>
              <a:rPr lang="en-US" altLang="ja-JP" sz="2800" b="1" dirty="0">
                <a:solidFill>
                  <a:srgbClr val="333333"/>
                </a:solidFill>
                <a:effectLst>
                  <a:outerShdw blurRad="38100" dist="38100" dir="2700000" algn="tl">
                    <a:srgbClr val="C0C0C0"/>
                  </a:outerShdw>
                </a:effectLst>
                <a:latin typeface="+mj-lt"/>
                <a:ea typeface="+mn-ea"/>
              </a:rPr>
              <a:t>ITSS</a:t>
            </a:r>
            <a:r>
              <a:rPr lang="en-US" altLang="ja-JP" sz="2800" b="1" dirty="0">
                <a:solidFill>
                  <a:srgbClr val="333333"/>
                </a:solidFill>
                <a:effectLst>
                  <a:outerShdw blurRad="38100" dist="38100" dir="2700000" algn="tl">
                    <a:srgbClr val="C0C0C0"/>
                  </a:outerShdw>
                </a:effectLst>
                <a:latin typeface="+mn-ea"/>
                <a:ea typeface="+mn-ea"/>
              </a:rPr>
              <a:t> </a:t>
            </a:r>
            <a:r>
              <a:rPr lang="ko-KR" altLang="en-US" sz="2800" b="1" dirty="0">
                <a:solidFill>
                  <a:srgbClr val="333333"/>
                </a:solidFill>
                <a:effectLst>
                  <a:outerShdw blurRad="38100" dist="38100" dir="2700000" algn="tl">
                    <a:srgbClr val="C0C0C0"/>
                  </a:outerShdw>
                </a:effectLst>
                <a:latin typeface="+mn-ea"/>
                <a:ea typeface="+mn-ea"/>
              </a:rPr>
              <a:t>베이스</a:t>
            </a:r>
            <a:r>
              <a:rPr lang="ja-JP" altLang="en-US" sz="2800" b="1" dirty="0">
                <a:solidFill>
                  <a:srgbClr val="333333"/>
                </a:solidFill>
                <a:effectLst>
                  <a:outerShdw blurRad="38100" dist="38100" dir="2700000" algn="tl">
                    <a:srgbClr val="C0C0C0"/>
                  </a:outerShdw>
                </a:effectLst>
                <a:latin typeface="+mn-ea"/>
                <a:ea typeface="+mn-ea"/>
              </a:rPr>
              <a:t>）</a:t>
            </a:r>
            <a:endParaRPr lang="en-US" altLang="ja-JP" sz="2800" b="1" dirty="0">
              <a:solidFill>
                <a:srgbClr val="333333"/>
              </a:solidFill>
              <a:effectLst>
                <a:outerShdw blurRad="38100" dist="38100" dir="2700000" algn="tl">
                  <a:srgbClr val="C0C0C0"/>
                </a:outerShdw>
              </a:effectLst>
              <a:latin typeface="+mn-ea"/>
              <a:ea typeface="+mn-ea"/>
            </a:endParaRPr>
          </a:p>
        </p:txBody>
      </p:sp>
      <p:sp>
        <p:nvSpPr>
          <p:cNvPr id="28693" name="Rectangle 5"/>
          <p:cNvSpPr>
            <a:spLocks noChangeArrowheads="1"/>
          </p:cNvSpPr>
          <p:nvPr/>
        </p:nvSpPr>
        <p:spPr bwMode="auto">
          <a:xfrm>
            <a:off x="7629525" y="3924300"/>
            <a:ext cx="1343025" cy="2085975"/>
          </a:xfrm>
          <a:prstGeom prst="rect">
            <a:avLst/>
          </a:prstGeom>
          <a:solidFill>
            <a:srgbClr val="4D4D4D">
              <a:alpha val="50195"/>
            </a:srgbClr>
          </a:solidFill>
          <a:ln w="9525">
            <a:solidFill>
              <a:schemeClr val="tx1"/>
            </a:solidFill>
            <a:miter lim="800000"/>
            <a:headEnd/>
            <a:tailEnd/>
          </a:ln>
        </p:spPr>
        <p:txBody>
          <a:bodyPr wrap="none" anchor="ctr"/>
          <a:lstStyle/>
          <a:p>
            <a:pPr algn="ctr"/>
            <a:r>
              <a:rPr lang="en-US" altLang="ja-JP">
                <a:solidFill>
                  <a:srgbClr val="333333"/>
                </a:solidFill>
                <a:latin typeface="Times New Roman" pitchFamily="18" charset="0"/>
              </a:rPr>
              <a:t>Service</a:t>
            </a:r>
          </a:p>
          <a:p>
            <a:pPr algn="ctr"/>
            <a:r>
              <a:rPr lang="en-US" altLang="ja-JP">
                <a:solidFill>
                  <a:srgbClr val="333333"/>
                </a:solidFill>
                <a:latin typeface="Times New Roman" pitchFamily="18" charset="0"/>
              </a:rPr>
              <a:t>Delivery</a:t>
            </a:r>
          </a:p>
          <a:p>
            <a:pPr algn="ctr"/>
            <a:r>
              <a:rPr lang="en-US" altLang="ja-JP">
                <a:solidFill>
                  <a:srgbClr val="333333"/>
                </a:solidFill>
                <a:latin typeface="Times New Roman" pitchFamily="18" charset="0"/>
              </a:rPr>
              <a:t>Manager</a:t>
            </a:r>
          </a:p>
        </p:txBody>
      </p:sp>
      <p:sp>
        <p:nvSpPr>
          <p:cNvPr id="28694" name="Rectangle 30"/>
          <p:cNvSpPr>
            <a:spLocks noChangeArrowheads="1"/>
          </p:cNvSpPr>
          <p:nvPr/>
        </p:nvSpPr>
        <p:spPr bwMode="auto">
          <a:xfrm>
            <a:off x="7629525" y="2270125"/>
            <a:ext cx="1343025" cy="1887538"/>
          </a:xfrm>
          <a:prstGeom prst="rect">
            <a:avLst/>
          </a:prstGeom>
          <a:solidFill>
            <a:schemeClr val="folHlink">
              <a:alpha val="50195"/>
            </a:schemeClr>
          </a:solidFill>
          <a:ln w="9525">
            <a:solidFill>
              <a:schemeClr val="tx1"/>
            </a:solidFill>
            <a:miter lim="800000"/>
            <a:headEnd/>
            <a:tailEnd/>
          </a:ln>
        </p:spPr>
        <p:txBody>
          <a:bodyPr wrap="none" anchor="ctr"/>
          <a:lstStyle/>
          <a:p>
            <a:pPr algn="ctr"/>
            <a:r>
              <a:rPr lang="en-US" altLang="ja-JP">
                <a:solidFill>
                  <a:srgbClr val="333333"/>
                </a:solidFill>
                <a:latin typeface="Times New Roman" pitchFamily="18" charset="0"/>
              </a:rPr>
              <a:t>Customer</a:t>
            </a:r>
          </a:p>
          <a:p>
            <a:pPr algn="ctr"/>
            <a:r>
              <a:rPr lang="en-US" altLang="ja-JP">
                <a:solidFill>
                  <a:srgbClr val="333333"/>
                </a:solidFill>
                <a:latin typeface="Times New Roman" pitchFamily="18" charset="0"/>
              </a:rPr>
              <a:t>Service</a:t>
            </a:r>
          </a:p>
        </p:txBody>
      </p:sp>
      <p:sp>
        <p:nvSpPr>
          <p:cNvPr id="24" name="角丸四角形 23"/>
          <p:cNvSpPr/>
          <p:nvPr/>
        </p:nvSpPr>
        <p:spPr bwMode="auto">
          <a:xfrm>
            <a:off x="787400" y="1638300"/>
            <a:ext cx="8204200" cy="711200"/>
          </a:xfrm>
          <a:prstGeom prst="roundRect">
            <a:avLst/>
          </a:prstGeom>
          <a:noFill/>
          <a:ln w="47625" cap="flat" cmpd="sng" algn="ctr">
            <a:solidFill>
              <a:srgbClr val="FF0000"/>
            </a:solidFill>
            <a:prstDash val="dash"/>
            <a:round/>
            <a:headEnd type="none" w="med" len="med"/>
            <a:tailEnd type="none" w="med" len="med"/>
          </a:ln>
          <a:effectLst/>
        </p:spPr>
        <p:txBody>
          <a:bodyPr lIns="35941" tIns="35941" rIns="35941" bIns="35941" anchor="ctr"/>
          <a:lstStyle/>
          <a:p>
            <a:pPr algn="ctr">
              <a:lnSpc>
                <a:spcPct val="90000"/>
              </a:lnSpc>
              <a:defRPr/>
            </a:pPr>
            <a:endParaRPr lang="ja-JP" altLang="en-US">
              <a:effectLst>
                <a:outerShdw blurRad="38100" dist="38100" dir="2700000" algn="tl">
                  <a:srgbClr val="C0C0C0"/>
                </a:outerShdw>
              </a:effectLst>
            </a:endParaRPr>
          </a:p>
        </p:txBody>
      </p:sp>
      <p:sp>
        <p:nvSpPr>
          <p:cNvPr id="25" name="角丸四角形 24"/>
          <p:cNvSpPr/>
          <p:nvPr/>
        </p:nvSpPr>
        <p:spPr bwMode="auto">
          <a:xfrm>
            <a:off x="3975100" y="2654300"/>
            <a:ext cx="3835400" cy="3454400"/>
          </a:xfrm>
          <a:prstGeom prst="roundRect">
            <a:avLst/>
          </a:prstGeom>
          <a:noFill/>
          <a:ln w="47625" cap="flat" cmpd="sng" algn="ctr">
            <a:solidFill>
              <a:srgbClr val="FF0000"/>
            </a:solidFill>
            <a:prstDash val="dash"/>
            <a:round/>
            <a:headEnd type="none" w="med" len="med"/>
            <a:tailEnd type="none" w="med" len="med"/>
          </a:ln>
          <a:effectLst/>
        </p:spPr>
        <p:txBody>
          <a:bodyPr lIns="35941" tIns="35941" rIns="35941" bIns="35941" anchor="ctr"/>
          <a:lstStyle/>
          <a:p>
            <a:pPr algn="ctr">
              <a:lnSpc>
                <a:spcPct val="90000"/>
              </a:lnSpc>
              <a:defRPr/>
            </a:pPr>
            <a:endParaRPr lang="ja-JP" altLang="en-US">
              <a:effectLst>
                <a:outerShdw blurRad="38100" dist="38100" dir="2700000" algn="tl">
                  <a:srgbClr val="C0C0C0"/>
                </a:outerShdw>
              </a:effectLst>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2"/>
          <p:cNvSpPr>
            <a:spLocks noChangeArrowheads="1"/>
          </p:cNvSpPr>
          <p:nvPr/>
        </p:nvSpPr>
        <p:spPr bwMode="auto">
          <a:xfrm>
            <a:off x="376238" y="2206625"/>
            <a:ext cx="3848100" cy="1425575"/>
          </a:xfrm>
          <a:prstGeom prst="rect">
            <a:avLst/>
          </a:prstGeom>
          <a:solidFill>
            <a:schemeClr val="bg2"/>
          </a:solidFill>
          <a:ln w="38100">
            <a:solidFill>
              <a:schemeClr val="bg2"/>
            </a:solidFill>
            <a:miter lim="800000"/>
            <a:headEnd/>
            <a:tailEnd/>
          </a:ln>
        </p:spPr>
        <p:txBody>
          <a:bodyPr wrap="none" anchor="ctr"/>
          <a:lstStyle/>
          <a:p>
            <a:pPr algn="ctr">
              <a:defRPr/>
            </a:pPr>
            <a:r>
              <a:rPr lang="ja-JP" altLang="en-US" sz="4800" b="1" dirty="0">
                <a:solidFill>
                  <a:schemeClr val="bg1"/>
                </a:solidFill>
                <a:latin typeface="+mj-lt"/>
                <a:ea typeface="Gulim" pitchFamily="34" charset="-127"/>
              </a:rPr>
              <a:t>ＳＥ</a:t>
            </a:r>
            <a:r>
              <a:rPr lang="ko-KR" altLang="en-US" sz="4800" b="1" dirty="0">
                <a:effectLst>
                  <a:outerShdw blurRad="38100" dist="38100" dir="2700000" algn="tl">
                    <a:srgbClr val="000000"/>
                  </a:outerShdw>
                </a:effectLst>
                <a:latin typeface="Gulim" pitchFamily="34" charset="-127"/>
                <a:ea typeface="Gulim" pitchFamily="34" charset="-127"/>
              </a:rPr>
              <a:t> </a:t>
            </a:r>
            <a:r>
              <a:rPr lang="ko-KR" altLang="en-US" sz="4800" b="1" dirty="0">
                <a:effectLst>
                  <a:outerShdw blurRad="38100" dist="38100" dir="2700000" algn="tl">
                    <a:srgbClr val="000000"/>
                  </a:outerShdw>
                </a:effectLst>
                <a:latin typeface="+mn-ea"/>
                <a:ea typeface="+mn-ea"/>
              </a:rPr>
              <a:t>란 </a:t>
            </a:r>
            <a:r>
              <a:rPr lang="ja-JP" altLang="en-US" sz="4800" b="1" dirty="0">
                <a:solidFill>
                  <a:schemeClr val="bg1"/>
                </a:solidFill>
                <a:latin typeface="+mn-ea"/>
                <a:ea typeface="+mn-ea"/>
              </a:rPr>
              <a:t>？</a:t>
            </a:r>
            <a:endParaRPr lang="en-US" altLang="ja-JP" sz="4800" b="1" dirty="0">
              <a:solidFill>
                <a:schemeClr val="bg1"/>
              </a:solidFill>
              <a:latin typeface="+mn-ea"/>
              <a:ea typeface="+mn-ea"/>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ChangeArrowheads="1"/>
          </p:cNvSpPr>
          <p:nvPr/>
        </p:nvSpPr>
        <p:spPr bwMode="auto">
          <a:xfrm>
            <a:off x="1062038" y="857250"/>
            <a:ext cx="3594100" cy="2519363"/>
          </a:xfrm>
          <a:prstGeom prst="rect">
            <a:avLst/>
          </a:prstGeom>
          <a:gradFill rotWithShape="0">
            <a:gsLst>
              <a:gs pos="0">
                <a:srgbClr val="FFFFFF"/>
              </a:gs>
              <a:gs pos="100000">
                <a:srgbClr val="DDDDDD"/>
              </a:gs>
            </a:gsLst>
            <a:path path="shape">
              <a:fillToRect l="50000" t="50000" r="50000" b="50000"/>
            </a:path>
          </a:gradFill>
          <a:ln w="38100">
            <a:solidFill>
              <a:schemeClr val="bg2"/>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231428" name="Rectangle 4"/>
          <p:cNvSpPr>
            <a:spLocks noChangeArrowheads="1"/>
          </p:cNvSpPr>
          <p:nvPr/>
        </p:nvSpPr>
        <p:spPr bwMode="auto">
          <a:xfrm>
            <a:off x="1062038" y="3305175"/>
            <a:ext cx="3582987" cy="2519363"/>
          </a:xfrm>
          <a:prstGeom prst="rect">
            <a:avLst/>
          </a:prstGeom>
          <a:gradFill rotWithShape="0">
            <a:gsLst>
              <a:gs pos="0">
                <a:srgbClr val="FFFFFF"/>
              </a:gs>
              <a:gs pos="100000">
                <a:srgbClr val="DDDDDD"/>
              </a:gs>
            </a:gsLst>
            <a:path path="shape">
              <a:fillToRect l="50000" t="50000" r="50000" b="50000"/>
            </a:path>
          </a:gradFill>
          <a:ln w="38100">
            <a:solidFill>
              <a:schemeClr val="bg2"/>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0724" name="Text Box 7"/>
          <p:cNvSpPr txBox="1">
            <a:spLocks noChangeArrowheads="1"/>
          </p:cNvSpPr>
          <p:nvPr/>
        </p:nvSpPr>
        <p:spPr bwMode="auto">
          <a:xfrm>
            <a:off x="358278" y="1089848"/>
            <a:ext cx="615950" cy="2006600"/>
          </a:xfrm>
          <a:prstGeom prst="rect">
            <a:avLst/>
          </a:prstGeom>
          <a:noFill/>
          <a:ln w="6350">
            <a:noFill/>
            <a:miter lim="800000"/>
            <a:headEnd/>
            <a:tailEnd/>
          </a:ln>
        </p:spPr>
        <p:txBody>
          <a:bodyPr vert="eaVert" wrap="none">
            <a:spAutoFit/>
          </a:bodyPr>
          <a:lstStyle/>
          <a:p>
            <a:pPr algn="ctr"/>
            <a:r>
              <a:rPr lang="ko-KR" altLang="en-US" sz="2800" dirty="0">
                <a:solidFill>
                  <a:schemeClr val="tx1"/>
                </a:solidFill>
                <a:latin typeface="Gulim" pitchFamily="34" charset="-127"/>
                <a:ea typeface="Gulim" pitchFamily="34" charset="-127"/>
              </a:rPr>
              <a:t>개념의 세계</a:t>
            </a:r>
            <a:endParaRPr lang="ja-JP" altLang="en-US" sz="2800" dirty="0">
              <a:solidFill>
                <a:schemeClr val="tx1"/>
              </a:solidFill>
              <a:latin typeface="Gulim" pitchFamily="34" charset="-127"/>
              <a:ea typeface="Gulim" pitchFamily="34" charset="-127"/>
            </a:endParaRPr>
          </a:p>
        </p:txBody>
      </p:sp>
      <p:sp>
        <p:nvSpPr>
          <p:cNvPr id="30725" name="Text Box 8"/>
          <p:cNvSpPr txBox="1">
            <a:spLocks noChangeArrowheads="1"/>
          </p:cNvSpPr>
          <p:nvPr/>
        </p:nvSpPr>
        <p:spPr bwMode="auto">
          <a:xfrm>
            <a:off x="343005" y="3589835"/>
            <a:ext cx="615950" cy="2008188"/>
          </a:xfrm>
          <a:prstGeom prst="rect">
            <a:avLst/>
          </a:prstGeom>
          <a:noFill/>
          <a:ln w="6350">
            <a:noFill/>
            <a:miter lim="800000"/>
            <a:headEnd/>
            <a:tailEnd/>
          </a:ln>
        </p:spPr>
        <p:txBody>
          <a:bodyPr vert="eaVert" wrap="none">
            <a:spAutoFit/>
          </a:bodyPr>
          <a:lstStyle/>
          <a:p>
            <a:pPr algn="ctr"/>
            <a:r>
              <a:rPr lang="ko-KR" altLang="en-US" sz="2800" dirty="0">
                <a:solidFill>
                  <a:schemeClr val="tx1"/>
                </a:solidFill>
                <a:latin typeface="Gulim" pitchFamily="34" charset="-127"/>
                <a:ea typeface="Gulim" pitchFamily="34" charset="-127"/>
              </a:rPr>
              <a:t>실체의 세계</a:t>
            </a:r>
            <a:endParaRPr lang="ja-JP" altLang="en-US" sz="2800" dirty="0">
              <a:solidFill>
                <a:schemeClr val="tx1"/>
              </a:solidFill>
              <a:latin typeface="Gulim" pitchFamily="34" charset="-127"/>
              <a:ea typeface="Gulim" pitchFamily="34" charset="-127"/>
            </a:endParaRPr>
          </a:p>
        </p:txBody>
      </p:sp>
      <p:sp>
        <p:nvSpPr>
          <p:cNvPr id="30726" name="Text Box 9"/>
          <p:cNvSpPr txBox="1">
            <a:spLocks noChangeArrowheads="1"/>
          </p:cNvSpPr>
          <p:nvPr/>
        </p:nvSpPr>
        <p:spPr bwMode="auto">
          <a:xfrm>
            <a:off x="1859761" y="5784745"/>
            <a:ext cx="2100255" cy="523220"/>
          </a:xfrm>
          <a:prstGeom prst="rect">
            <a:avLst/>
          </a:prstGeom>
          <a:noFill/>
          <a:ln w="6350">
            <a:noFill/>
            <a:miter lim="800000"/>
            <a:headEnd/>
            <a:tailEnd/>
          </a:ln>
        </p:spPr>
        <p:txBody>
          <a:bodyPr wrap="none">
            <a:spAutoFit/>
          </a:bodyPr>
          <a:lstStyle/>
          <a:p>
            <a:pPr algn="ctr"/>
            <a:r>
              <a:rPr lang="ko-KR" altLang="en-US" sz="2800" dirty="0" smtClean="0">
                <a:solidFill>
                  <a:schemeClr val="tx1"/>
                </a:solidFill>
                <a:latin typeface="Gulim" pitchFamily="34" charset="-127"/>
                <a:ea typeface="Gulim" pitchFamily="34" charset="-127"/>
              </a:rPr>
              <a:t>사</a:t>
            </a:r>
            <a:r>
              <a:rPr lang="ko-KR" altLang="en-US" sz="2800" dirty="0">
                <a:solidFill>
                  <a:schemeClr val="tx1"/>
                </a:solidFill>
                <a:latin typeface="Gulim" pitchFamily="34" charset="-127"/>
                <a:ea typeface="Gulim" pitchFamily="34" charset="-127"/>
              </a:rPr>
              <a:t>람</a:t>
            </a:r>
            <a:r>
              <a:rPr lang="ko-KR" altLang="en-US" sz="2800" dirty="0" smtClean="0">
                <a:solidFill>
                  <a:schemeClr val="tx1"/>
                </a:solidFill>
                <a:latin typeface="Gulim" pitchFamily="34" charset="-127"/>
                <a:ea typeface="Gulim" pitchFamily="34" charset="-127"/>
              </a:rPr>
              <a:t>의 </a:t>
            </a:r>
            <a:r>
              <a:rPr lang="ko-KR" altLang="en-US" sz="2800" dirty="0">
                <a:solidFill>
                  <a:schemeClr val="tx1"/>
                </a:solidFill>
                <a:latin typeface="Gulim" pitchFamily="34" charset="-127"/>
                <a:ea typeface="Gulim" pitchFamily="34" charset="-127"/>
              </a:rPr>
              <a:t>세계</a:t>
            </a:r>
            <a:endParaRPr lang="ja-JP" altLang="en-US" sz="2800" dirty="0">
              <a:solidFill>
                <a:schemeClr val="tx1"/>
              </a:solidFill>
              <a:latin typeface="Gulim" pitchFamily="34" charset="-127"/>
              <a:ea typeface="Gulim" pitchFamily="34" charset="-127"/>
            </a:endParaRPr>
          </a:p>
        </p:txBody>
      </p:sp>
      <p:sp>
        <p:nvSpPr>
          <p:cNvPr id="30727" name="Text Box 10"/>
          <p:cNvSpPr txBox="1">
            <a:spLocks noChangeArrowheads="1"/>
          </p:cNvSpPr>
          <p:nvPr/>
        </p:nvSpPr>
        <p:spPr bwMode="auto">
          <a:xfrm>
            <a:off x="5200650" y="5759345"/>
            <a:ext cx="2517775" cy="523875"/>
          </a:xfrm>
          <a:prstGeom prst="rect">
            <a:avLst/>
          </a:prstGeom>
          <a:noFill/>
          <a:ln w="6350">
            <a:noFill/>
            <a:miter lim="800000"/>
            <a:headEnd/>
            <a:tailEnd/>
          </a:ln>
        </p:spPr>
        <p:txBody>
          <a:bodyPr wrap="none">
            <a:spAutoFit/>
          </a:bodyPr>
          <a:lstStyle/>
          <a:p>
            <a:pPr algn="ctr"/>
            <a:r>
              <a:rPr lang="ko-KR" altLang="en-US" sz="2800">
                <a:solidFill>
                  <a:schemeClr val="tx1"/>
                </a:solidFill>
                <a:latin typeface="Gulim" pitchFamily="34" charset="-127"/>
                <a:ea typeface="Gulim" pitchFamily="34" charset="-127"/>
              </a:rPr>
              <a:t>컴퓨터의 세계</a:t>
            </a:r>
            <a:endParaRPr lang="ja-JP" altLang="en-US" sz="2800">
              <a:solidFill>
                <a:schemeClr val="tx1"/>
              </a:solidFill>
              <a:latin typeface="Gulim" pitchFamily="34" charset="-127"/>
              <a:ea typeface="Gulim" pitchFamily="34" charset="-127"/>
            </a:endParaRPr>
          </a:p>
        </p:txBody>
      </p:sp>
      <p:sp>
        <p:nvSpPr>
          <p:cNvPr id="231435" name="Rectangle 11"/>
          <p:cNvSpPr>
            <a:spLocks noGrp="1" noChangeArrowheads="1"/>
          </p:cNvSpPr>
          <p:nvPr>
            <p:ph type="title" idx="4294967295"/>
          </p:nvPr>
        </p:nvSpPr>
        <p:spPr>
          <a:xfrm>
            <a:off x="0" y="85725"/>
            <a:ext cx="3786188" cy="523875"/>
          </a:xfrm>
        </p:spPr>
        <p:txBody>
          <a:bodyPr wrap="none" anchor="t">
            <a:spAutoFit/>
          </a:bodyPr>
          <a:lstStyle/>
          <a:p>
            <a:pPr eaLnBrk="1" hangingPunct="1">
              <a:defRPr/>
            </a:pPr>
            <a:r>
              <a:rPr lang="en-US" altLang="ja-JP" sz="2800" b="1" dirty="0" smtClean="0">
                <a:solidFill>
                  <a:schemeClr val="tx1">
                    <a:lumMod val="95000"/>
                    <a:lumOff val="5000"/>
                  </a:schemeClr>
                </a:solidFill>
                <a:effectLst>
                  <a:outerShdw blurRad="38100" dist="38100" dir="2700000" algn="tl">
                    <a:srgbClr val="C0C0C0"/>
                  </a:outerShdw>
                </a:effectLst>
              </a:rPr>
              <a:t>SE</a:t>
            </a:r>
            <a:r>
              <a:rPr lang="ko-KR" altLang="en-US" sz="2800" b="1" dirty="0" smtClean="0">
                <a:solidFill>
                  <a:schemeClr val="tx1">
                    <a:lumMod val="95000"/>
                    <a:lumOff val="5000"/>
                  </a:schemeClr>
                </a:solidFill>
                <a:effectLst>
                  <a:outerShdw blurRad="38100" dist="38100" dir="2700000" algn="tl">
                    <a:srgbClr val="C0C0C0"/>
                  </a:outerShdw>
                </a:effectLst>
              </a:rPr>
              <a:t>의  업무</a:t>
            </a:r>
            <a:r>
              <a:rPr lang="ja-JP" altLang="en-US" sz="2800" b="1" dirty="0" smtClean="0">
                <a:solidFill>
                  <a:schemeClr val="tx1">
                    <a:lumMod val="95000"/>
                    <a:lumOff val="5000"/>
                  </a:schemeClr>
                </a:solidFill>
                <a:effectLst>
                  <a:outerShdw blurRad="38100" dist="38100" dir="2700000" algn="tl">
                    <a:srgbClr val="C0C0C0"/>
                  </a:outerShdw>
                </a:effectLst>
              </a:rPr>
              <a:t> </a:t>
            </a:r>
            <a:r>
              <a:rPr lang="en-US" altLang="ja-JP" sz="2800" b="1" dirty="0" smtClean="0">
                <a:solidFill>
                  <a:schemeClr val="tx1">
                    <a:lumMod val="95000"/>
                    <a:lumOff val="5000"/>
                  </a:schemeClr>
                </a:solidFill>
                <a:effectLst>
                  <a:outerShdw blurRad="38100" dist="38100" dir="2700000" algn="tl">
                    <a:srgbClr val="C0C0C0"/>
                  </a:outerShdw>
                </a:effectLst>
              </a:rPr>
              <a:t>- </a:t>
            </a:r>
            <a:r>
              <a:rPr lang="ko-KR" altLang="en-US" sz="2800" b="1" dirty="0" smtClean="0">
                <a:solidFill>
                  <a:schemeClr val="tx1">
                    <a:lumMod val="95000"/>
                    <a:lumOff val="5000"/>
                  </a:schemeClr>
                </a:solidFill>
                <a:effectLst>
                  <a:outerShdw blurRad="38100" dist="38100" dir="2700000" algn="tl">
                    <a:srgbClr val="C0C0C0"/>
                  </a:outerShdw>
                </a:effectLst>
              </a:rPr>
              <a:t>이미지상</a:t>
            </a:r>
            <a:endParaRPr lang="ja-JP" altLang="en-US" sz="2800" b="1" dirty="0" smtClean="0">
              <a:solidFill>
                <a:schemeClr val="tx1">
                  <a:lumMod val="95000"/>
                  <a:lumOff val="5000"/>
                </a:schemeClr>
              </a:solidFill>
              <a:effectLst>
                <a:outerShdw blurRad="38100" dist="38100" dir="2700000" algn="tl">
                  <a:srgbClr val="C0C0C0"/>
                </a:outerShdw>
              </a:effectLst>
            </a:endParaRPr>
          </a:p>
        </p:txBody>
      </p:sp>
      <p:sp>
        <p:nvSpPr>
          <p:cNvPr id="231437" name="Text Box 13"/>
          <p:cNvSpPr txBox="1">
            <a:spLocks noChangeArrowheads="1"/>
          </p:cNvSpPr>
          <p:nvPr/>
        </p:nvSpPr>
        <p:spPr bwMode="auto">
          <a:xfrm>
            <a:off x="1408113" y="1330325"/>
            <a:ext cx="2919412" cy="1422400"/>
          </a:xfrm>
          <a:prstGeom prst="rect">
            <a:avLst/>
          </a:prstGeom>
          <a:noFill/>
          <a:ln w="6350">
            <a:noFill/>
            <a:miter lim="800000"/>
            <a:headEnd/>
            <a:tailEnd/>
          </a:ln>
        </p:spPr>
        <p:txBody>
          <a:bodyPr wrap="none">
            <a:spAutoFit/>
          </a:bodyPr>
          <a:lstStyle/>
          <a:p>
            <a:pPr>
              <a:lnSpc>
                <a:spcPct val="90000"/>
              </a:lnSpc>
            </a:pPr>
            <a:r>
              <a:rPr lang="ko-KR" altLang="en-US" sz="3200">
                <a:solidFill>
                  <a:srgbClr val="5F5F5F"/>
                </a:solidFill>
                <a:latin typeface="Gulim" pitchFamily="34" charset="-127"/>
                <a:ea typeface="Gulim" pitchFamily="34" charset="-127"/>
              </a:rPr>
              <a:t>고객이 </a:t>
            </a:r>
            <a:endParaRPr lang="en-US" altLang="ko-KR" sz="3200">
              <a:solidFill>
                <a:srgbClr val="5F5F5F"/>
              </a:solidFill>
              <a:latin typeface="Gulim" pitchFamily="34" charset="-127"/>
              <a:ea typeface="Gulim" pitchFamily="34" charset="-127"/>
            </a:endParaRPr>
          </a:p>
          <a:p>
            <a:pPr>
              <a:lnSpc>
                <a:spcPct val="90000"/>
              </a:lnSpc>
            </a:pPr>
            <a:r>
              <a:rPr lang="ko-KR" altLang="en-US" sz="3200">
                <a:solidFill>
                  <a:srgbClr val="5F5F5F"/>
                </a:solidFill>
                <a:latin typeface="Gulim" pitchFamily="34" charset="-127"/>
                <a:ea typeface="Gulim" pitchFamily="34" charset="-127"/>
              </a:rPr>
              <a:t>실현하고 싶은 </a:t>
            </a:r>
            <a:endParaRPr lang="en-US" altLang="ko-KR" sz="3200">
              <a:solidFill>
                <a:srgbClr val="5F5F5F"/>
              </a:solidFill>
              <a:latin typeface="Gulim" pitchFamily="34" charset="-127"/>
              <a:ea typeface="Gulim" pitchFamily="34" charset="-127"/>
            </a:endParaRPr>
          </a:p>
          <a:p>
            <a:pPr>
              <a:lnSpc>
                <a:spcPct val="90000"/>
              </a:lnSpc>
            </a:pPr>
            <a:r>
              <a:rPr lang="ko-KR" altLang="en-US" sz="3200">
                <a:solidFill>
                  <a:srgbClr val="5F5F5F"/>
                </a:solidFill>
                <a:latin typeface="Gulim" pitchFamily="34" charset="-127"/>
                <a:ea typeface="Gulim" pitchFamily="34" charset="-127"/>
              </a:rPr>
              <a:t>것은</a:t>
            </a:r>
            <a:r>
              <a:rPr lang="ja-JP" altLang="en-US" sz="3200">
                <a:solidFill>
                  <a:srgbClr val="5F5F5F"/>
                </a:solidFill>
                <a:latin typeface="Gulim" pitchFamily="34" charset="-127"/>
                <a:ea typeface="Gulim" pitchFamily="34" charset="-127"/>
              </a:rPr>
              <a:t>？</a:t>
            </a:r>
          </a:p>
        </p:txBody>
      </p:sp>
      <p:sp>
        <p:nvSpPr>
          <p:cNvPr id="231438" name="Text Box 14"/>
          <p:cNvSpPr txBox="1">
            <a:spLocks noChangeArrowheads="1"/>
          </p:cNvSpPr>
          <p:nvPr/>
        </p:nvSpPr>
        <p:spPr bwMode="auto">
          <a:xfrm>
            <a:off x="5445125" y="1941513"/>
            <a:ext cx="1098550" cy="641350"/>
          </a:xfrm>
          <a:prstGeom prst="rect">
            <a:avLst/>
          </a:prstGeom>
          <a:noFill/>
          <a:ln w="6350">
            <a:noFill/>
            <a:miter lim="800000"/>
            <a:headEnd/>
            <a:tailEnd/>
          </a:ln>
        </p:spPr>
        <p:txBody>
          <a:bodyPr wrap="none">
            <a:spAutoFit/>
          </a:bodyPr>
          <a:lstStyle/>
          <a:p>
            <a:r>
              <a:rPr lang="ja-JP" altLang="en-US" sz="3600">
                <a:solidFill>
                  <a:schemeClr val="tx1"/>
                </a:solidFill>
                <a:latin typeface="Arial Narrow" pitchFamily="34" charset="0"/>
                <a:ea typeface="HGS創英角ｺﾞｼｯｸUB" pitchFamily="50" charset="-128"/>
              </a:rPr>
              <a:t>設計</a:t>
            </a:r>
          </a:p>
        </p:txBody>
      </p:sp>
      <p:sp>
        <p:nvSpPr>
          <p:cNvPr id="231439" name="Text Box 15"/>
          <p:cNvSpPr txBox="1">
            <a:spLocks noChangeArrowheads="1"/>
          </p:cNvSpPr>
          <p:nvPr/>
        </p:nvSpPr>
        <p:spPr bwMode="auto">
          <a:xfrm>
            <a:off x="5487988" y="4340225"/>
            <a:ext cx="1098550" cy="641350"/>
          </a:xfrm>
          <a:prstGeom prst="rect">
            <a:avLst/>
          </a:prstGeom>
          <a:noFill/>
          <a:ln w="6350">
            <a:noFill/>
            <a:miter lim="800000"/>
            <a:headEnd/>
            <a:tailEnd/>
          </a:ln>
        </p:spPr>
        <p:txBody>
          <a:bodyPr wrap="none">
            <a:spAutoFit/>
          </a:bodyPr>
          <a:lstStyle/>
          <a:p>
            <a:r>
              <a:rPr lang="ja-JP" altLang="en-US" sz="3600">
                <a:solidFill>
                  <a:schemeClr val="tx1"/>
                </a:solidFill>
                <a:latin typeface="Arial Narrow" pitchFamily="34" charset="0"/>
                <a:ea typeface="HGS創英角ｺﾞｼｯｸUB" pitchFamily="50" charset="-128"/>
              </a:rPr>
              <a:t>実装</a:t>
            </a:r>
          </a:p>
        </p:txBody>
      </p:sp>
      <p:sp>
        <p:nvSpPr>
          <p:cNvPr id="231450" name="Rectangle 26"/>
          <p:cNvSpPr>
            <a:spLocks noChangeArrowheads="1"/>
          </p:cNvSpPr>
          <p:nvPr/>
        </p:nvSpPr>
        <p:spPr bwMode="auto">
          <a:xfrm>
            <a:off x="4633913" y="857250"/>
            <a:ext cx="3568700" cy="2447925"/>
          </a:xfrm>
          <a:prstGeom prst="rect">
            <a:avLst/>
          </a:prstGeom>
          <a:gradFill rotWithShape="0">
            <a:gsLst>
              <a:gs pos="0">
                <a:srgbClr val="FFFFFF"/>
              </a:gs>
              <a:gs pos="100000">
                <a:srgbClr val="DDDDDD"/>
              </a:gs>
            </a:gsLst>
            <a:path path="shape">
              <a:fillToRect l="50000" t="50000" r="50000" b="50000"/>
            </a:path>
          </a:gradFill>
          <a:ln w="38100">
            <a:solidFill>
              <a:schemeClr val="bg2"/>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231451" name="Rectangle 27"/>
          <p:cNvSpPr>
            <a:spLocks noChangeArrowheads="1"/>
          </p:cNvSpPr>
          <p:nvPr/>
        </p:nvSpPr>
        <p:spPr bwMode="auto">
          <a:xfrm>
            <a:off x="4632325" y="3305175"/>
            <a:ext cx="3570288" cy="2519363"/>
          </a:xfrm>
          <a:prstGeom prst="rect">
            <a:avLst/>
          </a:prstGeom>
          <a:gradFill rotWithShape="0">
            <a:gsLst>
              <a:gs pos="0">
                <a:srgbClr val="FFFFFF"/>
              </a:gs>
              <a:gs pos="100000">
                <a:srgbClr val="DDDDDD"/>
              </a:gs>
            </a:gsLst>
            <a:path path="shape">
              <a:fillToRect l="50000" t="50000" r="50000" b="50000"/>
            </a:path>
          </a:gradFill>
          <a:ln w="38100">
            <a:solidFill>
              <a:schemeClr val="bg2"/>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231452" name="Text Box 28"/>
          <p:cNvSpPr txBox="1">
            <a:spLocks noChangeArrowheads="1"/>
          </p:cNvSpPr>
          <p:nvPr/>
        </p:nvSpPr>
        <p:spPr bwMode="auto">
          <a:xfrm>
            <a:off x="4857750" y="1476375"/>
            <a:ext cx="2782888" cy="1422400"/>
          </a:xfrm>
          <a:prstGeom prst="rect">
            <a:avLst/>
          </a:prstGeom>
          <a:noFill/>
          <a:ln w="6350">
            <a:noFill/>
            <a:miter lim="800000"/>
            <a:headEnd/>
            <a:tailEnd/>
          </a:ln>
        </p:spPr>
        <p:txBody>
          <a:bodyPr wrap="none">
            <a:spAutoFit/>
          </a:bodyPr>
          <a:lstStyle/>
          <a:p>
            <a:pPr algn="ctr">
              <a:lnSpc>
                <a:spcPct val="90000"/>
              </a:lnSpc>
            </a:pPr>
            <a:r>
              <a:rPr lang="ko-KR" altLang="en-US" sz="3200" dirty="0" smtClean="0">
                <a:solidFill>
                  <a:srgbClr val="5F5F5F"/>
                </a:solidFill>
                <a:latin typeface="Gulim" pitchFamily="34" charset="-127"/>
                <a:ea typeface="Gulim" pitchFamily="34" charset="-127"/>
              </a:rPr>
              <a:t>사</a:t>
            </a:r>
            <a:r>
              <a:rPr lang="ko-KR" altLang="en-US" sz="3200" dirty="0">
                <a:solidFill>
                  <a:srgbClr val="5F5F5F"/>
                </a:solidFill>
                <a:latin typeface="Gulim" pitchFamily="34" charset="-127"/>
                <a:ea typeface="Gulim" pitchFamily="34" charset="-127"/>
              </a:rPr>
              <a:t>람</a:t>
            </a:r>
            <a:r>
              <a:rPr lang="ko-KR" altLang="en-US" sz="3200" dirty="0" smtClean="0">
                <a:solidFill>
                  <a:srgbClr val="5F5F5F"/>
                </a:solidFill>
                <a:latin typeface="Gulim" pitchFamily="34" charset="-127"/>
                <a:ea typeface="Gulim" pitchFamily="34" charset="-127"/>
              </a:rPr>
              <a:t>의 </a:t>
            </a:r>
            <a:r>
              <a:rPr lang="ko-KR" altLang="en-US" sz="3200" dirty="0">
                <a:solidFill>
                  <a:srgbClr val="5F5F5F"/>
                </a:solidFill>
                <a:latin typeface="Gulim" pitchFamily="34" charset="-127"/>
                <a:ea typeface="Gulim" pitchFamily="34" charset="-127"/>
              </a:rPr>
              <a:t>언어를</a:t>
            </a:r>
            <a:endParaRPr lang="ja-JP" altLang="en-US" sz="3200" dirty="0">
              <a:solidFill>
                <a:srgbClr val="5F5F5F"/>
              </a:solidFill>
              <a:latin typeface="Gulim" pitchFamily="34" charset="-127"/>
              <a:ea typeface="Gulim" pitchFamily="34" charset="-127"/>
            </a:endParaRPr>
          </a:p>
          <a:p>
            <a:pPr algn="ctr">
              <a:lnSpc>
                <a:spcPct val="90000"/>
              </a:lnSpc>
            </a:pPr>
            <a:r>
              <a:rPr lang="ko-KR" altLang="en-US" sz="3200" dirty="0">
                <a:solidFill>
                  <a:srgbClr val="5F5F5F"/>
                </a:solidFill>
                <a:latin typeface="Gulim" pitchFamily="34" charset="-127"/>
                <a:ea typeface="Gulim" pitchFamily="34" charset="-127"/>
              </a:rPr>
              <a:t>컴퓨터 언어로</a:t>
            </a:r>
            <a:endParaRPr lang="en-US" altLang="ko-KR" sz="3200" dirty="0">
              <a:solidFill>
                <a:srgbClr val="5F5F5F"/>
              </a:solidFill>
              <a:latin typeface="Gulim" pitchFamily="34" charset="-127"/>
              <a:ea typeface="Gulim" pitchFamily="34" charset="-127"/>
            </a:endParaRPr>
          </a:p>
          <a:p>
            <a:pPr algn="ctr">
              <a:lnSpc>
                <a:spcPct val="90000"/>
              </a:lnSpc>
            </a:pPr>
            <a:r>
              <a:rPr lang="ko-KR" altLang="en-US" sz="3200" dirty="0">
                <a:solidFill>
                  <a:srgbClr val="5F5F5F"/>
                </a:solidFill>
                <a:latin typeface="Gulim" pitchFamily="34" charset="-127"/>
                <a:ea typeface="Gulim" pitchFamily="34" charset="-127"/>
              </a:rPr>
              <a:t>변환</a:t>
            </a:r>
          </a:p>
        </p:txBody>
      </p:sp>
      <p:sp>
        <p:nvSpPr>
          <p:cNvPr id="231453" name="Text Box 29"/>
          <p:cNvSpPr txBox="1">
            <a:spLocks noChangeArrowheads="1"/>
          </p:cNvSpPr>
          <p:nvPr/>
        </p:nvSpPr>
        <p:spPr bwMode="auto">
          <a:xfrm>
            <a:off x="5257800" y="4113213"/>
            <a:ext cx="2371725" cy="979487"/>
          </a:xfrm>
          <a:prstGeom prst="rect">
            <a:avLst/>
          </a:prstGeom>
          <a:noFill/>
          <a:ln w="6350">
            <a:noFill/>
            <a:miter lim="800000"/>
            <a:headEnd/>
            <a:tailEnd/>
          </a:ln>
        </p:spPr>
        <p:txBody>
          <a:bodyPr wrap="none">
            <a:spAutoFit/>
          </a:bodyPr>
          <a:lstStyle/>
          <a:p>
            <a:pPr algn="ctr">
              <a:lnSpc>
                <a:spcPct val="90000"/>
              </a:lnSpc>
            </a:pPr>
            <a:r>
              <a:rPr lang="ko-KR" altLang="en-US" sz="3200">
                <a:solidFill>
                  <a:srgbClr val="5F5F5F"/>
                </a:solidFill>
                <a:latin typeface="Gulim" pitchFamily="34" charset="-127"/>
                <a:ea typeface="Gulim" pitchFamily="34" charset="-127"/>
              </a:rPr>
              <a:t>컴퓨터 </a:t>
            </a:r>
            <a:endParaRPr lang="ja-JP" altLang="en-US" sz="3200">
              <a:solidFill>
                <a:srgbClr val="5F5F5F"/>
              </a:solidFill>
              <a:latin typeface="Gulim" pitchFamily="34" charset="-127"/>
              <a:ea typeface="Gulim" pitchFamily="34" charset="-127"/>
            </a:endParaRPr>
          </a:p>
          <a:p>
            <a:pPr algn="ctr">
              <a:lnSpc>
                <a:spcPct val="90000"/>
              </a:lnSpc>
            </a:pPr>
            <a:r>
              <a:rPr lang="ko-KR" altLang="en-US" sz="3200">
                <a:solidFill>
                  <a:srgbClr val="5F5F5F"/>
                </a:solidFill>
                <a:latin typeface="Gulim" pitchFamily="34" charset="-127"/>
                <a:ea typeface="Gulim" pitchFamily="34" charset="-127"/>
              </a:rPr>
              <a:t>명령의 작성</a:t>
            </a:r>
            <a:endParaRPr lang="ja-JP" altLang="en-US" sz="3200">
              <a:solidFill>
                <a:srgbClr val="5F5F5F"/>
              </a:solidFill>
              <a:latin typeface="Gulim" pitchFamily="34" charset="-127"/>
              <a:ea typeface="Gulim" pitchFamily="34" charset="-127"/>
            </a:endParaRPr>
          </a:p>
        </p:txBody>
      </p:sp>
      <p:sp>
        <p:nvSpPr>
          <p:cNvPr id="231454" name="Text Box 30"/>
          <p:cNvSpPr txBox="1">
            <a:spLocks noChangeArrowheads="1"/>
          </p:cNvSpPr>
          <p:nvPr/>
        </p:nvSpPr>
        <p:spPr bwMode="auto">
          <a:xfrm>
            <a:off x="1181100" y="3756025"/>
            <a:ext cx="2235200" cy="1865313"/>
          </a:xfrm>
          <a:prstGeom prst="rect">
            <a:avLst/>
          </a:prstGeom>
          <a:noFill/>
          <a:ln w="6350">
            <a:noFill/>
            <a:miter lim="800000"/>
            <a:headEnd/>
            <a:tailEnd/>
          </a:ln>
        </p:spPr>
        <p:txBody>
          <a:bodyPr wrap="none">
            <a:spAutoFit/>
          </a:bodyPr>
          <a:lstStyle/>
          <a:p>
            <a:pPr>
              <a:lnSpc>
                <a:spcPct val="90000"/>
              </a:lnSpc>
            </a:pPr>
            <a:r>
              <a:rPr lang="ko-KR" altLang="en-US" sz="3200">
                <a:solidFill>
                  <a:srgbClr val="5F5F5F"/>
                </a:solidFill>
                <a:latin typeface="Gulim" pitchFamily="34" charset="-127"/>
                <a:ea typeface="Gulim" pitchFamily="34" charset="-127"/>
              </a:rPr>
              <a:t>고객의 </a:t>
            </a:r>
            <a:endParaRPr lang="en-US" altLang="ko-KR" sz="3200">
              <a:solidFill>
                <a:srgbClr val="5F5F5F"/>
              </a:solidFill>
              <a:latin typeface="Gulim" pitchFamily="34" charset="-127"/>
              <a:ea typeface="Gulim" pitchFamily="34" charset="-127"/>
            </a:endParaRPr>
          </a:p>
          <a:p>
            <a:pPr>
              <a:lnSpc>
                <a:spcPct val="90000"/>
              </a:lnSpc>
            </a:pPr>
            <a:r>
              <a:rPr lang="ko-KR" altLang="en-US" sz="3200">
                <a:solidFill>
                  <a:srgbClr val="5F5F5F"/>
                </a:solidFill>
                <a:latin typeface="Gulim" pitchFamily="34" charset="-127"/>
                <a:ea typeface="Gulim" pitchFamily="34" charset="-127"/>
              </a:rPr>
              <a:t>요구사항이</a:t>
            </a:r>
            <a:endParaRPr lang="en-US" altLang="ko-KR" sz="3200">
              <a:solidFill>
                <a:srgbClr val="5F5F5F"/>
              </a:solidFill>
              <a:latin typeface="Gulim" pitchFamily="34" charset="-127"/>
              <a:ea typeface="Gulim" pitchFamily="34" charset="-127"/>
            </a:endParaRPr>
          </a:p>
          <a:p>
            <a:pPr>
              <a:lnSpc>
                <a:spcPct val="90000"/>
              </a:lnSpc>
            </a:pPr>
            <a:r>
              <a:rPr lang="ko-KR" altLang="en-US" sz="3200">
                <a:solidFill>
                  <a:srgbClr val="5F5F5F"/>
                </a:solidFill>
                <a:latin typeface="Gulim" pitchFamily="34" charset="-127"/>
                <a:ea typeface="Gulim" pitchFamily="34" charset="-127"/>
              </a:rPr>
              <a:t>실현되고 </a:t>
            </a:r>
            <a:endParaRPr lang="en-US" altLang="ko-KR" sz="3200">
              <a:solidFill>
                <a:srgbClr val="5F5F5F"/>
              </a:solidFill>
              <a:latin typeface="Gulim" pitchFamily="34" charset="-127"/>
              <a:ea typeface="Gulim" pitchFamily="34" charset="-127"/>
            </a:endParaRPr>
          </a:p>
          <a:p>
            <a:pPr>
              <a:lnSpc>
                <a:spcPct val="90000"/>
              </a:lnSpc>
            </a:pPr>
            <a:r>
              <a:rPr lang="ko-KR" altLang="en-US" sz="3200">
                <a:solidFill>
                  <a:srgbClr val="5F5F5F"/>
                </a:solidFill>
                <a:latin typeface="Gulim" pitchFamily="34" charset="-127"/>
                <a:ea typeface="Gulim" pitchFamily="34" charset="-127"/>
              </a:rPr>
              <a:t>있는가</a:t>
            </a:r>
            <a:r>
              <a:rPr lang="ja-JP" altLang="en-US" sz="3200">
                <a:solidFill>
                  <a:srgbClr val="5F5F5F"/>
                </a:solidFill>
                <a:latin typeface="Gulim" pitchFamily="34" charset="-127"/>
                <a:ea typeface="Gulim" pitchFamily="34" charset="-127"/>
              </a:rPr>
              <a:t>？</a:t>
            </a:r>
          </a:p>
        </p:txBody>
      </p:sp>
      <p:sp>
        <p:nvSpPr>
          <p:cNvPr id="231455" name="AutoShape 31"/>
          <p:cNvSpPr>
            <a:spLocks noChangeArrowheads="1"/>
          </p:cNvSpPr>
          <p:nvPr/>
        </p:nvSpPr>
        <p:spPr bwMode="auto">
          <a:xfrm rot="5400000">
            <a:off x="3794125" y="2657475"/>
            <a:ext cx="1439863" cy="1439863"/>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5F5F5F"/>
          </a:solidFill>
          <a:ln w="6350">
            <a:solidFill>
              <a:srgbClr val="333333"/>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1437"/>
                                        </p:tgtEl>
                                        <p:attrNameLst>
                                          <p:attrName>style.visibility</p:attrName>
                                        </p:attrNameLst>
                                      </p:cBhvr>
                                      <p:to>
                                        <p:strVal val="visible"/>
                                      </p:to>
                                    </p:set>
                                    <p:animEffect transition="in" filter="dissolve">
                                      <p:cBhvr>
                                        <p:cTn id="7" dur="500"/>
                                        <p:tgtEl>
                                          <p:spTgt spid="231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1452"/>
                                        </p:tgtEl>
                                        <p:attrNameLst>
                                          <p:attrName>style.visibility</p:attrName>
                                        </p:attrNameLst>
                                      </p:cBhvr>
                                      <p:to>
                                        <p:strVal val="visible"/>
                                      </p:to>
                                    </p:set>
                                    <p:animEffect transition="in" filter="dissolve">
                                      <p:cBhvr>
                                        <p:cTn id="12" dur="500"/>
                                        <p:tgtEl>
                                          <p:spTgt spid="2314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1453"/>
                                        </p:tgtEl>
                                        <p:attrNameLst>
                                          <p:attrName>style.visibility</p:attrName>
                                        </p:attrNameLst>
                                      </p:cBhvr>
                                      <p:to>
                                        <p:strVal val="visible"/>
                                      </p:to>
                                    </p:set>
                                    <p:animEffect transition="in" filter="dissolve">
                                      <p:cBhvr>
                                        <p:cTn id="17" dur="500"/>
                                        <p:tgtEl>
                                          <p:spTgt spid="2314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1454"/>
                                        </p:tgtEl>
                                        <p:attrNameLst>
                                          <p:attrName>style.visibility</p:attrName>
                                        </p:attrNameLst>
                                      </p:cBhvr>
                                      <p:to>
                                        <p:strVal val="visible"/>
                                      </p:to>
                                    </p:set>
                                    <p:animEffect transition="in" filter="dissolve">
                                      <p:cBhvr>
                                        <p:cTn id="22" dur="500"/>
                                        <p:tgtEl>
                                          <p:spTgt spid="231454"/>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231438"/>
                                        </p:tgtEl>
                                        <p:attrNameLst>
                                          <p:attrName>style.visibility</p:attrName>
                                        </p:attrNameLst>
                                      </p:cBhvr>
                                      <p:to>
                                        <p:strVal val="visible"/>
                                      </p:to>
                                    </p:set>
                                    <p:animEffect transition="in" filter="blinds(horizontal)">
                                      <p:cBhvr>
                                        <p:cTn id="26" dur="500"/>
                                        <p:tgtEl>
                                          <p:spTgt spid="231438"/>
                                        </p:tgtEl>
                                      </p:cBhvr>
                                    </p:animEffect>
                                  </p:childTnLst>
                                </p:cTn>
                              </p:par>
                            </p:childTnLst>
                          </p:cTn>
                        </p:par>
                        <p:par>
                          <p:cTn id="27" fill="hold" nodeType="afterGroup">
                            <p:stCondLst>
                              <p:cond delay="1000"/>
                            </p:stCondLst>
                            <p:childTnLst>
                              <p:par>
                                <p:cTn id="28" presetID="3" presetClass="entr" presetSubtype="10" fill="hold" grpId="0" nodeType="afterEffect">
                                  <p:stCondLst>
                                    <p:cond delay="0"/>
                                  </p:stCondLst>
                                  <p:childTnLst>
                                    <p:set>
                                      <p:cBhvr>
                                        <p:cTn id="29" dur="1" fill="hold">
                                          <p:stCondLst>
                                            <p:cond delay="0"/>
                                          </p:stCondLst>
                                        </p:cTn>
                                        <p:tgtEl>
                                          <p:spTgt spid="231439"/>
                                        </p:tgtEl>
                                        <p:attrNameLst>
                                          <p:attrName>style.visibility</p:attrName>
                                        </p:attrNameLst>
                                      </p:cBhvr>
                                      <p:to>
                                        <p:strVal val="visible"/>
                                      </p:to>
                                    </p:set>
                                    <p:animEffect transition="in" filter="blinds(horizontal)">
                                      <p:cBhvr>
                                        <p:cTn id="30" dur="500"/>
                                        <p:tgtEl>
                                          <p:spTgt spid="23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7" grpId="0" autoUpdateAnimBg="0"/>
      <p:bldP spid="231438" grpId="0" autoUpdateAnimBg="0"/>
      <p:bldP spid="231439" grpId="0" autoUpdateAnimBg="0"/>
      <p:bldP spid="231452" grpId="0" autoUpdateAnimBg="0"/>
      <p:bldP spid="231453" grpId="0" autoUpdateAnimBg="0"/>
      <p:bldP spid="23145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ChangeArrowheads="1"/>
          </p:cNvSpPr>
          <p:nvPr/>
        </p:nvSpPr>
        <p:spPr bwMode="auto">
          <a:xfrm>
            <a:off x="1062038" y="857250"/>
            <a:ext cx="3594100" cy="2519363"/>
          </a:xfrm>
          <a:prstGeom prst="rect">
            <a:avLst/>
          </a:prstGeom>
          <a:gradFill rotWithShape="0">
            <a:gsLst>
              <a:gs pos="0">
                <a:srgbClr val="FFFFFF"/>
              </a:gs>
              <a:gs pos="100000">
                <a:srgbClr val="DDDDDD"/>
              </a:gs>
            </a:gsLst>
            <a:path path="shape">
              <a:fillToRect l="50000" t="50000" r="50000" b="50000"/>
            </a:path>
          </a:gradFill>
          <a:ln w="38100">
            <a:solidFill>
              <a:schemeClr val="bg2"/>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237571" name="Rectangle 1027"/>
          <p:cNvSpPr>
            <a:spLocks noChangeArrowheads="1"/>
          </p:cNvSpPr>
          <p:nvPr/>
        </p:nvSpPr>
        <p:spPr bwMode="auto">
          <a:xfrm>
            <a:off x="1060450" y="3367088"/>
            <a:ext cx="3570288" cy="2519362"/>
          </a:xfrm>
          <a:prstGeom prst="rect">
            <a:avLst/>
          </a:prstGeom>
          <a:gradFill rotWithShape="0">
            <a:gsLst>
              <a:gs pos="0">
                <a:srgbClr val="FFFFFF"/>
              </a:gs>
              <a:gs pos="100000">
                <a:srgbClr val="DDDDDD"/>
              </a:gs>
            </a:gsLst>
            <a:path path="shape">
              <a:fillToRect l="50000" t="50000" r="50000" b="50000"/>
            </a:path>
          </a:gradFill>
          <a:ln w="38100">
            <a:solidFill>
              <a:schemeClr val="bg2"/>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1748" name="Text Box 1028"/>
          <p:cNvSpPr txBox="1">
            <a:spLocks noChangeArrowheads="1"/>
          </p:cNvSpPr>
          <p:nvPr/>
        </p:nvSpPr>
        <p:spPr bwMode="auto">
          <a:xfrm>
            <a:off x="421338" y="1131888"/>
            <a:ext cx="615950" cy="2006600"/>
          </a:xfrm>
          <a:prstGeom prst="rect">
            <a:avLst/>
          </a:prstGeom>
          <a:noFill/>
          <a:ln w="6350">
            <a:noFill/>
            <a:miter lim="800000"/>
            <a:headEnd/>
            <a:tailEnd/>
          </a:ln>
        </p:spPr>
        <p:txBody>
          <a:bodyPr vert="eaVert" wrap="none">
            <a:spAutoFit/>
          </a:bodyPr>
          <a:lstStyle/>
          <a:p>
            <a:pPr algn="ctr"/>
            <a:r>
              <a:rPr lang="ko-KR" altLang="en-US" sz="2800" dirty="0">
                <a:solidFill>
                  <a:schemeClr val="tx1"/>
                </a:solidFill>
                <a:latin typeface="Gulim" pitchFamily="34" charset="-127"/>
                <a:ea typeface="Gulim" pitchFamily="34" charset="-127"/>
              </a:rPr>
              <a:t>개념의 세계</a:t>
            </a:r>
            <a:endParaRPr lang="ja-JP" altLang="en-US" sz="2800" dirty="0">
              <a:solidFill>
                <a:schemeClr val="tx1"/>
              </a:solidFill>
              <a:latin typeface="Gulim" pitchFamily="34" charset="-127"/>
              <a:ea typeface="Gulim" pitchFamily="34" charset="-127"/>
            </a:endParaRPr>
          </a:p>
        </p:txBody>
      </p:sp>
      <p:sp>
        <p:nvSpPr>
          <p:cNvPr id="31749" name="Text Box 1029"/>
          <p:cNvSpPr txBox="1">
            <a:spLocks noChangeArrowheads="1"/>
          </p:cNvSpPr>
          <p:nvPr/>
        </p:nvSpPr>
        <p:spPr bwMode="auto">
          <a:xfrm>
            <a:off x="421338" y="3651250"/>
            <a:ext cx="615950" cy="2006600"/>
          </a:xfrm>
          <a:prstGeom prst="rect">
            <a:avLst/>
          </a:prstGeom>
          <a:noFill/>
          <a:ln w="6350">
            <a:noFill/>
            <a:miter lim="800000"/>
            <a:headEnd/>
            <a:tailEnd/>
          </a:ln>
        </p:spPr>
        <p:txBody>
          <a:bodyPr vert="eaVert" wrap="none">
            <a:spAutoFit/>
          </a:bodyPr>
          <a:lstStyle/>
          <a:p>
            <a:pPr algn="ctr"/>
            <a:r>
              <a:rPr lang="ko-KR" altLang="en-US" sz="2800">
                <a:solidFill>
                  <a:schemeClr val="tx1"/>
                </a:solidFill>
                <a:latin typeface="Gulim" pitchFamily="34" charset="-127"/>
                <a:ea typeface="Gulim" pitchFamily="34" charset="-127"/>
              </a:rPr>
              <a:t>실체의</a:t>
            </a:r>
            <a:r>
              <a:rPr lang="ja-JP" altLang="en-US" sz="2800">
                <a:solidFill>
                  <a:schemeClr val="tx1"/>
                </a:solidFill>
                <a:latin typeface="Gulim" pitchFamily="34" charset="-127"/>
                <a:ea typeface="Gulim" pitchFamily="34" charset="-127"/>
              </a:rPr>
              <a:t> </a:t>
            </a:r>
            <a:r>
              <a:rPr lang="ko-KR" altLang="en-US" sz="2800">
                <a:solidFill>
                  <a:schemeClr val="tx1"/>
                </a:solidFill>
                <a:latin typeface="Gulim" pitchFamily="34" charset="-127"/>
                <a:ea typeface="Gulim" pitchFamily="34" charset="-127"/>
              </a:rPr>
              <a:t>세계</a:t>
            </a:r>
            <a:endParaRPr lang="en-US" altLang="ko-KR" sz="2800">
              <a:solidFill>
                <a:schemeClr val="tx1"/>
              </a:solidFill>
              <a:latin typeface="Gulim" pitchFamily="34" charset="-127"/>
              <a:ea typeface="Gulim" pitchFamily="34" charset="-127"/>
            </a:endParaRPr>
          </a:p>
        </p:txBody>
      </p:sp>
      <p:sp>
        <p:nvSpPr>
          <p:cNvPr id="31750" name="Text Box 1030"/>
          <p:cNvSpPr txBox="1">
            <a:spLocks noChangeArrowheads="1"/>
          </p:cNvSpPr>
          <p:nvPr/>
        </p:nvSpPr>
        <p:spPr bwMode="auto">
          <a:xfrm>
            <a:off x="1860550" y="5826785"/>
            <a:ext cx="2098675" cy="523875"/>
          </a:xfrm>
          <a:prstGeom prst="rect">
            <a:avLst/>
          </a:prstGeom>
          <a:noFill/>
          <a:ln w="6350">
            <a:noFill/>
            <a:miter lim="800000"/>
            <a:headEnd/>
            <a:tailEnd/>
          </a:ln>
        </p:spPr>
        <p:txBody>
          <a:bodyPr wrap="none">
            <a:spAutoFit/>
          </a:bodyPr>
          <a:lstStyle/>
          <a:p>
            <a:pPr algn="ctr"/>
            <a:r>
              <a:rPr lang="ko-KR" altLang="en-US" sz="2800" dirty="0">
                <a:solidFill>
                  <a:schemeClr val="tx1"/>
                </a:solidFill>
                <a:latin typeface="Gulim" pitchFamily="34" charset="-127"/>
                <a:ea typeface="Gulim" pitchFamily="34" charset="-127"/>
              </a:rPr>
              <a:t>인간의 세계</a:t>
            </a:r>
            <a:endParaRPr lang="ja-JP" altLang="en-US" sz="2800" dirty="0">
              <a:solidFill>
                <a:schemeClr val="tx1"/>
              </a:solidFill>
              <a:latin typeface="Gulim" pitchFamily="34" charset="-127"/>
              <a:ea typeface="Gulim" pitchFamily="34" charset="-127"/>
            </a:endParaRPr>
          </a:p>
        </p:txBody>
      </p:sp>
      <p:sp>
        <p:nvSpPr>
          <p:cNvPr id="31751" name="Text Box 1031"/>
          <p:cNvSpPr txBox="1">
            <a:spLocks noChangeArrowheads="1"/>
          </p:cNvSpPr>
          <p:nvPr/>
        </p:nvSpPr>
        <p:spPr bwMode="auto">
          <a:xfrm>
            <a:off x="5229225" y="5822405"/>
            <a:ext cx="2460625" cy="523875"/>
          </a:xfrm>
          <a:prstGeom prst="rect">
            <a:avLst/>
          </a:prstGeom>
          <a:noFill/>
          <a:ln w="6350">
            <a:noFill/>
            <a:miter lim="800000"/>
            <a:headEnd/>
            <a:tailEnd/>
          </a:ln>
        </p:spPr>
        <p:txBody>
          <a:bodyPr wrap="none">
            <a:spAutoFit/>
          </a:bodyPr>
          <a:lstStyle/>
          <a:p>
            <a:pPr algn="ctr"/>
            <a:r>
              <a:rPr lang="ko-KR" altLang="en-US" sz="2800" dirty="0">
                <a:solidFill>
                  <a:schemeClr val="tx1"/>
                </a:solidFill>
                <a:latin typeface="Gulim" pitchFamily="34" charset="-127"/>
                <a:ea typeface="Gulim" pitchFamily="34" charset="-127"/>
              </a:rPr>
              <a:t>컴퓨터의 세계</a:t>
            </a:r>
            <a:endParaRPr lang="ja-JP" altLang="en-US" sz="2800" dirty="0">
              <a:solidFill>
                <a:schemeClr val="tx1"/>
              </a:solidFill>
              <a:latin typeface="Gulim" pitchFamily="34" charset="-127"/>
              <a:ea typeface="Gulim" pitchFamily="34" charset="-127"/>
            </a:endParaRPr>
          </a:p>
        </p:txBody>
      </p:sp>
      <p:sp>
        <p:nvSpPr>
          <p:cNvPr id="31752" name="Text Box 1033"/>
          <p:cNvSpPr txBox="1">
            <a:spLocks noChangeArrowheads="1"/>
          </p:cNvSpPr>
          <p:nvPr/>
        </p:nvSpPr>
        <p:spPr bwMode="auto">
          <a:xfrm>
            <a:off x="1408113" y="1690688"/>
            <a:ext cx="3028950" cy="968375"/>
          </a:xfrm>
          <a:prstGeom prst="rect">
            <a:avLst/>
          </a:prstGeom>
          <a:noFill/>
          <a:ln w="6350">
            <a:noFill/>
            <a:miter lim="800000"/>
            <a:headEnd/>
            <a:tailEnd/>
          </a:ln>
        </p:spPr>
        <p:txBody>
          <a:bodyPr wrap="none">
            <a:spAutoFit/>
          </a:bodyPr>
          <a:lstStyle/>
          <a:p>
            <a:pPr>
              <a:lnSpc>
                <a:spcPct val="90000"/>
              </a:lnSpc>
            </a:pPr>
            <a:r>
              <a:rPr lang="ja-JP" altLang="en-US" sz="3200">
                <a:solidFill>
                  <a:srgbClr val="5F5F5F"/>
                </a:solidFill>
                <a:latin typeface="HGS創英角ｺﾞｼｯｸUB" pitchFamily="50" charset="-128"/>
                <a:ea typeface="HGS創英角ｺﾞｼｯｸUB" pitchFamily="50" charset="-128"/>
              </a:rPr>
              <a:t>お客様の実現</a:t>
            </a:r>
          </a:p>
          <a:p>
            <a:pPr>
              <a:lnSpc>
                <a:spcPct val="90000"/>
              </a:lnSpc>
            </a:pPr>
            <a:r>
              <a:rPr lang="ja-JP" altLang="en-US" sz="3200">
                <a:solidFill>
                  <a:srgbClr val="5F5F5F"/>
                </a:solidFill>
                <a:latin typeface="HGS創英角ｺﾞｼｯｸUB" pitchFamily="50" charset="-128"/>
                <a:ea typeface="HGS創英角ｺﾞｼｯｸUB" pitchFamily="50" charset="-128"/>
              </a:rPr>
              <a:t>したいことは？</a:t>
            </a:r>
          </a:p>
        </p:txBody>
      </p:sp>
      <p:sp>
        <p:nvSpPr>
          <p:cNvPr id="31753" name="Text Box 1034"/>
          <p:cNvSpPr txBox="1">
            <a:spLocks noChangeArrowheads="1"/>
          </p:cNvSpPr>
          <p:nvPr/>
        </p:nvSpPr>
        <p:spPr bwMode="auto">
          <a:xfrm>
            <a:off x="5445125" y="1941513"/>
            <a:ext cx="1098550" cy="641350"/>
          </a:xfrm>
          <a:prstGeom prst="rect">
            <a:avLst/>
          </a:prstGeom>
          <a:noFill/>
          <a:ln w="6350">
            <a:noFill/>
            <a:miter lim="800000"/>
            <a:headEnd/>
            <a:tailEnd/>
          </a:ln>
        </p:spPr>
        <p:txBody>
          <a:bodyPr wrap="none">
            <a:spAutoFit/>
          </a:bodyPr>
          <a:lstStyle/>
          <a:p>
            <a:r>
              <a:rPr lang="ja-JP" altLang="en-US" sz="3600">
                <a:solidFill>
                  <a:schemeClr val="tx1"/>
                </a:solidFill>
                <a:latin typeface="Arial Narrow" pitchFamily="34" charset="0"/>
                <a:ea typeface="HGS創英角ｺﾞｼｯｸUB" pitchFamily="50" charset="-128"/>
              </a:rPr>
              <a:t>設計</a:t>
            </a:r>
          </a:p>
        </p:txBody>
      </p:sp>
      <p:sp>
        <p:nvSpPr>
          <p:cNvPr id="31754" name="Text Box 1035"/>
          <p:cNvSpPr txBox="1">
            <a:spLocks noChangeArrowheads="1"/>
          </p:cNvSpPr>
          <p:nvPr/>
        </p:nvSpPr>
        <p:spPr bwMode="auto">
          <a:xfrm>
            <a:off x="5487988" y="4340225"/>
            <a:ext cx="1098550" cy="641350"/>
          </a:xfrm>
          <a:prstGeom prst="rect">
            <a:avLst/>
          </a:prstGeom>
          <a:noFill/>
          <a:ln w="6350">
            <a:noFill/>
            <a:miter lim="800000"/>
            <a:headEnd/>
            <a:tailEnd/>
          </a:ln>
        </p:spPr>
        <p:txBody>
          <a:bodyPr wrap="none">
            <a:spAutoFit/>
          </a:bodyPr>
          <a:lstStyle/>
          <a:p>
            <a:r>
              <a:rPr lang="ja-JP" altLang="en-US" sz="3600">
                <a:solidFill>
                  <a:schemeClr val="tx1"/>
                </a:solidFill>
                <a:latin typeface="Arial Narrow" pitchFamily="34" charset="0"/>
                <a:ea typeface="HGS創英角ｺﾞｼｯｸUB" pitchFamily="50" charset="-128"/>
              </a:rPr>
              <a:t>実装</a:t>
            </a:r>
          </a:p>
        </p:txBody>
      </p:sp>
      <p:sp>
        <p:nvSpPr>
          <p:cNvPr id="237580" name="Rectangle 1036"/>
          <p:cNvSpPr>
            <a:spLocks noChangeArrowheads="1"/>
          </p:cNvSpPr>
          <p:nvPr/>
        </p:nvSpPr>
        <p:spPr bwMode="auto">
          <a:xfrm>
            <a:off x="4633913" y="857250"/>
            <a:ext cx="3568700" cy="2519363"/>
          </a:xfrm>
          <a:prstGeom prst="rect">
            <a:avLst/>
          </a:prstGeom>
          <a:gradFill rotWithShape="0">
            <a:gsLst>
              <a:gs pos="0">
                <a:srgbClr val="FFFFFF"/>
              </a:gs>
              <a:gs pos="100000">
                <a:srgbClr val="DDDDDD"/>
              </a:gs>
            </a:gsLst>
            <a:path path="shape">
              <a:fillToRect l="50000" t="50000" r="50000" b="50000"/>
            </a:path>
          </a:gradFill>
          <a:ln w="38100">
            <a:solidFill>
              <a:schemeClr val="bg2"/>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237581" name="Rectangle 1037"/>
          <p:cNvSpPr>
            <a:spLocks noChangeArrowheads="1"/>
          </p:cNvSpPr>
          <p:nvPr/>
        </p:nvSpPr>
        <p:spPr bwMode="auto">
          <a:xfrm>
            <a:off x="4632325" y="3367088"/>
            <a:ext cx="3570288" cy="2519362"/>
          </a:xfrm>
          <a:prstGeom prst="rect">
            <a:avLst/>
          </a:prstGeom>
          <a:gradFill rotWithShape="0">
            <a:gsLst>
              <a:gs pos="0">
                <a:srgbClr val="FFFFFF"/>
              </a:gs>
              <a:gs pos="100000">
                <a:srgbClr val="DDDDDD"/>
              </a:gs>
            </a:gsLst>
            <a:path path="shape">
              <a:fillToRect l="50000" t="50000" r="50000" b="50000"/>
            </a:path>
          </a:gradFill>
          <a:ln w="38100">
            <a:solidFill>
              <a:schemeClr val="bg2"/>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1757" name="Text Box 1038"/>
          <p:cNvSpPr txBox="1">
            <a:spLocks noChangeArrowheads="1"/>
          </p:cNvSpPr>
          <p:nvPr/>
        </p:nvSpPr>
        <p:spPr bwMode="auto">
          <a:xfrm>
            <a:off x="4929188" y="1476375"/>
            <a:ext cx="3028950" cy="1406525"/>
          </a:xfrm>
          <a:prstGeom prst="rect">
            <a:avLst/>
          </a:prstGeom>
          <a:noFill/>
          <a:ln w="6350">
            <a:noFill/>
            <a:miter lim="800000"/>
            <a:headEnd/>
            <a:tailEnd/>
          </a:ln>
        </p:spPr>
        <p:txBody>
          <a:bodyPr wrap="none">
            <a:spAutoFit/>
          </a:bodyPr>
          <a:lstStyle/>
          <a:p>
            <a:pPr algn="ctr">
              <a:lnSpc>
                <a:spcPct val="90000"/>
              </a:lnSpc>
            </a:pPr>
            <a:r>
              <a:rPr lang="ja-JP" altLang="en-US" sz="3200">
                <a:solidFill>
                  <a:srgbClr val="5F5F5F"/>
                </a:solidFill>
                <a:latin typeface="HGS創英角ｺﾞｼｯｸUB" pitchFamily="50" charset="-128"/>
                <a:ea typeface="HGS創英角ｺﾞｼｯｸUB" pitchFamily="50" charset="-128"/>
              </a:rPr>
              <a:t>人間の言葉から</a:t>
            </a:r>
          </a:p>
          <a:p>
            <a:pPr algn="ctr">
              <a:lnSpc>
                <a:spcPct val="90000"/>
              </a:lnSpc>
            </a:pPr>
            <a:r>
              <a:rPr lang="ja-JP" altLang="en-US" sz="3200">
                <a:solidFill>
                  <a:srgbClr val="5F5F5F"/>
                </a:solidFill>
                <a:latin typeface="HGS創英角ｺﾞｼｯｸUB" pitchFamily="50" charset="-128"/>
                <a:ea typeface="HGS創英角ｺﾞｼｯｸUB" pitchFamily="50" charset="-128"/>
              </a:rPr>
              <a:t>コンピュータの</a:t>
            </a:r>
          </a:p>
          <a:p>
            <a:pPr algn="ctr">
              <a:lnSpc>
                <a:spcPct val="90000"/>
              </a:lnSpc>
            </a:pPr>
            <a:r>
              <a:rPr lang="ja-JP" altLang="en-US" sz="3200">
                <a:solidFill>
                  <a:srgbClr val="5F5F5F"/>
                </a:solidFill>
                <a:latin typeface="HGS創英角ｺﾞｼｯｸUB" pitchFamily="50" charset="-128"/>
                <a:ea typeface="HGS創英角ｺﾞｼｯｸUB" pitchFamily="50" charset="-128"/>
              </a:rPr>
              <a:t>言葉への変換</a:t>
            </a:r>
          </a:p>
        </p:txBody>
      </p:sp>
      <p:sp>
        <p:nvSpPr>
          <p:cNvPr id="31758" name="Text Box 1039"/>
          <p:cNvSpPr txBox="1">
            <a:spLocks noChangeArrowheads="1"/>
          </p:cNvSpPr>
          <p:nvPr/>
        </p:nvSpPr>
        <p:spPr bwMode="auto">
          <a:xfrm>
            <a:off x="4725988" y="4113213"/>
            <a:ext cx="3435350" cy="968375"/>
          </a:xfrm>
          <a:prstGeom prst="rect">
            <a:avLst/>
          </a:prstGeom>
          <a:noFill/>
          <a:ln w="6350">
            <a:noFill/>
            <a:miter lim="800000"/>
            <a:headEnd/>
            <a:tailEnd/>
          </a:ln>
        </p:spPr>
        <p:txBody>
          <a:bodyPr wrap="none">
            <a:spAutoFit/>
          </a:bodyPr>
          <a:lstStyle/>
          <a:p>
            <a:pPr algn="ctr">
              <a:lnSpc>
                <a:spcPct val="90000"/>
              </a:lnSpc>
            </a:pPr>
            <a:r>
              <a:rPr lang="ja-JP" altLang="en-US" sz="3200">
                <a:solidFill>
                  <a:srgbClr val="5F5F5F"/>
                </a:solidFill>
                <a:latin typeface="HGS創英角ｺﾞｼｯｸUB" pitchFamily="50" charset="-128"/>
                <a:ea typeface="HGS創英角ｺﾞｼｯｸUB" pitchFamily="50" charset="-128"/>
              </a:rPr>
              <a:t>コンピュータへの</a:t>
            </a:r>
          </a:p>
          <a:p>
            <a:pPr algn="ctr">
              <a:lnSpc>
                <a:spcPct val="90000"/>
              </a:lnSpc>
            </a:pPr>
            <a:r>
              <a:rPr lang="ja-JP" altLang="en-US" sz="3200">
                <a:solidFill>
                  <a:srgbClr val="5F5F5F"/>
                </a:solidFill>
                <a:latin typeface="HGS創英角ｺﾞｼｯｸUB" pitchFamily="50" charset="-128"/>
                <a:ea typeface="HGS創英角ｺﾞｼｯｸUB" pitchFamily="50" charset="-128"/>
              </a:rPr>
              <a:t>命令の組上げ</a:t>
            </a:r>
          </a:p>
        </p:txBody>
      </p:sp>
      <p:sp>
        <p:nvSpPr>
          <p:cNvPr id="31759" name="Text Box 1040"/>
          <p:cNvSpPr txBox="1">
            <a:spLocks noChangeArrowheads="1"/>
          </p:cNvSpPr>
          <p:nvPr/>
        </p:nvSpPr>
        <p:spPr bwMode="auto">
          <a:xfrm>
            <a:off x="1179513" y="4200525"/>
            <a:ext cx="3435350" cy="968375"/>
          </a:xfrm>
          <a:prstGeom prst="rect">
            <a:avLst/>
          </a:prstGeom>
          <a:noFill/>
          <a:ln w="6350">
            <a:noFill/>
            <a:miter lim="800000"/>
            <a:headEnd/>
            <a:tailEnd/>
          </a:ln>
        </p:spPr>
        <p:txBody>
          <a:bodyPr wrap="none">
            <a:spAutoFit/>
          </a:bodyPr>
          <a:lstStyle/>
          <a:p>
            <a:pPr>
              <a:lnSpc>
                <a:spcPct val="90000"/>
              </a:lnSpc>
            </a:pPr>
            <a:r>
              <a:rPr lang="ja-JP" altLang="en-US" sz="3200">
                <a:solidFill>
                  <a:srgbClr val="5F5F5F"/>
                </a:solidFill>
                <a:latin typeface="HGS創英角ｺﾞｼｯｸUB" pitchFamily="50" charset="-128"/>
                <a:ea typeface="HGS創英角ｺﾞｼｯｸUB" pitchFamily="50" charset="-128"/>
              </a:rPr>
              <a:t>お客様のご要望は</a:t>
            </a:r>
          </a:p>
          <a:p>
            <a:pPr>
              <a:lnSpc>
                <a:spcPct val="90000"/>
              </a:lnSpc>
            </a:pPr>
            <a:r>
              <a:rPr lang="ja-JP" altLang="en-US" sz="3200">
                <a:solidFill>
                  <a:srgbClr val="5F5F5F"/>
                </a:solidFill>
                <a:latin typeface="HGS創英角ｺﾞｼｯｸUB" pitchFamily="50" charset="-128"/>
                <a:ea typeface="HGS創英角ｺﾞｼｯｸUB" pitchFamily="50" charset="-128"/>
              </a:rPr>
              <a:t>実現できている？</a:t>
            </a:r>
          </a:p>
        </p:txBody>
      </p:sp>
      <p:sp>
        <p:nvSpPr>
          <p:cNvPr id="237585" name="AutoShape 1041"/>
          <p:cNvSpPr>
            <a:spLocks noChangeArrowheads="1"/>
          </p:cNvSpPr>
          <p:nvPr/>
        </p:nvSpPr>
        <p:spPr bwMode="auto">
          <a:xfrm rot="5400000">
            <a:off x="3794125" y="2657475"/>
            <a:ext cx="1439863" cy="1439863"/>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5F5F5F"/>
          </a:solidFill>
          <a:ln w="6350">
            <a:solidFill>
              <a:srgbClr val="333333"/>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 name="Group 1050"/>
          <p:cNvGrpSpPr>
            <a:grpSpLocks/>
          </p:cNvGrpSpPr>
          <p:nvPr/>
        </p:nvGrpSpPr>
        <p:grpSpPr bwMode="auto">
          <a:xfrm>
            <a:off x="1062038" y="857250"/>
            <a:ext cx="3594100" cy="2519363"/>
            <a:chOff x="669" y="540"/>
            <a:chExt cx="2264" cy="1587"/>
          </a:xfrm>
        </p:grpSpPr>
        <p:sp>
          <p:nvSpPr>
            <p:cNvPr id="237586" name="Rectangle 1042"/>
            <p:cNvSpPr>
              <a:spLocks noChangeArrowheads="1"/>
            </p:cNvSpPr>
            <p:nvPr/>
          </p:nvSpPr>
          <p:spPr bwMode="auto">
            <a:xfrm>
              <a:off x="669" y="540"/>
              <a:ext cx="2264" cy="1587"/>
            </a:xfrm>
            <a:prstGeom prst="rect">
              <a:avLst/>
            </a:prstGeom>
            <a:gradFill rotWithShape="0">
              <a:gsLst>
                <a:gs pos="0">
                  <a:srgbClr val="FFFFFF"/>
                </a:gs>
                <a:gs pos="100000">
                  <a:srgbClr val="DDDDDD"/>
                </a:gs>
              </a:gsLst>
              <a:path path="shape">
                <a:fillToRect l="50000" t="50000" r="50000" b="50000"/>
              </a:path>
            </a:gradFill>
            <a:ln w="38100">
              <a:solidFill>
                <a:schemeClr val="bg2"/>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1774" name="Text Box 1044"/>
            <p:cNvSpPr txBox="1">
              <a:spLocks noChangeArrowheads="1"/>
            </p:cNvSpPr>
            <p:nvPr/>
          </p:nvSpPr>
          <p:spPr bwMode="auto">
            <a:xfrm>
              <a:off x="910" y="1001"/>
              <a:ext cx="1805" cy="826"/>
            </a:xfrm>
            <a:prstGeom prst="rect">
              <a:avLst/>
            </a:prstGeom>
            <a:noFill/>
            <a:ln w="6350">
              <a:noFill/>
              <a:miter lim="800000"/>
              <a:headEnd/>
              <a:tailEnd/>
            </a:ln>
          </p:spPr>
          <p:txBody>
            <a:bodyPr wrap="none">
              <a:spAutoFit/>
            </a:bodyPr>
            <a:lstStyle/>
            <a:p>
              <a:pPr algn="ctr">
                <a:lnSpc>
                  <a:spcPct val="90000"/>
                </a:lnSpc>
              </a:pPr>
              <a:r>
                <a:rPr lang="ko-KR" altLang="en-US" sz="4400" b="1">
                  <a:solidFill>
                    <a:srgbClr val="5F5F5F"/>
                  </a:solidFill>
                  <a:latin typeface="Gulim" pitchFamily="34" charset="-127"/>
                  <a:ea typeface="Gulim" pitchFamily="34" charset="-127"/>
                </a:rPr>
                <a:t>기본계획</a:t>
              </a:r>
              <a:endParaRPr lang="ja-JP" altLang="en-US" sz="4400" b="1">
                <a:solidFill>
                  <a:srgbClr val="5F5F5F"/>
                </a:solidFill>
                <a:latin typeface="Gulim" pitchFamily="34" charset="-127"/>
                <a:ea typeface="Gulim" pitchFamily="34" charset="-127"/>
              </a:endParaRPr>
            </a:p>
            <a:p>
              <a:pPr algn="ctr">
                <a:lnSpc>
                  <a:spcPct val="90000"/>
                </a:lnSpc>
              </a:pPr>
              <a:r>
                <a:rPr lang="en-US" altLang="ja-JP" sz="4400" b="1">
                  <a:solidFill>
                    <a:srgbClr val="5F5F5F"/>
                  </a:solidFill>
                  <a:latin typeface="Gulim" pitchFamily="34" charset="-127"/>
                  <a:ea typeface="Gulim" pitchFamily="34" charset="-127"/>
                </a:rPr>
                <a:t>(</a:t>
              </a:r>
              <a:r>
                <a:rPr lang="ko-KR" altLang="en-US" sz="4400" b="1">
                  <a:solidFill>
                    <a:srgbClr val="5F5F5F"/>
                  </a:solidFill>
                  <a:latin typeface="Gulim" pitchFamily="34" charset="-127"/>
                  <a:ea typeface="Gulim" pitchFamily="34" charset="-127"/>
                </a:rPr>
                <a:t>요건정의</a:t>
              </a:r>
              <a:r>
                <a:rPr lang="en-US" altLang="ja-JP" sz="4400" b="1">
                  <a:solidFill>
                    <a:srgbClr val="5F5F5F"/>
                  </a:solidFill>
                  <a:latin typeface="Gulim" pitchFamily="34" charset="-127"/>
                  <a:ea typeface="Gulim" pitchFamily="34" charset="-127"/>
                </a:rPr>
                <a:t>)</a:t>
              </a:r>
            </a:p>
          </p:txBody>
        </p:sp>
      </p:grpSp>
      <p:grpSp>
        <p:nvGrpSpPr>
          <p:cNvPr id="3" name="Group 1051"/>
          <p:cNvGrpSpPr>
            <a:grpSpLocks/>
          </p:cNvGrpSpPr>
          <p:nvPr/>
        </p:nvGrpSpPr>
        <p:grpSpPr bwMode="auto">
          <a:xfrm>
            <a:off x="4633913" y="857250"/>
            <a:ext cx="3568700" cy="2519363"/>
            <a:chOff x="2919" y="540"/>
            <a:chExt cx="2248" cy="1587"/>
          </a:xfrm>
        </p:grpSpPr>
        <p:sp>
          <p:nvSpPr>
            <p:cNvPr id="237589" name="Rectangle 1045"/>
            <p:cNvSpPr>
              <a:spLocks noChangeArrowheads="1"/>
            </p:cNvSpPr>
            <p:nvPr/>
          </p:nvSpPr>
          <p:spPr bwMode="auto">
            <a:xfrm>
              <a:off x="2919" y="540"/>
              <a:ext cx="2248" cy="1587"/>
            </a:xfrm>
            <a:prstGeom prst="rect">
              <a:avLst/>
            </a:prstGeom>
            <a:gradFill rotWithShape="0">
              <a:gsLst>
                <a:gs pos="0">
                  <a:srgbClr val="FFFFFF"/>
                </a:gs>
                <a:gs pos="100000">
                  <a:srgbClr val="DDDDDD"/>
                </a:gs>
              </a:gsLst>
              <a:path path="shape">
                <a:fillToRect l="50000" t="50000" r="50000" b="50000"/>
              </a:path>
            </a:gradFill>
            <a:ln w="38100">
              <a:solidFill>
                <a:schemeClr val="bg2"/>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1772" name="Text Box 1047"/>
            <p:cNvSpPr txBox="1">
              <a:spLocks noChangeArrowheads="1"/>
            </p:cNvSpPr>
            <p:nvPr/>
          </p:nvSpPr>
          <p:spPr bwMode="auto">
            <a:xfrm>
              <a:off x="3652" y="1123"/>
              <a:ext cx="827" cy="442"/>
            </a:xfrm>
            <a:prstGeom prst="rect">
              <a:avLst/>
            </a:prstGeom>
            <a:noFill/>
            <a:ln w="6350">
              <a:noFill/>
              <a:miter lim="800000"/>
              <a:headEnd/>
              <a:tailEnd/>
            </a:ln>
          </p:spPr>
          <p:txBody>
            <a:bodyPr wrap="none">
              <a:spAutoFit/>
            </a:bodyPr>
            <a:lstStyle/>
            <a:p>
              <a:pPr algn="ctr">
                <a:lnSpc>
                  <a:spcPct val="90000"/>
                </a:lnSpc>
              </a:pPr>
              <a:r>
                <a:rPr lang="ko-KR" altLang="en-US" sz="4400" b="1">
                  <a:solidFill>
                    <a:srgbClr val="5F5F5F"/>
                  </a:solidFill>
                  <a:latin typeface="Gulim" pitchFamily="34" charset="-127"/>
                  <a:ea typeface="Gulim" pitchFamily="34" charset="-127"/>
                </a:rPr>
                <a:t>설계</a:t>
              </a:r>
              <a:endParaRPr lang="ja-JP" altLang="en-US" sz="4400" b="1">
                <a:solidFill>
                  <a:srgbClr val="5F5F5F"/>
                </a:solidFill>
                <a:latin typeface="Gulim" pitchFamily="34" charset="-127"/>
                <a:ea typeface="Gulim" pitchFamily="34" charset="-127"/>
              </a:endParaRPr>
            </a:p>
          </p:txBody>
        </p:sp>
      </p:grpSp>
      <p:grpSp>
        <p:nvGrpSpPr>
          <p:cNvPr id="4" name="Group 1052"/>
          <p:cNvGrpSpPr>
            <a:grpSpLocks/>
          </p:cNvGrpSpPr>
          <p:nvPr/>
        </p:nvGrpSpPr>
        <p:grpSpPr bwMode="auto">
          <a:xfrm>
            <a:off x="4632325" y="3367088"/>
            <a:ext cx="3570288" cy="2519362"/>
            <a:chOff x="2918" y="2121"/>
            <a:chExt cx="2249" cy="1587"/>
          </a:xfrm>
        </p:grpSpPr>
        <p:sp>
          <p:nvSpPr>
            <p:cNvPr id="237590" name="Rectangle 1046"/>
            <p:cNvSpPr>
              <a:spLocks noChangeArrowheads="1"/>
            </p:cNvSpPr>
            <p:nvPr/>
          </p:nvSpPr>
          <p:spPr bwMode="auto">
            <a:xfrm>
              <a:off x="2918" y="2121"/>
              <a:ext cx="2249" cy="1587"/>
            </a:xfrm>
            <a:prstGeom prst="rect">
              <a:avLst/>
            </a:prstGeom>
            <a:gradFill rotWithShape="0">
              <a:gsLst>
                <a:gs pos="0">
                  <a:srgbClr val="FFFFFF"/>
                </a:gs>
                <a:gs pos="100000">
                  <a:srgbClr val="DDDDDD"/>
                </a:gs>
              </a:gsLst>
              <a:path path="shape">
                <a:fillToRect l="50000" t="50000" r="50000" b="50000"/>
              </a:path>
            </a:gradFill>
            <a:ln w="38100">
              <a:solidFill>
                <a:schemeClr val="bg2"/>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1770" name="Text Box 1048"/>
            <p:cNvSpPr txBox="1">
              <a:spLocks noChangeArrowheads="1"/>
            </p:cNvSpPr>
            <p:nvPr/>
          </p:nvSpPr>
          <p:spPr bwMode="auto">
            <a:xfrm>
              <a:off x="3038" y="2501"/>
              <a:ext cx="2121" cy="826"/>
            </a:xfrm>
            <a:prstGeom prst="rect">
              <a:avLst/>
            </a:prstGeom>
            <a:noFill/>
            <a:ln w="6350">
              <a:noFill/>
              <a:miter lim="800000"/>
              <a:headEnd/>
              <a:tailEnd/>
            </a:ln>
          </p:spPr>
          <p:txBody>
            <a:bodyPr wrap="none">
              <a:spAutoFit/>
            </a:bodyPr>
            <a:lstStyle/>
            <a:p>
              <a:pPr algn="ctr">
                <a:lnSpc>
                  <a:spcPct val="90000"/>
                </a:lnSpc>
              </a:pPr>
              <a:r>
                <a:rPr lang="ko-KR" altLang="en-US" sz="4400" b="1">
                  <a:solidFill>
                    <a:srgbClr val="5F5F5F"/>
                  </a:solidFill>
                  <a:latin typeface="Gulim" pitchFamily="34" charset="-127"/>
                  <a:ea typeface="Gulim" pitchFamily="34" charset="-127"/>
                </a:rPr>
                <a:t>제작</a:t>
              </a:r>
              <a:endParaRPr lang="ja-JP" altLang="en-US" sz="4400" b="1">
                <a:solidFill>
                  <a:srgbClr val="5F5F5F"/>
                </a:solidFill>
                <a:latin typeface="Gulim" pitchFamily="34" charset="-127"/>
                <a:ea typeface="Gulim" pitchFamily="34" charset="-127"/>
              </a:endParaRPr>
            </a:p>
            <a:p>
              <a:pPr algn="ctr">
                <a:lnSpc>
                  <a:spcPct val="90000"/>
                </a:lnSpc>
              </a:pPr>
              <a:r>
                <a:rPr lang="en-US" altLang="ja-JP" sz="4400" b="1">
                  <a:solidFill>
                    <a:srgbClr val="5F5F5F"/>
                  </a:solidFill>
                  <a:latin typeface="Gulim" pitchFamily="34" charset="-127"/>
                  <a:ea typeface="Gulim" pitchFamily="34" charset="-127"/>
                </a:rPr>
                <a:t>(</a:t>
              </a:r>
              <a:r>
                <a:rPr lang="ko-KR" altLang="en-US" sz="4400" b="1">
                  <a:solidFill>
                    <a:srgbClr val="5F5F5F"/>
                  </a:solidFill>
                  <a:latin typeface="Gulim" pitchFamily="34" charset="-127"/>
                  <a:ea typeface="Gulim" pitchFamily="34" charset="-127"/>
                </a:rPr>
                <a:t>프로그래밍</a:t>
              </a:r>
              <a:r>
                <a:rPr lang="en-US" altLang="ja-JP" sz="4400" b="1">
                  <a:solidFill>
                    <a:srgbClr val="5F5F5F"/>
                  </a:solidFill>
                  <a:latin typeface="Gulim" pitchFamily="34" charset="-127"/>
                  <a:ea typeface="Gulim" pitchFamily="34" charset="-127"/>
                </a:rPr>
                <a:t>)</a:t>
              </a:r>
            </a:p>
          </p:txBody>
        </p:sp>
      </p:grpSp>
      <p:grpSp>
        <p:nvGrpSpPr>
          <p:cNvPr id="5" name="Group 1053"/>
          <p:cNvGrpSpPr>
            <a:grpSpLocks/>
          </p:cNvGrpSpPr>
          <p:nvPr/>
        </p:nvGrpSpPr>
        <p:grpSpPr bwMode="auto">
          <a:xfrm>
            <a:off x="1060450" y="3367088"/>
            <a:ext cx="3570288" cy="2519362"/>
            <a:chOff x="668" y="2121"/>
            <a:chExt cx="2249" cy="1587"/>
          </a:xfrm>
        </p:grpSpPr>
        <p:sp>
          <p:nvSpPr>
            <p:cNvPr id="237587" name="Rectangle 1043"/>
            <p:cNvSpPr>
              <a:spLocks noChangeArrowheads="1"/>
            </p:cNvSpPr>
            <p:nvPr/>
          </p:nvSpPr>
          <p:spPr bwMode="auto">
            <a:xfrm>
              <a:off x="668" y="2121"/>
              <a:ext cx="2249" cy="1587"/>
            </a:xfrm>
            <a:prstGeom prst="rect">
              <a:avLst/>
            </a:prstGeom>
            <a:gradFill rotWithShape="0">
              <a:gsLst>
                <a:gs pos="0">
                  <a:srgbClr val="FFFFFF"/>
                </a:gs>
                <a:gs pos="100000">
                  <a:srgbClr val="DDDDDD"/>
                </a:gs>
              </a:gsLst>
              <a:path path="shape">
                <a:fillToRect l="50000" t="50000" r="50000" b="50000"/>
              </a:path>
            </a:gradFill>
            <a:ln w="38100">
              <a:solidFill>
                <a:schemeClr val="bg2"/>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1768" name="Text Box 1049"/>
            <p:cNvSpPr txBox="1">
              <a:spLocks noChangeArrowheads="1"/>
            </p:cNvSpPr>
            <p:nvPr/>
          </p:nvSpPr>
          <p:spPr bwMode="auto">
            <a:xfrm>
              <a:off x="1296" y="2705"/>
              <a:ext cx="1183" cy="442"/>
            </a:xfrm>
            <a:prstGeom prst="rect">
              <a:avLst/>
            </a:prstGeom>
            <a:noFill/>
            <a:ln w="6350">
              <a:noFill/>
              <a:miter lim="800000"/>
              <a:headEnd/>
              <a:tailEnd/>
            </a:ln>
          </p:spPr>
          <p:txBody>
            <a:bodyPr wrap="none">
              <a:spAutoFit/>
            </a:bodyPr>
            <a:lstStyle/>
            <a:p>
              <a:pPr>
                <a:lnSpc>
                  <a:spcPct val="90000"/>
                </a:lnSpc>
              </a:pPr>
              <a:r>
                <a:rPr lang="ko-KR" altLang="en-US" sz="4400" b="1">
                  <a:solidFill>
                    <a:srgbClr val="5F5F5F"/>
                  </a:solidFill>
                  <a:latin typeface="Gulim" pitchFamily="34" charset="-127"/>
                  <a:ea typeface="Gulim" pitchFamily="34" charset="-127"/>
                </a:rPr>
                <a:t>테스트</a:t>
              </a:r>
              <a:endParaRPr lang="ja-JP" altLang="en-US" sz="4400" b="1">
                <a:solidFill>
                  <a:srgbClr val="5F5F5F"/>
                </a:solidFill>
                <a:latin typeface="Gulim" pitchFamily="34" charset="-127"/>
                <a:ea typeface="Gulim" pitchFamily="34" charset="-127"/>
              </a:endParaRPr>
            </a:p>
          </p:txBody>
        </p:sp>
      </p:grpSp>
      <p:sp>
        <p:nvSpPr>
          <p:cNvPr id="237598" name="AutoShape 1054"/>
          <p:cNvSpPr>
            <a:spLocks noChangeArrowheads="1"/>
          </p:cNvSpPr>
          <p:nvPr/>
        </p:nvSpPr>
        <p:spPr bwMode="auto">
          <a:xfrm rot="5400000">
            <a:off x="3946525" y="2809875"/>
            <a:ext cx="1439863" cy="1439863"/>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5F5F5F"/>
          </a:solidFill>
          <a:ln w="6350">
            <a:solidFill>
              <a:srgbClr val="333333"/>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1" name="Rectangle 11"/>
          <p:cNvSpPr txBox="1">
            <a:spLocks noChangeArrowheads="1"/>
          </p:cNvSpPr>
          <p:nvPr/>
        </p:nvSpPr>
        <p:spPr bwMode="auto">
          <a:xfrm>
            <a:off x="144463" y="77788"/>
            <a:ext cx="3786187" cy="523875"/>
          </a:xfrm>
          <a:prstGeom prst="rect">
            <a:avLst/>
          </a:prstGeom>
          <a:noFill/>
          <a:ln w="9525">
            <a:noFill/>
            <a:miter lim="800000"/>
            <a:headEnd/>
            <a:tailEnd/>
          </a:ln>
        </p:spPr>
        <p:txBody>
          <a:bodyPr wrap="none">
            <a:spAutoFit/>
          </a:bodyPr>
          <a:lstStyle/>
          <a:p>
            <a:pPr>
              <a:defRPr/>
            </a:pPr>
            <a:r>
              <a:rPr lang="en-US" altLang="ja-JP" sz="2800" b="1" kern="0" dirty="0">
                <a:solidFill>
                  <a:schemeClr val="tx1">
                    <a:lumMod val="95000"/>
                    <a:lumOff val="5000"/>
                  </a:schemeClr>
                </a:solidFill>
                <a:effectLst>
                  <a:outerShdw blurRad="38100" dist="38100" dir="2700000" algn="tl">
                    <a:srgbClr val="C0C0C0"/>
                  </a:outerShdw>
                </a:effectLst>
                <a:latin typeface="+mn-ea"/>
                <a:ea typeface="+mn-ea"/>
                <a:cs typeface="+mj-cs"/>
              </a:rPr>
              <a:t>SE</a:t>
            </a:r>
            <a:r>
              <a:rPr lang="ko-KR" altLang="en-US" sz="2800" b="1" kern="0" dirty="0">
                <a:solidFill>
                  <a:schemeClr val="tx1">
                    <a:lumMod val="95000"/>
                    <a:lumOff val="5000"/>
                  </a:schemeClr>
                </a:solidFill>
                <a:effectLst>
                  <a:outerShdw blurRad="38100" dist="38100" dir="2700000" algn="tl">
                    <a:srgbClr val="C0C0C0"/>
                  </a:outerShdw>
                </a:effectLst>
                <a:latin typeface="+mn-ea"/>
                <a:ea typeface="+mn-ea"/>
                <a:cs typeface="+mj-cs"/>
              </a:rPr>
              <a:t>의  업무</a:t>
            </a:r>
            <a:r>
              <a:rPr lang="ja-JP" altLang="en-US" sz="2800" b="1" kern="0" dirty="0">
                <a:solidFill>
                  <a:schemeClr val="tx1">
                    <a:lumMod val="95000"/>
                    <a:lumOff val="5000"/>
                  </a:schemeClr>
                </a:solidFill>
                <a:effectLst>
                  <a:outerShdw blurRad="38100" dist="38100" dir="2700000" algn="tl">
                    <a:srgbClr val="C0C0C0"/>
                  </a:outerShdw>
                </a:effectLst>
                <a:latin typeface="+mn-ea"/>
                <a:ea typeface="+mn-ea"/>
                <a:cs typeface="+mj-cs"/>
              </a:rPr>
              <a:t> </a:t>
            </a:r>
            <a:r>
              <a:rPr lang="en-US" altLang="ja-JP" sz="2800" b="1" kern="0" dirty="0">
                <a:solidFill>
                  <a:schemeClr val="tx1">
                    <a:lumMod val="95000"/>
                    <a:lumOff val="5000"/>
                  </a:schemeClr>
                </a:solidFill>
                <a:effectLst>
                  <a:outerShdw blurRad="38100" dist="38100" dir="2700000" algn="tl">
                    <a:srgbClr val="C0C0C0"/>
                  </a:outerShdw>
                </a:effectLst>
                <a:latin typeface="+mn-ea"/>
                <a:ea typeface="+mn-ea"/>
                <a:cs typeface="+mj-cs"/>
              </a:rPr>
              <a:t>- </a:t>
            </a:r>
            <a:r>
              <a:rPr lang="ko-KR" altLang="en-US" sz="2800" b="1" kern="0" dirty="0">
                <a:solidFill>
                  <a:schemeClr val="tx1">
                    <a:lumMod val="95000"/>
                    <a:lumOff val="5000"/>
                  </a:schemeClr>
                </a:solidFill>
                <a:effectLst>
                  <a:outerShdw blurRad="38100" dist="38100" dir="2700000" algn="tl">
                    <a:srgbClr val="C0C0C0"/>
                  </a:outerShdw>
                </a:effectLst>
                <a:latin typeface="+mn-ea"/>
                <a:ea typeface="+mn-ea"/>
                <a:cs typeface="+mj-cs"/>
              </a:rPr>
              <a:t>이미지상</a:t>
            </a:r>
            <a:endParaRPr lang="ja-JP" altLang="en-US" sz="2800" b="1" kern="0" dirty="0">
              <a:solidFill>
                <a:schemeClr val="tx1">
                  <a:lumMod val="95000"/>
                  <a:lumOff val="5000"/>
                </a:schemeClr>
              </a:solidFill>
              <a:effectLst>
                <a:outerShdw blurRad="38100" dist="38100" dir="2700000" algn="tl">
                  <a:srgbClr val="C0C0C0"/>
                </a:outerShdw>
              </a:effectLst>
              <a:latin typeface="+mn-ea"/>
              <a:ea typeface="+mn-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237598"/>
                                        </p:tgtEl>
                                        <p:attrNameLst>
                                          <p:attrName>style.visibility</p:attrName>
                                        </p:attrNameLst>
                                      </p:cBhvr>
                                      <p:to>
                                        <p:strVal val="visible"/>
                                      </p:to>
                                    </p:set>
                                    <p:animEffect transition="in" filter="wipe(up)">
                                      <p:cBhvr>
                                        <p:cTn id="26" dur="500"/>
                                        <p:tgtEl>
                                          <p:spTgt spid="237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1006475" y="849313"/>
            <a:ext cx="3514725" cy="427037"/>
          </a:xfrm>
          <a:prstGeom prst="rect">
            <a:avLst/>
          </a:prstGeom>
          <a:noFill/>
          <a:ln w="9525">
            <a:noFill/>
            <a:miter lim="800000"/>
            <a:headEnd/>
            <a:tailEnd/>
          </a:ln>
        </p:spPr>
        <p:txBody>
          <a:bodyPr wrap="none" lIns="0" tIns="0" rIns="0" bIns="0">
            <a:spAutoFit/>
          </a:bodyPr>
          <a:lstStyle/>
          <a:p>
            <a:r>
              <a:rPr lang="en-US" altLang="ja-JP" sz="2800" b="1">
                <a:solidFill>
                  <a:srgbClr val="5F5F5F"/>
                </a:solidFill>
                <a:latin typeface="HGS創英角ｺﾞｼｯｸUB" pitchFamily="50" charset="-128"/>
                <a:ea typeface="HGS創英角ｺﾞｼｯｸUB" pitchFamily="50" charset="-128"/>
              </a:rPr>
              <a:t>【System Life Cycle】</a:t>
            </a:r>
            <a:endParaRPr lang="en-US" altLang="ja-JP" sz="3200">
              <a:solidFill>
                <a:srgbClr val="5F5F5F"/>
              </a:solidFill>
              <a:latin typeface="HGS創英角ｺﾞｼｯｸUB" pitchFamily="50" charset="-128"/>
              <a:ea typeface="HGS創英角ｺﾞｼｯｸUB" pitchFamily="50" charset="-128"/>
            </a:endParaRPr>
          </a:p>
        </p:txBody>
      </p:sp>
      <p:sp>
        <p:nvSpPr>
          <p:cNvPr id="43015" name="AutoShape 7"/>
          <p:cNvSpPr>
            <a:spLocks noChangeArrowheads="1"/>
          </p:cNvSpPr>
          <p:nvPr/>
        </p:nvSpPr>
        <p:spPr bwMode="auto">
          <a:xfrm>
            <a:off x="385763" y="1060450"/>
            <a:ext cx="457200" cy="1141413"/>
          </a:xfrm>
          <a:prstGeom prst="curvedRightArrow">
            <a:avLst>
              <a:gd name="adj1" fmla="val 49931"/>
              <a:gd name="adj2" fmla="val 99861"/>
              <a:gd name="adj3" fmla="val 33333"/>
            </a:avLst>
          </a:prstGeom>
          <a:gradFill rotWithShape="0">
            <a:gsLst>
              <a:gs pos="0">
                <a:srgbClr val="DDDDDD"/>
              </a:gs>
              <a:gs pos="100000">
                <a:srgbClr val="FFFFFF"/>
              </a:gs>
            </a:gsLst>
            <a:lin ang="5400000" scaled="1"/>
          </a:gradFill>
          <a:ln w="28575">
            <a:solidFill>
              <a:schemeClr val="bg2"/>
            </a:solidFill>
            <a:miter lim="800000"/>
            <a:headEnd/>
            <a:tailEnd/>
          </a:ln>
          <a:effectLst/>
        </p:spPr>
        <p:txBody>
          <a:bodyPr lIns="162000" tIns="118800" bIns="118800" anchor="ctr">
            <a:spAutoFit/>
          </a:bodyPr>
          <a:lstStyle/>
          <a:p>
            <a:pPr algn="ctr">
              <a:lnSpc>
                <a:spcPct val="90000"/>
              </a:lnSpc>
              <a:defRPr/>
            </a:pPr>
            <a:endParaRPr lang="ja-JP" altLang="en-US">
              <a:effectLst>
                <a:outerShdw blurRad="38100" dist="38100" dir="2700000" algn="tl">
                  <a:srgbClr val="000000"/>
                </a:outerShdw>
              </a:effectLst>
            </a:endParaRPr>
          </a:p>
        </p:txBody>
      </p:sp>
      <p:sp>
        <p:nvSpPr>
          <p:cNvPr id="43016" name="AutoShape 8"/>
          <p:cNvSpPr>
            <a:spLocks noChangeArrowheads="1"/>
          </p:cNvSpPr>
          <p:nvPr/>
        </p:nvSpPr>
        <p:spPr bwMode="auto">
          <a:xfrm rot="10800000">
            <a:off x="8304213" y="979488"/>
            <a:ext cx="501650" cy="1138237"/>
          </a:xfrm>
          <a:prstGeom prst="curvedRightArrow">
            <a:avLst>
              <a:gd name="adj1" fmla="val 55422"/>
              <a:gd name="adj2" fmla="val 109437"/>
              <a:gd name="adj3" fmla="val 33333"/>
            </a:avLst>
          </a:prstGeom>
          <a:gradFill rotWithShape="0">
            <a:gsLst>
              <a:gs pos="0">
                <a:srgbClr val="DDDDDD"/>
              </a:gs>
              <a:gs pos="100000">
                <a:srgbClr val="FFFFFF"/>
              </a:gs>
            </a:gsLst>
            <a:lin ang="5400000" scaled="1"/>
          </a:gradFill>
          <a:ln w="28575">
            <a:solidFill>
              <a:schemeClr val="bg2"/>
            </a:solidFill>
            <a:miter lim="800000"/>
            <a:headEnd/>
            <a:tailEnd/>
          </a:ln>
          <a:effectLst/>
        </p:spPr>
        <p:txBody>
          <a:bodyPr lIns="162000" tIns="118800" bIns="118800" anchor="ctr">
            <a:spAutoFit/>
          </a:bodyPr>
          <a:lstStyle/>
          <a:p>
            <a:pPr algn="ctr">
              <a:lnSpc>
                <a:spcPct val="90000"/>
              </a:lnSpc>
              <a:defRPr/>
            </a:pPr>
            <a:endParaRPr lang="ja-JP" altLang="en-US">
              <a:effectLst>
                <a:outerShdw blurRad="38100" dist="38100" dir="2700000" algn="tl">
                  <a:srgbClr val="000000"/>
                </a:outerShdw>
              </a:effectLst>
            </a:endParaRPr>
          </a:p>
        </p:txBody>
      </p:sp>
      <p:sp>
        <p:nvSpPr>
          <p:cNvPr id="43017" name="Rectangle 9"/>
          <p:cNvSpPr>
            <a:spLocks noChangeArrowheads="1"/>
          </p:cNvSpPr>
          <p:nvPr/>
        </p:nvSpPr>
        <p:spPr bwMode="auto">
          <a:xfrm>
            <a:off x="5489575" y="995363"/>
            <a:ext cx="2513013" cy="206375"/>
          </a:xfrm>
          <a:prstGeom prst="rect">
            <a:avLst/>
          </a:prstGeom>
          <a:gradFill rotWithShape="0">
            <a:gsLst>
              <a:gs pos="0">
                <a:srgbClr val="DDDDDD"/>
              </a:gs>
              <a:gs pos="100000">
                <a:srgbClr val="FFFFFF"/>
              </a:gs>
            </a:gsLst>
            <a:lin ang="5400000" scaled="1"/>
          </a:gradFill>
          <a:ln w="28575">
            <a:solidFill>
              <a:schemeClr val="bg2"/>
            </a:solidFill>
            <a:miter lim="800000"/>
            <a:headEnd/>
            <a:tailEnd/>
          </a:ln>
          <a:effectLst/>
        </p:spPr>
        <p:txBody>
          <a:bodyPr lIns="162000" tIns="118800" bIns="118800" anchor="ctr">
            <a:spAutoFit/>
          </a:bodyPr>
          <a:lstStyle/>
          <a:p>
            <a:pPr algn="ctr">
              <a:lnSpc>
                <a:spcPct val="90000"/>
              </a:lnSpc>
              <a:defRPr/>
            </a:pPr>
            <a:endParaRPr lang="ja-JP" altLang="en-US">
              <a:effectLst>
                <a:outerShdw blurRad="38100" dist="38100" dir="2700000" algn="tl">
                  <a:srgbClr val="000000"/>
                </a:outerShdw>
              </a:effectLst>
            </a:endParaRPr>
          </a:p>
        </p:txBody>
      </p:sp>
      <p:sp>
        <p:nvSpPr>
          <p:cNvPr id="43018" name="Rectangle 10"/>
          <p:cNvSpPr>
            <a:spLocks noChangeArrowheads="1"/>
          </p:cNvSpPr>
          <p:nvPr/>
        </p:nvSpPr>
        <p:spPr bwMode="auto">
          <a:xfrm>
            <a:off x="4672013" y="984250"/>
            <a:ext cx="273050" cy="206375"/>
          </a:xfrm>
          <a:prstGeom prst="rect">
            <a:avLst/>
          </a:prstGeom>
          <a:gradFill rotWithShape="0">
            <a:gsLst>
              <a:gs pos="0">
                <a:srgbClr val="DDDDDD"/>
              </a:gs>
              <a:gs pos="100000">
                <a:srgbClr val="FFFFFF"/>
              </a:gs>
            </a:gsLst>
            <a:lin ang="5400000" scaled="1"/>
          </a:gradFill>
          <a:ln w="28575">
            <a:solidFill>
              <a:schemeClr val="bg2"/>
            </a:solidFill>
            <a:miter lim="800000"/>
            <a:headEnd/>
            <a:tailEnd/>
          </a:ln>
          <a:effectLst/>
        </p:spPr>
        <p:txBody>
          <a:bodyPr lIns="162000" tIns="118800" bIns="118800" anchor="ctr">
            <a:spAutoFit/>
          </a:bodyPr>
          <a:lstStyle/>
          <a:p>
            <a:pPr algn="ctr">
              <a:lnSpc>
                <a:spcPct val="90000"/>
              </a:lnSpc>
              <a:defRPr/>
            </a:pPr>
            <a:endParaRPr lang="ja-JP" altLang="en-US">
              <a:effectLst>
                <a:outerShdw blurRad="38100" dist="38100" dir="2700000" algn="tl">
                  <a:srgbClr val="000000"/>
                </a:outerShdw>
              </a:effectLst>
            </a:endParaRPr>
          </a:p>
        </p:txBody>
      </p:sp>
      <p:sp>
        <p:nvSpPr>
          <p:cNvPr id="43019" name="Rectangle 11"/>
          <p:cNvSpPr>
            <a:spLocks noChangeArrowheads="1"/>
          </p:cNvSpPr>
          <p:nvPr/>
        </p:nvSpPr>
        <p:spPr bwMode="auto">
          <a:xfrm>
            <a:off x="5033963" y="984250"/>
            <a:ext cx="273050" cy="206375"/>
          </a:xfrm>
          <a:prstGeom prst="rect">
            <a:avLst/>
          </a:prstGeom>
          <a:gradFill rotWithShape="0">
            <a:gsLst>
              <a:gs pos="0">
                <a:srgbClr val="DDDDDD"/>
              </a:gs>
              <a:gs pos="100000">
                <a:srgbClr val="FFFFFF"/>
              </a:gs>
            </a:gsLst>
            <a:lin ang="5400000" scaled="1"/>
          </a:gradFill>
          <a:ln w="28575">
            <a:solidFill>
              <a:schemeClr val="bg2"/>
            </a:solidFill>
            <a:miter lim="800000"/>
            <a:headEnd/>
            <a:tailEnd/>
          </a:ln>
          <a:effectLst/>
        </p:spPr>
        <p:txBody>
          <a:bodyPr lIns="162000" tIns="118800" bIns="118800" anchor="ctr">
            <a:spAutoFit/>
          </a:bodyPr>
          <a:lstStyle/>
          <a:p>
            <a:pPr algn="ctr">
              <a:lnSpc>
                <a:spcPct val="90000"/>
              </a:lnSpc>
              <a:defRPr/>
            </a:pPr>
            <a:endParaRPr lang="ja-JP" altLang="en-US">
              <a:effectLst>
                <a:outerShdw blurRad="38100" dist="38100" dir="2700000" algn="tl">
                  <a:srgbClr val="000000"/>
                </a:outerShdw>
              </a:effectLst>
            </a:endParaRPr>
          </a:p>
        </p:txBody>
      </p:sp>
      <p:sp>
        <p:nvSpPr>
          <p:cNvPr id="43026" name="Text Box 18"/>
          <p:cNvSpPr txBox="1">
            <a:spLocks noChangeArrowheads="1"/>
          </p:cNvSpPr>
          <p:nvPr/>
        </p:nvSpPr>
        <p:spPr bwMode="auto">
          <a:xfrm>
            <a:off x="152400" y="100013"/>
            <a:ext cx="4735513" cy="523875"/>
          </a:xfrm>
          <a:prstGeom prst="rect">
            <a:avLst/>
          </a:prstGeom>
          <a:noFill/>
          <a:ln w="6350">
            <a:noFill/>
            <a:miter lim="800000"/>
            <a:headEnd/>
            <a:tailEnd/>
          </a:ln>
          <a:effectLst/>
        </p:spPr>
        <p:txBody>
          <a:bodyPr wrap="none">
            <a:spAutoFit/>
          </a:bodyPr>
          <a:lstStyle/>
          <a:p>
            <a:pPr>
              <a:defRPr/>
            </a:pPr>
            <a:r>
              <a:rPr lang="ja-JP" altLang="en-US" sz="2800" b="1" dirty="0">
                <a:solidFill>
                  <a:schemeClr val="tx1">
                    <a:lumMod val="95000"/>
                    <a:lumOff val="5000"/>
                  </a:schemeClr>
                </a:solidFill>
                <a:effectLst>
                  <a:outerShdw blurRad="38100" dist="38100" dir="2700000" algn="tl">
                    <a:srgbClr val="C0C0C0"/>
                  </a:outerShdw>
                </a:effectLst>
                <a:latin typeface="+mj-ea"/>
                <a:ea typeface="+mj-ea"/>
              </a:rPr>
              <a:t>「</a:t>
            </a:r>
            <a:r>
              <a:rPr lang="en-US" altLang="ja-JP" sz="2800" b="1" kern="0" dirty="0">
                <a:solidFill>
                  <a:schemeClr val="tx1">
                    <a:lumMod val="95000"/>
                    <a:lumOff val="5000"/>
                  </a:schemeClr>
                </a:solidFill>
                <a:effectLst>
                  <a:outerShdw blurRad="38100" dist="38100" dir="2700000" algn="tl">
                    <a:srgbClr val="C0C0C0"/>
                  </a:outerShdw>
                </a:effectLst>
                <a:latin typeface="+mn-ea"/>
              </a:rPr>
              <a:t> SE </a:t>
            </a:r>
            <a:r>
              <a:rPr lang="ja-JP" altLang="en-US" sz="2800" b="1" dirty="0">
                <a:solidFill>
                  <a:schemeClr val="tx1">
                    <a:lumMod val="95000"/>
                    <a:lumOff val="5000"/>
                  </a:schemeClr>
                </a:solidFill>
                <a:effectLst>
                  <a:outerShdw blurRad="38100" dist="38100" dir="2700000" algn="tl">
                    <a:srgbClr val="C0C0C0"/>
                  </a:outerShdw>
                </a:effectLst>
                <a:latin typeface="+mj-ea"/>
                <a:ea typeface="+mj-ea"/>
              </a:rPr>
              <a:t>（</a:t>
            </a:r>
            <a:r>
              <a:rPr lang="ko-KR" altLang="en-US" sz="2800" b="1" dirty="0">
                <a:solidFill>
                  <a:schemeClr val="tx1">
                    <a:lumMod val="95000"/>
                    <a:lumOff val="5000"/>
                  </a:schemeClr>
                </a:solidFill>
                <a:effectLst>
                  <a:outerShdw blurRad="38100" dist="38100" dir="2700000" algn="tl">
                    <a:srgbClr val="C0C0C0"/>
                  </a:outerShdw>
                </a:effectLst>
                <a:latin typeface="+mj-ea"/>
                <a:ea typeface="+mj-ea"/>
              </a:rPr>
              <a:t>시스템엔지니어</a:t>
            </a:r>
            <a:r>
              <a:rPr lang="ja-JP" altLang="en-US" sz="2800" b="1" dirty="0">
                <a:solidFill>
                  <a:schemeClr val="tx1">
                    <a:lumMod val="95000"/>
                    <a:lumOff val="5000"/>
                  </a:schemeClr>
                </a:solidFill>
                <a:effectLst>
                  <a:outerShdw blurRad="38100" dist="38100" dir="2700000" algn="tl">
                    <a:srgbClr val="C0C0C0"/>
                  </a:outerShdw>
                </a:effectLst>
                <a:latin typeface="+mj-ea"/>
                <a:ea typeface="+mj-ea"/>
              </a:rPr>
              <a:t>）」</a:t>
            </a:r>
            <a:r>
              <a:rPr lang="ko-KR" altLang="en-US" sz="2800" b="1" dirty="0">
                <a:solidFill>
                  <a:schemeClr val="tx1">
                    <a:lumMod val="95000"/>
                    <a:lumOff val="5000"/>
                  </a:schemeClr>
                </a:solidFill>
                <a:effectLst>
                  <a:outerShdw blurRad="38100" dist="38100" dir="2700000" algn="tl">
                    <a:srgbClr val="C0C0C0"/>
                  </a:outerShdw>
                </a:effectLst>
                <a:latin typeface="+mj-ea"/>
                <a:ea typeface="+mj-ea"/>
              </a:rPr>
              <a:t>란</a:t>
            </a:r>
            <a:r>
              <a:rPr lang="ja-JP" altLang="en-US" sz="2800" b="1" dirty="0">
                <a:solidFill>
                  <a:schemeClr val="tx1">
                    <a:lumMod val="95000"/>
                    <a:lumOff val="5000"/>
                  </a:schemeClr>
                </a:solidFill>
                <a:effectLst>
                  <a:outerShdw blurRad="38100" dist="38100" dir="2700000" algn="tl">
                    <a:srgbClr val="C0C0C0"/>
                  </a:outerShdw>
                </a:effectLst>
                <a:latin typeface="+mj-ea"/>
                <a:ea typeface="+mj-ea"/>
              </a:rPr>
              <a:t>？</a:t>
            </a:r>
          </a:p>
        </p:txBody>
      </p:sp>
      <p:sp>
        <p:nvSpPr>
          <p:cNvPr id="23561" name="AutoShape 19"/>
          <p:cNvSpPr>
            <a:spLocks noChangeArrowheads="1"/>
          </p:cNvSpPr>
          <p:nvPr/>
        </p:nvSpPr>
        <p:spPr bwMode="auto">
          <a:xfrm>
            <a:off x="938213" y="1392238"/>
            <a:ext cx="1069975" cy="750887"/>
          </a:xfrm>
          <a:prstGeom prst="chevron">
            <a:avLst>
              <a:gd name="adj" fmla="val 20286"/>
            </a:avLst>
          </a:prstGeom>
          <a:gradFill rotWithShape="0">
            <a:gsLst>
              <a:gs pos="0">
                <a:srgbClr val="EAEAEA"/>
              </a:gs>
              <a:gs pos="100000">
                <a:srgbClr val="FFFFFF"/>
              </a:gs>
            </a:gsLst>
            <a:lin ang="0" scaled="1"/>
          </a:gradFill>
          <a:ln w="28575">
            <a:solidFill>
              <a:schemeClr val="bg2"/>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ko-KR" altLang="en-US">
                <a:solidFill>
                  <a:srgbClr val="5F5F5F"/>
                </a:solidFill>
                <a:latin typeface="Times New Roman" charset="0"/>
                <a:ea typeface="HGS創英角ｺﾞｼｯｸUB" charset="0"/>
                <a:cs typeface="HGS創英角ｺﾞｼｯｸUB" charset="0"/>
              </a:rPr>
              <a:t>기획</a:t>
            </a:r>
            <a:endParaRPr lang="ja-JP" altLang="en-US">
              <a:solidFill>
                <a:srgbClr val="5F5F5F"/>
              </a:solidFill>
              <a:latin typeface="Times New Roman" charset="0"/>
              <a:ea typeface="HGS創英角ｺﾞｼｯｸUB" charset="0"/>
              <a:cs typeface="HGS創英角ｺﾞｼｯｸUB" charset="0"/>
            </a:endParaRPr>
          </a:p>
        </p:txBody>
      </p:sp>
      <p:sp>
        <p:nvSpPr>
          <p:cNvPr id="23562" name="AutoShape 20"/>
          <p:cNvSpPr>
            <a:spLocks noChangeArrowheads="1"/>
          </p:cNvSpPr>
          <p:nvPr/>
        </p:nvSpPr>
        <p:spPr bwMode="auto">
          <a:xfrm>
            <a:off x="1928813" y="1392238"/>
            <a:ext cx="1171575" cy="750887"/>
          </a:xfrm>
          <a:prstGeom prst="chevron">
            <a:avLst>
              <a:gd name="adj" fmla="val 20435"/>
            </a:avLst>
          </a:prstGeom>
          <a:gradFill rotWithShape="0">
            <a:gsLst>
              <a:gs pos="0">
                <a:srgbClr val="EAEAEA"/>
              </a:gs>
              <a:gs pos="100000">
                <a:srgbClr val="FFFFFF"/>
              </a:gs>
            </a:gsLst>
            <a:lin ang="0" scaled="1"/>
          </a:gradFill>
          <a:ln w="28575">
            <a:solidFill>
              <a:schemeClr val="bg2"/>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ko-KR" altLang="en-US">
                <a:solidFill>
                  <a:srgbClr val="5F5F5F"/>
                </a:solidFill>
                <a:latin typeface="Times New Roman" charset="0"/>
                <a:ea typeface="HGS創英角ｺﾞｼｯｸUB" charset="0"/>
                <a:cs typeface="HGS創英角ｺﾞｼｯｸUB" charset="0"/>
              </a:rPr>
              <a:t>기본</a:t>
            </a:r>
            <a:endParaRPr lang="ja-JP" altLang="en-US">
              <a:solidFill>
                <a:srgbClr val="5F5F5F"/>
              </a:solidFill>
              <a:latin typeface="Times New Roman" charset="0"/>
              <a:ea typeface="HGS創英角ｺﾞｼｯｸUB" charset="0"/>
              <a:cs typeface="HGS創英角ｺﾞｼｯｸUB" charset="0"/>
            </a:endParaRPr>
          </a:p>
          <a:p>
            <a:pPr algn="ctr">
              <a:defRPr/>
            </a:pPr>
            <a:r>
              <a:rPr lang="ko-KR" altLang="en-US">
                <a:solidFill>
                  <a:srgbClr val="5F5F5F"/>
                </a:solidFill>
                <a:latin typeface="Times New Roman" charset="0"/>
                <a:ea typeface="HGS創英角ｺﾞｼｯｸUB" charset="0"/>
                <a:cs typeface="HGS創英角ｺﾞｼｯｸUB" charset="0"/>
              </a:rPr>
              <a:t>계획</a:t>
            </a:r>
            <a:endParaRPr lang="ja-JP" altLang="en-US">
              <a:solidFill>
                <a:srgbClr val="5F5F5F"/>
              </a:solidFill>
              <a:latin typeface="Times New Roman" charset="0"/>
              <a:ea typeface="HGS創英角ｺﾞｼｯｸUB" charset="0"/>
              <a:cs typeface="HGS創英角ｺﾞｼｯｸUB" charset="0"/>
            </a:endParaRPr>
          </a:p>
        </p:txBody>
      </p:sp>
      <p:sp>
        <p:nvSpPr>
          <p:cNvPr id="23563" name="AutoShape 21"/>
          <p:cNvSpPr>
            <a:spLocks noChangeArrowheads="1"/>
          </p:cNvSpPr>
          <p:nvPr/>
        </p:nvSpPr>
        <p:spPr bwMode="auto">
          <a:xfrm>
            <a:off x="3013075" y="1392238"/>
            <a:ext cx="1593850" cy="750887"/>
          </a:xfrm>
          <a:prstGeom prst="chevron">
            <a:avLst>
              <a:gd name="adj" fmla="val 21354"/>
            </a:avLst>
          </a:prstGeom>
          <a:gradFill rotWithShape="0">
            <a:gsLst>
              <a:gs pos="0">
                <a:srgbClr val="EAEAEA"/>
              </a:gs>
              <a:gs pos="100000">
                <a:srgbClr val="FFFFFF"/>
              </a:gs>
            </a:gsLst>
            <a:lin ang="0" scaled="1"/>
          </a:gradFill>
          <a:ln w="28575">
            <a:solidFill>
              <a:schemeClr val="bg2"/>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ko-KR" altLang="en-US">
                <a:solidFill>
                  <a:srgbClr val="5F5F5F"/>
                </a:solidFill>
                <a:latin typeface="Times New Roman" charset="0"/>
                <a:ea typeface="HGS創英角ｺﾞｼｯｸUB" charset="0"/>
                <a:cs typeface="HGS創英角ｺﾞｼｯｸUB" charset="0"/>
              </a:rPr>
              <a:t>설계</a:t>
            </a:r>
            <a:endParaRPr lang="ja-JP" altLang="en-US">
              <a:solidFill>
                <a:srgbClr val="5F5F5F"/>
              </a:solidFill>
              <a:latin typeface="Times New Roman" charset="0"/>
              <a:ea typeface="HGS創英角ｺﾞｼｯｸUB" charset="0"/>
              <a:cs typeface="HGS創英角ｺﾞｼｯｸUB" charset="0"/>
            </a:endParaRPr>
          </a:p>
        </p:txBody>
      </p:sp>
      <p:sp>
        <p:nvSpPr>
          <p:cNvPr id="23564" name="AutoShape 22"/>
          <p:cNvSpPr>
            <a:spLocks noChangeArrowheads="1"/>
          </p:cNvSpPr>
          <p:nvPr/>
        </p:nvSpPr>
        <p:spPr bwMode="auto">
          <a:xfrm>
            <a:off x="4508500" y="1392238"/>
            <a:ext cx="2382838" cy="750887"/>
          </a:xfrm>
          <a:prstGeom prst="chevron">
            <a:avLst>
              <a:gd name="adj" fmla="val 23389"/>
            </a:avLst>
          </a:prstGeom>
          <a:gradFill rotWithShape="0">
            <a:gsLst>
              <a:gs pos="0">
                <a:srgbClr val="EAEAEA"/>
              </a:gs>
              <a:gs pos="100000">
                <a:srgbClr val="FFFFFF"/>
              </a:gs>
            </a:gsLst>
            <a:lin ang="0" scaled="1"/>
          </a:gradFill>
          <a:ln w="28575">
            <a:solidFill>
              <a:schemeClr val="bg2"/>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ko-KR" altLang="en-US">
                <a:solidFill>
                  <a:srgbClr val="5F5F5F"/>
                </a:solidFill>
                <a:latin typeface="Times New Roman" charset="0"/>
                <a:ea typeface="HGS創英角ｺﾞｼｯｸUB" charset="0"/>
                <a:cs typeface="HGS創英角ｺﾞｼｯｸUB" charset="0"/>
              </a:rPr>
              <a:t>제작</a:t>
            </a:r>
            <a:r>
              <a:rPr lang="en-US" altLang="ja-JP">
                <a:solidFill>
                  <a:srgbClr val="5F5F5F"/>
                </a:solidFill>
                <a:latin typeface="Times New Roman" charset="0"/>
                <a:ea typeface="HGS創英角ｺﾞｼｯｸUB" charset="0"/>
                <a:cs typeface="HGS創英角ｺﾞｼｯｸUB" charset="0"/>
              </a:rPr>
              <a:t>/</a:t>
            </a:r>
            <a:r>
              <a:rPr lang="ko-KR" altLang="en-US">
                <a:solidFill>
                  <a:srgbClr val="5F5F5F"/>
                </a:solidFill>
                <a:latin typeface="Times New Roman" charset="0"/>
                <a:ea typeface="HGS創英角ｺﾞｼｯｸUB" charset="0"/>
                <a:cs typeface="HGS創英角ｺﾞｼｯｸUB" charset="0"/>
              </a:rPr>
              <a:t>테스트</a:t>
            </a:r>
            <a:endParaRPr lang="ja-JP" altLang="en-US">
              <a:solidFill>
                <a:srgbClr val="5F5F5F"/>
              </a:solidFill>
              <a:latin typeface="Times New Roman" charset="0"/>
              <a:ea typeface="HGS創英角ｺﾞｼｯｸUB" charset="0"/>
              <a:cs typeface="HGS創英角ｺﾞｼｯｸUB" charset="0"/>
            </a:endParaRPr>
          </a:p>
          <a:p>
            <a:pPr algn="ctr">
              <a:defRPr/>
            </a:pPr>
            <a:r>
              <a:rPr lang="en-US" altLang="ja-JP">
                <a:solidFill>
                  <a:srgbClr val="5F5F5F"/>
                </a:solidFill>
                <a:latin typeface="Times New Roman" charset="0"/>
                <a:ea typeface="HGS創英角ｺﾞｼｯｸUB" charset="0"/>
                <a:cs typeface="HGS創英角ｺﾞｼｯｸUB" charset="0"/>
              </a:rPr>
              <a:t>/</a:t>
            </a:r>
            <a:r>
              <a:rPr lang="ko-KR" altLang="en-US">
                <a:solidFill>
                  <a:srgbClr val="5F5F5F"/>
                </a:solidFill>
                <a:latin typeface="Times New Roman" charset="0"/>
                <a:ea typeface="HGS創英角ｺﾞｼｯｸUB" charset="0"/>
                <a:cs typeface="HGS創英角ｺﾞｼｯｸUB" charset="0"/>
              </a:rPr>
              <a:t>이행</a:t>
            </a:r>
            <a:endParaRPr lang="ja-JP" altLang="en-US">
              <a:solidFill>
                <a:srgbClr val="5F5F5F"/>
              </a:solidFill>
              <a:latin typeface="Times New Roman" charset="0"/>
              <a:ea typeface="HGS創英角ｺﾞｼｯｸUB" charset="0"/>
              <a:cs typeface="HGS創英角ｺﾞｼｯｸUB" charset="0"/>
            </a:endParaRPr>
          </a:p>
        </p:txBody>
      </p:sp>
      <p:sp>
        <p:nvSpPr>
          <p:cNvPr id="23565" name="AutoShape 23"/>
          <p:cNvSpPr>
            <a:spLocks noChangeArrowheads="1"/>
          </p:cNvSpPr>
          <p:nvPr/>
        </p:nvSpPr>
        <p:spPr bwMode="auto">
          <a:xfrm>
            <a:off x="6805613" y="1392238"/>
            <a:ext cx="1393825" cy="742950"/>
          </a:xfrm>
          <a:prstGeom prst="chevron">
            <a:avLst>
              <a:gd name="adj" fmla="val 22860"/>
            </a:avLst>
          </a:prstGeom>
          <a:gradFill rotWithShape="0">
            <a:gsLst>
              <a:gs pos="0">
                <a:srgbClr val="EAEAEA"/>
              </a:gs>
              <a:gs pos="100000">
                <a:srgbClr val="FFFFFF"/>
              </a:gs>
            </a:gsLst>
            <a:lin ang="0" scaled="1"/>
          </a:gradFill>
          <a:ln w="28575">
            <a:solidFill>
              <a:schemeClr val="bg2"/>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ko-KR" altLang="en-US" dirty="0">
                <a:solidFill>
                  <a:srgbClr val="5F5F5F"/>
                </a:solidFill>
                <a:latin typeface="Times New Roman" charset="0"/>
                <a:ea typeface="HGS創英角ｺﾞｼｯｸUB" charset="0"/>
                <a:cs typeface="HGS創英角ｺﾞｼｯｸUB" charset="0"/>
              </a:rPr>
              <a:t>운용</a:t>
            </a:r>
            <a:endParaRPr lang="ja-JP" altLang="en-US" dirty="0">
              <a:solidFill>
                <a:srgbClr val="5F5F5F"/>
              </a:solidFill>
              <a:latin typeface="Times New Roman" charset="0"/>
              <a:ea typeface="HGS創英角ｺﾞｼｯｸUB" charset="0"/>
              <a:cs typeface="HGS創英角ｺﾞｼｯｸUB" charset="0"/>
            </a:endParaRPr>
          </a:p>
          <a:p>
            <a:pPr algn="ctr">
              <a:defRPr/>
            </a:pPr>
            <a:r>
              <a:rPr lang="ko-KR" altLang="en-US" dirty="0">
                <a:solidFill>
                  <a:srgbClr val="5F5F5F"/>
                </a:solidFill>
                <a:latin typeface="Times New Roman" charset="0"/>
                <a:ea typeface="HGS創英角ｺﾞｼｯｸUB" charset="0"/>
                <a:cs typeface="HGS創英角ｺﾞｼｯｸUB" charset="0"/>
              </a:rPr>
              <a:t>보수</a:t>
            </a:r>
            <a:endParaRPr lang="ja-JP" altLang="en-US" dirty="0">
              <a:solidFill>
                <a:srgbClr val="5F5F5F"/>
              </a:solidFill>
              <a:latin typeface="Times New Roman" charset="0"/>
              <a:ea typeface="HGS創英角ｺﾞｼｯｸUB" charset="0"/>
              <a:cs typeface="HGS創英角ｺﾞｼｯｸUB" charset="0"/>
            </a:endParaRPr>
          </a:p>
        </p:txBody>
      </p:sp>
      <p:sp>
        <p:nvSpPr>
          <p:cNvPr id="23566" name="AutoShape 28"/>
          <p:cNvSpPr>
            <a:spLocks noChangeArrowheads="1"/>
          </p:cNvSpPr>
          <p:nvPr/>
        </p:nvSpPr>
        <p:spPr bwMode="auto">
          <a:xfrm>
            <a:off x="196525" y="2278063"/>
            <a:ext cx="8842375" cy="982662"/>
          </a:xfrm>
          <a:prstGeom prst="roundRect">
            <a:avLst>
              <a:gd name="adj" fmla="val 16667"/>
            </a:avLst>
          </a:prstGeom>
          <a:gradFill rotWithShape="0">
            <a:gsLst>
              <a:gs pos="0">
                <a:srgbClr val="EAEAEA"/>
              </a:gs>
              <a:gs pos="50000">
                <a:srgbClr val="FFFFFF"/>
              </a:gs>
              <a:gs pos="100000">
                <a:srgbClr val="EAEAEA"/>
              </a:gs>
            </a:gsLst>
            <a:lin ang="18900000" scaled="1"/>
          </a:gradFill>
          <a:ln w="38100">
            <a:solidFill>
              <a:schemeClr val="bg2"/>
            </a:solidFill>
            <a:round/>
            <a:headEnd/>
            <a:tailEnd/>
          </a:ln>
          <a:effectLst>
            <a:outerShdw blurRad="63500" dist="38099" dir="2700000" algn="ctr" rotWithShape="0">
              <a:schemeClr val="bg2">
                <a:alpha val="74998"/>
              </a:schemeClr>
            </a:outerShdw>
          </a:effectLst>
        </p:spPr>
        <p:txBody>
          <a:bodyPr/>
          <a:lstStyle/>
          <a:p>
            <a:pPr algn="ctr">
              <a:spcBef>
                <a:spcPct val="20000"/>
              </a:spcBef>
              <a:defRPr/>
            </a:pPr>
            <a:r>
              <a:rPr lang="ko-KR" altLang="en-US" sz="2400" dirty="0" smtClean="0">
                <a:solidFill>
                  <a:srgbClr val="5F5F5F"/>
                </a:solidFill>
                <a:latin typeface="HGS創英角ｺﾞｼｯｸUB" charset="0"/>
                <a:ea typeface="HGS創英角ｺﾞｼｯｸUB" charset="0"/>
                <a:cs typeface="HGS創英角ｺﾞｼｯｸUB" charset="0"/>
              </a:rPr>
              <a:t>컴퓨터시스템과 </a:t>
            </a:r>
            <a:r>
              <a:rPr lang="ko-KR" altLang="en-US" sz="2400" dirty="0">
                <a:solidFill>
                  <a:srgbClr val="5F5F5F"/>
                </a:solidFill>
                <a:latin typeface="HGS創英角ｺﾞｼｯｸUB" charset="0"/>
                <a:ea typeface="HGS創英角ｺﾞｼｯｸUB" charset="0"/>
                <a:cs typeface="HGS創英角ｺﾞｼｯｸUB" charset="0"/>
              </a:rPr>
              <a:t>관련 </a:t>
            </a:r>
            <a:r>
              <a:rPr lang="ko-KR" altLang="en-US" sz="2400" dirty="0" smtClean="0">
                <a:solidFill>
                  <a:srgbClr val="5F5F5F"/>
                </a:solidFill>
                <a:latin typeface="HGS創英角ｺﾞｼｯｸUB" charset="0"/>
                <a:ea typeface="HGS創英角ｺﾞｼｯｸUB" charset="0"/>
                <a:cs typeface="HGS創英角ｺﾞｼｯｸUB" charset="0"/>
              </a:rPr>
              <a:t>된 모든 </a:t>
            </a:r>
            <a:r>
              <a:rPr lang="ko-KR" altLang="en-US" sz="2400" dirty="0" smtClean="0">
                <a:solidFill>
                  <a:srgbClr val="FF0066"/>
                </a:solidFill>
                <a:latin typeface="HGS創英角ｺﾞｼｯｸUB" charset="0"/>
                <a:ea typeface="HGS創英角ｺﾞｼｯｸUB" charset="0"/>
                <a:cs typeface="HGS創英角ｺﾞｼｯｸUB" charset="0"/>
              </a:rPr>
              <a:t>시스템과 업무의</a:t>
            </a:r>
            <a:endParaRPr lang="ja-JP" altLang="en-US" sz="2400" dirty="0">
              <a:solidFill>
                <a:srgbClr val="FF0066"/>
              </a:solidFill>
              <a:latin typeface="HGS創英角ｺﾞｼｯｸUB" charset="0"/>
              <a:ea typeface="HGS創英角ｺﾞｼｯｸUB" charset="0"/>
              <a:cs typeface="HGS創英角ｺﾞｼｯｸUB" charset="0"/>
            </a:endParaRPr>
          </a:p>
          <a:p>
            <a:pPr algn="ctr">
              <a:spcBef>
                <a:spcPct val="20000"/>
              </a:spcBef>
              <a:defRPr/>
            </a:pPr>
            <a:r>
              <a:rPr lang="ko-KR" altLang="en-US" sz="2400" dirty="0">
                <a:solidFill>
                  <a:srgbClr val="FF0066"/>
                </a:solidFill>
                <a:latin typeface="HGS創英角ｺﾞｼｯｸUB" charset="0"/>
                <a:ea typeface="HGS創英角ｺﾞｼｯｸUB" charset="0"/>
                <a:cs typeface="HGS創英角ｺﾞｼｯｸUB" charset="0"/>
              </a:rPr>
              <a:t>분석</a:t>
            </a:r>
            <a:r>
              <a:rPr lang="ja-JP" altLang="en-US" sz="2400" dirty="0">
                <a:solidFill>
                  <a:srgbClr val="FF0066"/>
                </a:solidFill>
                <a:latin typeface="HGS創英角ｺﾞｼｯｸUB" charset="0"/>
                <a:ea typeface="HGS創英角ｺﾞｼｯｸUB" charset="0"/>
                <a:cs typeface="HGS創英角ｺﾞｼｯｸUB" charset="0"/>
              </a:rPr>
              <a:t>・</a:t>
            </a:r>
            <a:r>
              <a:rPr lang="ko-KR" altLang="en-US" sz="2400" dirty="0">
                <a:solidFill>
                  <a:srgbClr val="FF0066"/>
                </a:solidFill>
                <a:latin typeface="HGS創英角ｺﾞｼｯｸUB" charset="0"/>
                <a:ea typeface="HGS創英角ｺﾞｼｯｸUB" charset="0"/>
                <a:cs typeface="HGS創英角ｺﾞｼｯｸUB" charset="0"/>
              </a:rPr>
              <a:t>설계의 </a:t>
            </a:r>
            <a:r>
              <a:rPr lang="ko-KR" altLang="en-US" sz="2400" dirty="0" smtClean="0">
                <a:solidFill>
                  <a:srgbClr val="FF0066"/>
                </a:solidFill>
                <a:latin typeface="HGS創英角ｺﾞｼｯｸUB" charset="0"/>
                <a:ea typeface="HGS創英角ｺﾞｼｯｸUB" charset="0"/>
                <a:cs typeface="HGS創英角ｺﾞｼｯｸUB" charset="0"/>
              </a:rPr>
              <a:t>전체상을 </a:t>
            </a:r>
            <a:r>
              <a:rPr lang="ko-KR" altLang="en-US" sz="2400" dirty="0">
                <a:solidFill>
                  <a:srgbClr val="FF0066"/>
                </a:solidFill>
                <a:latin typeface="HGS創英角ｺﾞｼｯｸUB" charset="0"/>
                <a:ea typeface="HGS創英角ｺﾞｼｯｸUB" charset="0"/>
                <a:cs typeface="HGS創英角ｺﾞｼｯｸUB" charset="0"/>
              </a:rPr>
              <a:t>유지하며</a:t>
            </a:r>
            <a:r>
              <a:rPr lang="ja-JP" altLang="en-US" sz="2400" dirty="0">
                <a:solidFill>
                  <a:srgbClr val="FF0066"/>
                </a:solidFill>
                <a:latin typeface="HGS創英角ｺﾞｼｯｸUB" charset="0"/>
                <a:ea typeface="HGS創英角ｺﾞｼｯｸUB" charset="0"/>
                <a:cs typeface="HGS創英角ｺﾞｼｯｸUB" charset="0"/>
              </a:rPr>
              <a:t> </a:t>
            </a:r>
            <a:r>
              <a:rPr lang="ko-KR" altLang="en-US" sz="2400" dirty="0">
                <a:solidFill>
                  <a:srgbClr val="FF0066"/>
                </a:solidFill>
                <a:latin typeface="HGS創英角ｺﾞｼｯｸUB" charset="0"/>
                <a:ea typeface="HGS創英角ｺﾞｼｯｸUB" charset="0"/>
                <a:cs typeface="HGS創英角ｺﾞｼｯｸUB" charset="0"/>
              </a:rPr>
              <a:t>통합적으로 </a:t>
            </a:r>
            <a:r>
              <a:rPr lang="ko-KR" altLang="en-US" sz="2400" dirty="0" smtClean="0">
                <a:solidFill>
                  <a:srgbClr val="FF0066"/>
                </a:solidFill>
                <a:latin typeface="HGS創英角ｺﾞｼｯｸUB" charset="0"/>
                <a:ea typeface="HGS創英角ｺﾞｼｯｸUB" charset="0"/>
                <a:cs typeface="HGS創英角ｺﾞｼｯｸUB" charset="0"/>
              </a:rPr>
              <a:t>실행하는 사람들</a:t>
            </a:r>
            <a:endParaRPr lang="ja-JP" altLang="en-US" sz="2400" dirty="0">
              <a:solidFill>
                <a:srgbClr val="FF0066"/>
              </a:solidFill>
              <a:latin typeface="HGS創英角ｺﾞｼｯｸUB" charset="0"/>
              <a:ea typeface="HGS創英角ｺﾞｼｯｸUB" charset="0"/>
              <a:cs typeface="HGS創英角ｺﾞｼｯｸUB" charset="0"/>
            </a:endParaRPr>
          </a:p>
        </p:txBody>
      </p:sp>
      <p:grpSp>
        <p:nvGrpSpPr>
          <p:cNvPr id="2" name="Group 35"/>
          <p:cNvGrpSpPr>
            <a:grpSpLocks/>
          </p:cNvGrpSpPr>
          <p:nvPr/>
        </p:nvGrpSpPr>
        <p:grpSpPr bwMode="auto">
          <a:xfrm>
            <a:off x="455613" y="3390900"/>
            <a:ext cx="8326437" cy="2973388"/>
            <a:chOff x="287" y="2136"/>
            <a:chExt cx="5245" cy="1873"/>
          </a:xfrm>
        </p:grpSpPr>
        <p:sp>
          <p:nvSpPr>
            <p:cNvPr id="32786" name="AutoShape 25"/>
            <p:cNvSpPr>
              <a:spLocks noChangeArrowheads="1"/>
            </p:cNvSpPr>
            <p:nvPr/>
          </p:nvSpPr>
          <p:spPr bwMode="auto">
            <a:xfrm>
              <a:off x="453" y="2527"/>
              <a:ext cx="1927" cy="1482"/>
            </a:xfrm>
            <a:prstGeom prst="homePlate">
              <a:avLst>
                <a:gd name="adj" fmla="val 20636"/>
              </a:avLst>
            </a:prstGeom>
            <a:gradFill rotWithShape="0">
              <a:gsLst>
                <a:gs pos="0">
                  <a:srgbClr val="EAEAEA"/>
                </a:gs>
                <a:gs pos="100000">
                  <a:srgbClr val="FFFFFF"/>
                </a:gs>
              </a:gsLst>
              <a:lin ang="0" scaled="1"/>
            </a:gradFill>
            <a:ln w="28575">
              <a:solidFill>
                <a:schemeClr val="bg2"/>
              </a:solidFill>
              <a:miter lim="800000"/>
              <a:headEnd/>
              <a:tailEnd/>
            </a:ln>
          </p:spPr>
          <p:txBody>
            <a:bodyPr wrap="none" anchor="ctr"/>
            <a:lstStyle/>
            <a:p>
              <a:pPr algn="ctr">
                <a:lnSpc>
                  <a:spcPct val="90000"/>
                </a:lnSpc>
              </a:pPr>
              <a:r>
                <a:rPr lang="ko-KR" altLang="en-US" sz="2800" b="1">
                  <a:solidFill>
                    <a:srgbClr val="5F5F5F"/>
                  </a:solidFill>
                  <a:latin typeface="Gulim" pitchFamily="34" charset="-127"/>
                  <a:ea typeface="Gulim" pitchFamily="34" charset="-127"/>
                </a:rPr>
                <a:t>고객의</a:t>
              </a:r>
              <a:endParaRPr lang="en-US" altLang="ko-KR" sz="2800" b="1">
                <a:solidFill>
                  <a:srgbClr val="5F5F5F"/>
                </a:solidFill>
                <a:latin typeface="Gulim" pitchFamily="34" charset="-127"/>
                <a:ea typeface="Gulim" pitchFamily="34" charset="-127"/>
              </a:endParaRPr>
            </a:p>
            <a:p>
              <a:pPr algn="ctr">
                <a:lnSpc>
                  <a:spcPct val="90000"/>
                </a:lnSpc>
              </a:pPr>
              <a:r>
                <a:rPr lang="ko-KR" altLang="en-US" sz="2800" b="1">
                  <a:solidFill>
                    <a:srgbClr val="5F5F5F"/>
                  </a:solidFill>
                  <a:latin typeface="Gulim" pitchFamily="34" charset="-127"/>
                  <a:ea typeface="Gulim" pitchFamily="34" charset="-127"/>
                </a:rPr>
                <a:t>요구 사항</a:t>
              </a:r>
              <a:endParaRPr lang="ja-JP" altLang="en-US" sz="2800" b="1">
                <a:solidFill>
                  <a:srgbClr val="5F5F5F"/>
                </a:solidFill>
                <a:latin typeface="Gulim" pitchFamily="34" charset="-127"/>
                <a:ea typeface="Gulim" pitchFamily="34" charset="-127"/>
              </a:endParaRPr>
            </a:p>
          </p:txBody>
        </p:sp>
        <p:sp>
          <p:nvSpPr>
            <p:cNvPr id="32787" name="AutoShape 26"/>
            <p:cNvSpPr>
              <a:spLocks noChangeArrowheads="1"/>
            </p:cNvSpPr>
            <p:nvPr/>
          </p:nvSpPr>
          <p:spPr bwMode="auto">
            <a:xfrm flipH="1">
              <a:off x="3499" y="2527"/>
              <a:ext cx="2033" cy="1482"/>
            </a:xfrm>
            <a:prstGeom prst="homePlate">
              <a:avLst>
                <a:gd name="adj" fmla="val 21771"/>
              </a:avLst>
            </a:prstGeom>
            <a:gradFill rotWithShape="0">
              <a:gsLst>
                <a:gs pos="0">
                  <a:srgbClr val="EAEAEA"/>
                </a:gs>
                <a:gs pos="100000">
                  <a:srgbClr val="FFFFFF"/>
                </a:gs>
              </a:gsLst>
              <a:lin ang="0" scaled="1"/>
            </a:gradFill>
            <a:ln w="28575">
              <a:solidFill>
                <a:schemeClr val="bg2"/>
              </a:solidFill>
              <a:miter lim="800000"/>
              <a:headEnd/>
              <a:tailEnd/>
            </a:ln>
          </p:spPr>
          <p:txBody>
            <a:bodyPr wrap="none" anchor="ctr"/>
            <a:lstStyle/>
            <a:p>
              <a:pPr algn="ctr">
                <a:lnSpc>
                  <a:spcPct val="90000"/>
                </a:lnSpc>
              </a:pPr>
              <a:r>
                <a:rPr lang="ko-KR" altLang="en-US" sz="2800" b="1">
                  <a:solidFill>
                    <a:srgbClr val="5F5F5F"/>
                  </a:solidFill>
                  <a:latin typeface="Gulim" pitchFamily="34" charset="-127"/>
                  <a:ea typeface="Gulim" pitchFamily="34" charset="-127"/>
                </a:rPr>
                <a:t>컴퓨터</a:t>
              </a:r>
              <a:endParaRPr lang="ja-JP" altLang="en-US" sz="2800" b="1">
                <a:solidFill>
                  <a:srgbClr val="5F5F5F"/>
                </a:solidFill>
                <a:latin typeface="Gulim" pitchFamily="34" charset="-127"/>
                <a:ea typeface="Gulim" pitchFamily="34" charset="-127"/>
              </a:endParaRPr>
            </a:p>
            <a:p>
              <a:pPr algn="ctr">
                <a:lnSpc>
                  <a:spcPct val="90000"/>
                </a:lnSpc>
              </a:pPr>
              <a:r>
                <a:rPr lang="ko-KR" altLang="en-US" sz="2800" b="1">
                  <a:solidFill>
                    <a:srgbClr val="5F5F5F"/>
                  </a:solidFill>
                  <a:latin typeface="Gulim" pitchFamily="34" charset="-127"/>
                  <a:ea typeface="Gulim" pitchFamily="34" charset="-127"/>
                </a:rPr>
                <a:t>시스템</a:t>
              </a:r>
              <a:endParaRPr lang="ja-JP" altLang="en-US" sz="2800" b="1">
                <a:solidFill>
                  <a:srgbClr val="5F5F5F"/>
                </a:solidFill>
                <a:latin typeface="Gulim" pitchFamily="34" charset="-127"/>
                <a:ea typeface="Gulim" pitchFamily="34" charset="-127"/>
              </a:endParaRPr>
            </a:p>
          </p:txBody>
        </p:sp>
        <p:sp>
          <p:nvSpPr>
            <p:cNvPr id="23572" name="Oval 27"/>
            <p:cNvSpPr>
              <a:spLocks noChangeArrowheads="1"/>
            </p:cNvSpPr>
            <p:nvPr/>
          </p:nvSpPr>
          <p:spPr bwMode="gray">
            <a:xfrm>
              <a:off x="2207" y="2609"/>
              <a:ext cx="1456" cy="1367"/>
            </a:xfrm>
            <a:prstGeom prst="ellipse">
              <a:avLst/>
            </a:prstGeom>
            <a:gradFill rotWithShape="0">
              <a:gsLst>
                <a:gs pos="0">
                  <a:srgbClr val="FFFFFF"/>
                </a:gs>
                <a:gs pos="100000">
                  <a:srgbClr val="EAEAEA"/>
                </a:gs>
              </a:gsLst>
              <a:path path="shape">
                <a:fillToRect l="50000" t="50000" r="50000" b="50000"/>
              </a:path>
            </a:gradFill>
            <a:ln w="38100">
              <a:solidFill>
                <a:srgbClr val="5F5F5F"/>
              </a:solidFill>
              <a:round/>
              <a:headEnd/>
              <a:tailEnd/>
            </a:ln>
            <a:effectLst>
              <a:outerShdw blurRad="63500" dist="38099" dir="2700000" algn="ctr" rotWithShape="0">
                <a:srgbClr val="000000">
                  <a:alpha val="74998"/>
                </a:srgbClr>
              </a:outerShdw>
            </a:effectLst>
          </p:spPr>
          <p:txBody>
            <a:bodyPr wrap="none" lIns="35941" tIns="35941" rIns="35941" bIns="35941" anchor="ctr"/>
            <a:lstStyle/>
            <a:p>
              <a:pPr algn="ctr">
                <a:lnSpc>
                  <a:spcPct val="90000"/>
                </a:lnSpc>
                <a:defRPr/>
              </a:pPr>
              <a:r>
                <a:rPr lang="en-US" altLang="ja-JP" sz="4800">
                  <a:solidFill>
                    <a:srgbClr val="5F5F5F"/>
                  </a:solidFill>
                  <a:latin typeface="HGS創英角ｺﾞｼｯｸUB" charset="0"/>
                  <a:ea typeface="HGS創英角ｺﾞｼｯｸUB" charset="0"/>
                  <a:cs typeface="HGS創英角ｺﾞｼｯｸUB" charset="0"/>
                </a:rPr>
                <a:t>SE</a:t>
              </a:r>
            </a:p>
          </p:txBody>
        </p:sp>
        <p:sp>
          <p:nvSpPr>
            <p:cNvPr id="43040" name="AutoShape 32"/>
            <p:cNvSpPr>
              <a:spLocks noChangeArrowheads="1"/>
            </p:cNvSpPr>
            <p:nvPr/>
          </p:nvSpPr>
          <p:spPr bwMode="gray">
            <a:xfrm flipV="1">
              <a:off x="287" y="2136"/>
              <a:ext cx="5243" cy="272"/>
            </a:xfrm>
            <a:prstGeom prst="triangle">
              <a:avLst>
                <a:gd name="adj" fmla="val 50000"/>
              </a:avLst>
            </a:prstGeom>
            <a:solidFill>
              <a:schemeClr val="bg2"/>
            </a:solidFill>
            <a:ln w="28575">
              <a:noFill/>
              <a:miter lim="800000"/>
              <a:headEnd/>
              <a:tailEnd/>
            </a:ln>
            <a:effectLst>
              <a:outerShdw dist="35921" dir="2700000" algn="ctr" rotWithShape="0">
                <a:srgbClr val="808080"/>
              </a:outerShdw>
            </a:effectLst>
          </p:spPr>
          <p:txBody>
            <a:bodyPr wrap="none" lIns="35941" tIns="35941" rIns="35941" bIns="35941" anchor="ctr"/>
            <a:lstStyle/>
            <a:p>
              <a:pPr algn="ctr">
                <a:lnSpc>
                  <a:spcPct val="90000"/>
                </a:lnSpc>
                <a:defRPr/>
              </a:pPr>
              <a:endParaRPr lang="ja-JP" altLang="en-US">
                <a:effectLst>
                  <a:outerShdw blurRad="38100" dist="38100" dir="2700000" algn="tl">
                    <a:srgbClr val="000000"/>
                  </a:outerShdw>
                </a:effectLst>
              </a:endParaRPr>
            </a:p>
          </p:txBody>
        </p:sp>
      </p:grpSp>
      <p:sp>
        <p:nvSpPr>
          <p:cNvPr id="43041" name="AutoShape 33"/>
          <p:cNvSpPr>
            <a:spLocks noChangeArrowheads="1"/>
          </p:cNvSpPr>
          <p:nvPr/>
        </p:nvSpPr>
        <p:spPr bwMode="auto">
          <a:xfrm>
            <a:off x="309563" y="4059238"/>
            <a:ext cx="8670925" cy="685800"/>
          </a:xfrm>
          <a:prstGeom prst="roundRect">
            <a:avLst>
              <a:gd name="adj" fmla="val 16667"/>
            </a:avLst>
          </a:prstGeom>
          <a:gradFill rotWithShape="0">
            <a:gsLst>
              <a:gs pos="0">
                <a:srgbClr val="EAEAEA"/>
              </a:gs>
              <a:gs pos="50000">
                <a:srgbClr val="FFFFFF"/>
              </a:gs>
              <a:gs pos="100000">
                <a:srgbClr val="EAEAEA"/>
              </a:gs>
            </a:gsLst>
            <a:lin ang="18900000" scaled="1"/>
          </a:gradFill>
          <a:ln w="38100">
            <a:solidFill>
              <a:schemeClr val="bg2"/>
            </a:solidFill>
            <a:round/>
            <a:headEnd/>
            <a:tailEnd/>
          </a:ln>
          <a:effectLst>
            <a:outerShdw blurRad="63500" dist="38099" dir="2700000" algn="ctr" rotWithShape="0">
              <a:schemeClr val="bg2">
                <a:alpha val="74998"/>
              </a:schemeClr>
            </a:outerShdw>
          </a:effectLst>
        </p:spPr>
        <p:txBody>
          <a:bodyPr anchor="ctr"/>
          <a:lstStyle/>
          <a:p>
            <a:pPr algn="ctr">
              <a:spcBef>
                <a:spcPct val="20000"/>
              </a:spcBef>
              <a:defRPr/>
            </a:pPr>
            <a:r>
              <a:rPr lang="ko-KR" altLang="en-US" sz="3200" b="1" dirty="0">
                <a:solidFill>
                  <a:srgbClr val="FF0066"/>
                </a:solidFill>
                <a:latin typeface="Gulim" pitchFamily="34" charset="-127"/>
                <a:ea typeface="Gulim" pitchFamily="34" charset="-127"/>
                <a:cs typeface="HGS創英角ｺﾞｼｯｸUB" pitchFamily="50" charset="-128"/>
              </a:rPr>
              <a:t>인간의 감정을 시스템에 의해 실현하는 일</a:t>
            </a:r>
            <a:endParaRPr lang="ja-JP" altLang="en-US" sz="3200" b="1" dirty="0">
              <a:solidFill>
                <a:srgbClr val="FF0066"/>
              </a:solidFill>
              <a:latin typeface="Gulim" pitchFamily="34" charset="-127"/>
              <a:ea typeface="Gulim" pitchFamily="34" charset="-127"/>
              <a:cs typeface="HGS創英角ｺﾞｼｯｸUB" pitchFamily="50" charset="-128"/>
            </a:endParaRPr>
          </a:p>
        </p:txBody>
      </p:sp>
      <p:sp>
        <p:nvSpPr>
          <p:cNvPr id="43042" name="AutoShape 34"/>
          <p:cNvSpPr>
            <a:spLocks noChangeArrowheads="1"/>
          </p:cNvSpPr>
          <p:nvPr/>
        </p:nvSpPr>
        <p:spPr bwMode="auto">
          <a:xfrm>
            <a:off x="309563" y="5653088"/>
            <a:ext cx="8670925" cy="620712"/>
          </a:xfrm>
          <a:prstGeom prst="roundRect">
            <a:avLst>
              <a:gd name="adj" fmla="val 16667"/>
            </a:avLst>
          </a:prstGeom>
          <a:gradFill rotWithShape="0">
            <a:gsLst>
              <a:gs pos="0">
                <a:srgbClr val="EAEAEA"/>
              </a:gs>
              <a:gs pos="50000">
                <a:srgbClr val="FFFFFF"/>
              </a:gs>
              <a:gs pos="100000">
                <a:srgbClr val="EAEAEA"/>
              </a:gs>
            </a:gsLst>
            <a:lin ang="18900000" scaled="1"/>
          </a:gradFill>
          <a:ln w="38100">
            <a:solidFill>
              <a:schemeClr val="bg2"/>
            </a:solidFill>
            <a:round/>
            <a:headEnd/>
            <a:tailEnd/>
          </a:ln>
          <a:effectLst>
            <a:outerShdw blurRad="63500" dist="38099" dir="2700000" algn="ctr" rotWithShape="0">
              <a:schemeClr val="bg2">
                <a:alpha val="74998"/>
              </a:schemeClr>
            </a:outerShdw>
          </a:effectLst>
        </p:spPr>
        <p:txBody>
          <a:bodyPr anchor="ctr"/>
          <a:lstStyle/>
          <a:p>
            <a:pPr algn="ctr">
              <a:spcBef>
                <a:spcPct val="20000"/>
              </a:spcBef>
              <a:defRPr/>
            </a:pPr>
            <a:r>
              <a:rPr lang="ko-KR" altLang="en-US" sz="3200" b="1">
                <a:solidFill>
                  <a:srgbClr val="FF0066"/>
                </a:solidFill>
                <a:latin typeface="Gulim" pitchFamily="34" charset="-127"/>
                <a:ea typeface="Gulim" pitchFamily="34" charset="-127"/>
              </a:rPr>
              <a:t>시스템으로 유지되고 있는 사회를 창조하는 일 </a:t>
            </a:r>
            <a:endParaRPr lang="ja-JP" altLang="en-US" sz="3200" b="1">
              <a:solidFill>
                <a:srgbClr val="FF0066"/>
              </a:solidFill>
              <a:latin typeface="Gulim" pitchFamily="34" charset="-127"/>
              <a:ea typeface="Gulim" pitchFamily="34" charset="-127"/>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41"/>
                                        </p:tgtEl>
                                        <p:attrNameLst>
                                          <p:attrName>style.visibility</p:attrName>
                                        </p:attrNameLst>
                                      </p:cBhvr>
                                      <p:to>
                                        <p:strVal val="visible"/>
                                      </p:to>
                                    </p:set>
                                    <p:animEffect transition="in" filter="dissolve">
                                      <p:cBhvr>
                                        <p:cTn id="12" dur="500"/>
                                        <p:tgtEl>
                                          <p:spTgt spid="430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42"/>
                                        </p:tgtEl>
                                        <p:attrNameLst>
                                          <p:attrName>style.visibility</p:attrName>
                                        </p:attrNameLst>
                                      </p:cBhvr>
                                      <p:to>
                                        <p:strVal val="visible"/>
                                      </p:to>
                                    </p:set>
                                    <p:animEffect transition="in" filter="dissolve">
                                      <p:cBhvr>
                                        <p:cTn id="17" dur="500"/>
                                        <p:tgtEl>
                                          <p:spTgt spid="43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1" grpId="0" animBg="1" autoUpdateAnimBg="0"/>
      <p:bldP spid="4304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376238" y="2206625"/>
            <a:ext cx="4819650" cy="1425575"/>
          </a:xfrm>
          <a:prstGeom prst="rect">
            <a:avLst/>
          </a:prstGeom>
          <a:solidFill>
            <a:schemeClr val="bg2"/>
          </a:solidFill>
          <a:ln w="38100">
            <a:solidFill>
              <a:schemeClr val="bg2"/>
            </a:solidFill>
            <a:miter lim="800000"/>
            <a:headEnd/>
            <a:tailEnd/>
          </a:ln>
        </p:spPr>
        <p:txBody>
          <a:bodyPr wrap="none" anchor="ctr"/>
          <a:lstStyle/>
          <a:p>
            <a:pPr algn="ctr">
              <a:defRPr/>
            </a:pPr>
            <a:r>
              <a:rPr lang="ja-JP" altLang="en-US" sz="4800" b="1" dirty="0">
                <a:solidFill>
                  <a:schemeClr val="bg1"/>
                </a:solidFill>
                <a:latin typeface="+mj-lt"/>
                <a:ea typeface="+mj-ea"/>
              </a:rPr>
              <a:t>ＳＩ</a:t>
            </a:r>
            <a:r>
              <a:rPr lang="ko-KR" altLang="en-US" sz="4800" b="1" dirty="0">
                <a:solidFill>
                  <a:schemeClr val="bg1"/>
                </a:solidFill>
                <a:latin typeface="+mj-ea"/>
                <a:ea typeface="+mj-ea"/>
              </a:rPr>
              <a:t>영업 이란</a:t>
            </a:r>
            <a:r>
              <a:rPr lang="ja-JP" altLang="en-US" sz="4800" b="1" dirty="0">
                <a:solidFill>
                  <a:schemeClr val="bg1"/>
                </a:solidFill>
                <a:latin typeface="+mj-ea"/>
                <a:ea typeface="+mj-ea"/>
              </a:rPr>
              <a:t>？</a:t>
            </a:r>
            <a:endParaRPr lang="en-US" altLang="ja-JP" sz="4800" b="1" dirty="0">
              <a:solidFill>
                <a:schemeClr val="bg1"/>
              </a:solidFill>
              <a:latin typeface="+mj-ea"/>
              <a:ea typeface="+mj-ea"/>
            </a:endParaRPr>
          </a:p>
        </p:txBody>
      </p:sp>
      <p:sp>
        <p:nvSpPr>
          <p:cNvPr id="33795"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en-US" altLang="ja-JP" sz="900">
                <a:latin typeface="ＭＳ ゴシック" pitchFamily="49" charset="-128"/>
                <a:cs typeface="Courier New" pitchFamily="49" charset="0"/>
              </a:rPr>
              <a:t>#202, Songam Bldg, 479-1</a:t>
            </a:r>
            <a:endParaRPr lang="en-US" altLang="ja-JP" sz="600"/>
          </a:p>
          <a:p>
            <a:pPr eaLnBrk="0" hangingPunct="0"/>
            <a:r>
              <a:rPr lang="en-US" altLang="ja-JP" sz="900">
                <a:latin typeface="ＭＳ ゴシック" pitchFamily="49" charset="-128"/>
                <a:cs typeface="Courier New" pitchFamily="49" charset="0"/>
              </a:rPr>
              <a:t>Bangbae-dong, seocho-gu, Seoul, Korea, 137-820</a:t>
            </a:r>
            <a:endParaRPr lang="en-US" altLang="ja-JP" sz="600"/>
          </a:p>
          <a:p>
            <a:pPr eaLnBrk="0" hangingPunct="0"/>
            <a:r>
              <a:rPr lang="en-US" altLang="ja-JP" sz="900">
                <a:latin typeface="ＭＳ ゴシック" pitchFamily="49" charset="-128"/>
                <a:cs typeface="Courier New" pitchFamily="49" charset="0"/>
              </a:rPr>
              <a:t>Tel &amp; Fax: 02-319-2999 </a:t>
            </a:r>
            <a:endParaRPr lang="en-US" altLang="ja-JP"/>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en-US" altLang="ja-JP" sz="900">
                <a:latin typeface="ＭＳ ゴシック" pitchFamily="49" charset="-128"/>
                <a:cs typeface="Courier New" pitchFamily="49" charset="0"/>
              </a:rPr>
              <a:t>#202, Songam Bldg, 479-1</a:t>
            </a:r>
            <a:endParaRPr lang="en-US" altLang="ja-JP" sz="600"/>
          </a:p>
          <a:p>
            <a:pPr eaLnBrk="0" hangingPunct="0"/>
            <a:r>
              <a:rPr lang="en-US" altLang="ja-JP" sz="900">
                <a:latin typeface="ＭＳ ゴシック" pitchFamily="49" charset="-128"/>
                <a:cs typeface="Courier New" pitchFamily="49" charset="0"/>
              </a:rPr>
              <a:t>Bangbae-dong, seocho-gu, Seoul, Korea, 137-820</a:t>
            </a:r>
            <a:endParaRPr lang="en-US" altLang="ja-JP" sz="600"/>
          </a:p>
          <a:p>
            <a:pPr eaLnBrk="0" hangingPunct="0"/>
            <a:r>
              <a:rPr lang="en-US" altLang="ja-JP" sz="900">
                <a:latin typeface="ＭＳ ゴシック" pitchFamily="49" charset="-128"/>
                <a:cs typeface="Courier New" pitchFamily="49" charset="0"/>
              </a:rPr>
              <a:t>Tel &amp; Fax: 02-319-2999 </a:t>
            </a:r>
            <a:endParaRPr lang="en-US" altLang="ja-JP"/>
          </a:p>
        </p:txBody>
      </p:sp>
      <p:sp>
        <p:nvSpPr>
          <p:cNvPr id="3379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en-US" altLang="ja-JP" sz="900">
                <a:latin typeface="ＭＳ ゴシック" pitchFamily="49" charset="-128"/>
                <a:cs typeface="Courier New" pitchFamily="49" charset="0"/>
              </a:rPr>
              <a:t>#202, Songam Bldg, 479-1</a:t>
            </a:r>
            <a:endParaRPr lang="en-US" altLang="ja-JP" sz="600"/>
          </a:p>
          <a:p>
            <a:pPr eaLnBrk="0" hangingPunct="0"/>
            <a:r>
              <a:rPr lang="en-US" altLang="ja-JP" sz="900">
                <a:latin typeface="ＭＳ ゴシック" pitchFamily="49" charset="-128"/>
                <a:cs typeface="Courier New" pitchFamily="49" charset="0"/>
              </a:rPr>
              <a:t>Bangbae-dong, seocho-gu, Seoul, Korea, 137-820</a:t>
            </a:r>
            <a:endParaRPr lang="en-US" altLang="ja-JP" sz="600"/>
          </a:p>
          <a:p>
            <a:pPr eaLnBrk="0" hangingPunct="0"/>
            <a:r>
              <a:rPr lang="en-US" altLang="ja-JP" sz="900">
                <a:latin typeface="ＭＳ ゴシック" pitchFamily="49" charset="-128"/>
                <a:cs typeface="Courier New" pitchFamily="49" charset="0"/>
              </a:rPr>
              <a:t>Tel &amp; Fax: 02-319-2999 </a:t>
            </a:r>
            <a:endParaRPr lang="en-US" altLang="ja-JP"/>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2"/>
          <p:cNvSpPr>
            <a:spLocks noChangeArrowheads="1"/>
          </p:cNvSpPr>
          <p:nvPr/>
        </p:nvSpPr>
        <p:spPr bwMode="auto">
          <a:xfrm>
            <a:off x="376238" y="2206625"/>
            <a:ext cx="5081587" cy="2162175"/>
          </a:xfrm>
          <a:prstGeom prst="rect">
            <a:avLst/>
          </a:prstGeom>
          <a:solidFill>
            <a:schemeClr val="bg2"/>
          </a:solidFill>
          <a:ln w="38100">
            <a:solidFill>
              <a:schemeClr val="bg2"/>
            </a:solidFill>
            <a:miter lim="800000"/>
            <a:headEnd/>
            <a:tailEnd/>
          </a:ln>
        </p:spPr>
        <p:txBody>
          <a:bodyPr wrap="none" anchor="ctr"/>
          <a:lstStyle/>
          <a:p>
            <a:pPr algn="ctr">
              <a:defRPr/>
            </a:pPr>
            <a:r>
              <a:rPr lang="en-US" altLang="ja-JP" sz="4800" dirty="0">
                <a:solidFill>
                  <a:schemeClr val="bg1"/>
                </a:solidFill>
                <a:latin typeface="+mj-lt"/>
                <a:ea typeface="+mj-ea"/>
              </a:rPr>
              <a:t>S I </a:t>
            </a:r>
            <a:r>
              <a:rPr lang="ko-KR" altLang="en-US" sz="4800" dirty="0">
                <a:solidFill>
                  <a:schemeClr val="bg1"/>
                </a:solidFill>
                <a:latin typeface="+mj-lt"/>
                <a:ea typeface="+mj-ea"/>
              </a:rPr>
              <a:t>란</a:t>
            </a:r>
            <a:r>
              <a:rPr lang="en-US" altLang="ja-JP" sz="4800" dirty="0">
                <a:solidFill>
                  <a:schemeClr val="bg1"/>
                </a:solidFill>
                <a:latin typeface="+mj-lt"/>
                <a:ea typeface="+mj-ea"/>
              </a:rPr>
              <a:t> ?</a:t>
            </a:r>
          </a:p>
          <a:p>
            <a:pPr algn="ctr">
              <a:defRPr/>
            </a:pPr>
            <a:r>
              <a:rPr lang="en-US" altLang="ko-KR" sz="4800" dirty="0">
                <a:effectLst>
                  <a:outerShdw blurRad="38100" dist="38100" dir="2700000" algn="tl">
                    <a:srgbClr val="000000"/>
                  </a:outerShdw>
                </a:effectLst>
                <a:latin typeface="+mj-lt"/>
                <a:ea typeface="+mj-ea"/>
              </a:rPr>
              <a:t>NS Solutions </a:t>
            </a:r>
            <a:r>
              <a:rPr lang="ko-KR" altLang="en-US" sz="4800" dirty="0">
                <a:effectLst>
                  <a:outerShdw blurRad="38100" dist="38100" dir="2700000" algn="tl">
                    <a:srgbClr val="000000"/>
                  </a:outerShdw>
                </a:effectLst>
                <a:latin typeface="+mj-lt"/>
                <a:ea typeface="+mj-ea"/>
              </a:rPr>
              <a:t>란 </a:t>
            </a:r>
            <a:r>
              <a:rPr lang="en-US" altLang="ko-KR" sz="4800" dirty="0">
                <a:effectLst>
                  <a:outerShdw blurRad="38100" dist="38100" dir="2700000" algn="tl">
                    <a:srgbClr val="000000"/>
                  </a:outerShdw>
                </a:effectLst>
                <a:latin typeface="+mj-lt"/>
                <a:ea typeface="+mj-ea"/>
              </a:rPr>
              <a:t>?</a:t>
            </a:r>
            <a:endParaRPr lang="en-US" altLang="ja-JP" sz="6000" dirty="0">
              <a:solidFill>
                <a:schemeClr val="bg1"/>
              </a:solidFill>
              <a:latin typeface="+mj-lt"/>
              <a:ea typeface="+mj-ea"/>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20700" y="80963"/>
            <a:ext cx="8102600" cy="647700"/>
          </a:xfrm>
          <a:prstGeom prst="rect">
            <a:avLst/>
          </a:prstGeom>
        </p:spPr>
        <p:txBody>
          <a:bodyPr/>
          <a:lstStyle/>
          <a:p>
            <a:pPr eaLnBrk="0" hangingPunct="0">
              <a:defRPr/>
            </a:pPr>
            <a:r>
              <a:rPr lang="en-US" altLang="ja-JP" sz="3600" kern="0" dirty="0" smtClean="0">
                <a:solidFill>
                  <a:schemeClr val="tx2"/>
                </a:solidFill>
                <a:latin typeface="+mn-ea"/>
                <a:ea typeface="+mn-ea"/>
                <a:cs typeface="メイリオ" pitchFamily="50" charset="-128"/>
              </a:rPr>
              <a:t>NSSOL</a:t>
            </a:r>
            <a:r>
              <a:rPr lang="ko-KR" altLang="en-US" sz="3600" kern="0" dirty="0">
                <a:solidFill>
                  <a:schemeClr val="tx2"/>
                </a:solidFill>
                <a:latin typeface="+mn-ea"/>
                <a:ea typeface="+mn-ea"/>
                <a:cs typeface="メイリオ" pitchFamily="50" charset="-128"/>
              </a:rPr>
              <a:t>의</a:t>
            </a:r>
            <a:r>
              <a:rPr lang="ja-JP" altLang="en-US" sz="3600" kern="0" dirty="0" smtClean="0">
                <a:solidFill>
                  <a:schemeClr val="tx2"/>
                </a:solidFill>
                <a:latin typeface="+mn-ea"/>
                <a:ea typeface="+mn-ea"/>
                <a:cs typeface="メイリオ" pitchFamily="50" charset="-128"/>
              </a:rPr>
              <a:t>「</a:t>
            </a:r>
            <a:r>
              <a:rPr lang="en-US" altLang="ja-JP" sz="3600" kern="0" dirty="0" smtClean="0">
                <a:solidFill>
                  <a:schemeClr val="tx2"/>
                </a:solidFill>
                <a:latin typeface="+mn-ea"/>
                <a:ea typeface="+mn-ea"/>
                <a:cs typeface="メイリオ" pitchFamily="50" charset="-128"/>
              </a:rPr>
              <a:t>SI</a:t>
            </a:r>
            <a:r>
              <a:rPr lang="ko-KR" altLang="en-US" sz="3600" kern="0" dirty="0" smtClean="0">
                <a:solidFill>
                  <a:schemeClr val="tx2"/>
                </a:solidFill>
                <a:latin typeface="+mn-ea"/>
                <a:ea typeface="+mn-ea"/>
                <a:cs typeface="メイリオ" pitchFamily="50" charset="-128"/>
              </a:rPr>
              <a:t>영</a:t>
            </a:r>
            <a:r>
              <a:rPr lang="ko-KR" altLang="en-US" sz="3600" kern="0" dirty="0">
                <a:solidFill>
                  <a:schemeClr val="tx2"/>
                </a:solidFill>
                <a:latin typeface="+mn-ea"/>
                <a:ea typeface="+mn-ea"/>
                <a:cs typeface="メイリオ" pitchFamily="50" charset="-128"/>
              </a:rPr>
              <a:t>업</a:t>
            </a:r>
            <a:r>
              <a:rPr lang="ja-JP" altLang="en-US" sz="3600" kern="0" dirty="0" smtClean="0">
                <a:solidFill>
                  <a:schemeClr val="tx2"/>
                </a:solidFill>
                <a:latin typeface="+mn-ea"/>
                <a:ea typeface="+mn-ea"/>
                <a:cs typeface="メイリオ" pitchFamily="50" charset="-128"/>
              </a:rPr>
              <a:t>」</a:t>
            </a:r>
            <a:r>
              <a:rPr lang="ko-KR" altLang="en-US" sz="3600" kern="0" dirty="0" smtClean="0">
                <a:solidFill>
                  <a:schemeClr val="tx2"/>
                </a:solidFill>
                <a:latin typeface="+mn-ea"/>
                <a:ea typeface="+mn-ea"/>
                <a:cs typeface="メイリオ" pitchFamily="50" charset="-128"/>
              </a:rPr>
              <a:t>의 일이란</a:t>
            </a:r>
            <a:r>
              <a:rPr lang="ja-JP" altLang="en-US" sz="3600" kern="0" dirty="0" smtClean="0">
                <a:solidFill>
                  <a:schemeClr val="tx2"/>
                </a:solidFill>
                <a:latin typeface="+mn-ea"/>
                <a:ea typeface="+mn-ea"/>
                <a:cs typeface="メイリオ" pitchFamily="50" charset="-128"/>
              </a:rPr>
              <a:t>？</a:t>
            </a:r>
            <a:endParaRPr lang="ja-JP" altLang="en-US" sz="3600" kern="0" dirty="0">
              <a:solidFill>
                <a:schemeClr val="tx2"/>
              </a:solidFill>
              <a:latin typeface="+mn-ea"/>
              <a:ea typeface="+mn-ea"/>
              <a:cs typeface="メイリオ" pitchFamily="50" charset="-128"/>
            </a:endParaRPr>
          </a:p>
        </p:txBody>
      </p:sp>
      <p:grpSp>
        <p:nvGrpSpPr>
          <p:cNvPr id="3" name="グループ化 2"/>
          <p:cNvGrpSpPr/>
          <p:nvPr/>
        </p:nvGrpSpPr>
        <p:grpSpPr>
          <a:xfrm>
            <a:off x="400236" y="1193801"/>
            <a:ext cx="8335590" cy="1011063"/>
            <a:chOff x="230188" y="1193800"/>
            <a:chExt cx="8716962" cy="1357313"/>
          </a:xfrm>
          <a:solidFill>
            <a:srgbClr val="003399">
              <a:lumMod val="75000"/>
            </a:srgbClr>
          </a:solidFill>
        </p:grpSpPr>
        <p:sp>
          <p:nvSpPr>
            <p:cNvPr id="4" name="Rectangle 2"/>
            <p:cNvSpPr>
              <a:spLocks noChangeArrowheads="1"/>
            </p:cNvSpPr>
            <p:nvPr/>
          </p:nvSpPr>
          <p:spPr bwMode="gray">
            <a:xfrm>
              <a:off x="2419350" y="1193800"/>
              <a:ext cx="2055813" cy="1357313"/>
            </a:xfrm>
            <a:prstGeom prst="rect">
              <a:avLst/>
            </a:prstGeom>
            <a:grpFill/>
            <a:ln w="28575">
              <a:noFill/>
              <a:miter lim="800000"/>
              <a:headEnd/>
              <a:tailEnd/>
            </a:ln>
            <a:effectLst>
              <a:outerShdw dist="35921" dir="2700000" algn="ctr" rotWithShape="0">
                <a:srgbClr val="808080"/>
              </a:outerShdw>
            </a:effectLst>
          </p:spPr>
          <p:txBody>
            <a:bodyPr wrap="none" lIns="35941" tIns="35941" rIns="35941" bIns="35941" anchor="ctr"/>
            <a:lstStyle/>
            <a:p>
              <a:pPr algn="ctr" fontAlgn="auto">
                <a:spcBef>
                  <a:spcPts val="0"/>
                </a:spcBef>
                <a:spcAft>
                  <a:spcPts val="0"/>
                </a:spcAft>
                <a:defRPr/>
              </a:pPr>
              <a:r>
                <a:rPr kumimoji="0" lang="ko-KR" altLang="en-US" sz="2800" b="1" kern="0" dirty="0" smtClean="0">
                  <a:solidFill>
                    <a:sysClr val="window" lastClr="FFFFFF"/>
                  </a:solidFill>
                  <a:latin typeface="メイリオ" pitchFamily="50" charset="-128"/>
                  <a:ea typeface="メイリオ" pitchFamily="50" charset="-128"/>
                  <a:cs typeface="メイリオ" pitchFamily="50" charset="-128"/>
                </a:rPr>
                <a:t>맨땅에 헤딩</a:t>
              </a:r>
              <a:endParaRPr kumimoji="0" lang="en-US" altLang="ko-KR" sz="2800" b="1" kern="0" dirty="0" smtClean="0">
                <a:solidFill>
                  <a:sysClr val="window" lastClr="FFFFFF"/>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kumimoji="0" lang="ko-KR" altLang="en-US" sz="2800" b="1" kern="0" dirty="0" smtClean="0">
                  <a:solidFill>
                    <a:sysClr val="window" lastClr="FFFFFF"/>
                  </a:solidFill>
                  <a:latin typeface="メイリオ" pitchFamily="50" charset="-128"/>
                  <a:ea typeface="メイリオ" pitchFamily="50" charset="-128"/>
                  <a:cs typeface="メイリオ" pitchFamily="50" charset="-128"/>
                </a:rPr>
                <a:t>영</a:t>
              </a:r>
              <a:r>
                <a:rPr kumimoji="0" lang="ko-KR" altLang="en-US" sz="2800" b="1" kern="0" dirty="0">
                  <a:solidFill>
                    <a:sysClr val="window" lastClr="FFFFFF"/>
                  </a:solidFill>
                  <a:latin typeface="メイリオ" pitchFamily="50" charset="-128"/>
                  <a:ea typeface="メイリオ" pitchFamily="50" charset="-128"/>
                  <a:cs typeface="メイリオ" pitchFamily="50" charset="-128"/>
                </a:rPr>
                <a:t>업</a:t>
              </a:r>
              <a:endParaRPr kumimoji="0" lang="ja-JP" altLang="en-US" sz="2800" b="1" kern="0" dirty="0">
                <a:solidFill>
                  <a:sysClr val="window" lastClr="FFFFFF"/>
                </a:solidFill>
                <a:latin typeface="メイリオ" pitchFamily="50" charset="-128"/>
                <a:ea typeface="メイリオ" pitchFamily="50" charset="-128"/>
                <a:cs typeface="メイリオ" pitchFamily="50" charset="-128"/>
              </a:endParaRPr>
            </a:p>
          </p:txBody>
        </p:sp>
        <p:sp>
          <p:nvSpPr>
            <p:cNvPr id="5" name="Rectangle 4"/>
            <p:cNvSpPr>
              <a:spLocks noChangeArrowheads="1"/>
            </p:cNvSpPr>
            <p:nvPr/>
          </p:nvSpPr>
          <p:spPr bwMode="gray">
            <a:xfrm>
              <a:off x="230188" y="1193800"/>
              <a:ext cx="2055812" cy="1357313"/>
            </a:xfrm>
            <a:prstGeom prst="rect">
              <a:avLst/>
            </a:prstGeom>
            <a:grpFill/>
            <a:ln w="28575">
              <a:noFill/>
              <a:miter lim="800000"/>
              <a:headEnd/>
              <a:tailEnd/>
            </a:ln>
            <a:effectLst>
              <a:outerShdw dist="35921" dir="2700000" algn="ctr" rotWithShape="0">
                <a:srgbClr val="808080"/>
              </a:outerShdw>
            </a:effectLst>
          </p:spPr>
          <p:txBody>
            <a:bodyPr wrap="none" lIns="35941" tIns="35941" rIns="35941" bIns="35941" anchor="ctr"/>
            <a:lstStyle/>
            <a:p>
              <a:pPr algn="ctr" fontAlgn="auto">
                <a:spcBef>
                  <a:spcPts val="0"/>
                </a:spcBef>
                <a:spcAft>
                  <a:spcPts val="0"/>
                </a:spcAft>
                <a:defRPr/>
              </a:pPr>
              <a:r>
                <a:rPr kumimoji="0" lang="ko-KR" altLang="en-US" sz="2800" b="1" kern="0" dirty="0" smtClean="0">
                  <a:solidFill>
                    <a:sysClr val="window" lastClr="FFFFFF"/>
                  </a:solidFill>
                  <a:latin typeface="メイリオ" pitchFamily="50" charset="-128"/>
                  <a:ea typeface="メイリオ" pitchFamily="50" charset="-128"/>
                  <a:cs typeface="メイリオ" pitchFamily="50" charset="-128"/>
                </a:rPr>
                <a:t>노르마</a:t>
              </a:r>
              <a:endParaRPr kumimoji="0" lang="ja-JP" altLang="en-US" sz="2800" b="1" kern="0" dirty="0">
                <a:solidFill>
                  <a:sysClr val="window" lastClr="FFFFFF"/>
                </a:solidFill>
                <a:latin typeface="メイリオ" pitchFamily="50" charset="-128"/>
                <a:ea typeface="メイリオ" pitchFamily="50" charset="-128"/>
                <a:cs typeface="メイリオ" pitchFamily="50" charset="-128"/>
              </a:endParaRPr>
            </a:p>
          </p:txBody>
        </p:sp>
        <p:sp>
          <p:nvSpPr>
            <p:cNvPr id="6" name="Rectangle 5"/>
            <p:cNvSpPr>
              <a:spLocks noChangeArrowheads="1"/>
            </p:cNvSpPr>
            <p:nvPr/>
          </p:nvSpPr>
          <p:spPr bwMode="gray">
            <a:xfrm>
              <a:off x="4659313" y="1193800"/>
              <a:ext cx="2166937" cy="1357313"/>
            </a:xfrm>
            <a:prstGeom prst="rect">
              <a:avLst/>
            </a:prstGeom>
            <a:grpFill/>
            <a:ln w="28575">
              <a:noFill/>
              <a:miter lim="800000"/>
              <a:headEnd/>
              <a:tailEnd/>
            </a:ln>
            <a:effectLst>
              <a:outerShdw dist="35921" dir="2700000" algn="ctr" rotWithShape="0">
                <a:srgbClr val="808080"/>
              </a:outerShdw>
            </a:effectLst>
          </p:spPr>
          <p:txBody>
            <a:bodyPr wrap="none" lIns="35941" tIns="35941" rIns="35941" bIns="35941" anchor="ctr"/>
            <a:lstStyle/>
            <a:p>
              <a:pPr algn="ctr" fontAlgn="auto">
                <a:spcBef>
                  <a:spcPts val="0"/>
                </a:spcBef>
                <a:spcAft>
                  <a:spcPts val="0"/>
                </a:spcAft>
                <a:defRPr/>
              </a:pPr>
              <a:r>
                <a:rPr kumimoji="0" lang="ko-KR" altLang="en-US" sz="2800" b="1" kern="0" dirty="0" smtClean="0">
                  <a:solidFill>
                    <a:sysClr val="window" lastClr="FFFFFF"/>
                  </a:solidFill>
                  <a:latin typeface="メイリオ" pitchFamily="50" charset="-128"/>
                  <a:ea typeface="メイリオ" pitchFamily="50" charset="-128"/>
                  <a:cs typeface="メイリオ" pitchFamily="50" charset="-128"/>
                </a:rPr>
                <a:t>지속적인</a:t>
              </a:r>
              <a:endParaRPr kumimoji="0" lang="en-US" altLang="ko-KR" sz="2800" b="1" kern="0" dirty="0" smtClean="0">
                <a:solidFill>
                  <a:sysClr val="window" lastClr="FFFFFF"/>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kumimoji="0" lang="ko-KR" altLang="en-US" sz="2800" b="1" kern="0" dirty="0" smtClean="0">
                  <a:solidFill>
                    <a:sysClr val="window" lastClr="FFFFFF"/>
                  </a:solidFill>
                  <a:latin typeface="メイリオ" pitchFamily="50" charset="-128"/>
                  <a:ea typeface="メイリオ" pitchFamily="50" charset="-128"/>
                  <a:cs typeface="メイリオ" pitchFamily="50" charset="-128"/>
                </a:rPr>
                <a:t>외근</a:t>
              </a:r>
              <a:endParaRPr kumimoji="0" lang="ja-JP" altLang="en-US" sz="2800" b="1" kern="0" dirty="0">
                <a:solidFill>
                  <a:sysClr val="window" lastClr="FFFFFF"/>
                </a:solidFill>
                <a:latin typeface="メイリオ" pitchFamily="50" charset="-128"/>
                <a:ea typeface="メイリオ" pitchFamily="50" charset="-128"/>
                <a:cs typeface="メイリオ" pitchFamily="50" charset="-128"/>
              </a:endParaRPr>
            </a:p>
          </p:txBody>
        </p:sp>
        <p:sp>
          <p:nvSpPr>
            <p:cNvPr id="7" name="Rectangle 6"/>
            <p:cNvSpPr>
              <a:spLocks noChangeArrowheads="1"/>
            </p:cNvSpPr>
            <p:nvPr/>
          </p:nvSpPr>
          <p:spPr bwMode="gray">
            <a:xfrm>
              <a:off x="7064375" y="1193800"/>
              <a:ext cx="1882775" cy="1357313"/>
            </a:xfrm>
            <a:prstGeom prst="rect">
              <a:avLst/>
            </a:prstGeom>
            <a:grpFill/>
            <a:ln w="28575">
              <a:noFill/>
              <a:miter lim="800000"/>
              <a:headEnd/>
              <a:tailEnd/>
            </a:ln>
            <a:effectLst>
              <a:outerShdw dist="35921" dir="2700000" algn="ctr" rotWithShape="0">
                <a:srgbClr val="808080"/>
              </a:outerShdw>
            </a:effectLst>
          </p:spPr>
          <p:txBody>
            <a:bodyPr wrap="none" lIns="35941" tIns="35941" rIns="35941" bIns="35941" anchor="ctr"/>
            <a:lstStyle/>
            <a:p>
              <a:pPr algn="ctr" fontAlgn="auto">
                <a:spcBef>
                  <a:spcPts val="0"/>
                </a:spcBef>
                <a:spcAft>
                  <a:spcPts val="0"/>
                </a:spcAft>
                <a:defRPr/>
              </a:pPr>
              <a:r>
                <a:rPr kumimoji="0" lang="ko-KR" altLang="en-US" sz="2800" b="1" kern="0" dirty="0" smtClean="0">
                  <a:solidFill>
                    <a:sysClr val="window" lastClr="FFFFFF"/>
                  </a:solidFill>
                  <a:latin typeface="メイリオ" pitchFamily="50" charset="-128"/>
                  <a:ea typeface="メイリオ" pitchFamily="50" charset="-128"/>
                  <a:cs typeface="メイリオ" pitchFamily="50" charset="-128"/>
                </a:rPr>
                <a:t>접</a:t>
              </a:r>
              <a:r>
                <a:rPr kumimoji="0" lang="ko-KR" altLang="en-US" sz="2800" b="1" kern="0" dirty="0">
                  <a:solidFill>
                    <a:sysClr val="window" lastClr="FFFFFF"/>
                  </a:solidFill>
                  <a:latin typeface="メイリオ" pitchFamily="50" charset="-128"/>
                  <a:ea typeface="メイリオ" pitchFamily="50" charset="-128"/>
                  <a:cs typeface="メイリオ" pitchFamily="50" charset="-128"/>
                </a:rPr>
                <a:t>대</a:t>
              </a:r>
              <a:endParaRPr kumimoji="0" lang="ja-JP" altLang="en-US" sz="2800" b="1" kern="0" dirty="0">
                <a:solidFill>
                  <a:sysClr val="window" lastClr="FFFFFF"/>
                </a:solidFill>
                <a:latin typeface="メイリオ" pitchFamily="50" charset="-128"/>
                <a:ea typeface="メイリオ" pitchFamily="50" charset="-128"/>
                <a:cs typeface="メイリオ" pitchFamily="50" charset="-128"/>
              </a:endParaRPr>
            </a:p>
          </p:txBody>
        </p:sp>
      </p:grpSp>
      <p:grpSp>
        <p:nvGrpSpPr>
          <p:cNvPr id="8" name="Group 7"/>
          <p:cNvGrpSpPr>
            <a:grpSpLocks/>
          </p:cNvGrpSpPr>
          <p:nvPr/>
        </p:nvGrpSpPr>
        <p:grpSpPr bwMode="auto">
          <a:xfrm>
            <a:off x="317500" y="1189038"/>
            <a:ext cx="8531225" cy="1027112"/>
            <a:chOff x="117" y="932"/>
            <a:chExt cx="5518" cy="842"/>
          </a:xfrm>
        </p:grpSpPr>
        <p:sp>
          <p:nvSpPr>
            <p:cNvPr id="9" name="Line 8"/>
            <p:cNvSpPr>
              <a:spLocks noChangeShapeType="1"/>
            </p:cNvSpPr>
            <p:nvPr/>
          </p:nvSpPr>
          <p:spPr bwMode="gray">
            <a:xfrm>
              <a:off x="132" y="965"/>
              <a:ext cx="5503" cy="778"/>
            </a:xfrm>
            <a:prstGeom prst="line">
              <a:avLst/>
            </a:prstGeom>
            <a:noFill/>
            <a:ln w="76200">
              <a:solidFill>
                <a:srgbClr val="FF0000"/>
              </a:solidFill>
              <a:round/>
              <a:headEnd/>
              <a:tailEnd/>
            </a:ln>
            <a:effectLst/>
          </p:spPr>
          <p:txBody>
            <a:bodyPr lIns="35941" tIns="35941" rIns="35941" bIns="35941" anchor="ctr"/>
            <a:lstStyle/>
            <a:p>
              <a:pPr algn="ctr" fontAlgn="auto">
                <a:spcBef>
                  <a:spcPts val="0"/>
                </a:spcBef>
                <a:spcAft>
                  <a:spcPts val="0"/>
                </a:spcAft>
                <a:defRPr/>
              </a:pPr>
              <a:endParaRPr kumimoji="0" lang="ja-JP" altLang="en-US" sz="2800" kern="0">
                <a:solidFill>
                  <a:sysClr val="windowText" lastClr="000000"/>
                </a:solidFill>
                <a:latin typeface="メイリオ" pitchFamily="50" charset="-128"/>
                <a:ea typeface="メイリオ" pitchFamily="50" charset="-128"/>
                <a:cs typeface="メイリオ" pitchFamily="50" charset="-128"/>
              </a:endParaRPr>
            </a:p>
          </p:txBody>
        </p:sp>
        <p:sp>
          <p:nvSpPr>
            <p:cNvPr id="10" name="Line 9"/>
            <p:cNvSpPr>
              <a:spLocks noChangeShapeType="1"/>
            </p:cNvSpPr>
            <p:nvPr/>
          </p:nvSpPr>
          <p:spPr bwMode="gray">
            <a:xfrm flipH="1">
              <a:off x="117" y="932"/>
              <a:ext cx="5511" cy="842"/>
            </a:xfrm>
            <a:prstGeom prst="line">
              <a:avLst/>
            </a:prstGeom>
            <a:noFill/>
            <a:ln w="76200">
              <a:solidFill>
                <a:srgbClr val="FF0000"/>
              </a:solidFill>
              <a:round/>
              <a:headEnd/>
              <a:tailEnd/>
            </a:ln>
            <a:effectLst/>
          </p:spPr>
          <p:txBody>
            <a:bodyPr lIns="35941" tIns="35941" rIns="35941" bIns="35941" anchor="ctr"/>
            <a:lstStyle/>
            <a:p>
              <a:pPr algn="ctr" fontAlgn="auto">
                <a:spcBef>
                  <a:spcPts val="0"/>
                </a:spcBef>
                <a:spcAft>
                  <a:spcPts val="0"/>
                </a:spcAft>
                <a:defRPr/>
              </a:pPr>
              <a:endParaRPr kumimoji="0" lang="ja-JP" altLang="en-US" sz="2800" kern="0">
                <a:solidFill>
                  <a:sysClr val="windowText" lastClr="000000"/>
                </a:solidFill>
                <a:latin typeface="メイリオ" pitchFamily="50" charset="-128"/>
                <a:ea typeface="メイリオ" pitchFamily="50" charset="-128"/>
                <a:cs typeface="メイリオ" pitchFamily="50" charset="-128"/>
              </a:endParaRPr>
            </a:p>
          </p:txBody>
        </p:sp>
      </p:grpSp>
      <p:sp>
        <p:nvSpPr>
          <p:cNvPr id="11" name="Text Box 10"/>
          <p:cNvSpPr txBox="1">
            <a:spLocks noChangeArrowheads="1"/>
          </p:cNvSpPr>
          <p:nvPr/>
        </p:nvSpPr>
        <p:spPr bwMode="gray">
          <a:xfrm>
            <a:off x="220663" y="709613"/>
            <a:ext cx="2810513" cy="380361"/>
          </a:xfrm>
          <a:prstGeom prst="rect">
            <a:avLst/>
          </a:prstGeom>
          <a:noFill/>
          <a:ln w="28575">
            <a:noFill/>
            <a:miter lim="800000"/>
            <a:headEnd/>
            <a:tailEnd/>
          </a:ln>
          <a:effectLst/>
        </p:spPr>
        <p:txBody>
          <a:bodyPr wrap="none" lIns="35941" tIns="35941" rIns="35941" bIns="35941">
            <a:spAutoFit/>
          </a:bodyPr>
          <a:lstStyle/>
          <a:p>
            <a:pPr fontAlgn="auto">
              <a:spcBef>
                <a:spcPts val="0"/>
              </a:spcBef>
              <a:spcAft>
                <a:spcPts val="0"/>
              </a:spcAft>
              <a:defRPr/>
            </a:pPr>
            <a:r>
              <a:rPr kumimoji="0" lang="ko-KR" altLang="en-US" kern="0" dirty="0" smtClean="0">
                <a:solidFill>
                  <a:sysClr val="windowText" lastClr="000000">
                    <a:lumMod val="75000"/>
                    <a:lumOff val="25000"/>
                  </a:sysClr>
                </a:solidFill>
                <a:latin typeface="メイリオ" pitchFamily="50" charset="-128"/>
                <a:ea typeface="メイリオ" pitchFamily="50" charset="-128"/>
                <a:cs typeface="メイリオ" pitchFamily="50" charset="-128"/>
              </a:rPr>
              <a:t>영업의 흔한 이미지</a:t>
            </a:r>
            <a:r>
              <a:rPr kumimoji="0" lang="ja-JP" altLang="en-US" kern="0" dirty="0" smtClea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kern="0" dirty="0">
                <a:solidFill>
                  <a:sysClr val="windowText" lastClr="000000">
                    <a:lumMod val="75000"/>
                    <a:lumOff val="25000"/>
                  </a:sysClr>
                </a:solidFill>
                <a:latin typeface="メイリオ" pitchFamily="50" charset="-128"/>
                <a:ea typeface="メイリオ" pitchFamily="50" charset="-128"/>
                <a:cs typeface="メイリオ" pitchFamily="50" charset="-128"/>
              </a:rPr>
              <a:t>・</a:t>
            </a:r>
          </a:p>
        </p:txBody>
      </p:sp>
      <p:sp>
        <p:nvSpPr>
          <p:cNvPr id="12" name="AutoShape 11"/>
          <p:cNvSpPr>
            <a:spLocks noChangeArrowheads="1"/>
          </p:cNvSpPr>
          <p:nvPr/>
        </p:nvSpPr>
        <p:spPr bwMode="gray">
          <a:xfrm>
            <a:off x="304800" y="3627438"/>
            <a:ext cx="8550275" cy="730250"/>
          </a:xfrm>
          <a:prstGeom prst="roundRect">
            <a:avLst>
              <a:gd name="adj" fmla="val 16667"/>
            </a:avLst>
          </a:prstGeom>
          <a:solidFill>
            <a:sysClr val="window" lastClr="FFFFFF"/>
          </a:solidFill>
          <a:ln w="28575">
            <a:solidFill>
              <a:sysClr val="window" lastClr="FFFFFF">
                <a:lumMod val="65000"/>
              </a:sysClr>
            </a:solidFill>
            <a:round/>
            <a:headEnd/>
            <a:tailEnd/>
          </a:ln>
          <a:effectLst>
            <a:outerShdw dist="35921" dir="2700000" algn="ctr" rotWithShape="0">
              <a:srgbClr val="808080"/>
            </a:outerShdw>
          </a:effectLst>
        </p:spPr>
        <p:txBody>
          <a:bodyPr wrap="none" lIns="35941" tIns="35941" rIns="35941" bIns="35941" anchor="ctr"/>
          <a:lstStyle/>
          <a:p>
            <a:pPr algn="ctr" fontAlgn="auto">
              <a:spcBef>
                <a:spcPts val="0"/>
              </a:spcBef>
              <a:spcAft>
                <a:spcPts val="0"/>
              </a:spcAft>
              <a:defRPr/>
            </a:pPr>
            <a:r>
              <a:rPr kumimoji="0" lang="ko-KR" altLang="en-US" sz="3200" b="1" kern="0" dirty="0" smtClean="0">
                <a:solidFill>
                  <a:srgbClr val="FF0000"/>
                </a:solidFill>
                <a:latin typeface="굴림" panose="020B0600000101010101" pitchFamily="50" charset="-127"/>
                <a:ea typeface="굴림" panose="020B0600000101010101" pitchFamily="50" charset="-127"/>
                <a:cs typeface="メイリオ" pitchFamily="50" charset="-128"/>
              </a:rPr>
              <a:t>거액</a:t>
            </a:r>
            <a:r>
              <a:rPr kumimoji="0" lang="ko-KR" altLang="en-US" sz="3200" b="1" kern="0" dirty="0">
                <a:solidFill>
                  <a:srgbClr val="FF0000"/>
                </a:solidFill>
                <a:latin typeface="굴림" panose="020B0600000101010101" pitchFamily="50" charset="-127"/>
                <a:ea typeface="굴림" panose="020B0600000101010101" pitchFamily="50" charset="-127"/>
                <a:cs typeface="メイリオ" pitchFamily="50" charset="-128"/>
              </a:rPr>
              <a:t>의</a:t>
            </a:r>
            <a:r>
              <a:rPr kumimoji="0" lang="ja-JP" altLang="en-US" sz="3200" b="1" kern="0" dirty="0" smtClean="0">
                <a:solidFill>
                  <a:srgbClr val="FF0000"/>
                </a:solidFill>
                <a:latin typeface="굴림" panose="020B0600000101010101" pitchFamily="50" charset="-127"/>
                <a:ea typeface="굴림" panose="020B0600000101010101" pitchFamily="50" charset="-127"/>
                <a:cs typeface="メイリオ" pitchFamily="50" charset="-128"/>
              </a:rPr>
              <a:t> </a:t>
            </a:r>
            <a:r>
              <a:rPr kumimoji="0" lang="ko-KR" altLang="en-US" sz="3200" b="1" kern="0" dirty="0" smtClean="0">
                <a:solidFill>
                  <a:srgbClr val="FF0000"/>
                </a:solidFill>
                <a:latin typeface="굴림" panose="020B0600000101010101" pitchFamily="50" charset="-127"/>
                <a:ea typeface="굴림" panose="020B0600000101010101" pitchFamily="50" charset="-127"/>
                <a:cs typeface="メイリオ" pitchFamily="50" charset="-128"/>
              </a:rPr>
              <a:t>프로젝트</a:t>
            </a:r>
            <a:r>
              <a:rPr kumimoji="0" lang="ko-KR" altLang="en-US" sz="3200" b="1" kern="0" dirty="0" smtClean="0">
                <a:solidFill>
                  <a:schemeClr val="tx1"/>
                </a:solidFill>
                <a:latin typeface="굴림" panose="020B0600000101010101" pitchFamily="50" charset="-127"/>
                <a:ea typeface="굴림" panose="020B0600000101010101" pitchFamily="50" charset="-127"/>
                <a:cs typeface="メイリオ" pitchFamily="50" charset="-128"/>
              </a:rPr>
              <a:t>를 제안</a:t>
            </a:r>
            <a:r>
              <a:rPr kumimoji="0" lang="ja-JP" altLang="en-US" sz="3200" b="1" kern="0" dirty="0" smtClean="0">
                <a:solidFill>
                  <a:srgbClr val="FF0000"/>
                </a:solidFill>
                <a:latin typeface="굴림" panose="020B0600000101010101" pitchFamily="50" charset="-127"/>
                <a:ea typeface="굴림" panose="020B0600000101010101" pitchFamily="50" charset="-127"/>
                <a:cs typeface="メイリオ" pitchFamily="50" charset="-128"/>
              </a:rPr>
              <a:t>(</a:t>
            </a:r>
            <a:r>
              <a:rPr kumimoji="0" lang="ko-KR" altLang="en-US" sz="3200" b="1" kern="0" dirty="0" smtClean="0">
                <a:solidFill>
                  <a:srgbClr val="FF0000"/>
                </a:solidFill>
                <a:latin typeface="굴림" panose="020B0600000101010101" pitchFamily="50" charset="-127"/>
                <a:ea typeface="굴림" panose="020B0600000101010101" pitchFamily="50" charset="-127"/>
                <a:cs typeface="メイリオ" pitchFamily="50" charset="-128"/>
              </a:rPr>
              <a:t>수천만 </a:t>
            </a:r>
            <a:r>
              <a:rPr kumimoji="0" lang="en-US" altLang="ko-KR" sz="3200" b="1" kern="0" dirty="0" smtClean="0">
                <a:solidFill>
                  <a:srgbClr val="FF0000"/>
                </a:solidFill>
                <a:latin typeface="굴림" panose="020B0600000101010101" pitchFamily="50" charset="-127"/>
                <a:ea typeface="굴림" panose="020B0600000101010101" pitchFamily="50" charset="-127"/>
                <a:cs typeface="メイリオ" pitchFamily="50" charset="-128"/>
              </a:rPr>
              <a:t>~ </a:t>
            </a:r>
            <a:r>
              <a:rPr kumimoji="0" lang="ko-KR" altLang="en-US" sz="3200" b="1" kern="0" dirty="0" smtClean="0">
                <a:solidFill>
                  <a:srgbClr val="FF0000"/>
                </a:solidFill>
                <a:latin typeface="굴림" panose="020B0600000101010101" pitchFamily="50" charset="-127"/>
                <a:ea typeface="굴림" panose="020B0600000101010101" pitchFamily="50" charset="-127"/>
                <a:cs typeface="メイリオ" pitchFamily="50" charset="-128"/>
              </a:rPr>
              <a:t>수십억엔</a:t>
            </a:r>
            <a:r>
              <a:rPr kumimoji="0" lang="ja-JP" altLang="en-US" sz="3200" b="1" kern="0" dirty="0" smtClean="0">
                <a:solidFill>
                  <a:srgbClr val="FF0000"/>
                </a:solidFill>
                <a:latin typeface="굴림" panose="020B0600000101010101" pitchFamily="50" charset="-127"/>
                <a:ea typeface="굴림" panose="020B0600000101010101" pitchFamily="50" charset="-127"/>
                <a:cs typeface="メイリオ" pitchFamily="50" charset="-128"/>
              </a:rPr>
              <a:t>)</a:t>
            </a:r>
            <a:endParaRPr kumimoji="0" lang="ja-JP" altLang="en-US" sz="3200" b="1" kern="0" dirty="0">
              <a:solidFill>
                <a:srgbClr val="FF0000"/>
              </a:solidFill>
              <a:latin typeface="굴림" panose="020B0600000101010101" pitchFamily="50" charset="-127"/>
              <a:ea typeface="굴림" panose="020B0600000101010101" pitchFamily="50" charset="-127"/>
              <a:cs typeface="メイリオ" pitchFamily="50" charset="-128"/>
            </a:endParaRPr>
          </a:p>
        </p:txBody>
      </p:sp>
      <p:sp>
        <p:nvSpPr>
          <p:cNvPr id="13" name="AutoShape 14"/>
          <p:cNvSpPr>
            <a:spLocks noChangeArrowheads="1"/>
          </p:cNvSpPr>
          <p:nvPr/>
        </p:nvSpPr>
        <p:spPr bwMode="gray">
          <a:xfrm>
            <a:off x="304800" y="4498975"/>
            <a:ext cx="8550275" cy="730250"/>
          </a:xfrm>
          <a:prstGeom prst="roundRect">
            <a:avLst>
              <a:gd name="adj" fmla="val 16667"/>
            </a:avLst>
          </a:prstGeom>
          <a:solidFill>
            <a:sysClr val="window" lastClr="FFFFFF"/>
          </a:solidFill>
          <a:ln w="28575">
            <a:solidFill>
              <a:sysClr val="window" lastClr="FFFFFF">
                <a:lumMod val="65000"/>
              </a:sysClr>
            </a:solidFill>
            <a:round/>
            <a:headEnd/>
            <a:tailEnd/>
          </a:ln>
          <a:effectLst>
            <a:outerShdw dist="35921" dir="2700000" algn="ctr" rotWithShape="0">
              <a:srgbClr val="808080"/>
            </a:outerShdw>
          </a:effectLst>
        </p:spPr>
        <p:txBody>
          <a:bodyPr wrap="none" lIns="35941" tIns="35941" rIns="35941" bIns="35941" anchor="ctr"/>
          <a:lstStyle/>
          <a:p>
            <a:pPr algn="ctr" fontAlgn="auto">
              <a:spcBef>
                <a:spcPts val="0"/>
              </a:spcBef>
              <a:spcAft>
                <a:spcPts val="0"/>
              </a:spcAft>
              <a:defRPr/>
            </a:pPr>
            <a:r>
              <a:rPr kumimoji="0" lang="ko-KR" altLang="en-US" sz="3200" b="1" kern="0" dirty="0" smtClean="0">
                <a:solidFill>
                  <a:srgbClr val="FF0000"/>
                </a:solidFill>
                <a:latin typeface="굴림" panose="020B0600000101010101" pitchFamily="50" charset="-127"/>
                <a:ea typeface="굴림" panose="020B0600000101010101" pitchFamily="50" charset="-127"/>
                <a:cs typeface="メイリオ" pitchFamily="50" charset="-128"/>
              </a:rPr>
              <a:t>메이저</a:t>
            </a:r>
            <a:r>
              <a:rPr kumimoji="0" lang="ko-KR" altLang="en-US" sz="3200" b="1" kern="0" dirty="0" smtClean="0">
                <a:solidFill>
                  <a:sysClr val="windowText" lastClr="000000"/>
                </a:solidFill>
                <a:latin typeface="굴림" panose="020B0600000101010101" pitchFamily="50" charset="-127"/>
                <a:ea typeface="굴림" panose="020B0600000101010101" pitchFamily="50" charset="-127"/>
                <a:cs typeface="メイリオ" pitchFamily="50" charset="-128"/>
              </a:rPr>
              <a:t>기업과의</a:t>
            </a:r>
            <a:r>
              <a:rPr kumimoji="0" lang="ja-JP" altLang="en-US" sz="3200" b="1" kern="0" dirty="0" smtClean="0">
                <a:solidFill>
                  <a:sysClr val="windowText" lastClr="000000"/>
                </a:solidFill>
                <a:latin typeface="굴림" panose="020B0600000101010101" pitchFamily="50" charset="-127"/>
                <a:ea typeface="굴림" panose="020B0600000101010101" pitchFamily="50" charset="-127"/>
                <a:cs typeface="メイリオ" pitchFamily="50" charset="-128"/>
              </a:rPr>
              <a:t> </a:t>
            </a:r>
            <a:r>
              <a:rPr kumimoji="0" lang="ko-KR" altLang="en-US" sz="3200" b="1" kern="0" dirty="0" smtClean="0">
                <a:solidFill>
                  <a:srgbClr val="FF0000"/>
                </a:solidFill>
                <a:latin typeface="굴림" panose="020B0600000101010101" pitchFamily="50" charset="-127"/>
                <a:ea typeface="굴림" panose="020B0600000101010101" pitchFamily="50" charset="-127"/>
                <a:cs typeface="メイリオ" pitchFamily="50" charset="-128"/>
              </a:rPr>
              <a:t>장기적</a:t>
            </a:r>
            <a:r>
              <a:rPr kumimoji="0" lang="ko-KR" altLang="en-US" sz="3200" b="1" kern="0" dirty="0" smtClean="0">
                <a:solidFill>
                  <a:schemeClr val="tx1"/>
                </a:solidFill>
                <a:latin typeface="굴림" panose="020B0600000101010101" pitchFamily="50" charset="-127"/>
                <a:ea typeface="굴림" panose="020B0600000101010101" pitchFamily="50" charset="-127"/>
                <a:cs typeface="メイリオ" pitchFamily="50" charset="-128"/>
              </a:rPr>
              <a:t>인</a:t>
            </a:r>
            <a:r>
              <a:rPr kumimoji="0" lang="ko-KR" altLang="en-US" sz="3200" b="1" kern="0" dirty="0" smtClean="0">
                <a:solidFill>
                  <a:srgbClr val="FF0000"/>
                </a:solidFill>
                <a:latin typeface="굴림" panose="020B0600000101010101" pitchFamily="50" charset="-127"/>
                <a:ea typeface="굴림" panose="020B0600000101010101" pitchFamily="50" charset="-127"/>
                <a:cs typeface="メイリオ" pitchFamily="50" charset="-128"/>
              </a:rPr>
              <a:t> 신뢰관계</a:t>
            </a:r>
            <a:endParaRPr kumimoji="0" lang="ja-JP" altLang="en-US" sz="3200" b="1" kern="0" dirty="0">
              <a:solidFill>
                <a:srgbClr val="FF0000"/>
              </a:solidFill>
              <a:latin typeface="굴림" panose="020B0600000101010101" pitchFamily="50" charset="-127"/>
              <a:ea typeface="굴림" panose="020B0600000101010101" pitchFamily="50" charset="-127"/>
              <a:cs typeface="メイリオ" pitchFamily="50" charset="-128"/>
            </a:endParaRPr>
          </a:p>
        </p:txBody>
      </p:sp>
      <p:grpSp>
        <p:nvGrpSpPr>
          <p:cNvPr id="14" name="グループ化 13"/>
          <p:cNvGrpSpPr>
            <a:grpSpLocks/>
          </p:cNvGrpSpPr>
          <p:nvPr/>
        </p:nvGrpSpPr>
        <p:grpSpPr bwMode="auto">
          <a:xfrm>
            <a:off x="304800" y="2349500"/>
            <a:ext cx="8550275" cy="1089025"/>
            <a:chOff x="304997" y="2349202"/>
            <a:chExt cx="8550275" cy="1089952"/>
          </a:xfrm>
        </p:grpSpPr>
        <p:sp>
          <p:nvSpPr>
            <p:cNvPr id="15" name="AutoShape 13"/>
            <p:cNvSpPr>
              <a:spLocks noChangeArrowheads="1"/>
            </p:cNvSpPr>
            <p:nvPr/>
          </p:nvSpPr>
          <p:spPr bwMode="gray">
            <a:xfrm flipV="1">
              <a:off x="1060647" y="2349202"/>
              <a:ext cx="7037388" cy="276460"/>
            </a:xfrm>
            <a:prstGeom prst="triangle">
              <a:avLst>
                <a:gd name="adj" fmla="val 50000"/>
              </a:avLst>
            </a:prstGeom>
            <a:solidFill>
              <a:srgbClr val="008080"/>
            </a:solidFill>
            <a:ln w="28575">
              <a:noFill/>
              <a:miter lim="800000"/>
              <a:headEnd/>
              <a:tailEnd/>
            </a:ln>
            <a:effectLst/>
          </p:spPr>
          <p:txBody>
            <a:bodyPr wrap="none" lIns="35941" tIns="35941" rIns="35941" bIns="35941" anchor="ctr"/>
            <a:lstStyle/>
            <a:p>
              <a:pPr algn="ctr" fontAlgn="auto">
                <a:spcBef>
                  <a:spcPts val="0"/>
                </a:spcBef>
                <a:spcAft>
                  <a:spcPts val="0"/>
                </a:spcAft>
                <a:defRPr/>
              </a:pPr>
              <a:endParaRPr kumimoji="0" lang="ja-JP" altLang="en-US" sz="1800" kern="0">
                <a:solidFill>
                  <a:sysClr val="windowText" lastClr="000000"/>
                </a:solidFill>
                <a:latin typeface="굴림" panose="020B0600000101010101" pitchFamily="50" charset="-127"/>
                <a:ea typeface="굴림" panose="020B0600000101010101" pitchFamily="50" charset="-127"/>
                <a:cs typeface="メイリオ" pitchFamily="50" charset="-128"/>
              </a:endParaRPr>
            </a:p>
          </p:txBody>
        </p:sp>
        <p:sp>
          <p:nvSpPr>
            <p:cNvPr id="16" name="AutoShape 15"/>
            <p:cNvSpPr>
              <a:spLocks noChangeArrowheads="1"/>
            </p:cNvSpPr>
            <p:nvPr/>
          </p:nvSpPr>
          <p:spPr bwMode="gray">
            <a:xfrm>
              <a:off x="304997" y="2708282"/>
              <a:ext cx="8550275" cy="730872"/>
            </a:xfrm>
            <a:prstGeom prst="roundRect">
              <a:avLst>
                <a:gd name="adj" fmla="val 16667"/>
              </a:avLst>
            </a:prstGeom>
            <a:solidFill>
              <a:sysClr val="window" lastClr="FFFFFF"/>
            </a:solidFill>
            <a:ln w="28575">
              <a:solidFill>
                <a:sysClr val="window" lastClr="FFFFFF">
                  <a:lumMod val="65000"/>
                </a:sysClr>
              </a:solidFill>
              <a:round/>
              <a:headEnd/>
              <a:tailEnd/>
            </a:ln>
            <a:effectLst>
              <a:outerShdw dist="35921" dir="2700000" algn="ctr" rotWithShape="0">
                <a:srgbClr val="808080"/>
              </a:outerShdw>
            </a:effectLst>
          </p:spPr>
          <p:txBody>
            <a:bodyPr wrap="none" lIns="35941" tIns="35941" rIns="35941" bIns="35941" anchor="ctr"/>
            <a:lstStyle/>
            <a:p>
              <a:pPr algn="ctr" fontAlgn="auto">
                <a:spcBef>
                  <a:spcPts val="0"/>
                </a:spcBef>
                <a:spcAft>
                  <a:spcPts val="0"/>
                </a:spcAft>
                <a:defRPr/>
              </a:pPr>
              <a:r>
                <a:rPr kumimoji="0" lang="ko-KR" altLang="en-US" sz="3200" b="1" kern="0" dirty="0" smtClean="0">
                  <a:solidFill>
                    <a:srgbClr val="FF0000"/>
                  </a:solidFill>
                  <a:latin typeface="굴림" panose="020B0600000101010101" pitchFamily="50" charset="-127"/>
                  <a:ea typeface="굴림" panose="020B0600000101010101" pitchFamily="50" charset="-127"/>
                  <a:cs typeface="メイリオ" pitchFamily="50" charset="-128"/>
                </a:rPr>
                <a:t>경영을 좌우하는 </a:t>
              </a:r>
              <a:r>
                <a:rPr kumimoji="0" lang="ko-KR" altLang="en-US" sz="3200" b="1" kern="0" dirty="0" smtClean="0">
                  <a:solidFill>
                    <a:sysClr val="windowText" lastClr="000000"/>
                  </a:solidFill>
                  <a:latin typeface="굴림" panose="020B0600000101010101" pitchFamily="50" charset="-127"/>
                  <a:ea typeface="굴림" panose="020B0600000101010101" pitchFamily="50" charset="-127"/>
                  <a:cs typeface="メイリオ" pitchFamily="50" charset="-128"/>
                </a:rPr>
                <a:t>중요한 시스템</a:t>
              </a:r>
              <a:endParaRPr kumimoji="0" lang="ja-JP" altLang="en-US" sz="3200" b="1" kern="0" dirty="0">
                <a:solidFill>
                  <a:sysClr val="windowText" lastClr="000000"/>
                </a:solidFill>
                <a:latin typeface="굴림" panose="020B0600000101010101" pitchFamily="50" charset="-127"/>
                <a:ea typeface="굴림" panose="020B0600000101010101" pitchFamily="50" charset="-127"/>
                <a:cs typeface="メイリオ" pitchFamily="50" charset="-128"/>
              </a:endParaRPr>
            </a:p>
          </p:txBody>
        </p:sp>
      </p:grpSp>
      <p:grpSp>
        <p:nvGrpSpPr>
          <p:cNvPr id="17" name="Group 16"/>
          <p:cNvGrpSpPr>
            <a:grpSpLocks/>
          </p:cNvGrpSpPr>
          <p:nvPr/>
        </p:nvGrpSpPr>
        <p:grpSpPr bwMode="auto">
          <a:xfrm>
            <a:off x="304800" y="5399088"/>
            <a:ext cx="8550275" cy="730250"/>
            <a:chOff x="194" y="3093"/>
            <a:chExt cx="5386" cy="460"/>
          </a:xfrm>
        </p:grpSpPr>
        <p:sp>
          <p:nvSpPr>
            <p:cNvPr id="18" name="AutoShape 17"/>
            <p:cNvSpPr>
              <a:spLocks noChangeArrowheads="1"/>
            </p:cNvSpPr>
            <p:nvPr/>
          </p:nvSpPr>
          <p:spPr bwMode="gray">
            <a:xfrm>
              <a:off x="194" y="3093"/>
              <a:ext cx="5386" cy="460"/>
            </a:xfrm>
            <a:prstGeom prst="roundRect">
              <a:avLst>
                <a:gd name="adj" fmla="val 16667"/>
              </a:avLst>
            </a:prstGeom>
            <a:solidFill>
              <a:sysClr val="window" lastClr="FFFFFF"/>
            </a:solidFill>
            <a:ln w="28575">
              <a:solidFill>
                <a:sysClr val="window" lastClr="FFFFFF">
                  <a:lumMod val="65000"/>
                </a:sysClr>
              </a:solidFill>
              <a:round/>
              <a:headEnd/>
              <a:tailEnd/>
            </a:ln>
            <a:effectLst>
              <a:outerShdw dist="35921" dir="2700000" algn="ctr" rotWithShape="0">
                <a:srgbClr val="808080"/>
              </a:outerShdw>
            </a:effectLst>
          </p:spPr>
          <p:txBody>
            <a:bodyPr wrap="none" lIns="35941" tIns="35941" rIns="35941" bIns="35941" anchor="b"/>
            <a:lstStyle/>
            <a:p>
              <a:pPr algn="ctr" fontAlgn="auto">
                <a:spcBef>
                  <a:spcPts val="0"/>
                </a:spcBef>
                <a:spcAft>
                  <a:spcPts val="0"/>
                </a:spcAft>
                <a:defRPr/>
              </a:pPr>
              <a:r>
                <a:rPr kumimoji="0" lang="ko-KR" altLang="en-US" sz="3200" b="1" kern="0" dirty="0" smtClean="0">
                  <a:solidFill>
                    <a:srgbClr val="FF0000"/>
                  </a:solidFill>
                  <a:latin typeface="굴림" panose="020B0600000101010101" pitchFamily="50" charset="-127"/>
                  <a:ea typeface="굴림" panose="020B0600000101010101" pitchFamily="50" charset="-127"/>
                  <a:cs typeface="メイリオ" pitchFamily="50" charset="-128"/>
                </a:rPr>
                <a:t>제안의 질 </a:t>
              </a:r>
              <a:r>
                <a:rPr kumimoji="0" lang="ja-JP" altLang="en-US" sz="3200" b="1" kern="0" dirty="0" smtClean="0">
                  <a:solidFill>
                    <a:sysClr val="windowText" lastClr="000000"/>
                  </a:solidFill>
                  <a:latin typeface="굴림" panose="020B0600000101010101" pitchFamily="50" charset="-127"/>
                  <a:ea typeface="굴림" panose="020B0600000101010101" pitchFamily="50" charset="-127"/>
                  <a:cs typeface="メイリオ" pitchFamily="50" charset="-128"/>
                </a:rPr>
                <a:t>≧ </a:t>
              </a:r>
              <a:r>
                <a:rPr kumimoji="0" lang="ko-KR" altLang="en-US" sz="3200" b="1" kern="0" dirty="0" smtClean="0">
                  <a:solidFill>
                    <a:sysClr val="windowText" lastClr="000000"/>
                  </a:solidFill>
                  <a:latin typeface="굴림" panose="020B0600000101010101" pitchFamily="50" charset="-127"/>
                  <a:ea typeface="굴림" panose="020B0600000101010101" pitchFamily="50" charset="-127"/>
                  <a:cs typeface="メイリオ" pitchFamily="50" charset="-128"/>
                </a:rPr>
                <a:t>친해지고 수주</a:t>
              </a:r>
              <a:endParaRPr kumimoji="0" lang="ja-JP" altLang="en-US" sz="3200" b="1" kern="0" dirty="0">
                <a:solidFill>
                  <a:sysClr val="windowText" lastClr="000000"/>
                </a:solidFill>
                <a:latin typeface="굴림" panose="020B0600000101010101" pitchFamily="50" charset="-127"/>
                <a:ea typeface="굴림" panose="020B0600000101010101" pitchFamily="50" charset="-127"/>
                <a:cs typeface="メイリオ" pitchFamily="50" charset="-128"/>
              </a:endParaRPr>
            </a:p>
          </p:txBody>
        </p:sp>
        <p:sp>
          <p:nvSpPr>
            <p:cNvPr id="19" name="Line 18"/>
            <p:cNvSpPr>
              <a:spLocks noChangeShapeType="1"/>
            </p:cNvSpPr>
            <p:nvPr/>
          </p:nvSpPr>
          <p:spPr bwMode="gray">
            <a:xfrm>
              <a:off x="2558" y="3185"/>
              <a:ext cx="2242" cy="311"/>
            </a:xfrm>
            <a:prstGeom prst="line">
              <a:avLst/>
            </a:prstGeom>
            <a:noFill/>
            <a:ln w="38100">
              <a:solidFill>
                <a:srgbClr val="FF0000"/>
              </a:solidFill>
              <a:round/>
              <a:headEnd/>
              <a:tailEnd/>
            </a:ln>
            <a:effectLst/>
          </p:spPr>
          <p:txBody>
            <a:bodyPr lIns="35941" tIns="35941" rIns="35941" bIns="35941" anchor="ctr"/>
            <a:lstStyle/>
            <a:p>
              <a:pPr algn="ctr" fontAlgn="auto">
                <a:spcBef>
                  <a:spcPts val="0"/>
                </a:spcBef>
                <a:spcAft>
                  <a:spcPts val="0"/>
                </a:spcAft>
                <a:defRPr/>
              </a:pPr>
              <a:endParaRPr kumimoji="0" lang="ja-JP" altLang="en-US" sz="1800" kern="0">
                <a:solidFill>
                  <a:sysClr val="windowText" lastClr="000000"/>
                </a:solidFill>
                <a:latin typeface="굴림" panose="020B0600000101010101" pitchFamily="50" charset="-127"/>
                <a:ea typeface="굴림" panose="020B0600000101010101" pitchFamily="50" charset="-127"/>
                <a:cs typeface="メイリオ" pitchFamily="50" charset="-128"/>
              </a:endParaRPr>
            </a:p>
          </p:txBody>
        </p:sp>
        <p:sp>
          <p:nvSpPr>
            <p:cNvPr id="20" name="Line 19"/>
            <p:cNvSpPr>
              <a:spLocks noChangeShapeType="1"/>
            </p:cNvSpPr>
            <p:nvPr/>
          </p:nvSpPr>
          <p:spPr bwMode="gray">
            <a:xfrm flipH="1">
              <a:off x="2550" y="3209"/>
              <a:ext cx="2242" cy="311"/>
            </a:xfrm>
            <a:prstGeom prst="line">
              <a:avLst/>
            </a:prstGeom>
            <a:noFill/>
            <a:ln w="38100">
              <a:solidFill>
                <a:srgbClr val="FF0000"/>
              </a:solidFill>
              <a:round/>
              <a:headEnd/>
              <a:tailEnd/>
            </a:ln>
            <a:effectLst/>
          </p:spPr>
          <p:txBody>
            <a:bodyPr lIns="35941" tIns="35941" rIns="35941" bIns="35941" anchor="ctr"/>
            <a:lstStyle/>
            <a:p>
              <a:pPr algn="ctr" fontAlgn="auto">
                <a:spcBef>
                  <a:spcPts val="0"/>
                </a:spcBef>
                <a:spcAft>
                  <a:spcPts val="0"/>
                </a:spcAft>
                <a:defRPr/>
              </a:pPr>
              <a:endParaRPr kumimoji="0" lang="ja-JP" altLang="en-US" sz="1800" kern="0">
                <a:solidFill>
                  <a:sysClr val="windowText" lastClr="000000"/>
                </a:solidFill>
                <a:latin typeface="굴림" panose="020B0600000101010101" pitchFamily="50" charset="-127"/>
                <a:ea typeface="굴림" panose="020B0600000101010101" pitchFamily="50" charset="-127"/>
                <a:cs typeface="メイリオ" pitchFamily="50" charset="-128"/>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r>
              <a:rPr lang="ja-JP" altLang="en-US" dirty="0" smtClean="0"/>
              <a:t>「</a:t>
            </a:r>
            <a:r>
              <a:rPr lang="en-US" altLang="ja-JP" dirty="0" smtClean="0"/>
              <a:t>SI</a:t>
            </a:r>
            <a:r>
              <a:rPr lang="ko-KR" altLang="en-US" dirty="0" smtClean="0"/>
              <a:t>영</a:t>
            </a:r>
            <a:r>
              <a:rPr lang="ko-KR" altLang="en-US" dirty="0"/>
              <a:t>업</a:t>
            </a:r>
            <a:r>
              <a:rPr lang="ja-JP" altLang="en-US" dirty="0" smtClean="0"/>
              <a:t>」</a:t>
            </a:r>
            <a:r>
              <a:rPr lang="ko-KR" altLang="en-US" dirty="0" smtClean="0"/>
              <a:t>의 역할</a:t>
            </a:r>
            <a:r>
              <a:rPr lang="ko-KR" altLang="en-US" dirty="0"/>
              <a:t>은</a:t>
            </a:r>
            <a:r>
              <a:rPr lang="ja-JP" altLang="en-US" dirty="0" smtClean="0"/>
              <a:t>？</a:t>
            </a:r>
          </a:p>
        </p:txBody>
      </p:sp>
      <p:sp>
        <p:nvSpPr>
          <p:cNvPr id="5" name="角丸四角形 4"/>
          <p:cNvSpPr/>
          <p:nvPr/>
        </p:nvSpPr>
        <p:spPr>
          <a:xfrm>
            <a:off x="2530475" y="1628775"/>
            <a:ext cx="6289675" cy="4103688"/>
          </a:xfrm>
          <a:prstGeom prst="roundRect">
            <a:avLst>
              <a:gd name="adj" fmla="val 10321"/>
            </a:avLst>
          </a:prstGeom>
          <a:solidFill>
            <a:srgbClr val="4F81BD">
              <a:alpha val="21176"/>
            </a:srgbClr>
          </a:solidFill>
          <a:ln w="25400" cap="flat" cmpd="sng" algn="ctr">
            <a:noFill/>
            <a:prstDash val="solid"/>
          </a:ln>
          <a:effectLst/>
        </p:spPr>
        <p:txBody>
          <a:bodyPr tIns="108000" bIns="0" anchor="ctr"/>
          <a:lstStyle/>
          <a:p>
            <a:pPr algn="ctr" fontAlgn="auto">
              <a:spcBef>
                <a:spcPts val="0"/>
              </a:spcBef>
              <a:spcAft>
                <a:spcPts val="0"/>
              </a:spcAft>
              <a:defRPr/>
            </a:pPr>
            <a:endParaRPr lang="ja-JP" altLang="en-US" sz="1800" kern="0">
              <a:solidFill>
                <a:sysClr val="window" lastClr="FFFFFF"/>
              </a:solidFill>
              <a:latin typeface="メイリオ" pitchFamily="50" charset="-128"/>
              <a:ea typeface="メイリオ" pitchFamily="50" charset="-128"/>
              <a:cs typeface="メイリオ" pitchFamily="50" charset="-128"/>
            </a:endParaRPr>
          </a:p>
        </p:txBody>
      </p:sp>
      <p:sp>
        <p:nvSpPr>
          <p:cNvPr id="6" name="角丸四角形 5"/>
          <p:cNvSpPr/>
          <p:nvPr/>
        </p:nvSpPr>
        <p:spPr>
          <a:xfrm>
            <a:off x="2627313" y="2133600"/>
            <a:ext cx="6048375" cy="3095625"/>
          </a:xfrm>
          <a:prstGeom prst="roundRect">
            <a:avLst/>
          </a:prstGeom>
          <a:solidFill>
            <a:srgbClr val="4F81BD">
              <a:alpha val="21176"/>
            </a:srgbClr>
          </a:solidFill>
          <a:ln w="25400" cap="flat" cmpd="sng" algn="ctr">
            <a:noFill/>
            <a:prstDash val="solid"/>
          </a:ln>
          <a:effectLst/>
        </p:spPr>
        <p:txBody>
          <a:bodyPr tIns="108000" bIns="0" anchor="ctr"/>
          <a:lstStyle/>
          <a:p>
            <a:pPr algn="ctr" fontAlgn="auto">
              <a:spcBef>
                <a:spcPts val="0"/>
              </a:spcBef>
              <a:spcAft>
                <a:spcPts val="0"/>
              </a:spcAft>
              <a:defRPr/>
            </a:pPr>
            <a:endParaRPr lang="ja-JP" altLang="en-US" sz="1800" kern="0" dirty="0">
              <a:solidFill>
                <a:sysClr val="window" lastClr="FFFFFF"/>
              </a:solidFill>
              <a:latin typeface="メイリオ" pitchFamily="50" charset="-128"/>
              <a:ea typeface="メイリオ" pitchFamily="50" charset="-128"/>
              <a:cs typeface="メイリオ" pitchFamily="50" charset="-128"/>
            </a:endParaRPr>
          </a:p>
        </p:txBody>
      </p:sp>
      <p:sp>
        <p:nvSpPr>
          <p:cNvPr id="7" name="Rectangle 25"/>
          <p:cNvSpPr>
            <a:spLocks noChangeArrowheads="1"/>
          </p:cNvSpPr>
          <p:nvPr/>
        </p:nvSpPr>
        <p:spPr bwMode="gray">
          <a:xfrm>
            <a:off x="107950" y="2924175"/>
            <a:ext cx="1655763" cy="1701800"/>
          </a:xfrm>
          <a:prstGeom prst="rect">
            <a:avLst/>
          </a:prstGeom>
          <a:solidFill>
            <a:srgbClr val="008080">
              <a:lumMod val="75000"/>
            </a:srgbClr>
          </a:solidFill>
          <a:ln w="28575">
            <a:solidFill>
              <a:srgbClr val="808080"/>
            </a:solidFill>
            <a:miter lim="800000"/>
            <a:headEnd/>
            <a:tailEnd/>
          </a:ln>
          <a:effectLst>
            <a:outerShdw dist="35921" dir="2700000" algn="ctr" rotWithShape="0">
              <a:srgbClr val="808080"/>
            </a:outerShdw>
          </a:effectLst>
        </p:spPr>
        <p:txBody>
          <a:bodyPr wrap="none" lIns="35941" tIns="108000" rIns="35941" bIns="0" anchor="ctr"/>
          <a:lstStyle/>
          <a:p>
            <a:pPr algn="ctr" fontAlgn="auto">
              <a:spcBef>
                <a:spcPts val="0"/>
              </a:spcBef>
              <a:spcAft>
                <a:spcPts val="0"/>
              </a:spcAft>
              <a:defRPr/>
            </a:pPr>
            <a:r>
              <a:rPr kumimoji="0" lang="ko-KR" altLang="en-US" sz="2400" b="1" kern="0" dirty="0" smtClean="0">
                <a:solidFill>
                  <a:sysClr val="window" lastClr="FFFFFF"/>
                </a:solidFill>
                <a:latin typeface="メイリオ" pitchFamily="50" charset="-128"/>
                <a:ea typeface="メイリオ" pitchFamily="50" charset="-128"/>
                <a:cs typeface="メイリオ" pitchFamily="50" charset="-128"/>
              </a:rPr>
              <a:t>고객</a:t>
            </a:r>
            <a:r>
              <a:rPr kumimoji="0" lang="ko-KR" altLang="en-US" sz="2400" b="1" kern="0" dirty="0">
                <a:solidFill>
                  <a:sysClr val="window" lastClr="FFFFFF"/>
                </a:solidFill>
                <a:latin typeface="メイリオ" pitchFamily="50" charset="-128"/>
                <a:ea typeface="メイリオ" pitchFamily="50" charset="-128"/>
                <a:cs typeface="メイリオ" pitchFamily="50" charset="-128"/>
              </a:rPr>
              <a:t>님</a:t>
            </a:r>
            <a:endParaRPr kumimoji="0" lang="ja-JP" altLang="en-US" sz="2400" b="1" kern="0" dirty="0">
              <a:solidFill>
                <a:sysClr val="window" lastClr="FFFFFF"/>
              </a:solidFill>
              <a:latin typeface="メイリオ" pitchFamily="50" charset="-128"/>
              <a:ea typeface="メイリオ" pitchFamily="50" charset="-128"/>
              <a:cs typeface="メイリオ" pitchFamily="50" charset="-128"/>
            </a:endParaRPr>
          </a:p>
        </p:txBody>
      </p:sp>
      <p:sp>
        <p:nvSpPr>
          <p:cNvPr id="8" name="AutoShape 24"/>
          <p:cNvSpPr>
            <a:spLocks noChangeArrowheads="1"/>
          </p:cNvSpPr>
          <p:nvPr/>
        </p:nvSpPr>
        <p:spPr bwMode="auto">
          <a:xfrm rot="10800000" flipV="1">
            <a:off x="1873250" y="2968625"/>
            <a:ext cx="798513" cy="1657350"/>
          </a:xfrm>
          <a:custGeom>
            <a:avLst/>
            <a:gdLst>
              <a:gd name="G0" fmla="+- 9132 0 0"/>
              <a:gd name="G1" fmla="+- 5068 0 0"/>
              <a:gd name="G2" fmla="+- 21600 0 5068"/>
              <a:gd name="G3" fmla="+- 10800 0 5068"/>
              <a:gd name="G4" fmla="+- 21600 0 9132"/>
              <a:gd name="G5" fmla="*/ G4 G3 10800"/>
              <a:gd name="G6" fmla="+- 21600 0 G5"/>
              <a:gd name="T0" fmla="*/ 9132 w 21600"/>
              <a:gd name="T1" fmla="*/ 0 h 21600"/>
              <a:gd name="T2" fmla="*/ 0 w 21600"/>
              <a:gd name="T3" fmla="*/ 10800 h 21600"/>
              <a:gd name="T4" fmla="*/ 913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9132" y="0"/>
                </a:moveTo>
                <a:lnTo>
                  <a:pt x="9132" y="5068"/>
                </a:lnTo>
                <a:lnTo>
                  <a:pt x="3375" y="5068"/>
                </a:lnTo>
                <a:lnTo>
                  <a:pt x="3375" y="16532"/>
                </a:lnTo>
                <a:lnTo>
                  <a:pt x="9132" y="16532"/>
                </a:lnTo>
                <a:lnTo>
                  <a:pt x="9132" y="21600"/>
                </a:lnTo>
                <a:lnTo>
                  <a:pt x="21600" y="10800"/>
                </a:lnTo>
                <a:close/>
              </a:path>
              <a:path w="21600" h="21600">
                <a:moveTo>
                  <a:pt x="1350" y="5068"/>
                </a:moveTo>
                <a:lnTo>
                  <a:pt x="1350" y="16532"/>
                </a:lnTo>
                <a:lnTo>
                  <a:pt x="2700" y="16532"/>
                </a:lnTo>
                <a:lnTo>
                  <a:pt x="2700" y="5068"/>
                </a:lnTo>
                <a:close/>
              </a:path>
              <a:path w="21600" h="21600">
                <a:moveTo>
                  <a:pt x="0" y="5068"/>
                </a:moveTo>
                <a:lnTo>
                  <a:pt x="0" y="16532"/>
                </a:lnTo>
                <a:lnTo>
                  <a:pt x="675" y="16532"/>
                </a:lnTo>
                <a:lnTo>
                  <a:pt x="675" y="5068"/>
                </a:lnTo>
                <a:close/>
              </a:path>
            </a:pathLst>
          </a:custGeom>
          <a:solidFill>
            <a:srgbClr val="00B0F0"/>
          </a:solidFill>
          <a:ln w="9525">
            <a:solidFill>
              <a:sysClr val="window" lastClr="FFFFFF"/>
            </a:solidFill>
            <a:miter lim="800000"/>
            <a:headEnd/>
            <a:tailEnd/>
          </a:ln>
          <a:effectLst/>
        </p:spPr>
        <p:txBody>
          <a:bodyPr wrap="none" tIns="108000" bIns="0" anchor="ctr"/>
          <a:lstStyle/>
          <a:p>
            <a:pPr algn="ctr" fontAlgn="auto">
              <a:spcBef>
                <a:spcPts val="0"/>
              </a:spcBef>
              <a:spcAft>
                <a:spcPts val="0"/>
              </a:spcAft>
              <a:defRPr/>
            </a:pPr>
            <a:endParaRPr kumimoji="0" lang="ja-JP" altLang="en-US" sz="1800" kern="0">
              <a:solidFill>
                <a:sysClr val="windowText" lastClr="000000"/>
              </a:solidFill>
              <a:latin typeface="メイリオ" pitchFamily="50" charset="-128"/>
              <a:ea typeface="メイリオ" pitchFamily="50" charset="-128"/>
              <a:cs typeface="メイリオ" pitchFamily="50" charset="-128"/>
            </a:endParaRPr>
          </a:p>
        </p:txBody>
      </p:sp>
      <p:sp>
        <p:nvSpPr>
          <p:cNvPr id="9" name="Oval 21"/>
          <p:cNvSpPr>
            <a:spLocks noChangeArrowheads="1"/>
          </p:cNvSpPr>
          <p:nvPr/>
        </p:nvSpPr>
        <p:spPr bwMode="gray">
          <a:xfrm>
            <a:off x="2781300" y="3152775"/>
            <a:ext cx="2222500" cy="1244600"/>
          </a:xfrm>
          <a:prstGeom prst="ellipse">
            <a:avLst/>
          </a:prstGeom>
          <a:solidFill>
            <a:srgbClr val="003399"/>
          </a:solidFill>
          <a:ln w="28575">
            <a:noFill/>
            <a:round/>
            <a:headEnd/>
            <a:tailEnd/>
          </a:ln>
          <a:effectLst>
            <a:outerShdw dist="35921" dir="2700000" algn="ctr" rotWithShape="0">
              <a:srgbClr val="808080"/>
            </a:outerShdw>
          </a:effectLst>
        </p:spPr>
        <p:txBody>
          <a:bodyPr wrap="none" lIns="35941" tIns="108000" rIns="35941" bIns="0" anchor="ctr"/>
          <a:lstStyle/>
          <a:p>
            <a:pPr algn="ctr" fontAlgn="auto">
              <a:spcBef>
                <a:spcPts val="0"/>
              </a:spcBef>
              <a:spcAft>
                <a:spcPts val="0"/>
              </a:spcAft>
              <a:defRPr/>
            </a:pPr>
            <a:r>
              <a:rPr kumimoji="0" lang="en-US" altLang="ja-JP" sz="3600" b="1" kern="0" dirty="0" smtClean="0">
                <a:solidFill>
                  <a:sysClr val="window" lastClr="FFFFFF"/>
                </a:solidFill>
                <a:latin typeface="メイリオ" pitchFamily="50" charset="-128"/>
                <a:ea typeface="メイリオ" pitchFamily="50" charset="-128"/>
                <a:cs typeface="メイリオ" pitchFamily="50" charset="-128"/>
              </a:rPr>
              <a:t>SI</a:t>
            </a:r>
            <a:r>
              <a:rPr kumimoji="0" lang="ko-KR" altLang="en-US" sz="3600" b="1" kern="0" dirty="0" smtClean="0">
                <a:solidFill>
                  <a:sysClr val="window" lastClr="FFFFFF"/>
                </a:solidFill>
                <a:latin typeface="メイリオ" pitchFamily="50" charset="-128"/>
                <a:ea typeface="メイリオ" pitchFamily="50" charset="-128"/>
                <a:cs typeface="メイリオ" pitchFamily="50" charset="-128"/>
              </a:rPr>
              <a:t>영</a:t>
            </a:r>
            <a:r>
              <a:rPr kumimoji="0" lang="ko-KR" altLang="en-US" sz="3600" b="1" kern="0" dirty="0">
                <a:solidFill>
                  <a:sysClr val="window" lastClr="FFFFFF"/>
                </a:solidFill>
                <a:latin typeface="メイリオ" pitchFamily="50" charset="-128"/>
                <a:ea typeface="メイリオ" pitchFamily="50" charset="-128"/>
                <a:cs typeface="メイリオ" pitchFamily="50" charset="-128"/>
              </a:rPr>
              <a:t>업</a:t>
            </a:r>
            <a:endParaRPr kumimoji="0" lang="ja-JP" altLang="en-US" sz="3600" b="1" kern="0" dirty="0">
              <a:solidFill>
                <a:sysClr val="window" lastClr="FFFFFF"/>
              </a:solidFill>
              <a:latin typeface="メイリオ" pitchFamily="50" charset="-128"/>
              <a:ea typeface="メイリオ" pitchFamily="50" charset="-128"/>
              <a:cs typeface="メイリオ" pitchFamily="50" charset="-128"/>
            </a:endParaRPr>
          </a:p>
        </p:txBody>
      </p:sp>
      <p:sp>
        <p:nvSpPr>
          <p:cNvPr id="10" name="AutoShape 18"/>
          <p:cNvSpPr>
            <a:spLocks noChangeArrowheads="1"/>
          </p:cNvSpPr>
          <p:nvPr/>
        </p:nvSpPr>
        <p:spPr bwMode="auto">
          <a:xfrm>
            <a:off x="4643438" y="692150"/>
            <a:ext cx="4249737" cy="865188"/>
          </a:xfrm>
          <a:prstGeom prst="roundRect">
            <a:avLst>
              <a:gd name="adj" fmla="val 16667"/>
            </a:avLst>
          </a:prstGeom>
          <a:solidFill>
            <a:srgbClr val="003399">
              <a:alpha val="85098"/>
            </a:srgbClr>
          </a:solidFill>
          <a:ln w="38100">
            <a:solidFill>
              <a:sysClr val="window" lastClr="FFFFFF"/>
            </a:solidFill>
            <a:round/>
            <a:headEnd/>
            <a:tailEnd/>
          </a:ln>
          <a:effectLst/>
        </p:spPr>
        <p:txBody>
          <a:bodyPr tIns="180000" anchor="ctr"/>
          <a:lstStyle/>
          <a:p>
            <a:pPr algn="ctr" fontAlgn="auto">
              <a:spcBef>
                <a:spcPts val="0"/>
              </a:spcBef>
              <a:spcAft>
                <a:spcPts val="0"/>
              </a:spcAft>
              <a:defRPr/>
            </a:pPr>
            <a:r>
              <a:rPr kumimoji="0" lang="ko-KR" altLang="en-US" b="1" kern="0" dirty="0" smtClean="0">
                <a:solidFill>
                  <a:sysClr val="window" lastClr="FFFFFF"/>
                </a:solidFill>
                <a:latin typeface="メイリオ" pitchFamily="50" charset="-128"/>
                <a:ea typeface="メイリオ" pitchFamily="50" charset="-128"/>
                <a:cs typeface="メイリオ" pitchFamily="50" charset="-128"/>
              </a:rPr>
              <a:t>사내외를 연결하여</a:t>
            </a:r>
            <a:r>
              <a:rPr kumimoji="0" lang="en-US" altLang="ko-KR" b="1" kern="0" dirty="0" smtClean="0">
                <a:solidFill>
                  <a:sysClr val="window" lastClr="FFFFFF"/>
                </a:solidFill>
                <a:latin typeface="メイリオ" pitchFamily="50" charset="-128"/>
                <a:ea typeface="メイリオ" pitchFamily="50" charset="-128"/>
                <a:cs typeface="メイリオ" pitchFamily="50" charset="-128"/>
              </a:rPr>
              <a:t>, </a:t>
            </a:r>
            <a:r>
              <a:rPr kumimoji="0" lang="ko-KR" altLang="en-US" b="1" kern="0" dirty="0" smtClean="0">
                <a:solidFill>
                  <a:sysClr val="window" lastClr="FFFFFF"/>
                </a:solidFill>
                <a:latin typeface="メイリオ" pitchFamily="50" charset="-128"/>
                <a:ea typeface="メイリオ" pitchFamily="50" charset="-128"/>
                <a:cs typeface="メイリオ" pitchFamily="50" charset="-128"/>
              </a:rPr>
              <a:t>수주로 이끄는</a:t>
            </a:r>
            <a:endParaRPr kumimoji="0" lang="en-US" altLang="ko-KR" b="1" kern="0" dirty="0">
              <a:solidFill>
                <a:sysClr val="window" lastClr="FFFFFF"/>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kumimoji="0" lang="ko-KR" altLang="en-US" b="1" kern="0" dirty="0" smtClean="0">
                <a:solidFill>
                  <a:sysClr val="window" lastClr="FFFFFF"/>
                </a:solidFill>
                <a:latin typeface="メイリオ" pitchFamily="50" charset="-128"/>
                <a:ea typeface="メイリオ" pitchFamily="50" charset="-128"/>
                <a:cs typeface="メイリオ" pitchFamily="50" charset="-128"/>
              </a:rPr>
              <a:t>프로듀서</a:t>
            </a:r>
            <a:endParaRPr kumimoji="0" lang="en-US" altLang="ja-JP" b="1" kern="0" dirty="0">
              <a:solidFill>
                <a:sysClr val="window" lastClr="FFFFFF"/>
              </a:solidFill>
              <a:latin typeface="メイリオ" pitchFamily="50" charset="-128"/>
              <a:ea typeface="メイリオ" pitchFamily="50" charset="-128"/>
              <a:cs typeface="メイリオ" pitchFamily="50" charset="-128"/>
            </a:endParaRPr>
          </a:p>
        </p:txBody>
      </p:sp>
      <p:sp>
        <p:nvSpPr>
          <p:cNvPr id="11" name="AutoShape 18"/>
          <p:cNvSpPr>
            <a:spLocks noChangeArrowheads="1"/>
          </p:cNvSpPr>
          <p:nvPr/>
        </p:nvSpPr>
        <p:spPr bwMode="auto">
          <a:xfrm>
            <a:off x="250825" y="692150"/>
            <a:ext cx="4249738" cy="865188"/>
          </a:xfrm>
          <a:prstGeom prst="roundRect">
            <a:avLst>
              <a:gd name="adj" fmla="val 16667"/>
            </a:avLst>
          </a:prstGeom>
          <a:solidFill>
            <a:srgbClr val="003399">
              <a:alpha val="85098"/>
            </a:srgbClr>
          </a:solidFill>
          <a:ln w="38100">
            <a:solidFill>
              <a:sysClr val="window" lastClr="FFFFFF"/>
            </a:solidFill>
            <a:round/>
            <a:headEnd/>
            <a:tailEnd/>
          </a:ln>
          <a:effectLst/>
        </p:spPr>
        <p:txBody>
          <a:bodyPr tIns="180000" anchor="ctr"/>
          <a:lstStyle/>
          <a:p>
            <a:pPr algn="ctr" fontAlgn="auto">
              <a:spcBef>
                <a:spcPts val="0"/>
              </a:spcBef>
              <a:spcAft>
                <a:spcPts val="0"/>
              </a:spcAft>
              <a:defRPr/>
            </a:pPr>
            <a:r>
              <a:rPr kumimoji="0" lang="ko-KR" altLang="en-US" b="1" kern="0" dirty="0" smtClean="0">
                <a:solidFill>
                  <a:sysClr val="window" lastClr="FFFFFF"/>
                </a:solidFill>
                <a:latin typeface="メイリオ" pitchFamily="50" charset="-128"/>
                <a:ea typeface="メイリオ" pitchFamily="50" charset="-128"/>
                <a:cs typeface="メイリオ" pitchFamily="50" charset="-128"/>
              </a:rPr>
              <a:t>가설</a:t>
            </a:r>
            <a:r>
              <a:rPr kumimoji="0" lang="en-US" altLang="ko-KR" b="1" kern="0" dirty="0" smtClean="0">
                <a:solidFill>
                  <a:sysClr val="window" lastClr="FFFFFF"/>
                </a:solidFill>
                <a:latin typeface="メイリオ" pitchFamily="50" charset="-128"/>
                <a:ea typeface="メイリオ" pitchFamily="50" charset="-128"/>
                <a:cs typeface="メイリオ" pitchFamily="50" charset="-128"/>
              </a:rPr>
              <a:t>/</a:t>
            </a:r>
            <a:r>
              <a:rPr kumimoji="0" lang="ko-KR" altLang="en-US" b="1" kern="0" dirty="0" smtClean="0">
                <a:solidFill>
                  <a:sysClr val="window" lastClr="FFFFFF"/>
                </a:solidFill>
                <a:latin typeface="メイリオ" pitchFamily="50" charset="-128"/>
                <a:ea typeface="メイリオ" pitchFamily="50" charset="-128"/>
                <a:cs typeface="メイリオ" pitchFamily="50" charset="-128"/>
              </a:rPr>
              <a:t>검증과 동시에</a:t>
            </a:r>
            <a:r>
              <a:rPr kumimoji="0" lang="en-US" altLang="ko-KR" b="1" kern="0" dirty="0" smtClean="0">
                <a:solidFill>
                  <a:sysClr val="window" lastClr="FFFFFF"/>
                </a:solidFill>
                <a:latin typeface="メイリオ" pitchFamily="50" charset="-128"/>
                <a:ea typeface="メイリオ" pitchFamily="50" charset="-128"/>
                <a:cs typeface="メイリオ" pitchFamily="50" charset="-128"/>
              </a:rPr>
              <a:t>,</a:t>
            </a:r>
          </a:p>
          <a:p>
            <a:pPr algn="ctr" fontAlgn="auto">
              <a:spcBef>
                <a:spcPts val="0"/>
              </a:spcBef>
              <a:spcAft>
                <a:spcPts val="0"/>
              </a:spcAft>
              <a:defRPr/>
            </a:pPr>
            <a:r>
              <a:rPr kumimoji="0" lang="ko-KR" altLang="en-US" b="1" kern="0" dirty="0" smtClean="0">
                <a:solidFill>
                  <a:sysClr val="window" lastClr="FFFFFF"/>
                </a:solidFill>
                <a:latin typeface="メイリオ" pitchFamily="50" charset="-128"/>
                <a:ea typeface="メイリオ" pitchFamily="50" charset="-128"/>
                <a:cs typeface="メイリオ" pitchFamily="50" charset="-128"/>
              </a:rPr>
              <a:t>제안활동을 창출하는 컨설턴트</a:t>
            </a:r>
            <a:endParaRPr kumimoji="0" lang="ja-JP" altLang="en-US" b="1" kern="0" dirty="0">
              <a:solidFill>
                <a:sysClr val="window" lastClr="FFFFFF"/>
              </a:solidFill>
              <a:latin typeface="メイリオ" pitchFamily="50" charset="-128"/>
              <a:ea typeface="メイリオ" pitchFamily="50" charset="-128"/>
              <a:cs typeface="メイリオ" pitchFamily="50" charset="-128"/>
            </a:endParaRPr>
          </a:p>
        </p:txBody>
      </p:sp>
      <p:sp>
        <p:nvSpPr>
          <p:cNvPr id="12" name="AutoShape 18"/>
          <p:cNvSpPr>
            <a:spLocks noChangeArrowheads="1"/>
          </p:cNvSpPr>
          <p:nvPr/>
        </p:nvSpPr>
        <p:spPr bwMode="auto">
          <a:xfrm>
            <a:off x="82550" y="5805488"/>
            <a:ext cx="9020175" cy="1008062"/>
          </a:xfrm>
          <a:prstGeom prst="roundRect">
            <a:avLst>
              <a:gd name="adj" fmla="val 12188"/>
            </a:avLst>
          </a:prstGeom>
          <a:solidFill>
            <a:srgbClr val="003399">
              <a:alpha val="85098"/>
            </a:srgbClr>
          </a:solidFill>
          <a:ln w="38100">
            <a:solidFill>
              <a:sysClr val="window" lastClr="FFFFFF"/>
            </a:solidFill>
            <a:round/>
            <a:headEnd/>
            <a:tailEnd/>
          </a:ln>
          <a:effectLst/>
        </p:spPr>
        <p:txBody>
          <a:bodyPr tIns="216000"/>
          <a:lstStyle/>
          <a:p>
            <a:pPr algn="ctr" fontAlgn="auto">
              <a:spcBef>
                <a:spcPts val="0"/>
              </a:spcBef>
              <a:spcAft>
                <a:spcPts val="0"/>
              </a:spcAft>
              <a:defRPr/>
            </a:pPr>
            <a:r>
              <a:rPr kumimoji="0" lang="ko-KR" altLang="en-US" sz="3600" b="1" kern="0" dirty="0" smtClean="0">
                <a:solidFill>
                  <a:sysClr val="window" lastClr="FFFFFF"/>
                </a:solidFill>
                <a:latin typeface="メイリオ" pitchFamily="50" charset="-128"/>
                <a:ea typeface="メイリオ" pitchFamily="50" charset="-128"/>
                <a:cs typeface="メイリオ" pitchFamily="50" charset="-128"/>
              </a:rPr>
              <a:t>영업시나리오를 세워</a:t>
            </a:r>
            <a:r>
              <a:rPr kumimoji="0" lang="en-US" altLang="ko-KR" sz="3600" b="1" kern="0" dirty="0" smtClean="0">
                <a:solidFill>
                  <a:sysClr val="window" lastClr="FFFFFF"/>
                </a:solidFill>
                <a:latin typeface="メイリオ" pitchFamily="50" charset="-128"/>
                <a:ea typeface="メイリオ" pitchFamily="50" charset="-128"/>
                <a:cs typeface="メイリオ" pitchFamily="50" charset="-128"/>
              </a:rPr>
              <a:t>, </a:t>
            </a:r>
            <a:r>
              <a:rPr kumimoji="0" lang="ko-KR" altLang="en-US" sz="3600" b="1" kern="0" dirty="0" smtClean="0">
                <a:solidFill>
                  <a:sysClr val="window" lastClr="FFFFFF"/>
                </a:solidFill>
                <a:latin typeface="メイリオ" pitchFamily="50" charset="-128"/>
                <a:ea typeface="メイリオ" pitchFamily="50" charset="-128"/>
                <a:cs typeface="メイリオ" pitchFamily="50" charset="-128"/>
              </a:rPr>
              <a:t>제안팀을 이끌다</a:t>
            </a:r>
            <a:endParaRPr kumimoji="0" lang="ja-JP" altLang="en-US" sz="3600" b="1" kern="0" dirty="0">
              <a:solidFill>
                <a:sysClr val="window" lastClr="FFFFFF"/>
              </a:solidFill>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2986088" y="2124075"/>
            <a:ext cx="1459054" cy="369332"/>
          </a:xfrm>
          <a:prstGeom prst="rect">
            <a:avLst/>
          </a:prstGeom>
          <a:noFill/>
        </p:spPr>
        <p:txBody>
          <a:bodyPr wrap="none">
            <a:spAutoFit/>
          </a:bodyPr>
          <a:lstStyle/>
          <a:p>
            <a:pPr fontAlgn="auto">
              <a:spcBef>
                <a:spcPts val="0"/>
              </a:spcBef>
              <a:spcAft>
                <a:spcPts val="0"/>
              </a:spcAft>
              <a:defRPr/>
            </a:pPr>
            <a:r>
              <a:rPr lang="en-US" altLang="ja-JP" sz="1800" b="1" u="sng" kern="0" dirty="0" smtClean="0">
                <a:solidFill>
                  <a:sysClr val="windowText" lastClr="000000"/>
                </a:solidFill>
                <a:latin typeface="メイリオ" pitchFamily="50" charset="-128"/>
                <a:ea typeface="メイリオ" pitchFamily="50" charset="-128"/>
                <a:cs typeface="メイリオ" pitchFamily="50" charset="-128"/>
              </a:rPr>
              <a:t>NSSOL</a:t>
            </a:r>
            <a:r>
              <a:rPr lang="ko-KR" altLang="en-US" sz="1800" b="1" u="sng" kern="0" dirty="0" smtClean="0">
                <a:solidFill>
                  <a:sysClr val="windowText" lastClr="000000"/>
                </a:solidFill>
                <a:latin typeface="メイリオ" pitchFamily="50" charset="-128"/>
                <a:ea typeface="メイリオ" pitchFamily="50" charset="-128"/>
                <a:cs typeface="メイリオ" pitchFamily="50" charset="-128"/>
              </a:rPr>
              <a:t>사</a:t>
            </a:r>
            <a:r>
              <a:rPr lang="ko-KR" altLang="en-US" sz="1800" b="1" u="sng" kern="0" dirty="0">
                <a:solidFill>
                  <a:sysClr val="windowText" lastClr="000000"/>
                </a:solidFill>
                <a:latin typeface="メイリオ" pitchFamily="50" charset="-128"/>
                <a:ea typeface="メイリオ" pitchFamily="50" charset="-128"/>
                <a:cs typeface="メイリオ" pitchFamily="50" charset="-128"/>
              </a:rPr>
              <a:t>내</a:t>
            </a:r>
            <a:endParaRPr lang="ja-JP" altLang="en-US" sz="1800" b="1" u="sng" kern="0" dirty="0">
              <a:solidFill>
                <a:sysClr val="windowText" lastClr="000000"/>
              </a:solidFill>
              <a:latin typeface="メイリオ" pitchFamily="50" charset="-128"/>
              <a:ea typeface="メイリオ" pitchFamily="50" charset="-128"/>
              <a:cs typeface="メイリオ" pitchFamily="50" charset="-128"/>
            </a:endParaRPr>
          </a:p>
        </p:txBody>
      </p:sp>
      <p:cxnSp>
        <p:nvCxnSpPr>
          <p:cNvPr id="14" name="直線コネクタ 13"/>
          <p:cNvCxnSpPr>
            <a:cxnSpLocks noChangeShapeType="1"/>
            <a:stCxn id="9" idx="1"/>
            <a:endCxn id="21" idx="3"/>
          </p:cNvCxnSpPr>
          <p:nvPr/>
        </p:nvCxnSpPr>
        <p:spPr bwMode="auto">
          <a:xfrm flipH="1" flipV="1">
            <a:off x="2959100" y="2976563"/>
            <a:ext cx="147638" cy="358775"/>
          </a:xfrm>
          <a:prstGeom prst="line">
            <a:avLst/>
          </a:prstGeom>
          <a:noFill/>
          <a:ln w="38100" algn="ctr">
            <a:solidFill>
              <a:srgbClr val="003099"/>
            </a:solidFill>
            <a:round/>
            <a:headEnd/>
            <a:tailEnd/>
          </a:ln>
        </p:spPr>
      </p:cxnSp>
      <p:cxnSp>
        <p:nvCxnSpPr>
          <p:cNvPr id="15" name="直線コネクタ 14"/>
          <p:cNvCxnSpPr>
            <a:cxnSpLocks noChangeShapeType="1"/>
            <a:stCxn id="22" idx="1"/>
            <a:endCxn id="9" idx="3"/>
          </p:cNvCxnSpPr>
          <p:nvPr/>
        </p:nvCxnSpPr>
        <p:spPr bwMode="auto">
          <a:xfrm flipV="1">
            <a:off x="3030538" y="4214813"/>
            <a:ext cx="76200" cy="385762"/>
          </a:xfrm>
          <a:prstGeom prst="line">
            <a:avLst/>
          </a:prstGeom>
          <a:noFill/>
          <a:ln w="38100" algn="ctr">
            <a:solidFill>
              <a:srgbClr val="003099"/>
            </a:solidFill>
            <a:round/>
            <a:headEnd/>
            <a:tailEnd/>
          </a:ln>
        </p:spPr>
      </p:cxnSp>
      <p:cxnSp>
        <p:nvCxnSpPr>
          <p:cNvPr id="16" name="直線コネクタ 15"/>
          <p:cNvCxnSpPr>
            <a:cxnSpLocks noChangeShapeType="1"/>
            <a:stCxn id="23" idx="2"/>
            <a:endCxn id="9" idx="6"/>
          </p:cNvCxnSpPr>
          <p:nvPr/>
        </p:nvCxnSpPr>
        <p:spPr bwMode="auto">
          <a:xfrm flipH="1">
            <a:off x="5003800" y="3741738"/>
            <a:ext cx="860425" cy="33337"/>
          </a:xfrm>
          <a:prstGeom prst="line">
            <a:avLst/>
          </a:prstGeom>
          <a:noFill/>
          <a:ln w="38100" algn="ctr">
            <a:solidFill>
              <a:srgbClr val="003099"/>
            </a:solidFill>
            <a:round/>
            <a:headEnd/>
            <a:tailEnd/>
          </a:ln>
        </p:spPr>
      </p:cxnSp>
      <p:cxnSp>
        <p:nvCxnSpPr>
          <p:cNvPr id="17" name="直線コネクタ 16"/>
          <p:cNvCxnSpPr>
            <a:cxnSpLocks noChangeShapeType="1"/>
            <a:stCxn id="9" idx="5"/>
            <a:endCxn id="26" idx="0"/>
          </p:cNvCxnSpPr>
          <p:nvPr/>
        </p:nvCxnSpPr>
        <p:spPr bwMode="auto">
          <a:xfrm>
            <a:off x="4678363" y="4214813"/>
            <a:ext cx="1058862" cy="1085850"/>
          </a:xfrm>
          <a:prstGeom prst="line">
            <a:avLst/>
          </a:prstGeom>
          <a:noFill/>
          <a:ln w="38100" algn="ctr">
            <a:solidFill>
              <a:srgbClr val="003099"/>
            </a:solidFill>
            <a:round/>
            <a:headEnd/>
            <a:tailEnd/>
          </a:ln>
        </p:spPr>
      </p:cxnSp>
      <p:cxnSp>
        <p:nvCxnSpPr>
          <p:cNvPr id="18" name="直線コネクタ 17"/>
          <p:cNvCxnSpPr>
            <a:cxnSpLocks noChangeShapeType="1"/>
            <a:stCxn id="9" idx="7"/>
            <a:endCxn id="27" idx="2"/>
          </p:cNvCxnSpPr>
          <p:nvPr/>
        </p:nvCxnSpPr>
        <p:spPr bwMode="auto">
          <a:xfrm flipV="1">
            <a:off x="4678363" y="2060575"/>
            <a:ext cx="1000125" cy="1274763"/>
          </a:xfrm>
          <a:prstGeom prst="line">
            <a:avLst/>
          </a:prstGeom>
          <a:noFill/>
          <a:ln w="38100" algn="ctr">
            <a:solidFill>
              <a:srgbClr val="003099"/>
            </a:solidFill>
            <a:round/>
            <a:headEnd/>
            <a:tailEnd/>
          </a:ln>
        </p:spPr>
      </p:cxnSp>
      <p:cxnSp>
        <p:nvCxnSpPr>
          <p:cNvPr id="19" name="直線コネクタ 18"/>
          <p:cNvCxnSpPr>
            <a:cxnSpLocks noChangeShapeType="1"/>
            <a:stCxn id="23" idx="1"/>
            <a:endCxn id="24" idx="2"/>
          </p:cNvCxnSpPr>
          <p:nvPr/>
        </p:nvCxnSpPr>
        <p:spPr bwMode="auto">
          <a:xfrm flipV="1">
            <a:off x="6170613" y="2900363"/>
            <a:ext cx="327025" cy="569912"/>
          </a:xfrm>
          <a:prstGeom prst="line">
            <a:avLst/>
          </a:prstGeom>
          <a:noFill/>
          <a:ln w="38100" algn="ctr">
            <a:solidFill>
              <a:srgbClr val="003099"/>
            </a:solidFill>
            <a:round/>
            <a:headEnd/>
            <a:tailEnd/>
          </a:ln>
        </p:spPr>
      </p:cxnSp>
      <p:cxnSp>
        <p:nvCxnSpPr>
          <p:cNvPr id="20" name="直線コネクタ 19"/>
          <p:cNvCxnSpPr>
            <a:cxnSpLocks noChangeShapeType="1"/>
            <a:stCxn id="25" idx="2"/>
            <a:endCxn id="23" idx="3"/>
          </p:cNvCxnSpPr>
          <p:nvPr/>
        </p:nvCxnSpPr>
        <p:spPr bwMode="auto">
          <a:xfrm flipH="1" flipV="1">
            <a:off x="6170613" y="4014788"/>
            <a:ext cx="331787" cy="671512"/>
          </a:xfrm>
          <a:prstGeom prst="line">
            <a:avLst/>
          </a:prstGeom>
          <a:noFill/>
          <a:ln w="38100" algn="ctr">
            <a:solidFill>
              <a:srgbClr val="003099"/>
            </a:solidFill>
            <a:round/>
            <a:headEnd/>
            <a:tailEnd/>
          </a:ln>
        </p:spPr>
      </p:cxnSp>
      <p:sp>
        <p:nvSpPr>
          <p:cNvPr id="21" name="Oval 5"/>
          <p:cNvSpPr>
            <a:spLocks noChangeArrowheads="1"/>
          </p:cNvSpPr>
          <p:nvPr/>
        </p:nvSpPr>
        <p:spPr bwMode="gray">
          <a:xfrm>
            <a:off x="2627313" y="2443163"/>
            <a:ext cx="2262187" cy="625475"/>
          </a:xfrm>
          <a:prstGeom prst="ellipse">
            <a:avLst/>
          </a:prstGeom>
          <a:gradFill rotWithShape="0">
            <a:gsLst>
              <a:gs pos="0">
                <a:srgbClr val="FFFFFF"/>
              </a:gs>
              <a:gs pos="100000">
                <a:srgbClr val="EAEAEA"/>
              </a:gs>
            </a:gsLst>
            <a:path path="shape">
              <a:fillToRect l="50000" t="50000" r="50000" b="50000"/>
            </a:path>
          </a:gradFill>
          <a:ln w="28575">
            <a:noFill/>
            <a:round/>
            <a:headEnd/>
            <a:tailEnd/>
          </a:ln>
          <a:effectLst>
            <a:outerShdw dist="35921" dir="2700000" algn="ctr" rotWithShape="0">
              <a:srgbClr val="808080"/>
            </a:outerShdw>
          </a:effectLst>
        </p:spPr>
        <p:txBody>
          <a:bodyPr wrap="none" lIns="35941" tIns="108000" rIns="35941" bIns="0" anchor="ctr"/>
          <a:lstStyle/>
          <a:p>
            <a:pPr algn="ctr" fontAlgn="auto">
              <a:spcBef>
                <a:spcPts val="0"/>
              </a:spcBef>
              <a:spcAft>
                <a:spcPts val="0"/>
              </a:spcAft>
              <a:defRPr/>
            </a:pPr>
            <a:r>
              <a:rPr kumimoji="0" lang="ja-JP" altLang="en-US" sz="1800" b="1" kern="0" dirty="0" smtClean="0">
                <a:solidFill>
                  <a:schemeClr val="tx1"/>
                </a:solidFill>
                <a:latin typeface="メイリオ" pitchFamily="50" charset="-128"/>
                <a:ea typeface="メイリオ" pitchFamily="50" charset="-128"/>
                <a:cs typeface="メイリオ" pitchFamily="50" charset="-128"/>
              </a:rPr>
              <a:t>ＩＴ</a:t>
            </a:r>
            <a:r>
              <a:rPr kumimoji="0" lang="ko-KR" altLang="en-US" sz="1800" b="1" kern="0" dirty="0" smtClean="0">
                <a:solidFill>
                  <a:schemeClr val="tx1"/>
                </a:solidFill>
                <a:latin typeface="メイリオ" pitchFamily="50" charset="-128"/>
                <a:ea typeface="メイリオ" pitchFamily="50" charset="-128"/>
                <a:cs typeface="メイリオ" pitchFamily="50" charset="-128"/>
              </a:rPr>
              <a:t>아키텍트</a:t>
            </a:r>
            <a:endParaRPr kumimoji="0" lang="ja-JP" altLang="en-US" sz="1800" b="1" kern="0" dirty="0">
              <a:solidFill>
                <a:schemeClr val="tx1"/>
              </a:solidFill>
              <a:latin typeface="メイリオ" pitchFamily="50" charset="-128"/>
              <a:ea typeface="メイリオ" pitchFamily="50" charset="-128"/>
              <a:cs typeface="メイリオ" pitchFamily="50" charset="-128"/>
            </a:endParaRPr>
          </a:p>
        </p:txBody>
      </p:sp>
      <p:sp>
        <p:nvSpPr>
          <p:cNvPr id="22" name="Oval 7"/>
          <p:cNvSpPr>
            <a:spLocks noChangeArrowheads="1"/>
          </p:cNvSpPr>
          <p:nvPr/>
        </p:nvSpPr>
        <p:spPr bwMode="gray">
          <a:xfrm>
            <a:off x="2700338" y="4505325"/>
            <a:ext cx="2260600" cy="652463"/>
          </a:xfrm>
          <a:prstGeom prst="ellipse">
            <a:avLst/>
          </a:prstGeom>
          <a:gradFill rotWithShape="0">
            <a:gsLst>
              <a:gs pos="0">
                <a:srgbClr val="FFFFFF"/>
              </a:gs>
              <a:gs pos="100000">
                <a:srgbClr val="EAEAEA"/>
              </a:gs>
            </a:gsLst>
            <a:path path="shape">
              <a:fillToRect l="50000" t="50000" r="50000" b="50000"/>
            </a:path>
          </a:gradFill>
          <a:ln w="28575">
            <a:noFill/>
            <a:round/>
            <a:headEnd/>
            <a:tailEnd/>
          </a:ln>
          <a:effectLst>
            <a:outerShdw dist="35921" dir="2700000" algn="ctr" rotWithShape="0">
              <a:srgbClr val="808080"/>
            </a:outerShdw>
          </a:effectLst>
        </p:spPr>
        <p:txBody>
          <a:bodyPr wrap="none" lIns="35941" tIns="108000" rIns="35941" bIns="0" anchor="ctr"/>
          <a:lstStyle/>
          <a:p>
            <a:pPr algn="ctr" fontAlgn="auto">
              <a:spcBef>
                <a:spcPts val="0"/>
              </a:spcBef>
              <a:spcAft>
                <a:spcPts val="0"/>
              </a:spcAft>
              <a:defRPr/>
            </a:pPr>
            <a:r>
              <a:rPr kumimoji="0" lang="ja-JP" altLang="en-US" sz="1800" b="1" kern="0" dirty="0" smtClean="0">
                <a:solidFill>
                  <a:schemeClr val="tx1"/>
                </a:solidFill>
                <a:latin typeface="メイリオ" pitchFamily="50" charset="-128"/>
                <a:ea typeface="メイリオ" pitchFamily="50" charset="-128"/>
                <a:cs typeface="メイリオ" pitchFamily="50" charset="-128"/>
              </a:rPr>
              <a:t>ＩＴ</a:t>
            </a:r>
            <a:r>
              <a:rPr kumimoji="0" lang="ko-KR" altLang="en-US" sz="1800" b="1" kern="0" dirty="0" smtClean="0">
                <a:solidFill>
                  <a:schemeClr val="tx1"/>
                </a:solidFill>
                <a:latin typeface="メイリオ" pitchFamily="50" charset="-128"/>
                <a:ea typeface="メイリオ" pitchFamily="50" charset="-128"/>
                <a:cs typeface="メイリオ" pitchFamily="50" charset="-128"/>
              </a:rPr>
              <a:t>컨설턴트</a:t>
            </a:r>
            <a:endParaRPr kumimoji="0" lang="ja-JP" altLang="en-US" sz="1800" b="1" kern="0" dirty="0">
              <a:solidFill>
                <a:schemeClr val="tx1"/>
              </a:solidFill>
              <a:latin typeface="メイリオ" pitchFamily="50" charset="-128"/>
              <a:ea typeface="メイリオ" pitchFamily="50" charset="-128"/>
              <a:cs typeface="メイリオ" pitchFamily="50" charset="-128"/>
            </a:endParaRPr>
          </a:p>
        </p:txBody>
      </p:sp>
      <p:sp>
        <p:nvSpPr>
          <p:cNvPr id="23" name="Oval 11"/>
          <p:cNvSpPr>
            <a:spLocks noChangeArrowheads="1"/>
          </p:cNvSpPr>
          <p:nvPr/>
        </p:nvSpPr>
        <p:spPr bwMode="gray">
          <a:xfrm>
            <a:off x="5864225" y="3357563"/>
            <a:ext cx="2092325" cy="769937"/>
          </a:xfrm>
          <a:prstGeom prst="ellipse">
            <a:avLst/>
          </a:prstGeom>
          <a:gradFill rotWithShape="0">
            <a:gsLst>
              <a:gs pos="0">
                <a:srgbClr val="FFFFFF"/>
              </a:gs>
              <a:gs pos="100000">
                <a:srgbClr val="EAEAEA"/>
              </a:gs>
            </a:gsLst>
            <a:path path="shape">
              <a:fillToRect l="50000" t="50000" r="50000" b="50000"/>
            </a:path>
          </a:gradFill>
          <a:ln w="28575">
            <a:noFill/>
            <a:round/>
            <a:headEnd/>
            <a:tailEnd/>
          </a:ln>
          <a:effectLst>
            <a:outerShdw dist="35921" dir="2700000" algn="ctr" rotWithShape="0">
              <a:srgbClr val="808080"/>
            </a:outerShdw>
          </a:effectLst>
        </p:spPr>
        <p:txBody>
          <a:bodyPr wrap="none" lIns="35941" tIns="108000" rIns="35941" bIns="0" anchor="ctr"/>
          <a:lstStyle/>
          <a:p>
            <a:pPr algn="ctr" fontAlgn="auto">
              <a:spcBef>
                <a:spcPts val="0"/>
              </a:spcBef>
              <a:spcAft>
                <a:spcPts val="0"/>
              </a:spcAft>
              <a:defRPr/>
            </a:pPr>
            <a:r>
              <a:rPr kumimoji="0" lang="ko-KR" altLang="en-US" sz="1800" b="1" kern="0" dirty="0" smtClean="0">
                <a:solidFill>
                  <a:schemeClr val="tx1"/>
                </a:solidFill>
                <a:latin typeface="メイリオ" pitchFamily="50" charset="-128"/>
                <a:ea typeface="メイリオ" pitchFamily="50" charset="-128"/>
                <a:cs typeface="メイリオ" pitchFamily="50" charset="-128"/>
              </a:rPr>
              <a:t>프로젝트 매니져</a:t>
            </a:r>
            <a:endParaRPr kumimoji="0" lang="ja-JP" altLang="en-US" sz="1800" b="1" kern="0" dirty="0">
              <a:solidFill>
                <a:schemeClr val="tx1"/>
              </a:solidFill>
              <a:latin typeface="メイリオ" pitchFamily="50" charset="-128"/>
              <a:ea typeface="メイリオ" pitchFamily="50" charset="-128"/>
              <a:cs typeface="メイリオ" pitchFamily="50" charset="-128"/>
            </a:endParaRPr>
          </a:p>
        </p:txBody>
      </p:sp>
      <p:sp>
        <p:nvSpPr>
          <p:cNvPr id="24" name="Oval 13"/>
          <p:cNvSpPr>
            <a:spLocks noChangeArrowheads="1"/>
          </p:cNvSpPr>
          <p:nvPr/>
        </p:nvSpPr>
        <p:spPr bwMode="gray">
          <a:xfrm>
            <a:off x="6497638" y="2514600"/>
            <a:ext cx="2092325" cy="769938"/>
          </a:xfrm>
          <a:prstGeom prst="ellipse">
            <a:avLst/>
          </a:prstGeom>
          <a:gradFill rotWithShape="0">
            <a:gsLst>
              <a:gs pos="0">
                <a:srgbClr val="FFFFFF"/>
              </a:gs>
              <a:gs pos="100000">
                <a:srgbClr val="EAEAEA"/>
              </a:gs>
            </a:gsLst>
            <a:path path="shape">
              <a:fillToRect l="50000" t="50000" r="50000" b="50000"/>
            </a:path>
          </a:gradFill>
          <a:ln w="28575">
            <a:noFill/>
            <a:round/>
            <a:headEnd/>
            <a:tailEnd/>
          </a:ln>
          <a:effectLst>
            <a:outerShdw dist="35921" dir="2700000" algn="ctr" rotWithShape="0">
              <a:srgbClr val="808080"/>
            </a:outerShdw>
          </a:effectLst>
        </p:spPr>
        <p:txBody>
          <a:bodyPr wrap="none" lIns="35941" tIns="108000" rIns="35941" bIns="0" anchor="ctr"/>
          <a:lstStyle/>
          <a:p>
            <a:pPr algn="ctr" fontAlgn="auto">
              <a:spcBef>
                <a:spcPts val="0"/>
              </a:spcBef>
              <a:spcAft>
                <a:spcPts val="0"/>
              </a:spcAft>
              <a:defRPr/>
            </a:pPr>
            <a:r>
              <a:rPr kumimoji="0" lang="en-US" altLang="ja-JP" sz="1800" b="1" kern="0" dirty="0" smtClean="0">
                <a:solidFill>
                  <a:schemeClr val="tx1"/>
                </a:solidFill>
                <a:latin typeface="メイリオ" pitchFamily="50" charset="-128"/>
                <a:ea typeface="メイリオ" pitchFamily="50" charset="-128"/>
                <a:cs typeface="メイリオ" pitchFamily="50" charset="-128"/>
              </a:rPr>
              <a:t>IT</a:t>
            </a:r>
            <a:r>
              <a:rPr kumimoji="0" lang="ko-KR" altLang="en-US" sz="1800" b="1" kern="0" dirty="0" smtClean="0">
                <a:solidFill>
                  <a:schemeClr val="tx1"/>
                </a:solidFill>
                <a:latin typeface="メイリオ" pitchFamily="50" charset="-128"/>
                <a:ea typeface="メイリオ" pitchFamily="50" charset="-128"/>
                <a:cs typeface="メイリオ" pitchFamily="50" charset="-128"/>
              </a:rPr>
              <a:t>스페셜리스</a:t>
            </a:r>
            <a:r>
              <a:rPr kumimoji="0" lang="ko-KR" altLang="en-US" sz="1800" b="1" kern="0" dirty="0">
                <a:solidFill>
                  <a:schemeClr val="tx1"/>
                </a:solidFill>
                <a:latin typeface="メイリオ" pitchFamily="50" charset="-128"/>
                <a:ea typeface="メイリオ" pitchFamily="50" charset="-128"/>
                <a:cs typeface="メイリオ" pitchFamily="50" charset="-128"/>
              </a:rPr>
              <a:t>트</a:t>
            </a:r>
            <a:endParaRPr kumimoji="0" lang="ja-JP" altLang="en-US" sz="1800" b="1" kern="0" dirty="0">
              <a:solidFill>
                <a:schemeClr val="tx1"/>
              </a:solidFill>
              <a:latin typeface="メイリオ" pitchFamily="50" charset="-128"/>
              <a:ea typeface="メイリオ" pitchFamily="50" charset="-128"/>
              <a:cs typeface="メイリオ" pitchFamily="50" charset="-128"/>
            </a:endParaRPr>
          </a:p>
        </p:txBody>
      </p:sp>
      <p:sp>
        <p:nvSpPr>
          <p:cNvPr id="25" name="Oval 14"/>
          <p:cNvSpPr>
            <a:spLocks noChangeArrowheads="1"/>
          </p:cNvSpPr>
          <p:nvPr/>
        </p:nvSpPr>
        <p:spPr bwMode="gray">
          <a:xfrm>
            <a:off x="6502400" y="4221163"/>
            <a:ext cx="2101850" cy="928687"/>
          </a:xfrm>
          <a:prstGeom prst="ellipse">
            <a:avLst/>
          </a:prstGeom>
          <a:gradFill rotWithShape="0">
            <a:gsLst>
              <a:gs pos="0">
                <a:srgbClr val="FFFFFF"/>
              </a:gs>
              <a:gs pos="100000">
                <a:srgbClr val="EAEAEA"/>
              </a:gs>
            </a:gsLst>
            <a:path path="shape">
              <a:fillToRect l="50000" t="50000" r="50000" b="50000"/>
            </a:path>
          </a:gradFill>
          <a:ln w="28575">
            <a:noFill/>
            <a:round/>
            <a:headEnd/>
            <a:tailEnd/>
          </a:ln>
          <a:effectLst>
            <a:outerShdw dist="35921" dir="2700000" algn="ctr" rotWithShape="0">
              <a:srgbClr val="808080"/>
            </a:outerShdw>
          </a:effectLst>
        </p:spPr>
        <p:txBody>
          <a:bodyPr wrap="none" lIns="35941" tIns="108000" rIns="35941" bIns="0" anchor="ctr"/>
          <a:lstStyle/>
          <a:p>
            <a:pPr algn="ctr" fontAlgn="auto">
              <a:spcBef>
                <a:spcPts val="0"/>
              </a:spcBef>
              <a:spcAft>
                <a:spcPts val="0"/>
              </a:spcAft>
              <a:defRPr/>
            </a:pPr>
            <a:r>
              <a:rPr kumimoji="0" lang="ko-KR" altLang="en-US" sz="1800" b="1" kern="0" dirty="0" smtClean="0">
                <a:solidFill>
                  <a:schemeClr val="tx1"/>
                </a:solidFill>
                <a:latin typeface="メイリオ" pitchFamily="50" charset="-128"/>
                <a:ea typeface="メイリオ" pitchFamily="50" charset="-128"/>
                <a:cs typeface="メイリオ" pitchFamily="50" charset="-128"/>
              </a:rPr>
              <a:t>어플리케이션</a:t>
            </a:r>
            <a:endParaRPr kumimoji="0" lang="en-US" altLang="ko-KR" sz="1800" b="1" kern="0" dirty="0" smtClean="0">
              <a:solidFill>
                <a:schemeClr val="tx1"/>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kumimoji="0" lang="ko-KR" altLang="en-US" sz="1800" b="1" kern="0" dirty="0" smtClean="0">
                <a:solidFill>
                  <a:schemeClr val="tx1"/>
                </a:solidFill>
                <a:latin typeface="メイリオ" pitchFamily="50" charset="-128"/>
                <a:ea typeface="メイリオ" pitchFamily="50" charset="-128"/>
                <a:cs typeface="メイリオ" pitchFamily="50" charset="-128"/>
              </a:rPr>
              <a:t>스페셜리스</a:t>
            </a:r>
            <a:r>
              <a:rPr kumimoji="0" lang="ko-KR" altLang="en-US" sz="1800" b="1" kern="0" dirty="0">
                <a:solidFill>
                  <a:schemeClr val="tx1"/>
                </a:solidFill>
                <a:latin typeface="メイリオ" pitchFamily="50" charset="-128"/>
                <a:ea typeface="メイリオ" pitchFamily="50" charset="-128"/>
                <a:cs typeface="メイリオ" pitchFamily="50" charset="-128"/>
              </a:rPr>
              <a:t>트</a:t>
            </a:r>
            <a:endParaRPr kumimoji="0" lang="ja-JP" altLang="en-US" sz="1800" b="1" kern="0" dirty="0">
              <a:solidFill>
                <a:schemeClr val="tx1"/>
              </a:solidFill>
              <a:latin typeface="メイリオ" pitchFamily="50" charset="-128"/>
              <a:ea typeface="メイリオ" pitchFamily="50" charset="-128"/>
              <a:cs typeface="メイリオ" pitchFamily="50" charset="-128"/>
            </a:endParaRPr>
          </a:p>
        </p:txBody>
      </p:sp>
      <p:sp>
        <p:nvSpPr>
          <p:cNvPr id="26" name="Rectangle 19"/>
          <p:cNvSpPr>
            <a:spLocks noChangeArrowheads="1"/>
          </p:cNvSpPr>
          <p:nvPr/>
        </p:nvSpPr>
        <p:spPr bwMode="gray">
          <a:xfrm>
            <a:off x="4238625" y="5300663"/>
            <a:ext cx="2997200" cy="360362"/>
          </a:xfrm>
          <a:prstGeom prst="rect">
            <a:avLst/>
          </a:prstGeom>
          <a:solidFill>
            <a:sysClr val="window" lastClr="FFFFFF">
              <a:lumMod val="85000"/>
            </a:sysClr>
          </a:solidFill>
          <a:ln w="28575">
            <a:solidFill>
              <a:srgbClr val="808080"/>
            </a:solidFill>
            <a:miter lim="800000"/>
            <a:headEnd/>
            <a:tailEnd/>
          </a:ln>
          <a:effectLst>
            <a:outerShdw dist="35921" dir="2700000" algn="ctr" rotWithShape="0">
              <a:srgbClr val="808080"/>
            </a:outerShdw>
          </a:effectLst>
        </p:spPr>
        <p:txBody>
          <a:bodyPr wrap="none" lIns="35941" tIns="108000" rIns="35941" bIns="0" anchor="ctr"/>
          <a:lstStyle/>
          <a:p>
            <a:pPr algn="ctr" fontAlgn="auto">
              <a:spcBef>
                <a:spcPts val="0"/>
              </a:spcBef>
              <a:spcAft>
                <a:spcPts val="0"/>
              </a:spcAft>
              <a:defRPr/>
            </a:pPr>
            <a:r>
              <a:rPr kumimoji="0" lang="ko-KR" altLang="en-US" sz="1600" b="1" kern="0" dirty="0" smtClean="0">
                <a:solidFill>
                  <a:sysClr val="windowText" lastClr="000000"/>
                </a:solidFill>
                <a:latin typeface="メイリオ" pitchFamily="50" charset="-128"/>
                <a:ea typeface="メイリオ" pitchFamily="50" charset="-128"/>
                <a:cs typeface="メイリオ" pitchFamily="50" charset="-128"/>
              </a:rPr>
              <a:t>사외의 소프트웨어 메이커</a:t>
            </a:r>
            <a:endParaRPr kumimoji="0" lang="ja-JP" altLang="en-US" sz="1600" b="1" kern="0" dirty="0">
              <a:solidFill>
                <a:sysClr val="windowText" lastClr="000000"/>
              </a:solidFill>
              <a:latin typeface="メイリオ" pitchFamily="50" charset="-128"/>
              <a:ea typeface="メイリオ" pitchFamily="50" charset="-128"/>
              <a:cs typeface="メイリオ" pitchFamily="50" charset="-128"/>
            </a:endParaRPr>
          </a:p>
        </p:txBody>
      </p:sp>
      <p:sp>
        <p:nvSpPr>
          <p:cNvPr id="27" name="Rectangle 17"/>
          <p:cNvSpPr>
            <a:spLocks noChangeArrowheads="1"/>
          </p:cNvSpPr>
          <p:nvPr/>
        </p:nvSpPr>
        <p:spPr bwMode="gray">
          <a:xfrm>
            <a:off x="4167188" y="1700213"/>
            <a:ext cx="3022600" cy="360362"/>
          </a:xfrm>
          <a:prstGeom prst="rect">
            <a:avLst/>
          </a:prstGeom>
          <a:solidFill>
            <a:sysClr val="window" lastClr="FFFFFF">
              <a:lumMod val="85000"/>
            </a:sysClr>
          </a:solidFill>
          <a:ln w="28575">
            <a:solidFill>
              <a:srgbClr val="808080"/>
            </a:solidFill>
            <a:miter lim="800000"/>
            <a:headEnd/>
            <a:tailEnd/>
          </a:ln>
          <a:effectLst>
            <a:outerShdw dist="35921" dir="2700000" algn="ctr" rotWithShape="0">
              <a:srgbClr val="808080"/>
            </a:outerShdw>
          </a:effectLst>
        </p:spPr>
        <p:txBody>
          <a:bodyPr wrap="none" lIns="35941" tIns="108000" rIns="35941" bIns="0" anchor="ctr"/>
          <a:lstStyle/>
          <a:p>
            <a:pPr algn="ctr" fontAlgn="auto">
              <a:spcBef>
                <a:spcPts val="0"/>
              </a:spcBef>
              <a:spcAft>
                <a:spcPts val="0"/>
              </a:spcAft>
              <a:defRPr/>
            </a:pPr>
            <a:r>
              <a:rPr kumimoji="0" lang="ko-KR" altLang="en-US" sz="1600" b="1" kern="0" dirty="0" smtClean="0">
                <a:solidFill>
                  <a:sysClr val="windowText" lastClr="000000"/>
                </a:solidFill>
                <a:latin typeface="メイリオ" pitchFamily="50" charset="-128"/>
                <a:ea typeface="メイリオ" pitchFamily="50" charset="-128"/>
                <a:cs typeface="メイリオ" pitchFamily="50" charset="-128"/>
              </a:rPr>
              <a:t>사외의 하드웨어 메이커</a:t>
            </a:r>
            <a:endParaRPr kumimoji="0" lang="ja-JP" altLang="en-US" sz="1600" b="1" kern="0" dirty="0">
              <a:solidFill>
                <a:sysClr val="windowText" lastClr="000000"/>
              </a:solidFill>
              <a:latin typeface="メイリオ" pitchFamily="50" charset="-128"/>
              <a:ea typeface="メイリオ" pitchFamily="50" charset="-128"/>
              <a:cs typeface="メイリオ" pitchFamily="50"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500"/>
                                        <p:tgtEl>
                                          <p:spTgt spid="13"/>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out)">
                                      <p:cBhvr>
                                        <p:cTn id="14" dur="500"/>
                                        <p:tgtEl>
                                          <p:spTgt spid="21"/>
                                        </p:tgtEl>
                                      </p:cBhvr>
                                    </p:animEffect>
                                  </p:childTnLst>
                                </p:cTn>
                              </p:par>
                              <p:par>
                                <p:cTn id="15" presetID="6" presetClass="entr" presetSubtype="32"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out)">
                                      <p:cBhvr>
                                        <p:cTn id="17" dur="500"/>
                                        <p:tgtEl>
                                          <p:spTgt spid="14"/>
                                        </p:tgtEl>
                                      </p:cBhvr>
                                    </p:animEffect>
                                  </p:childTnLst>
                                </p:cTn>
                              </p:par>
                              <p:par>
                                <p:cTn id="18" presetID="6" presetClass="entr" presetSubtype="32"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out)">
                                      <p:cBhvr>
                                        <p:cTn id="20" dur="500"/>
                                        <p:tgtEl>
                                          <p:spTgt spid="22"/>
                                        </p:tgtEl>
                                      </p:cBhvr>
                                    </p:animEffect>
                                  </p:childTnLst>
                                </p:cTn>
                              </p:par>
                              <p:par>
                                <p:cTn id="21" presetID="6" presetClass="entr" presetSubtype="3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out)">
                                      <p:cBhvr>
                                        <p:cTn id="23" dur="500"/>
                                        <p:tgtEl>
                                          <p:spTgt spid="15"/>
                                        </p:tgtEl>
                                      </p:cBhvr>
                                    </p:animEffect>
                                  </p:childTnLst>
                                </p:cTn>
                              </p:par>
                            </p:childTnLst>
                          </p:cTn>
                        </p:par>
                        <p:par>
                          <p:cTn id="24" fill="hold">
                            <p:stCondLst>
                              <p:cond delay="1000"/>
                            </p:stCondLst>
                            <p:childTnLst>
                              <p:par>
                                <p:cTn id="25" presetID="14"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outHorizontal)">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500"/>
                            </p:stCondLst>
                            <p:childTnLst>
                              <p:par>
                                <p:cTn id="40" presetID="6" presetClass="entr" presetSubtype="32"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out)">
                                      <p:cBhvr>
                                        <p:cTn id="42" dur="500"/>
                                        <p:tgtEl>
                                          <p:spTgt spid="24"/>
                                        </p:tgtEl>
                                      </p:cBhvr>
                                    </p:animEffect>
                                  </p:childTnLst>
                                </p:cTn>
                              </p:par>
                              <p:par>
                                <p:cTn id="43" presetID="6" presetClass="entr" presetSubtype="32"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circle(out)">
                                      <p:cBhvr>
                                        <p:cTn id="45" dur="500"/>
                                        <p:tgtEl>
                                          <p:spTgt spid="23"/>
                                        </p:tgtEl>
                                      </p:cBhvr>
                                    </p:animEffect>
                                  </p:childTnLst>
                                </p:cTn>
                              </p:par>
                              <p:par>
                                <p:cTn id="46" presetID="6" presetClass="entr" presetSubtype="32"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circle(out)">
                                      <p:cBhvr>
                                        <p:cTn id="48" dur="500"/>
                                        <p:tgtEl>
                                          <p:spTgt spid="25"/>
                                        </p:tgtEl>
                                      </p:cBhvr>
                                    </p:animEffect>
                                  </p:childTnLst>
                                </p:cTn>
                              </p:par>
                              <p:par>
                                <p:cTn id="49" presetID="6" presetClass="entr" presetSubtype="32"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out)">
                                      <p:cBhvr>
                                        <p:cTn id="51" dur="500"/>
                                        <p:tgtEl>
                                          <p:spTgt spid="17"/>
                                        </p:tgtEl>
                                      </p:cBhvr>
                                    </p:animEffect>
                                  </p:childTnLst>
                                </p:cTn>
                              </p:par>
                              <p:par>
                                <p:cTn id="52" presetID="6" presetClass="entr" presetSubtype="32"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out)">
                                      <p:cBhvr>
                                        <p:cTn id="54" dur="500"/>
                                        <p:tgtEl>
                                          <p:spTgt spid="16"/>
                                        </p:tgtEl>
                                      </p:cBhvr>
                                    </p:animEffect>
                                  </p:childTnLst>
                                </p:cTn>
                              </p:par>
                              <p:par>
                                <p:cTn id="55" presetID="6" presetClass="entr" presetSubtype="32"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ircle(out)">
                                      <p:cBhvr>
                                        <p:cTn id="57" dur="500"/>
                                        <p:tgtEl>
                                          <p:spTgt spid="18"/>
                                        </p:tgtEl>
                                      </p:cBhvr>
                                    </p:animEffect>
                                  </p:childTnLst>
                                </p:cTn>
                              </p:par>
                              <p:par>
                                <p:cTn id="58" presetID="6" presetClass="entr" presetSubtype="32"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circle(out)">
                                      <p:cBhvr>
                                        <p:cTn id="60" dur="500"/>
                                        <p:tgtEl>
                                          <p:spTgt spid="19"/>
                                        </p:tgtEl>
                                      </p:cBhvr>
                                    </p:animEffect>
                                  </p:childTnLst>
                                </p:cTn>
                              </p:par>
                              <p:par>
                                <p:cTn id="61" presetID="6" presetClass="entr" presetSubtype="32"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circle(out)">
                                      <p:cBhvr>
                                        <p:cTn id="63" dur="500"/>
                                        <p:tgtEl>
                                          <p:spTgt spid="20"/>
                                        </p:tgtEl>
                                      </p:cBhvr>
                                    </p:animEffect>
                                  </p:childTnLst>
                                </p:cTn>
                              </p:par>
                            </p:childTnLst>
                          </p:cTn>
                        </p:par>
                        <p:par>
                          <p:cTn id="64" fill="hold">
                            <p:stCondLst>
                              <p:cond delay="1000"/>
                            </p:stCondLst>
                            <p:childTnLst>
                              <p:par>
                                <p:cTn id="65" presetID="14" presetClass="entr" presetSubtype="1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randombar(horizontal)">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3" grpId="0"/>
      <p:bldP spid="21" grpId="0" animBg="1"/>
      <p:bldP spid="23" grpId="0" animBg="1"/>
      <p:bldP spid="24" grpId="0" animBg="1"/>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1522413" y="2209800"/>
            <a:ext cx="6326187" cy="1754188"/>
          </a:xfrm>
          <a:prstGeom prst="rect">
            <a:avLst/>
          </a:prstGeom>
          <a:noFill/>
          <a:ln w="6350" cap="flat" cmpd="sng">
            <a:noFill/>
            <a:prstDash val="solid"/>
            <a:miter lim="800000"/>
            <a:headEnd/>
            <a:tailEnd/>
          </a:ln>
          <a:effectLst/>
        </p:spPr>
        <p:txBody>
          <a:bodyPr wrap="none">
            <a:spAutoFit/>
          </a:bodyPr>
          <a:lstStyle/>
          <a:p>
            <a:pPr algn="ctr">
              <a:defRPr/>
            </a:pPr>
            <a:r>
              <a:rPr lang="ko-KR" altLang="en-US" sz="5400" b="1" dirty="0">
                <a:solidFill>
                  <a:srgbClr val="333333"/>
                </a:solidFill>
                <a:effectLst>
                  <a:outerShdw blurRad="38100" dist="38100" dir="2700000" algn="tl">
                    <a:srgbClr val="C0C0C0"/>
                  </a:outerShdw>
                </a:effectLst>
                <a:latin typeface="+mj-ea"/>
                <a:ea typeface="+mj-ea"/>
              </a:rPr>
              <a:t>교육제도 </a:t>
            </a:r>
            <a:endParaRPr lang="en-US" altLang="ja-JP" sz="5400" b="1" dirty="0">
              <a:solidFill>
                <a:srgbClr val="333333"/>
              </a:solidFill>
              <a:effectLst>
                <a:outerShdw blurRad="38100" dist="38100" dir="2700000" algn="tl">
                  <a:srgbClr val="C0C0C0"/>
                </a:outerShdw>
              </a:effectLst>
              <a:latin typeface="+mj-ea"/>
              <a:ea typeface="+mj-ea"/>
            </a:endParaRPr>
          </a:p>
          <a:p>
            <a:pPr algn="ctr">
              <a:defRPr/>
            </a:pPr>
            <a:r>
              <a:rPr lang="ko-KR" altLang="en-US" sz="5400" b="1" dirty="0">
                <a:solidFill>
                  <a:srgbClr val="333333"/>
                </a:solidFill>
                <a:effectLst>
                  <a:outerShdw blurRad="38100" dist="38100" dir="2700000" algn="tl">
                    <a:srgbClr val="C0C0C0"/>
                  </a:outerShdw>
                </a:effectLst>
                <a:latin typeface="+mj-ea"/>
                <a:ea typeface="+mj-ea"/>
              </a:rPr>
              <a:t>휴일</a:t>
            </a:r>
            <a:r>
              <a:rPr lang="ja-JP" altLang="en-US" sz="5400" b="1" dirty="0">
                <a:solidFill>
                  <a:srgbClr val="333333"/>
                </a:solidFill>
                <a:effectLst>
                  <a:outerShdw blurRad="38100" dist="38100" dir="2700000" algn="tl">
                    <a:srgbClr val="C0C0C0"/>
                  </a:outerShdw>
                </a:effectLst>
                <a:latin typeface="+mj-ea"/>
                <a:ea typeface="+mj-ea"/>
              </a:rPr>
              <a:t>・</a:t>
            </a:r>
            <a:r>
              <a:rPr lang="ko-KR" altLang="en-US" sz="5400" b="1" dirty="0">
                <a:solidFill>
                  <a:srgbClr val="333333"/>
                </a:solidFill>
                <a:effectLst>
                  <a:outerShdw blurRad="38100" dist="38100" dir="2700000" algn="tl">
                    <a:srgbClr val="C0C0C0"/>
                  </a:outerShdw>
                </a:effectLst>
                <a:latin typeface="+mj-ea"/>
                <a:ea typeface="+mj-ea"/>
              </a:rPr>
              <a:t>휴가</a:t>
            </a:r>
            <a:r>
              <a:rPr lang="en-US" altLang="ko-KR" sz="5400" b="1" dirty="0">
                <a:solidFill>
                  <a:srgbClr val="333333"/>
                </a:solidFill>
                <a:effectLst>
                  <a:outerShdw blurRad="38100" dist="38100" dir="2700000" algn="tl">
                    <a:srgbClr val="C0C0C0"/>
                  </a:outerShdw>
                </a:effectLst>
                <a:latin typeface="+mj-ea"/>
                <a:ea typeface="+mj-ea"/>
              </a:rPr>
              <a:t>, </a:t>
            </a:r>
            <a:r>
              <a:rPr lang="ko-KR" altLang="en-US" sz="5400" b="1" dirty="0">
                <a:solidFill>
                  <a:srgbClr val="333333"/>
                </a:solidFill>
                <a:effectLst>
                  <a:outerShdw blurRad="38100" dist="38100" dir="2700000" algn="tl">
                    <a:srgbClr val="C0C0C0"/>
                  </a:outerShdw>
                </a:effectLst>
                <a:latin typeface="+mj-ea"/>
                <a:ea typeface="+mj-ea"/>
              </a:rPr>
              <a:t>복리후생</a:t>
            </a:r>
            <a:endParaRPr lang="en-US" altLang="ja-JP" sz="5400" b="1" dirty="0">
              <a:solidFill>
                <a:srgbClr val="333333"/>
              </a:solidFill>
              <a:effectLst>
                <a:outerShdw blurRad="38100" dist="38100" dir="2700000" algn="tl">
                  <a:srgbClr val="C0C0C0"/>
                </a:outerShdw>
              </a:effectLst>
              <a:latin typeface="+mj-ea"/>
              <a:ea typeface="+mj-ea"/>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228600" y="1152525"/>
            <a:ext cx="8534400" cy="5126038"/>
          </a:xfrm>
        </p:spPr>
        <p:txBody>
          <a:bodyPr/>
          <a:lstStyle/>
          <a:p>
            <a:pPr eaLnBrk="1" hangingPunct="1">
              <a:lnSpc>
                <a:spcPct val="90000"/>
              </a:lnSpc>
            </a:pPr>
            <a:r>
              <a:rPr lang="ko-KR" altLang="en-US" b="1" smtClean="0">
                <a:solidFill>
                  <a:srgbClr val="FF0066"/>
                </a:solidFill>
                <a:latin typeface="Gulim" pitchFamily="34" charset="-127"/>
                <a:ea typeface="Gulim" pitchFamily="34" charset="-127"/>
              </a:rPr>
              <a:t>계층별 </a:t>
            </a:r>
            <a:r>
              <a:rPr lang="ko-KR" altLang="en-US" b="1" smtClean="0">
                <a:solidFill>
                  <a:srgbClr val="333333"/>
                </a:solidFill>
                <a:latin typeface="Gulim" pitchFamily="34" charset="-127"/>
                <a:ea typeface="Gulim" pitchFamily="34" charset="-127"/>
              </a:rPr>
              <a:t>시책 </a:t>
            </a:r>
            <a:r>
              <a:rPr lang="ja-JP" altLang="en-US" b="1" smtClean="0">
                <a:solidFill>
                  <a:srgbClr val="333333"/>
                </a:solidFill>
                <a:latin typeface="ＭＳ Ｐゴシック" pitchFamily="50" charset="-128"/>
              </a:rPr>
              <a:t>～ </a:t>
            </a:r>
            <a:r>
              <a:rPr lang="ko-KR" altLang="en-US" sz="2000" b="1" smtClean="0">
                <a:solidFill>
                  <a:srgbClr val="FF0066"/>
                </a:solidFill>
                <a:latin typeface="Gulim" pitchFamily="34" charset="-127"/>
                <a:ea typeface="Gulim" pitchFamily="34" charset="-127"/>
              </a:rPr>
              <a:t>입사 후 </a:t>
            </a:r>
            <a:r>
              <a:rPr lang="en-US" altLang="ja-JP" sz="2000" b="1" smtClean="0">
                <a:solidFill>
                  <a:srgbClr val="FF0066"/>
                </a:solidFill>
                <a:latin typeface="Gulim" pitchFamily="34" charset="-127"/>
                <a:ea typeface="Gulim" pitchFamily="34" charset="-127"/>
              </a:rPr>
              <a:t>3</a:t>
            </a:r>
            <a:r>
              <a:rPr lang="ko-KR" altLang="en-US" sz="2000" b="1" smtClean="0">
                <a:solidFill>
                  <a:srgbClr val="FF0066"/>
                </a:solidFill>
                <a:latin typeface="Gulim" pitchFamily="34" charset="-127"/>
                <a:ea typeface="Gulim" pitchFamily="34" charset="-127"/>
              </a:rPr>
              <a:t>년간은 </a:t>
            </a:r>
            <a:r>
              <a:rPr lang="ja-JP" altLang="en-US" sz="2000" b="1" smtClean="0">
                <a:solidFill>
                  <a:srgbClr val="FF0066"/>
                </a:solidFill>
                <a:latin typeface="Gulim" pitchFamily="34" charset="-127"/>
                <a:ea typeface="Gulim" pitchFamily="34" charset="-127"/>
              </a:rPr>
              <a:t>「</a:t>
            </a:r>
            <a:r>
              <a:rPr lang="ko-KR" altLang="en-US" sz="2000" b="1" smtClean="0">
                <a:solidFill>
                  <a:srgbClr val="FF0066"/>
                </a:solidFill>
                <a:latin typeface="Gulim" pitchFamily="34" charset="-127"/>
                <a:ea typeface="Gulim" pitchFamily="34" charset="-127"/>
              </a:rPr>
              <a:t>신입사원 육성기간</a:t>
            </a:r>
            <a:r>
              <a:rPr lang="ja-JP" altLang="en-US" sz="2000" b="1" smtClean="0">
                <a:solidFill>
                  <a:srgbClr val="FF0066"/>
                </a:solidFill>
                <a:latin typeface="Gulim" pitchFamily="34" charset="-127"/>
                <a:ea typeface="Gulim" pitchFamily="34" charset="-127"/>
              </a:rPr>
              <a:t>」</a:t>
            </a:r>
            <a:endParaRPr lang="en-US" altLang="ja-JP" sz="2000" b="1" smtClean="0">
              <a:solidFill>
                <a:srgbClr val="FF0066"/>
              </a:solidFill>
              <a:latin typeface="Gulim" pitchFamily="34" charset="-127"/>
              <a:ea typeface="Gulim" pitchFamily="34" charset="-127"/>
            </a:endParaRPr>
          </a:p>
          <a:p>
            <a:pPr eaLnBrk="1" hangingPunct="1">
              <a:lnSpc>
                <a:spcPct val="90000"/>
              </a:lnSpc>
              <a:buFontTx/>
              <a:buNone/>
            </a:pPr>
            <a:r>
              <a:rPr lang="en-US" altLang="ja-JP" b="1" smtClean="0">
                <a:solidFill>
                  <a:srgbClr val="5F5F5F"/>
                </a:solidFill>
                <a:latin typeface="ＭＳ Ｐゴシック" pitchFamily="50" charset="-128"/>
              </a:rPr>
              <a:t>	</a:t>
            </a:r>
            <a:r>
              <a:rPr lang="ja-JP" altLang="en-US" b="1" smtClean="0">
                <a:solidFill>
                  <a:srgbClr val="5F5F5F"/>
                </a:solidFill>
                <a:latin typeface="ＭＳ Ｐゴシック" pitchFamily="50" charset="-128"/>
              </a:rPr>
              <a:t>  </a:t>
            </a:r>
            <a:r>
              <a:rPr lang="en-US" altLang="ja-JP" sz="2000" b="1" smtClean="0">
                <a:solidFill>
                  <a:srgbClr val="333333"/>
                </a:solidFill>
                <a:latin typeface="ＭＳ Ｐゴシック" pitchFamily="50" charset="-128"/>
              </a:rPr>
              <a:t>1</a:t>
            </a:r>
            <a:r>
              <a:rPr lang="ko-KR" altLang="en-US" sz="2000" b="1" smtClean="0">
                <a:solidFill>
                  <a:srgbClr val="333333"/>
                </a:solidFill>
                <a:latin typeface="ＭＳ Ｐゴシック" pitchFamily="50" charset="-128"/>
              </a:rPr>
              <a:t>년 차 </a:t>
            </a:r>
            <a:r>
              <a:rPr lang="en-US" altLang="ja-JP" sz="2000" b="1" smtClean="0">
                <a:solidFill>
                  <a:srgbClr val="5F5F5F"/>
                </a:solidFill>
                <a:latin typeface="ＭＳ Ｐゴシック" pitchFamily="50" charset="-128"/>
              </a:rPr>
              <a:t>	</a:t>
            </a:r>
            <a:r>
              <a:rPr lang="ko-KR" altLang="en-US" sz="2000" b="1" smtClean="0">
                <a:solidFill>
                  <a:srgbClr val="FF0066"/>
                </a:solidFill>
                <a:latin typeface="ＭＳ Ｐゴシック" pitchFamily="50" charset="-128"/>
              </a:rPr>
              <a:t>신입사원 연수</a:t>
            </a:r>
            <a:r>
              <a:rPr lang="ja-JP" altLang="en-US" sz="2000" b="1" smtClean="0">
                <a:solidFill>
                  <a:srgbClr val="FF0066"/>
                </a:solidFill>
                <a:latin typeface="ＭＳ Ｐゴシック" pitchFamily="50" charset="-128"/>
              </a:rPr>
              <a:t>、</a:t>
            </a:r>
            <a:r>
              <a:rPr lang="ko-KR" altLang="ja-JP" sz="2000" b="1" smtClean="0">
                <a:solidFill>
                  <a:srgbClr val="FF0066"/>
                </a:solidFill>
                <a:latin typeface="ＭＳ Ｐゴシック" pitchFamily="50" charset="-128"/>
              </a:rPr>
              <a:t>3</a:t>
            </a:r>
            <a:r>
              <a:rPr lang="ko-KR" altLang="en-US" sz="2000" b="1" smtClean="0">
                <a:solidFill>
                  <a:srgbClr val="FF0066"/>
                </a:solidFill>
                <a:latin typeface="ＭＳ Ｐゴシック" pitchFamily="50" charset="-128"/>
              </a:rPr>
              <a:t>자면담 </a:t>
            </a:r>
            <a:r>
              <a:rPr lang="ja-JP" altLang="en-US" sz="2000" b="1" smtClean="0">
                <a:solidFill>
                  <a:srgbClr val="333333"/>
                </a:solidFill>
                <a:latin typeface="ＭＳ Ｐゴシック" pitchFamily="50" charset="-128"/>
              </a:rPr>
              <a:t>（</a:t>
            </a:r>
            <a:r>
              <a:rPr lang="ko-KR" altLang="en-US" sz="2000" b="1" smtClean="0">
                <a:solidFill>
                  <a:srgbClr val="333333"/>
                </a:solidFill>
                <a:latin typeface="ＭＳ Ｐゴシック" pitchFamily="50" charset="-128"/>
              </a:rPr>
              <a:t>본인</a:t>
            </a:r>
            <a:r>
              <a:rPr lang="ja-JP" altLang="en-US" sz="2000" b="1" smtClean="0">
                <a:solidFill>
                  <a:srgbClr val="333333"/>
                </a:solidFill>
                <a:latin typeface="ＭＳ Ｐゴシック" pitchFamily="50" charset="-128"/>
              </a:rPr>
              <a:t>・</a:t>
            </a:r>
            <a:r>
              <a:rPr lang="ko-KR" altLang="en-US" sz="2000" b="1" smtClean="0">
                <a:solidFill>
                  <a:srgbClr val="333333"/>
                </a:solidFill>
                <a:latin typeface="ＭＳ Ｐゴシック" pitchFamily="50" charset="-128"/>
              </a:rPr>
              <a:t>카운셀러</a:t>
            </a:r>
            <a:r>
              <a:rPr lang="ja-JP" altLang="en-US" sz="2000" b="1" smtClean="0">
                <a:solidFill>
                  <a:srgbClr val="333333"/>
                </a:solidFill>
                <a:latin typeface="ＭＳ Ｐゴシック" pitchFamily="50" charset="-128"/>
              </a:rPr>
              <a:t>・</a:t>
            </a:r>
            <a:r>
              <a:rPr lang="ko-KR" altLang="en-US" sz="2000" b="1" smtClean="0">
                <a:solidFill>
                  <a:srgbClr val="333333"/>
                </a:solidFill>
                <a:latin typeface="ＭＳ Ｐゴシック" pitchFamily="50" charset="-128"/>
              </a:rPr>
              <a:t>상사 </a:t>
            </a:r>
            <a:r>
              <a:rPr lang="ja-JP" altLang="en-US" sz="2000" b="1" smtClean="0">
                <a:solidFill>
                  <a:srgbClr val="333333"/>
                </a:solidFill>
                <a:latin typeface="ＭＳ Ｐゴシック" pitchFamily="50" charset="-128"/>
              </a:rPr>
              <a:t>）</a:t>
            </a:r>
            <a:endParaRPr lang="en-US" altLang="ja-JP" sz="2000" b="1" smtClean="0">
              <a:solidFill>
                <a:srgbClr val="333333"/>
              </a:solidFill>
              <a:latin typeface="ＭＳ Ｐゴシック" pitchFamily="50" charset="-128"/>
            </a:endParaRPr>
          </a:p>
          <a:p>
            <a:pPr eaLnBrk="1" hangingPunct="1">
              <a:lnSpc>
                <a:spcPct val="90000"/>
              </a:lnSpc>
              <a:buFontTx/>
              <a:buNone/>
            </a:pPr>
            <a:r>
              <a:rPr lang="en-US" altLang="ja-JP" sz="2000" b="1" smtClean="0">
                <a:solidFill>
                  <a:srgbClr val="333333"/>
                </a:solidFill>
                <a:latin typeface="ＭＳ Ｐゴシック" pitchFamily="50" charset="-128"/>
              </a:rPr>
              <a:t>			(</a:t>
            </a:r>
            <a:r>
              <a:rPr lang="ko-KR" altLang="en-US" sz="2000" b="1" smtClean="0">
                <a:solidFill>
                  <a:srgbClr val="333333"/>
                </a:solidFill>
                <a:latin typeface="ＭＳ Ｐゴシック" pitchFamily="50" charset="-128"/>
              </a:rPr>
              <a:t>배속 후</a:t>
            </a:r>
            <a:r>
              <a:rPr lang="en-US" altLang="ja-JP" sz="2000" b="1" smtClean="0">
                <a:solidFill>
                  <a:srgbClr val="333333"/>
                </a:solidFill>
                <a:latin typeface="ＭＳ Ｐゴシック" pitchFamily="50" charset="-128"/>
              </a:rPr>
              <a:t>) </a:t>
            </a:r>
            <a:r>
              <a:rPr lang="en-US" altLang="ja-JP" sz="2000" b="1" smtClean="0">
                <a:solidFill>
                  <a:srgbClr val="FF0066"/>
                </a:solidFill>
                <a:latin typeface="ＭＳ Ｐゴシック" pitchFamily="50" charset="-128"/>
              </a:rPr>
              <a:t>IT Skill </a:t>
            </a:r>
            <a:r>
              <a:rPr lang="ko-KR" altLang="en-US" sz="2000" b="1" smtClean="0">
                <a:solidFill>
                  <a:srgbClr val="FF0066"/>
                </a:solidFill>
                <a:latin typeface="ＭＳ Ｐゴシック" pitchFamily="50" charset="-128"/>
              </a:rPr>
              <a:t>집중 연수</a:t>
            </a:r>
            <a:r>
              <a:rPr lang="ja-JP" altLang="en-US" sz="2000" b="1" smtClean="0">
                <a:solidFill>
                  <a:srgbClr val="FF0066"/>
                </a:solidFill>
                <a:latin typeface="ＭＳ Ｐゴシック" pitchFamily="50" charset="-128"/>
              </a:rPr>
              <a:t>、</a:t>
            </a:r>
            <a:r>
              <a:rPr lang="en-US" altLang="ja-JP" sz="2000" b="1" smtClean="0">
                <a:solidFill>
                  <a:srgbClr val="FF0066"/>
                </a:solidFill>
                <a:latin typeface="ＭＳ Ｐゴシック" pitchFamily="50" charset="-128"/>
              </a:rPr>
              <a:t>AP Specialist </a:t>
            </a:r>
            <a:r>
              <a:rPr lang="ko-KR" altLang="en-US" sz="2000" b="1" smtClean="0">
                <a:solidFill>
                  <a:srgbClr val="FF0066"/>
                </a:solidFill>
                <a:latin typeface="ＭＳ Ｐゴシック" pitchFamily="50" charset="-128"/>
              </a:rPr>
              <a:t>연수 </a:t>
            </a:r>
            <a:endParaRPr lang="en-US" altLang="ja-JP" sz="2000" b="1" smtClean="0">
              <a:solidFill>
                <a:srgbClr val="FF0066"/>
              </a:solidFill>
              <a:latin typeface="ＭＳ Ｐゴシック" pitchFamily="50" charset="-128"/>
            </a:endParaRPr>
          </a:p>
          <a:p>
            <a:pPr eaLnBrk="1" hangingPunct="1">
              <a:lnSpc>
                <a:spcPct val="90000"/>
              </a:lnSpc>
              <a:buFontTx/>
              <a:buNone/>
            </a:pPr>
            <a:r>
              <a:rPr lang="en-US" altLang="ja-JP" sz="2000" b="1" smtClean="0">
                <a:solidFill>
                  <a:srgbClr val="5F5F5F"/>
                </a:solidFill>
                <a:latin typeface="ＭＳ Ｐゴシック" pitchFamily="50" charset="-128"/>
              </a:rPr>
              <a:t>	</a:t>
            </a:r>
            <a:r>
              <a:rPr lang="ja-JP" altLang="en-US" sz="2000" b="1" smtClean="0">
                <a:solidFill>
                  <a:srgbClr val="5F5F5F"/>
                </a:solidFill>
                <a:latin typeface="ＭＳ Ｐゴシック" pitchFamily="50" charset="-128"/>
              </a:rPr>
              <a:t>　</a:t>
            </a:r>
            <a:r>
              <a:rPr lang="en-US" altLang="ja-JP" sz="2000" b="1" smtClean="0">
                <a:solidFill>
                  <a:srgbClr val="333333"/>
                </a:solidFill>
                <a:latin typeface="ＭＳ Ｐゴシック" pitchFamily="50" charset="-128"/>
              </a:rPr>
              <a:t>2</a:t>
            </a:r>
            <a:r>
              <a:rPr lang="ko-KR" altLang="en-US" sz="2000" b="1" smtClean="0">
                <a:solidFill>
                  <a:srgbClr val="333333"/>
                </a:solidFill>
                <a:latin typeface="ＭＳ Ｐゴシック" pitchFamily="50" charset="-128"/>
              </a:rPr>
              <a:t>년 차 </a:t>
            </a:r>
            <a:r>
              <a:rPr lang="en-US" altLang="ja-JP" sz="2000" b="1" smtClean="0">
                <a:solidFill>
                  <a:srgbClr val="5F5F5F"/>
                </a:solidFill>
                <a:latin typeface="ＭＳ Ｐゴシック" pitchFamily="50" charset="-128"/>
              </a:rPr>
              <a:t>	</a:t>
            </a:r>
            <a:r>
              <a:rPr lang="ko-KR" altLang="en-US" sz="2000" b="1" smtClean="0">
                <a:solidFill>
                  <a:srgbClr val="FF0066"/>
                </a:solidFill>
                <a:latin typeface="ＭＳ Ｐゴシック" pitchFamily="50" charset="-128"/>
              </a:rPr>
              <a:t>2년째 연수 </a:t>
            </a:r>
            <a:r>
              <a:rPr lang="ja-JP" altLang="en-US" sz="2000" b="1" smtClean="0">
                <a:solidFill>
                  <a:srgbClr val="333333"/>
                </a:solidFill>
                <a:latin typeface="ＭＳ Ｐゴシック" pitchFamily="50" charset="-128"/>
              </a:rPr>
              <a:t>（</a:t>
            </a:r>
            <a:r>
              <a:rPr lang="ko-KR" altLang="en-US" sz="2000" b="1" smtClean="0">
                <a:solidFill>
                  <a:srgbClr val="333333"/>
                </a:solidFill>
                <a:latin typeface="ＭＳ Ｐゴシック" pitchFamily="50" charset="-128"/>
              </a:rPr>
              <a:t>동기와 함께 과거 </a:t>
            </a:r>
            <a:r>
              <a:rPr lang="en-US" altLang="ko-KR" sz="2000" b="1" smtClean="0">
                <a:solidFill>
                  <a:srgbClr val="333333"/>
                </a:solidFill>
                <a:latin typeface="ＭＳ Ｐゴシック" pitchFamily="50" charset="-128"/>
              </a:rPr>
              <a:t>1</a:t>
            </a:r>
            <a:r>
              <a:rPr lang="ko-KR" altLang="en-US" sz="2000" b="1" smtClean="0">
                <a:solidFill>
                  <a:srgbClr val="333333"/>
                </a:solidFill>
                <a:latin typeface="ＭＳ Ｐゴシック" pitchFamily="50" charset="-128"/>
              </a:rPr>
              <a:t>년을 평가</a:t>
            </a:r>
            <a:r>
              <a:rPr lang="ja-JP" altLang="en-US" sz="2000" b="1" smtClean="0">
                <a:solidFill>
                  <a:srgbClr val="333333"/>
                </a:solidFill>
                <a:latin typeface="ＭＳ Ｐゴシック" pitchFamily="50" charset="-128"/>
              </a:rPr>
              <a:t>）</a:t>
            </a:r>
            <a:endParaRPr lang="en-US" altLang="ja-JP" sz="2000" b="1" smtClean="0">
              <a:solidFill>
                <a:srgbClr val="333333"/>
              </a:solidFill>
              <a:latin typeface="ＭＳ Ｐゴシック" pitchFamily="50" charset="-128"/>
            </a:endParaRPr>
          </a:p>
          <a:p>
            <a:pPr eaLnBrk="1" hangingPunct="1">
              <a:lnSpc>
                <a:spcPct val="90000"/>
              </a:lnSpc>
              <a:buFontTx/>
              <a:buNone/>
            </a:pPr>
            <a:r>
              <a:rPr lang="en-US" altLang="ja-JP" sz="2000" b="1" smtClean="0">
                <a:solidFill>
                  <a:srgbClr val="5F5F5F"/>
                </a:solidFill>
                <a:latin typeface="ＭＳ Ｐゴシック" pitchFamily="50" charset="-128"/>
              </a:rPr>
              <a:t>	</a:t>
            </a:r>
            <a:r>
              <a:rPr lang="ja-JP" altLang="en-US" sz="2000" b="1" smtClean="0">
                <a:solidFill>
                  <a:srgbClr val="5F5F5F"/>
                </a:solidFill>
                <a:latin typeface="ＭＳ Ｐゴシック" pitchFamily="50" charset="-128"/>
              </a:rPr>
              <a:t>　</a:t>
            </a:r>
            <a:r>
              <a:rPr lang="en-US" altLang="ja-JP" sz="2000" b="1" smtClean="0">
                <a:solidFill>
                  <a:srgbClr val="262626"/>
                </a:solidFill>
                <a:latin typeface="ＭＳ Ｐゴシック" pitchFamily="50" charset="-128"/>
              </a:rPr>
              <a:t>3</a:t>
            </a:r>
            <a:r>
              <a:rPr lang="ko-KR" altLang="en-US" sz="2000" b="1" smtClean="0">
                <a:solidFill>
                  <a:srgbClr val="262626"/>
                </a:solidFill>
                <a:latin typeface="ＭＳ Ｐゴシック" pitchFamily="50" charset="-128"/>
              </a:rPr>
              <a:t>년 차 </a:t>
            </a:r>
            <a:r>
              <a:rPr lang="en-US" altLang="ja-JP" sz="2000" b="1" smtClean="0">
                <a:solidFill>
                  <a:srgbClr val="5F5F5F"/>
                </a:solidFill>
                <a:latin typeface="ＭＳ Ｐゴシック" pitchFamily="50" charset="-128"/>
              </a:rPr>
              <a:t>	</a:t>
            </a:r>
            <a:r>
              <a:rPr lang="ko-KR" altLang="en-US" sz="2000" b="1" smtClean="0">
                <a:solidFill>
                  <a:srgbClr val="FF0066"/>
                </a:solidFill>
                <a:latin typeface="ＭＳ Ｐゴシック" pitchFamily="50" charset="-128"/>
              </a:rPr>
              <a:t>커리어디자인 연수</a:t>
            </a:r>
            <a:r>
              <a:rPr lang="ja-JP" altLang="en-US" sz="2000" b="1" smtClean="0">
                <a:solidFill>
                  <a:srgbClr val="333333"/>
                </a:solidFill>
                <a:latin typeface="ＭＳ Ｐゴシック" pitchFamily="50" charset="-128"/>
              </a:rPr>
              <a:t>（</a:t>
            </a:r>
            <a:r>
              <a:rPr lang="ko-KR" altLang="en-US" sz="2000" b="1" smtClean="0">
                <a:solidFill>
                  <a:srgbClr val="333333"/>
                </a:solidFill>
                <a:latin typeface="ＭＳ Ｐゴシック" pitchFamily="50" charset="-128"/>
              </a:rPr>
              <a:t>입사 후 </a:t>
            </a:r>
            <a:r>
              <a:rPr lang="en-US" altLang="ja-JP" sz="2000" b="1" smtClean="0">
                <a:solidFill>
                  <a:srgbClr val="333333"/>
                </a:solidFill>
                <a:latin typeface="ＭＳ Ｐゴシック" pitchFamily="50" charset="-128"/>
              </a:rPr>
              <a:t>3</a:t>
            </a:r>
            <a:r>
              <a:rPr lang="ko-KR" altLang="en-US" sz="2000" b="1" smtClean="0">
                <a:solidFill>
                  <a:srgbClr val="333333"/>
                </a:solidFill>
                <a:latin typeface="ＭＳ Ｐゴシック" pitchFamily="50" charset="-128"/>
              </a:rPr>
              <a:t>년간을 총정리</a:t>
            </a:r>
            <a:r>
              <a:rPr lang="ja-JP" altLang="en-US" sz="2000" b="1" smtClean="0">
                <a:solidFill>
                  <a:srgbClr val="333333"/>
                </a:solidFill>
                <a:latin typeface="ＭＳ Ｐゴシック" pitchFamily="50" charset="-128"/>
              </a:rPr>
              <a:t>）</a:t>
            </a:r>
            <a:endParaRPr lang="en-US" altLang="ja-JP" sz="2000" b="1" smtClean="0">
              <a:solidFill>
                <a:srgbClr val="333333"/>
              </a:solidFill>
              <a:latin typeface="ＭＳ Ｐゴシック" pitchFamily="50" charset="-128"/>
            </a:endParaRPr>
          </a:p>
          <a:p>
            <a:pPr eaLnBrk="1" hangingPunct="1">
              <a:lnSpc>
                <a:spcPct val="90000"/>
              </a:lnSpc>
              <a:buFontTx/>
              <a:buNone/>
            </a:pPr>
            <a:r>
              <a:rPr lang="en-US" altLang="ja-JP" sz="2000" b="1" smtClean="0">
                <a:solidFill>
                  <a:srgbClr val="5F5F5F"/>
                </a:solidFill>
                <a:latin typeface="ＭＳ Ｐゴシック" pitchFamily="50" charset="-128"/>
              </a:rPr>
              <a:t>	</a:t>
            </a:r>
            <a:r>
              <a:rPr lang="ja-JP" altLang="en-US" sz="2000" b="1" smtClean="0">
                <a:solidFill>
                  <a:srgbClr val="5F5F5F"/>
                </a:solidFill>
                <a:latin typeface="ＭＳ Ｐゴシック" pitchFamily="50" charset="-128"/>
              </a:rPr>
              <a:t>　</a:t>
            </a:r>
            <a:r>
              <a:rPr lang="en-US" altLang="ja-JP" sz="2000" b="1" smtClean="0">
                <a:solidFill>
                  <a:srgbClr val="333333"/>
                </a:solidFill>
                <a:latin typeface="ＭＳ Ｐゴシック" pitchFamily="50" charset="-128"/>
              </a:rPr>
              <a:t>4</a:t>
            </a:r>
            <a:r>
              <a:rPr lang="ko-KR" altLang="en-US" sz="2000" b="1" smtClean="0">
                <a:solidFill>
                  <a:srgbClr val="333333"/>
                </a:solidFill>
                <a:latin typeface="ＭＳ Ｐゴシック" pitchFamily="50" charset="-128"/>
              </a:rPr>
              <a:t>년 차 이후 </a:t>
            </a:r>
            <a:r>
              <a:rPr lang="en-US" altLang="ja-JP" sz="2000" b="1" smtClean="0">
                <a:solidFill>
                  <a:srgbClr val="333333"/>
                </a:solidFill>
                <a:latin typeface="ＭＳ Ｐゴシック" pitchFamily="50" charset="-128"/>
              </a:rPr>
              <a:t>	</a:t>
            </a:r>
          </a:p>
          <a:p>
            <a:pPr eaLnBrk="1" hangingPunct="1">
              <a:lnSpc>
                <a:spcPct val="90000"/>
              </a:lnSpc>
              <a:buFontTx/>
              <a:buNone/>
            </a:pPr>
            <a:r>
              <a:rPr lang="en-US" altLang="ja-JP" sz="2000" b="1" smtClean="0">
                <a:solidFill>
                  <a:srgbClr val="333333"/>
                </a:solidFill>
                <a:latin typeface="ＭＳ Ｐゴシック" pitchFamily="50" charset="-128"/>
              </a:rPr>
              <a:t>			</a:t>
            </a:r>
            <a:r>
              <a:rPr lang="ko-KR" altLang="en-US" sz="2000" b="1" smtClean="0">
                <a:solidFill>
                  <a:srgbClr val="333333"/>
                </a:solidFill>
                <a:latin typeface="ＭＳ Ｐゴシック" pitchFamily="50" charset="-128"/>
              </a:rPr>
              <a:t>주임 연수</a:t>
            </a:r>
            <a:r>
              <a:rPr lang="en-US" altLang="ko-KR" sz="2000" b="1" smtClean="0">
                <a:solidFill>
                  <a:srgbClr val="333333"/>
                </a:solidFill>
                <a:latin typeface="ＭＳ Ｐゴシック" pitchFamily="50" charset="-128"/>
              </a:rPr>
              <a:t>,</a:t>
            </a:r>
            <a:r>
              <a:rPr lang="ko-KR" altLang="en-US" sz="2000" b="1" smtClean="0">
                <a:solidFill>
                  <a:srgbClr val="333333"/>
                </a:solidFill>
                <a:latin typeface="ＭＳ Ｐゴシック" pitchFamily="50" charset="-128"/>
              </a:rPr>
              <a:t> 신임과장 연수</a:t>
            </a:r>
            <a:r>
              <a:rPr lang="en-US" altLang="ko-KR" sz="2000" b="1" smtClean="0">
                <a:solidFill>
                  <a:srgbClr val="333333"/>
                </a:solidFill>
                <a:latin typeface="ＭＳ Ｐゴシック" pitchFamily="50" charset="-128"/>
              </a:rPr>
              <a:t>,</a:t>
            </a:r>
            <a:r>
              <a:rPr lang="ko-KR" altLang="en-US" sz="2000" b="1" smtClean="0">
                <a:solidFill>
                  <a:srgbClr val="333333"/>
                </a:solidFill>
                <a:latin typeface="ＭＳ Ｐゴシック" pitchFamily="50" charset="-128"/>
              </a:rPr>
              <a:t> 부장 연수</a:t>
            </a:r>
            <a:r>
              <a:rPr lang="en-US" altLang="ko-KR" sz="2000" b="1" smtClean="0">
                <a:solidFill>
                  <a:srgbClr val="333333"/>
                </a:solidFill>
                <a:latin typeface="ＭＳ Ｐゴシック" pitchFamily="50" charset="-128"/>
              </a:rPr>
              <a:t> </a:t>
            </a:r>
            <a:r>
              <a:rPr lang="ko-KR" altLang="en-US" sz="2000" b="1" smtClean="0">
                <a:solidFill>
                  <a:srgbClr val="333333"/>
                </a:solidFill>
                <a:latin typeface="ＭＳ Ｐゴシック" pitchFamily="50" charset="-128"/>
              </a:rPr>
              <a:t>등</a:t>
            </a:r>
            <a:endParaRPr lang="en-US" altLang="ja-JP" sz="2000" b="1" smtClean="0">
              <a:solidFill>
                <a:srgbClr val="333333"/>
              </a:solidFill>
              <a:latin typeface="ＭＳ Ｐゴシック" pitchFamily="50" charset="-128"/>
            </a:endParaRPr>
          </a:p>
          <a:p>
            <a:pPr eaLnBrk="1" hangingPunct="1">
              <a:lnSpc>
                <a:spcPct val="90000"/>
              </a:lnSpc>
              <a:buFontTx/>
              <a:buNone/>
            </a:pPr>
            <a:endParaRPr lang="en-US" altLang="ja-JP" sz="1400" b="1" smtClean="0">
              <a:solidFill>
                <a:srgbClr val="5F5F5F"/>
              </a:solidFill>
              <a:latin typeface="ＭＳ Ｐゴシック" pitchFamily="50" charset="-128"/>
            </a:endParaRPr>
          </a:p>
          <a:p>
            <a:pPr eaLnBrk="1" hangingPunct="1">
              <a:lnSpc>
                <a:spcPct val="90000"/>
              </a:lnSpc>
            </a:pPr>
            <a:r>
              <a:rPr lang="ko-KR" altLang="en-US" b="1" smtClean="0">
                <a:solidFill>
                  <a:srgbClr val="FF0066"/>
                </a:solidFill>
                <a:latin typeface="ＭＳ Ｐゴシック" pitchFamily="50" charset="-128"/>
              </a:rPr>
              <a:t>직종별 </a:t>
            </a:r>
            <a:r>
              <a:rPr lang="ko-KR" altLang="en-US" b="1" smtClean="0">
                <a:solidFill>
                  <a:srgbClr val="333333"/>
                </a:solidFill>
                <a:latin typeface="ＭＳ Ｐゴシック" pitchFamily="50" charset="-128"/>
              </a:rPr>
              <a:t>시책</a:t>
            </a:r>
            <a:endParaRPr lang="en-US" altLang="ja-JP" b="1" smtClean="0">
              <a:solidFill>
                <a:srgbClr val="333333"/>
              </a:solidFill>
              <a:latin typeface="ＭＳ Ｐゴシック" pitchFamily="50" charset="-128"/>
            </a:endParaRPr>
          </a:p>
          <a:p>
            <a:pPr eaLnBrk="1" hangingPunct="1">
              <a:lnSpc>
                <a:spcPct val="90000"/>
              </a:lnSpc>
              <a:buFontTx/>
              <a:buNone/>
            </a:pPr>
            <a:r>
              <a:rPr lang="en-US" altLang="ja-JP" b="1" smtClean="0">
                <a:solidFill>
                  <a:srgbClr val="5F5F5F"/>
                </a:solidFill>
                <a:latin typeface="ＭＳ Ｐゴシック" pitchFamily="50" charset="-128"/>
              </a:rPr>
              <a:t>	</a:t>
            </a:r>
            <a:r>
              <a:rPr lang="ja-JP" altLang="en-US" b="1" smtClean="0">
                <a:solidFill>
                  <a:srgbClr val="5F5F5F"/>
                </a:solidFill>
                <a:latin typeface="ＭＳ Ｐゴシック" pitchFamily="50" charset="-128"/>
              </a:rPr>
              <a:t>　</a:t>
            </a:r>
            <a:r>
              <a:rPr lang="ko-KR" altLang="en-US" sz="2000" b="1" smtClean="0">
                <a:solidFill>
                  <a:srgbClr val="333333"/>
                </a:solidFill>
                <a:latin typeface="ＭＳ Ｐゴシック" pitchFamily="50" charset="-128"/>
              </a:rPr>
              <a:t>각종 영업 연수</a:t>
            </a:r>
            <a:r>
              <a:rPr lang="ja-JP" altLang="en-US" sz="2000" b="1" smtClean="0">
                <a:solidFill>
                  <a:srgbClr val="333333"/>
                </a:solidFill>
                <a:latin typeface="ＭＳ Ｐゴシック" pitchFamily="50" charset="-128"/>
              </a:rPr>
              <a:t>、</a:t>
            </a:r>
            <a:r>
              <a:rPr lang="ko-KR" altLang="en-US" sz="2000" b="1" smtClean="0">
                <a:solidFill>
                  <a:srgbClr val="333333"/>
                </a:solidFill>
                <a:latin typeface="ＭＳ Ｐゴシック" pitchFamily="50" charset="-128"/>
              </a:rPr>
              <a:t>프로젝트 관리 연수</a:t>
            </a:r>
            <a:r>
              <a:rPr lang="ja-JP" altLang="en-US" sz="2000" b="1" smtClean="0">
                <a:solidFill>
                  <a:srgbClr val="333333"/>
                </a:solidFill>
                <a:latin typeface="ＭＳ Ｐゴシック" pitchFamily="50" charset="-128"/>
              </a:rPr>
              <a:t>、</a:t>
            </a:r>
            <a:r>
              <a:rPr lang="en-US" altLang="ja-JP" sz="2000" b="1" smtClean="0">
                <a:solidFill>
                  <a:srgbClr val="333333"/>
                </a:solidFill>
                <a:latin typeface="ＭＳ Ｐゴシック" pitchFamily="50" charset="-128"/>
              </a:rPr>
              <a:t>PMP </a:t>
            </a:r>
            <a:r>
              <a:rPr lang="ko-KR" altLang="en-US" sz="2000" b="1" smtClean="0">
                <a:solidFill>
                  <a:srgbClr val="333333"/>
                </a:solidFill>
                <a:latin typeface="ＭＳ Ｐゴシック" pitchFamily="50" charset="-128"/>
              </a:rPr>
              <a:t>수험 코스</a:t>
            </a:r>
            <a:endParaRPr lang="en-US" altLang="ja-JP" sz="2000" b="1" smtClean="0">
              <a:solidFill>
                <a:srgbClr val="333333"/>
              </a:solidFill>
              <a:latin typeface="ＭＳ Ｐゴシック" pitchFamily="50" charset="-128"/>
            </a:endParaRPr>
          </a:p>
          <a:p>
            <a:pPr eaLnBrk="1" hangingPunct="1">
              <a:lnSpc>
                <a:spcPct val="90000"/>
              </a:lnSpc>
              <a:buFontTx/>
              <a:buNone/>
            </a:pPr>
            <a:r>
              <a:rPr lang="en-US" altLang="ja-JP" sz="2000" b="1" smtClean="0">
                <a:solidFill>
                  <a:srgbClr val="333333"/>
                </a:solidFill>
                <a:latin typeface="ＭＳ Ｐゴシック" pitchFamily="50" charset="-128"/>
              </a:rPr>
              <a:t>	</a:t>
            </a:r>
            <a:r>
              <a:rPr lang="ja-JP" altLang="en-US" sz="2000" b="1" smtClean="0">
                <a:solidFill>
                  <a:srgbClr val="333333"/>
                </a:solidFill>
                <a:latin typeface="ＭＳ Ｐゴシック" pitchFamily="50" charset="-128"/>
              </a:rPr>
              <a:t>　</a:t>
            </a:r>
            <a:r>
              <a:rPr lang="en-US" altLang="ja-JP" sz="2000" b="1" smtClean="0">
                <a:solidFill>
                  <a:srgbClr val="333333"/>
                </a:solidFill>
                <a:latin typeface="ＭＳ Ｐゴシック" pitchFamily="50" charset="-128"/>
              </a:rPr>
              <a:t>Software Engineering </a:t>
            </a:r>
            <a:r>
              <a:rPr lang="ko-KR" altLang="en-US" sz="2000" b="1" smtClean="0">
                <a:solidFill>
                  <a:srgbClr val="333333"/>
                </a:solidFill>
                <a:latin typeface="ＭＳ Ｐゴシック" pitchFamily="50" charset="-128"/>
              </a:rPr>
              <a:t>연수</a:t>
            </a:r>
            <a:r>
              <a:rPr lang="ja-JP" altLang="en-US" sz="2000" b="1" smtClean="0">
                <a:solidFill>
                  <a:srgbClr val="333333"/>
                </a:solidFill>
                <a:latin typeface="ＭＳ Ｐゴシック" pitchFamily="50" charset="-128"/>
              </a:rPr>
              <a:t>、</a:t>
            </a:r>
            <a:r>
              <a:rPr lang="ko-KR" altLang="en-US" sz="2000" b="1" smtClean="0">
                <a:solidFill>
                  <a:srgbClr val="333333"/>
                </a:solidFill>
                <a:latin typeface="ＭＳ Ｐゴシック" pitchFamily="50" charset="-128"/>
              </a:rPr>
              <a:t>품질보증 연수  등 </a:t>
            </a:r>
            <a:endParaRPr lang="en-US" altLang="ja-JP" sz="2000" b="1" smtClean="0">
              <a:solidFill>
                <a:srgbClr val="333333"/>
              </a:solidFill>
              <a:latin typeface="ＭＳ Ｐゴシック" pitchFamily="50" charset="-128"/>
            </a:endParaRPr>
          </a:p>
          <a:p>
            <a:pPr eaLnBrk="1" hangingPunct="1">
              <a:lnSpc>
                <a:spcPct val="90000"/>
              </a:lnSpc>
              <a:buFontTx/>
              <a:buNone/>
            </a:pPr>
            <a:endParaRPr lang="en-US" altLang="ja-JP" sz="1400" b="1" smtClean="0">
              <a:solidFill>
                <a:srgbClr val="333333"/>
              </a:solidFill>
              <a:latin typeface="ＭＳ Ｐゴシック" pitchFamily="50" charset="-128"/>
            </a:endParaRPr>
          </a:p>
          <a:p>
            <a:pPr eaLnBrk="1" hangingPunct="1">
              <a:lnSpc>
                <a:spcPct val="90000"/>
              </a:lnSpc>
            </a:pPr>
            <a:r>
              <a:rPr lang="ko-KR" altLang="en-US" b="1" smtClean="0">
                <a:solidFill>
                  <a:srgbClr val="333333"/>
                </a:solidFill>
                <a:latin typeface="ＭＳ Ｐゴシック" pitchFamily="50" charset="-128"/>
              </a:rPr>
              <a:t>기타 시책 </a:t>
            </a:r>
            <a:endParaRPr lang="en-US" altLang="ja-JP" b="1" smtClean="0">
              <a:solidFill>
                <a:srgbClr val="333333"/>
              </a:solidFill>
              <a:latin typeface="ＭＳ Ｐゴシック" pitchFamily="50" charset="-128"/>
            </a:endParaRPr>
          </a:p>
          <a:p>
            <a:pPr eaLnBrk="1" hangingPunct="1">
              <a:lnSpc>
                <a:spcPct val="90000"/>
              </a:lnSpc>
              <a:buFontTx/>
              <a:buNone/>
            </a:pPr>
            <a:r>
              <a:rPr lang="en-US" altLang="ja-JP" b="1" smtClean="0">
                <a:solidFill>
                  <a:srgbClr val="333333"/>
                </a:solidFill>
                <a:latin typeface="ＭＳ Ｐゴシック" pitchFamily="50" charset="-128"/>
              </a:rPr>
              <a:t>	</a:t>
            </a:r>
            <a:r>
              <a:rPr lang="ja-JP" altLang="en-US" b="1" smtClean="0">
                <a:solidFill>
                  <a:srgbClr val="333333"/>
                </a:solidFill>
                <a:latin typeface="ＭＳ Ｐゴシック" pitchFamily="50" charset="-128"/>
              </a:rPr>
              <a:t>　</a:t>
            </a:r>
            <a:r>
              <a:rPr lang="ko-KR" altLang="en-US" sz="2000" b="1" smtClean="0">
                <a:solidFill>
                  <a:srgbClr val="333333"/>
                </a:solidFill>
                <a:latin typeface="ＭＳ Ｐゴシック" pitchFamily="50" charset="-128"/>
              </a:rPr>
              <a:t>계약관리연수</a:t>
            </a:r>
            <a:r>
              <a:rPr lang="ja-JP" altLang="en-US" sz="2000" b="1" smtClean="0">
                <a:solidFill>
                  <a:srgbClr val="333333"/>
                </a:solidFill>
                <a:latin typeface="ＭＳ Ｐゴシック" pitchFamily="50" charset="-128"/>
              </a:rPr>
              <a:t>、</a:t>
            </a:r>
            <a:r>
              <a:rPr lang="ko-KR" altLang="en-US" sz="2000" b="1" smtClean="0">
                <a:solidFill>
                  <a:srgbClr val="333333"/>
                </a:solidFill>
                <a:latin typeface="ＭＳ Ｐゴシック" pitchFamily="50" charset="-128"/>
              </a:rPr>
              <a:t>지적재산 연수</a:t>
            </a:r>
            <a:r>
              <a:rPr lang="en-US" altLang="ko-KR" sz="2000" b="1" smtClean="0">
                <a:solidFill>
                  <a:srgbClr val="333333"/>
                </a:solidFill>
                <a:latin typeface="ＭＳ Ｐゴシック" pitchFamily="50" charset="-128"/>
              </a:rPr>
              <a:t>,</a:t>
            </a:r>
            <a:r>
              <a:rPr lang="ko-KR" altLang="en-US" sz="2000" b="1" smtClean="0">
                <a:solidFill>
                  <a:srgbClr val="333333"/>
                </a:solidFill>
                <a:latin typeface="ＭＳ Ｐゴシック" pitchFamily="50" charset="-128"/>
              </a:rPr>
              <a:t> </a:t>
            </a:r>
            <a:r>
              <a:rPr lang="en-US" altLang="ko-KR" sz="2000" b="1" smtClean="0">
                <a:solidFill>
                  <a:srgbClr val="333333"/>
                </a:solidFill>
                <a:latin typeface="ＭＳ Ｐゴシック" pitchFamily="50" charset="-128"/>
              </a:rPr>
              <a:t>Coaching </a:t>
            </a:r>
            <a:r>
              <a:rPr lang="ko-KR" altLang="en-US" sz="2000" b="1" smtClean="0">
                <a:solidFill>
                  <a:srgbClr val="333333"/>
                </a:solidFill>
                <a:latin typeface="ＭＳ Ｐゴシック" pitchFamily="50" charset="-128"/>
              </a:rPr>
              <a:t>연수 등 </a:t>
            </a:r>
            <a:r>
              <a:rPr lang="ja-JP" altLang="en-US" b="1" smtClean="0">
                <a:solidFill>
                  <a:srgbClr val="333333"/>
                </a:solidFill>
                <a:latin typeface="ＭＳ Ｐゴシック" pitchFamily="50" charset="-128"/>
              </a:rPr>
              <a:t>　　</a:t>
            </a:r>
            <a:endParaRPr lang="en-US" altLang="ja-JP" b="1" smtClean="0">
              <a:solidFill>
                <a:srgbClr val="333333"/>
              </a:solidFill>
              <a:latin typeface="ＭＳ Ｐゴシック" pitchFamily="50" charset="-128"/>
            </a:endParaRPr>
          </a:p>
        </p:txBody>
      </p:sp>
      <p:sp>
        <p:nvSpPr>
          <p:cNvPr id="371715" name="Line 3"/>
          <p:cNvSpPr>
            <a:spLocks noChangeShapeType="1"/>
          </p:cNvSpPr>
          <p:nvPr/>
        </p:nvSpPr>
        <p:spPr bwMode="auto">
          <a:xfrm>
            <a:off x="685800" y="1844675"/>
            <a:ext cx="0" cy="1260475"/>
          </a:xfrm>
          <a:prstGeom prst="line">
            <a:avLst/>
          </a:prstGeom>
          <a:noFill/>
          <a:ln w="38100">
            <a:solidFill>
              <a:srgbClr val="5F5F5F"/>
            </a:solidFill>
            <a:prstDash val="dash"/>
            <a:round/>
            <a:headEnd/>
            <a:tailEnd type="triangle" w="med" len="me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371716" name="Text Box 4"/>
          <p:cNvSpPr txBox="1">
            <a:spLocks noChangeArrowheads="1"/>
          </p:cNvSpPr>
          <p:nvPr/>
        </p:nvSpPr>
        <p:spPr bwMode="auto">
          <a:xfrm>
            <a:off x="152400" y="152400"/>
            <a:ext cx="3008313" cy="523875"/>
          </a:xfrm>
          <a:prstGeom prst="rect">
            <a:avLst/>
          </a:prstGeom>
          <a:noFill/>
          <a:ln w="6350">
            <a:noFill/>
            <a:miter lim="800000"/>
            <a:headEnd/>
            <a:tailEnd/>
          </a:ln>
          <a:effectLst/>
        </p:spPr>
        <p:txBody>
          <a:bodyPr>
            <a:spAutoFit/>
          </a:bodyPr>
          <a:lstStyle/>
          <a:p>
            <a:pPr>
              <a:defRPr/>
            </a:pPr>
            <a:r>
              <a:rPr lang="ko-KR" altLang="en-US" sz="2800" b="1" dirty="0">
                <a:solidFill>
                  <a:schemeClr val="tx1"/>
                </a:solidFill>
                <a:effectLst>
                  <a:outerShdw blurRad="38100" dist="38100" dir="2700000" algn="tl">
                    <a:srgbClr val="C0C0C0"/>
                  </a:outerShdw>
                </a:effectLst>
                <a:latin typeface="+mn-ea"/>
                <a:ea typeface="+mn-ea"/>
              </a:rPr>
              <a:t>교육체계</a:t>
            </a:r>
            <a:r>
              <a:rPr lang="ko-KR" altLang="en-US" sz="2800" dirty="0">
                <a:solidFill>
                  <a:schemeClr val="tx1"/>
                </a:solidFill>
                <a:effectLst>
                  <a:outerShdw blurRad="38100" dist="38100" dir="2700000" algn="tl">
                    <a:srgbClr val="C0C0C0"/>
                  </a:outerShdw>
                </a:effectLst>
                <a:latin typeface="+mn-ea"/>
                <a:ea typeface="+mn-ea"/>
              </a:rPr>
              <a:t> </a:t>
            </a:r>
            <a:endParaRPr lang="en-US" altLang="ja-JP" sz="2800" dirty="0">
              <a:solidFill>
                <a:schemeClr val="tx1"/>
              </a:solidFill>
              <a:effectLst>
                <a:outerShdw blurRad="38100" dist="38100" dir="2700000" algn="tl">
                  <a:srgbClr val="C0C0C0"/>
                </a:outerShdw>
              </a:effectLst>
              <a:latin typeface="+mn-ea"/>
              <a:ea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71715"/>
                                        </p:tgtEl>
                                        <p:attrNameLst>
                                          <p:attrName>style.visibility</p:attrName>
                                        </p:attrNameLst>
                                      </p:cBhvr>
                                      <p:to>
                                        <p:strVal val="visible"/>
                                      </p:to>
                                    </p:set>
                                    <p:animEffect transition="in" filter="wipe(up)">
                                      <p:cBhvr>
                                        <p:cTn id="7" dur="500"/>
                                        <p:tgtEl>
                                          <p:spTgt spid="371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2"/>
          <p:cNvSpPr txBox="1">
            <a:spLocks noChangeArrowheads="1"/>
          </p:cNvSpPr>
          <p:nvPr/>
        </p:nvSpPr>
        <p:spPr bwMode="auto">
          <a:xfrm>
            <a:off x="152400" y="95250"/>
            <a:ext cx="3986213" cy="523875"/>
          </a:xfrm>
          <a:prstGeom prst="rect">
            <a:avLst/>
          </a:prstGeom>
          <a:noFill/>
          <a:ln w="6350">
            <a:noFill/>
            <a:miter lim="800000"/>
            <a:headEnd/>
            <a:tailEnd/>
          </a:ln>
          <a:effectLst/>
        </p:spPr>
        <p:txBody>
          <a:bodyPr>
            <a:spAutoFit/>
          </a:bodyPr>
          <a:lstStyle/>
          <a:p>
            <a:pPr>
              <a:defRPr/>
            </a:pPr>
            <a:r>
              <a:rPr lang="ko-KR" altLang="en-US" sz="2800" b="1" dirty="0">
                <a:solidFill>
                  <a:schemeClr val="tx1"/>
                </a:solidFill>
                <a:effectLst>
                  <a:outerShdw blurRad="38100" dist="38100" dir="2700000" algn="tl">
                    <a:srgbClr val="C0C0C0"/>
                  </a:outerShdw>
                </a:effectLst>
                <a:latin typeface="+mn-ea"/>
                <a:ea typeface="+mn-ea"/>
              </a:rPr>
              <a:t>휴일</a:t>
            </a:r>
            <a:r>
              <a:rPr lang="ja-JP" altLang="en-US" sz="2800" b="1" dirty="0">
                <a:solidFill>
                  <a:schemeClr val="tx1"/>
                </a:solidFill>
                <a:effectLst>
                  <a:outerShdw blurRad="38100" dist="38100" dir="2700000" algn="tl">
                    <a:srgbClr val="C0C0C0"/>
                  </a:outerShdw>
                </a:effectLst>
                <a:latin typeface="+mn-ea"/>
                <a:ea typeface="+mn-ea"/>
              </a:rPr>
              <a:t>・</a:t>
            </a:r>
            <a:r>
              <a:rPr lang="ko-KR" altLang="en-US" sz="2800" b="1" dirty="0">
                <a:solidFill>
                  <a:schemeClr val="tx1"/>
                </a:solidFill>
                <a:effectLst>
                  <a:outerShdw blurRad="38100" dist="38100" dir="2700000" algn="tl">
                    <a:srgbClr val="C0C0C0"/>
                  </a:outerShdw>
                </a:effectLst>
                <a:latin typeface="+mn-ea"/>
                <a:ea typeface="+mn-ea"/>
              </a:rPr>
              <a:t>휴가 및 복리후생 </a:t>
            </a:r>
            <a:endParaRPr lang="en-US" altLang="ja-JP" sz="2800" b="1" dirty="0">
              <a:solidFill>
                <a:schemeClr val="tx1"/>
              </a:solidFill>
              <a:effectLst>
                <a:outerShdw blurRad="38100" dist="38100" dir="2700000" algn="tl">
                  <a:srgbClr val="C0C0C0"/>
                </a:outerShdw>
              </a:effectLst>
              <a:latin typeface="+mn-ea"/>
              <a:ea typeface="+mn-ea"/>
            </a:endParaRPr>
          </a:p>
        </p:txBody>
      </p:sp>
      <p:sp>
        <p:nvSpPr>
          <p:cNvPr id="1028" name="Rectangle 3"/>
          <p:cNvSpPr>
            <a:spLocks noChangeArrowheads="1"/>
          </p:cNvSpPr>
          <p:nvPr/>
        </p:nvSpPr>
        <p:spPr bwMode="auto">
          <a:xfrm>
            <a:off x="195263" y="574675"/>
            <a:ext cx="8948737" cy="5638800"/>
          </a:xfrm>
          <a:prstGeom prst="rect">
            <a:avLst/>
          </a:prstGeom>
          <a:noFill/>
          <a:ln w="9525">
            <a:noFill/>
            <a:miter lim="800000"/>
            <a:headEnd/>
            <a:tailEnd/>
          </a:ln>
        </p:spPr>
        <p:txBody>
          <a:bodyPr/>
          <a:lstStyle/>
          <a:p>
            <a:pPr marL="342900" indent="-342900">
              <a:spcBef>
                <a:spcPct val="20000"/>
              </a:spcBef>
            </a:pPr>
            <a:r>
              <a:rPr lang="ja-JP" altLang="en-US" sz="2400" b="1" dirty="0">
                <a:solidFill>
                  <a:schemeClr val="tx1"/>
                </a:solidFill>
                <a:latin typeface="Gulim" pitchFamily="34" charset="-127"/>
                <a:ea typeface="Gulim" pitchFamily="34" charset="-127"/>
              </a:rPr>
              <a:t>・</a:t>
            </a:r>
            <a:r>
              <a:rPr lang="en-US" altLang="ja-JP" sz="2400" b="1" dirty="0">
                <a:solidFill>
                  <a:schemeClr val="tx1"/>
                </a:solidFill>
                <a:latin typeface="Gulim" pitchFamily="34" charset="-127"/>
                <a:ea typeface="Gulim" pitchFamily="34" charset="-127"/>
              </a:rPr>
              <a:t> </a:t>
            </a:r>
            <a:r>
              <a:rPr lang="ko-KR" altLang="en-US" sz="2400" b="1" dirty="0">
                <a:solidFill>
                  <a:schemeClr val="tx1"/>
                </a:solidFill>
                <a:latin typeface="Gulim" pitchFamily="34" charset="-127"/>
                <a:ea typeface="Gulim" pitchFamily="34" charset="-127"/>
              </a:rPr>
              <a:t>휴일</a:t>
            </a:r>
            <a:r>
              <a:rPr lang="en-US" altLang="ko-KR" sz="2400" b="1" dirty="0">
                <a:solidFill>
                  <a:schemeClr val="tx1"/>
                </a:solidFill>
                <a:latin typeface="Gulim" pitchFamily="34" charset="-127"/>
                <a:ea typeface="Gulim" pitchFamily="34" charset="-127"/>
              </a:rPr>
              <a:t>/</a:t>
            </a:r>
            <a:r>
              <a:rPr lang="ko-KR" altLang="en-US" sz="2400" b="1" dirty="0">
                <a:solidFill>
                  <a:schemeClr val="tx1"/>
                </a:solidFill>
                <a:latin typeface="Gulim" pitchFamily="34" charset="-127"/>
                <a:ea typeface="Gulim" pitchFamily="34" charset="-127"/>
              </a:rPr>
              <a:t>휴가 </a:t>
            </a:r>
            <a:endParaRPr lang="en-US" altLang="ja-JP" sz="2400" b="1" dirty="0">
              <a:solidFill>
                <a:schemeClr val="tx1"/>
              </a:solidFill>
              <a:latin typeface="Gulim" pitchFamily="34" charset="-127"/>
              <a:ea typeface="Gulim" pitchFamily="34" charset="-127"/>
            </a:endParaRPr>
          </a:p>
          <a:p>
            <a:pPr marL="342900" indent="-342900">
              <a:spcBef>
                <a:spcPct val="20000"/>
              </a:spcBef>
            </a:pPr>
            <a:r>
              <a:rPr lang="ja-JP" altLang="en-US" b="1" dirty="0">
                <a:solidFill>
                  <a:schemeClr val="tx1"/>
                </a:solidFill>
              </a:rPr>
              <a:t>　</a:t>
            </a:r>
            <a:r>
              <a:rPr lang="ko-KR" altLang="en-US" sz="1800" b="1" dirty="0">
                <a:solidFill>
                  <a:schemeClr val="tx1"/>
                </a:solidFill>
                <a:latin typeface="Gulim" pitchFamily="34" charset="-127"/>
                <a:ea typeface="Gulim" pitchFamily="34" charset="-127"/>
              </a:rPr>
              <a:t>주 </a:t>
            </a:r>
            <a:r>
              <a:rPr lang="en-US" altLang="ko-KR" sz="1800" b="1" dirty="0">
                <a:solidFill>
                  <a:schemeClr val="tx1"/>
                </a:solidFill>
                <a:latin typeface="Gulim" pitchFamily="34" charset="-127"/>
                <a:ea typeface="Gulim" pitchFamily="34" charset="-127"/>
              </a:rPr>
              <a:t>5</a:t>
            </a:r>
            <a:r>
              <a:rPr lang="ko-KR" altLang="en-US" sz="1800" b="1" dirty="0">
                <a:solidFill>
                  <a:schemeClr val="tx1"/>
                </a:solidFill>
                <a:latin typeface="Gulim" pitchFamily="34" charset="-127"/>
                <a:ea typeface="Gulim" pitchFamily="34" charset="-127"/>
              </a:rPr>
              <a:t>일 근무</a:t>
            </a:r>
            <a:r>
              <a:rPr lang="en-US" altLang="ko-KR" sz="1800" b="1" dirty="0">
                <a:solidFill>
                  <a:schemeClr val="tx1"/>
                </a:solidFill>
                <a:latin typeface="Gulim" pitchFamily="34" charset="-127"/>
                <a:ea typeface="Gulim" pitchFamily="34" charset="-127"/>
              </a:rPr>
              <a:t>,</a:t>
            </a:r>
            <a:r>
              <a:rPr lang="ko-KR" altLang="en-US" sz="1800" b="1" dirty="0">
                <a:solidFill>
                  <a:schemeClr val="tx1"/>
                </a:solidFill>
                <a:latin typeface="Gulim" pitchFamily="34" charset="-127"/>
                <a:ea typeface="Gulim" pitchFamily="34" charset="-127"/>
              </a:rPr>
              <a:t> 연차유급휴가 </a:t>
            </a:r>
            <a:r>
              <a:rPr lang="en-US" altLang="ko-KR" sz="1800" b="1" dirty="0">
                <a:solidFill>
                  <a:schemeClr val="tx1"/>
                </a:solidFill>
                <a:latin typeface="Gulim" pitchFamily="34" charset="-127"/>
                <a:ea typeface="Gulim" pitchFamily="34" charset="-127"/>
              </a:rPr>
              <a:t>(</a:t>
            </a:r>
            <a:r>
              <a:rPr lang="en-US" altLang="ja-JP" sz="1800" b="1" dirty="0">
                <a:solidFill>
                  <a:schemeClr val="tx1"/>
                </a:solidFill>
                <a:latin typeface="Gulim" pitchFamily="34" charset="-127"/>
                <a:ea typeface="Gulim" pitchFamily="34" charset="-127"/>
              </a:rPr>
              <a:t>20</a:t>
            </a:r>
            <a:r>
              <a:rPr lang="ko-KR" altLang="en-US" sz="1800" b="1" dirty="0">
                <a:solidFill>
                  <a:schemeClr val="tx1"/>
                </a:solidFill>
                <a:latin typeface="Gulim" pitchFamily="34" charset="-127"/>
                <a:ea typeface="Gulim" pitchFamily="34" charset="-127"/>
              </a:rPr>
              <a:t>일</a:t>
            </a:r>
            <a:r>
              <a:rPr lang="ja-JP" altLang="en-US" sz="1800" b="1" dirty="0">
                <a:solidFill>
                  <a:schemeClr val="tx1"/>
                </a:solidFill>
                <a:latin typeface="Gulim" pitchFamily="34" charset="-127"/>
                <a:ea typeface="Gulim" pitchFamily="34" charset="-127"/>
              </a:rPr>
              <a:t>／</a:t>
            </a:r>
            <a:r>
              <a:rPr lang="ko-KR" altLang="en-US" sz="1800" b="1" dirty="0">
                <a:solidFill>
                  <a:schemeClr val="tx1"/>
                </a:solidFill>
                <a:latin typeface="Gulim" pitchFamily="34" charset="-127"/>
                <a:ea typeface="Gulim" pitchFamily="34" charset="-127"/>
              </a:rPr>
              <a:t>년</a:t>
            </a:r>
            <a:r>
              <a:rPr lang="en-US" altLang="ko-KR" sz="1800" b="1" dirty="0">
                <a:solidFill>
                  <a:schemeClr val="tx1"/>
                </a:solidFill>
                <a:latin typeface="Gulim" pitchFamily="34" charset="-127"/>
                <a:ea typeface="Gulim" pitchFamily="34" charset="-127"/>
              </a:rPr>
              <a:t>)</a:t>
            </a:r>
            <a:endParaRPr lang="en-US" altLang="ja-JP" sz="1800" b="1" dirty="0">
              <a:solidFill>
                <a:schemeClr val="tx1"/>
              </a:solidFill>
              <a:latin typeface="Gulim" pitchFamily="34" charset="-127"/>
              <a:ea typeface="Gulim" pitchFamily="34" charset="-127"/>
            </a:endParaRPr>
          </a:p>
          <a:p>
            <a:pPr marL="342900" indent="-342900">
              <a:spcBef>
                <a:spcPct val="20000"/>
              </a:spcBef>
            </a:pPr>
            <a:r>
              <a:rPr lang="en-US" altLang="ko-KR" sz="1800" b="1" dirty="0">
                <a:solidFill>
                  <a:schemeClr val="tx1"/>
                </a:solidFill>
                <a:latin typeface="Gulim" pitchFamily="34" charset="-127"/>
                <a:ea typeface="Gulim" pitchFamily="34" charset="-127"/>
              </a:rPr>
              <a:t>  </a:t>
            </a:r>
            <a:r>
              <a:rPr lang="ko-KR" altLang="en-US" sz="1800" b="1" dirty="0">
                <a:solidFill>
                  <a:schemeClr val="tx1"/>
                </a:solidFill>
                <a:latin typeface="Gulim" pitchFamily="34" charset="-127"/>
                <a:ea typeface="Gulim" pitchFamily="34" charset="-127"/>
              </a:rPr>
              <a:t>복리휴가 </a:t>
            </a:r>
            <a:r>
              <a:rPr lang="en-US" altLang="ko-KR" sz="1800" b="1" dirty="0">
                <a:solidFill>
                  <a:schemeClr val="tx1"/>
                </a:solidFill>
                <a:latin typeface="Gulim" pitchFamily="34" charset="-127"/>
                <a:ea typeface="Gulim" pitchFamily="34" charset="-127"/>
              </a:rPr>
              <a:t>, </a:t>
            </a:r>
            <a:r>
              <a:rPr lang="ko-KR" altLang="en-US" sz="1800" b="1" dirty="0">
                <a:solidFill>
                  <a:schemeClr val="tx1"/>
                </a:solidFill>
                <a:latin typeface="Gulim" pitchFamily="34" charset="-127"/>
                <a:ea typeface="Gulim" pitchFamily="34" charset="-127"/>
              </a:rPr>
              <a:t>결혼휴가</a:t>
            </a:r>
            <a:r>
              <a:rPr lang="en-US" altLang="ko-KR" sz="1800" b="1" dirty="0">
                <a:solidFill>
                  <a:schemeClr val="tx1"/>
                </a:solidFill>
                <a:latin typeface="Gulim" pitchFamily="34" charset="-127"/>
                <a:ea typeface="Gulim" pitchFamily="34" charset="-127"/>
              </a:rPr>
              <a:t>, </a:t>
            </a:r>
            <a:r>
              <a:rPr lang="ko-KR" altLang="en-US" sz="1800" b="1" dirty="0">
                <a:solidFill>
                  <a:schemeClr val="tx1"/>
                </a:solidFill>
                <a:latin typeface="Gulim" pitchFamily="34" charset="-127"/>
                <a:ea typeface="Gulim" pitchFamily="34" charset="-127"/>
              </a:rPr>
              <a:t>출산휴가</a:t>
            </a:r>
            <a:r>
              <a:rPr lang="en-US" altLang="ko-KR" sz="1800" b="1" dirty="0">
                <a:solidFill>
                  <a:schemeClr val="tx1"/>
                </a:solidFill>
                <a:latin typeface="Gulim" pitchFamily="34" charset="-127"/>
                <a:ea typeface="Gulim" pitchFamily="34" charset="-127"/>
              </a:rPr>
              <a:t>,</a:t>
            </a:r>
            <a:r>
              <a:rPr lang="ko-KR" altLang="en-US" sz="1800" b="1" dirty="0">
                <a:solidFill>
                  <a:schemeClr val="tx1"/>
                </a:solidFill>
                <a:latin typeface="Gulim" pitchFamily="34" charset="-127"/>
                <a:ea typeface="Gulim" pitchFamily="34" charset="-127"/>
              </a:rPr>
              <a:t> 배우자 출산휴가</a:t>
            </a:r>
            <a:r>
              <a:rPr lang="en-US" altLang="ko-KR" sz="1800" b="1" dirty="0">
                <a:solidFill>
                  <a:schemeClr val="tx1"/>
                </a:solidFill>
                <a:latin typeface="Gulim" pitchFamily="34" charset="-127"/>
                <a:ea typeface="Gulim" pitchFamily="34" charset="-127"/>
              </a:rPr>
              <a:t>,</a:t>
            </a:r>
            <a:endParaRPr lang="en-US" altLang="ja-JP" sz="1800" b="1" dirty="0">
              <a:solidFill>
                <a:schemeClr val="tx1"/>
              </a:solidFill>
              <a:latin typeface="Gulim" pitchFamily="34" charset="-127"/>
              <a:ea typeface="Gulim" pitchFamily="34" charset="-127"/>
            </a:endParaRPr>
          </a:p>
          <a:p>
            <a:pPr marL="342900" indent="-342900">
              <a:spcBef>
                <a:spcPct val="20000"/>
              </a:spcBef>
            </a:pPr>
            <a:r>
              <a:rPr lang="en-US" altLang="ja-JP" sz="1800" b="1" dirty="0">
                <a:solidFill>
                  <a:schemeClr val="tx1"/>
                </a:solidFill>
                <a:latin typeface="Gulim" pitchFamily="34" charset="-127"/>
                <a:ea typeface="Gulim" pitchFamily="34" charset="-127"/>
              </a:rPr>
              <a:t>  </a:t>
            </a:r>
            <a:r>
              <a:rPr lang="en-US" altLang="ja-JP" sz="1800" b="1" dirty="0">
                <a:solidFill>
                  <a:srgbClr val="FF0066"/>
                </a:solidFill>
                <a:latin typeface="Gulim" pitchFamily="34" charset="-127"/>
                <a:ea typeface="Gulim" pitchFamily="34" charset="-127"/>
              </a:rPr>
              <a:t>Refresh </a:t>
            </a:r>
            <a:r>
              <a:rPr lang="ko-KR" altLang="en-US" sz="1800" b="1" dirty="0">
                <a:solidFill>
                  <a:srgbClr val="FF0066"/>
                </a:solidFill>
                <a:latin typeface="Gulim" pitchFamily="34" charset="-127"/>
                <a:ea typeface="Gulim" pitchFamily="34" charset="-127"/>
              </a:rPr>
              <a:t>휴가제도 </a:t>
            </a:r>
            <a:r>
              <a:rPr lang="en-US" altLang="ko-KR" sz="1800" b="1" dirty="0">
                <a:solidFill>
                  <a:schemeClr val="tx1"/>
                </a:solidFill>
                <a:latin typeface="Gulim" pitchFamily="34" charset="-127"/>
                <a:ea typeface="Gulim" pitchFamily="34" charset="-127"/>
              </a:rPr>
              <a:t>(1</a:t>
            </a:r>
            <a:r>
              <a:rPr lang="ko-KR" altLang="en-US" sz="1800" b="1" dirty="0">
                <a:solidFill>
                  <a:schemeClr val="tx1"/>
                </a:solidFill>
                <a:latin typeface="Gulim" pitchFamily="34" charset="-127"/>
                <a:ea typeface="Gulim" pitchFamily="34" charset="-127"/>
              </a:rPr>
              <a:t>년에 최저 </a:t>
            </a:r>
            <a:r>
              <a:rPr lang="en-US" altLang="ko-KR" sz="1800" b="1" dirty="0">
                <a:solidFill>
                  <a:schemeClr val="tx1"/>
                </a:solidFill>
                <a:latin typeface="Gulim" pitchFamily="34" charset="-127"/>
                <a:ea typeface="Gulim" pitchFamily="34" charset="-127"/>
              </a:rPr>
              <a:t>1</a:t>
            </a:r>
            <a:r>
              <a:rPr lang="ko-KR" altLang="en-US" sz="1800" b="1" dirty="0">
                <a:solidFill>
                  <a:schemeClr val="tx1"/>
                </a:solidFill>
                <a:latin typeface="Gulim" pitchFamily="34" charset="-127"/>
                <a:ea typeface="Gulim" pitchFamily="34" charset="-127"/>
              </a:rPr>
              <a:t>회 </a:t>
            </a:r>
            <a:r>
              <a:rPr lang="en-US" altLang="ko-KR" sz="1800" b="1" dirty="0">
                <a:solidFill>
                  <a:schemeClr val="tx1"/>
                </a:solidFill>
                <a:latin typeface="Gulim" pitchFamily="34" charset="-127"/>
                <a:ea typeface="Gulim" pitchFamily="34" charset="-127"/>
              </a:rPr>
              <a:t>9</a:t>
            </a:r>
            <a:r>
              <a:rPr lang="ko-KR" altLang="en-US" sz="1800" b="1" dirty="0">
                <a:solidFill>
                  <a:schemeClr val="tx1"/>
                </a:solidFill>
                <a:latin typeface="Gulim" pitchFamily="34" charset="-127"/>
                <a:ea typeface="Gulim" pitchFamily="34" charset="-127"/>
              </a:rPr>
              <a:t>연휴를 취득 )</a:t>
            </a:r>
            <a:r>
              <a:rPr lang="ko-KR" altLang="ja-JP" sz="1800" b="1" dirty="0">
                <a:solidFill>
                  <a:schemeClr val="tx1"/>
                </a:solidFill>
                <a:latin typeface="Gulim" pitchFamily="34" charset="-127"/>
                <a:ea typeface="Gulim" pitchFamily="34" charset="-127"/>
              </a:rPr>
              <a:t>, </a:t>
            </a:r>
            <a:endParaRPr lang="en-US" altLang="ko-KR" sz="1800" b="1" dirty="0">
              <a:solidFill>
                <a:schemeClr val="tx1"/>
              </a:solidFill>
              <a:latin typeface="Gulim" pitchFamily="34" charset="-127"/>
              <a:ea typeface="Gulim" pitchFamily="34" charset="-127"/>
            </a:endParaRPr>
          </a:p>
          <a:p>
            <a:pPr marL="342900" indent="-342900">
              <a:spcBef>
                <a:spcPct val="20000"/>
              </a:spcBef>
            </a:pPr>
            <a:r>
              <a:rPr lang="en-US" altLang="ko-KR" sz="1800" b="1" dirty="0">
                <a:solidFill>
                  <a:schemeClr val="tx1"/>
                </a:solidFill>
                <a:latin typeface="Gulim" pitchFamily="34" charset="-127"/>
                <a:ea typeface="Gulim" pitchFamily="34" charset="-127"/>
              </a:rPr>
              <a:t>  </a:t>
            </a:r>
            <a:r>
              <a:rPr lang="ko-KR" altLang="en-US" sz="1800" b="1" dirty="0">
                <a:solidFill>
                  <a:srgbClr val="262626"/>
                </a:solidFill>
                <a:latin typeface="Gulim" pitchFamily="34" charset="-127"/>
                <a:ea typeface="Gulim" pitchFamily="34" charset="-127"/>
              </a:rPr>
              <a:t>자녀가 초등학교 </a:t>
            </a:r>
            <a:r>
              <a:rPr lang="en-US" altLang="ko-KR" sz="1800" b="1" dirty="0">
                <a:solidFill>
                  <a:srgbClr val="262626"/>
                </a:solidFill>
                <a:latin typeface="Gulim" pitchFamily="34" charset="-127"/>
                <a:ea typeface="Gulim" pitchFamily="34" charset="-127"/>
              </a:rPr>
              <a:t>3</a:t>
            </a:r>
            <a:r>
              <a:rPr lang="ko-KR" altLang="en-US" sz="1800" b="1" dirty="0">
                <a:solidFill>
                  <a:srgbClr val="262626"/>
                </a:solidFill>
                <a:latin typeface="Gulim" pitchFamily="34" charset="-127"/>
                <a:ea typeface="Gulim" pitchFamily="34" charset="-127"/>
              </a:rPr>
              <a:t>학년이 될 때까지 </a:t>
            </a:r>
            <a:r>
              <a:rPr lang="ko-KR" altLang="en-US" sz="1800" b="1" dirty="0">
                <a:solidFill>
                  <a:srgbClr val="FF0066"/>
                </a:solidFill>
                <a:latin typeface="Gulim" pitchFamily="34" charset="-127"/>
                <a:ea typeface="Gulim" pitchFamily="34" charset="-127"/>
              </a:rPr>
              <a:t>단시간근무제도 </a:t>
            </a:r>
            <a:r>
              <a:rPr lang="ko-KR" altLang="en-US" sz="1800" b="1" dirty="0">
                <a:solidFill>
                  <a:srgbClr val="262626"/>
                </a:solidFill>
                <a:latin typeface="Gulim" pitchFamily="34" charset="-127"/>
                <a:ea typeface="Gulim" pitchFamily="34" charset="-127"/>
              </a:rPr>
              <a:t>실시</a:t>
            </a:r>
            <a:r>
              <a:rPr lang="en-US" altLang="ko-KR" sz="1800" b="1" dirty="0">
                <a:solidFill>
                  <a:srgbClr val="262626"/>
                </a:solidFill>
                <a:latin typeface="Gulim" pitchFamily="34" charset="-127"/>
                <a:ea typeface="Gulim" pitchFamily="34" charset="-127"/>
              </a:rPr>
              <a:t>,</a:t>
            </a:r>
          </a:p>
          <a:p>
            <a:pPr marL="342900" indent="-342900">
              <a:spcBef>
                <a:spcPct val="20000"/>
              </a:spcBef>
            </a:pPr>
            <a:r>
              <a:rPr lang="ko-KR" altLang="en-US" sz="1800" b="1" dirty="0">
                <a:solidFill>
                  <a:srgbClr val="FF0066"/>
                </a:solidFill>
                <a:latin typeface="Gulim" pitchFamily="34" charset="-127"/>
                <a:ea typeface="Gulim" pitchFamily="34" charset="-127"/>
              </a:rPr>
              <a:t>  </a:t>
            </a:r>
            <a:r>
              <a:rPr lang="ko-KR" altLang="en-US" sz="1800" b="1" dirty="0" err="1">
                <a:solidFill>
                  <a:srgbClr val="FF0066"/>
                </a:solidFill>
                <a:latin typeface="Gulim" pitchFamily="34" charset="-127"/>
                <a:ea typeface="Gulim" pitchFamily="34" charset="-127"/>
              </a:rPr>
              <a:t>쿠루민</a:t>
            </a:r>
            <a:r>
              <a:rPr lang="ko-KR" altLang="en-US" sz="1800" b="1" dirty="0">
                <a:solidFill>
                  <a:srgbClr val="FF0066"/>
                </a:solidFill>
                <a:latin typeface="Gulim" pitchFamily="34" charset="-127"/>
                <a:ea typeface="Gulim" pitchFamily="34" charset="-127"/>
              </a:rPr>
              <a:t> 마크</a:t>
            </a:r>
            <a:r>
              <a:rPr lang="en-US" altLang="ko-KR" sz="1200" b="1" dirty="0">
                <a:solidFill>
                  <a:srgbClr val="FF0066"/>
                </a:solidFill>
                <a:latin typeface="Gulim" pitchFamily="34" charset="-127"/>
                <a:ea typeface="Gulim" pitchFamily="34" charset="-127"/>
              </a:rPr>
              <a:t>(</a:t>
            </a:r>
            <a:r>
              <a:rPr lang="ko-KR" altLang="en-US" sz="1200" b="1" dirty="0">
                <a:solidFill>
                  <a:srgbClr val="FF0066"/>
                </a:solidFill>
                <a:latin typeface="Gulim" pitchFamily="34" charset="-127"/>
                <a:ea typeface="Gulim" pitchFamily="34" charset="-127"/>
              </a:rPr>
              <a:t>육아 등 자녀교육을 적극적으로 지원하는 기업에게 부여되는 인증</a:t>
            </a:r>
            <a:r>
              <a:rPr lang="en-US" altLang="ko-KR" sz="1200" b="1" dirty="0">
                <a:solidFill>
                  <a:srgbClr val="FF0066"/>
                </a:solidFill>
                <a:latin typeface="Gulim" pitchFamily="34" charset="-127"/>
                <a:ea typeface="Gulim" pitchFamily="34" charset="-127"/>
              </a:rPr>
              <a:t>)</a:t>
            </a:r>
            <a:r>
              <a:rPr lang="ko-KR" altLang="en-US" sz="1200" b="1" dirty="0">
                <a:solidFill>
                  <a:srgbClr val="FF0066"/>
                </a:solidFill>
                <a:latin typeface="Gulim" pitchFamily="34" charset="-127"/>
                <a:ea typeface="Gulim" pitchFamily="34" charset="-127"/>
              </a:rPr>
              <a:t> </a:t>
            </a:r>
            <a:r>
              <a:rPr lang="ko-KR" altLang="en-US" b="1" dirty="0" smtClean="0">
                <a:solidFill>
                  <a:srgbClr val="FF0066"/>
                </a:solidFill>
                <a:latin typeface="Gulim" pitchFamily="34" charset="-127"/>
                <a:ea typeface="Gulim" pitchFamily="34" charset="-127"/>
              </a:rPr>
              <a:t>취득</a:t>
            </a:r>
            <a:endParaRPr lang="en-US" altLang="ko-KR" b="1" dirty="0">
              <a:solidFill>
                <a:srgbClr val="FF0066"/>
              </a:solidFill>
              <a:latin typeface="Gulim" pitchFamily="34" charset="-127"/>
              <a:ea typeface="Gulim" pitchFamily="34" charset="-127"/>
            </a:endParaRPr>
          </a:p>
          <a:p>
            <a:pPr marL="342900" indent="-342900">
              <a:spcBef>
                <a:spcPct val="20000"/>
              </a:spcBef>
            </a:pPr>
            <a:r>
              <a:rPr lang="en-US" altLang="ja-JP" b="1" dirty="0" smtClean="0">
                <a:solidFill>
                  <a:schemeClr val="tx1"/>
                </a:solidFill>
              </a:rPr>
              <a:t> </a:t>
            </a:r>
            <a:endParaRPr lang="en-US" altLang="ja-JP" b="1" dirty="0">
              <a:solidFill>
                <a:schemeClr val="tx1"/>
              </a:solidFill>
            </a:endParaRPr>
          </a:p>
          <a:p>
            <a:pPr marL="342900" indent="-342900">
              <a:spcBef>
                <a:spcPct val="20000"/>
              </a:spcBef>
            </a:pPr>
            <a:r>
              <a:rPr lang="ja-JP" altLang="en-US" b="1" dirty="0">
                <a:solidFill>
                  <a:schemeClr val="tx1"/>
                </a:solidFill>
              </a:rPr>
              <a:t>・</a:t>
            </a:r>
            <a:r>
              <a:rPr lang="en-US" altLang="ja-JP" b="1" dirty="0">
                <a:solidFill>
                  <a:schemeClr val="tx1"/>
                </a:solidFill>
              </a:rPr>
              <a:t> </a:t>
            </a:r>
            <a:r>
              <a:rPr lang="ko-KR" altLang="en-US" sz="2400" b="1" dirty="0">
                <a:solidFill>
                  <a:schemeClr val="tx1"/>
                </a:solidFill>
                <a:latin typeface="Gulim" pitchFamily="34" charset="-127"/>
                <a:ea typeface="Gulim" pitchFamily="34" charset="-127"/>
              </a:rPr>
              <a:t>복리후생</a:t>
            </a:r>
            <a:r>
              <a:rPr lang="ko-KR" altLang="en-US" b="1" dirty="0">
                <a:solidFill>
                  <a:schemeClr val="tx1"/>
                </a:solidFill>
              </a:rPr>
              <a:t> </a:t>
            </a:r>
            <a:endParaRPr lang="en-US" altLang="ja-JP" b="1" dirty="0">
              <a:solidFill>
                <a:schemeClr val="tx1"/>
              </a:solidFill>
            </a:endParaRPr>
          </a:p>
          <a:p>
            <a:pPr marL="342900" indent="-342900">
              <a:spcBef>
                <a:spcPct val="20000"/>
              </a:spcBef>
            </a:pPr>
            <a:r>
              <a:rPr lang="ja-JP" altLang="en-US" b="1" dirty="0">
                <a:solidFill>
                  <a:schemeClr val="tx1"/>
                </a:solidFill>
              </a:rPr>
              <a:t>　</a:t>
            </a:r>
            <a:r>
              <a:rPr lang="ko-KR" altLang="en-US" sz="1800" b="1" dirty="0">
                <a:solidFill>
                  <a:schemeClr val="tx1"/>
                </a:solidFill>
              </a:rPr>
              <a:t>각종 사회보험 완비</a:t>
            </a:r>
            <a:r>
              <a:rPr lang="ja-JP" altLang="en-US" sz="1800" b="1" dirty="0">
                <a:solidFill>
                  <a:schemeClr val="tx1"/>
                </a:solidFill>
              </a:rPr>
              <a:t>、</a:t>
            </a:r>
            <a:r>
              <a:rPr lang="ko-KR" altLang="en-US" sz="1800" b="1" dirty="0" err="1">
                <a:solidFill>
                  <a:schemeClr val="tx1"/>
                </a:solidFill>
              </a:rPr>
              <a:t>확정거출</a:t>
            </a:r>
            <a:r>
              <a:rPr lang="ko-KR" altLang="en-US" sz="1800" b="1" dirty="0">
                <a:solidFill>
                  <a:schemeClr val="tx1"/>
                </a:solidFill>
              </a:rPr>
              <a:t> 연금제도 </a:t>
            </a:r>
            <a:r>
              <a:rPr lang="en-US" altLang="ko-KR" sz="1800" b="1" dirty="0">
                <a:solidFill>
                  <a:schemeClr val="tx1"/>
                </a:solidFill>
              </a:rPr>
              <a:t>, </a:t>
            </a:r>
            <a:r>
              <a:rPr lang="ko-KR" altLang="en-US" sz="1800" b="1" dirty="0">
                <a:solidFill>
                  <a:schemeClr val="tx1"/>
                </a:solidFill>
              </a:rPr>
              <a:t>재경저축제도</a:t>
            </a:r>
            <a:r>
              <a:rPr lang="en-US" altLang="ko-KR" sz="1800" b="1" dirty="0">
                <a:solidFill>
                  <a:schemeClr val="tx1"/>
                </a:solidFill>
              </a:rPr>
              <a:t>,</a:t>
            </a:r>
            <a:r>
              <a:rPr lang="ko-KR" altLang="en-US" sz="1800" b="1" dirty="0">
                <a:solidFill>
                  <a:schemeClr val="tx1"/>
                </a:solidFill>
              </a:rPr>
              <a:t> 우리사주제도</a:t>
            </a:r>
            <a:r>
              <a:rPr lang="en-US" altLang="ko-KR" sz="1800" b="1" dirty="0">
                <a:solidFill>
                  <a:schemeClr val="tx1"/>
                </a:solidFill>
              </a:rPr>
              <a:t>,</a:t>
            </a:r>
            <a:r>
              <a:rPr lang="ko-KR" altLang="en-US" sz="1800" b="1" dirty="0">
                <a:solidFill>
                  <a:schemeClr val="tx1"/>
                </a:solidFill>
              </a:rPr>
              <a:t> </a:t>
            </a:r>
            <a:endParaRPr lang="en-US" altLang="ko-KR" sz="1800" b="1" dirty="0">
              <a:solidFill>
                <a:schemeClr val="tx1"/>
              </a:solidFill>
            </a:endParaRPr>
          </a:p>
          <a:p>
            <a:pPr marL="342900" indent="-342900">
              <a:spcBef>
                <a:spcPct val="20000"/>
              </a:spcBef>
            </a:pPr>
            <a:r>
              <a:rPr lang="ko-KR" altLang="en-US" sz="1800" b="1" dirty="0">
                <a:solidFill>
                  <a:schemeClr val="tx1"/>
                </a:solidFill>
              </a:rPr>
              <a:t>  독신 기숙사 제공</a:t>
            </a:r>
            <a:r>
              <a:rPr lang="en-US" altLang="ko-KR" sz="1800" b="1" dirty="0">
                <a:solidFill>
                  <a:schemeClr val="tx1"/>
                </a:solidFill>
              </a:rPr>
              <a:t>,</a:t>
            </a:r>
            <a:r>
              <a:rPr lang="ko-KR" altLang="en-US" sz="1800" b="1" dirty="0">
                <a:solidFill>
                  <a:schemeClr val="tx1"/>
                </a:solidFill>
              </a:rPr>
              <a:t> 주택 수당 </a:t>
            </a:r>
            <a:endParaRPr lang="en-US" altLang="ja-JP" sz="1800" b="1" dirty="0">
              <a:solidFill>
                <a:schemeClr val="tx1"/>
              </a:solidFill>
            </a:endParaRPr>
          </a:p>
          <a:p>
            <a:pPr marL="342900" indent="-342900">
              <a:spcBef>
                <a:spcPct val="20000"/>
              </a:spcBef>
              <a:buFontTx/>
              <a:buChar char="•"/>
            </a:pPr>
            <a:endParaRPr lang="en-US" altLang="ja-JP" sz="1400" b="1" dirty="0">
              <a:solidFill>
                <a:srgbClr val="717171"/>
              </a:solidFill>
            </a:endParaRPr>
          </a:p>
          <a:p>
            <a:pPr marL="342900" indent="-342900">
              <a:spcBef>
                <a:spcPct val="20000"/>
              </a:spcBef>
            </a:pPr>
            <a:r>
              <a:rPr lang="ja-JP" altLang="en-US" b="1" dirty="0">
                <a:solidFill>
                  <a:schemeClr val="tx1"/>
                </a:solidFill>
              </a:rPr>
              <a:t>・</a:t>
            </a:r>
            <a:r>
              <a:rPr lang="en-US" altLang="ja-JP" b="1" dirty="0">
                <a:solidFill>
                  <a:schemeClr val="tx1"/>
                </a:solidFill>
              </a:rPr>
              <a:t> </a:t>
            </a:r>
            <a:r>
              <a:rPr lang="ko-KR" altLang="en-US" b="1" dirty="0">
                <a:solidFill>
                  <a:schemeClr val="tx1"/>
                </a:solidFill>
              </a:rPr>
              <a:t>기타 </a:t>
            </a:r>
            <a:endParaRPr lang="en-US" altLang="ja-JP" b="1" dirty="0">
              <a:solidFill>
                <a:schemeClr val="tx1"/>
              </a:solidFill>
            </a:endParaRPr>
          </a:p>
          <a:p>
            <a:pPr marL="342900" indent="-342900">
              <a:spcBef>
                <a:spcPct val="20000"/>
              </a:spcBef>
            </a:pPr>
            <a:r>
              <a:rPr lang="en-US" altLang="ja-JP" b="1" dirty="0">
                <a:solidFill>
                  <a:schemeClr val="tx1"/>
                </a:solidFill>
              </a:rPr>
              <a:t>   </a:t>
            </a:r>
            <a:r>
              <a:rPr lang="en-US" altLang="ja-JP" sz="1800" b="1" dirty="0">
                <a:solidFill>
                  <a:schemeClr val="tx1"/>
                </a:solidFill>
              </a:rPr>
              <a:t>⇒ </a:t>
            </a:r>
            <a:r>
              <a:rPr lang="ko-KR" altLang="en-US" sz="1800" b="1" dirty="0">
                <a:solidFill>
                  <a:srgbClr val="FF0066"/>
                </a:solidFill>
              </a:rPr>
              <a:t>심야 </a:t>
            </a:r>
            <a:r>
              <a:rPr lang="ja-JP" altLang="en-US" sz="1800" b="1" dirty="0">
                <a:solidFill>
                  <a:srgbClr val="FF0066"/>
                </a:solidFill>
              </a:rPr>
              <a:t>・ </a:t>
            </a:r>
            <a:r>
              <a:rPr lang="ko-KR" altLang="en-US" sz="1800" b="1" dirty="0">
                <a:solidFill>
                  <a:srgbClr val="FF0066"/>
                </a:solidFill>
              </a:rPr>
              <a:t>휴일근무 원칙적으로 금지</a:t>
            </a:r>
            <a:r>
              <a:rPr lang="en-US" altLang="ko-KR" sz="1800" b="1" dirty="0">
                <a:solidFill>
                  <a:srgbClr val="FF0066"/>
                </a:solidFill>
              </a:rPr>
              <a:t> </a:t>
            </a:r>
          </a:p>
          <a:p>
            <a:pPr marL="342900" indent="-342900">
              <a:spcBef>
                <a:spcPct val="20000"/>
              </a:spcBef>
            </a:pPr>
            <a:r>
              <a:rPr lang="ja-JP" altLang="en-US" sz="1800" b="1" dirty="0">
                <a:solidFill>
                  <a:srgbClr val="FF0066"/>
                </a:solidFill>
              </a:rPr>
              <a:t>            （</a:t>
            </a:r>
            <a:r>
              <a:rPr lang="ko-KR" altLang="en-US" sz="1800" b="1" dirty="0">
                <a:solidFill>
                  <a:srgbClr val="FF0066"/>
                </a:solidFill>
              </a:rPr>
              <a:t>업계 최초 실시 </a:t>
            </a:r>
            <a:r>
              <a:rPr lang="en-US" altLang="ko-KR" sz="1800" b="1" dirty="0">
                <a:solidFill>
                  <a:srgbClr val="FF0066"/>
                </a:solidFill>
              </a:rPr>
              <a:t>-  22</a:t>
            </a:r>
            <a:r>
              <a:rPr lang="ko-KR" altLang="en-US" sz="1800" b="1" dirty="0">
                <a:solidFill>
                  <a:srgbClr val="FF0066"/>
                </a:solidFill>
              </a:rPr>
              <a:t>시 전 사내 소등 시스템</a:t>
            </a:r>
            <a:r>
              <a:rPr lang="ja-JP" altLang="en-US" sz="1800" b="1" dirty="0">
                <a:solidFill>
                  <a:srgbClr val="FF0066"/>
                </a:solidFill>
              </a:rPr>
              <a:t>）</a:t>
            </a:r>
            <a:endParaRPr lang="en-US" altLang="ja-JP" sz="1800" b="1" dirty="0">
              <a:solidFill>
                <a:srgbClr val="FF0066"/>
              </a:solidFill>
            </a:endParaRPr>
          </a:p>
          <a:p>
            <a:pPr marL="342900" indent="-342900">
              <a:spcBef>
                <a:spcPct val="20000"/>
              </a:spcBef>
            </a:pPr>
            <a:r>
              <a:rPr lang="en-US" altLang="ja-JP" sz="1800" b="1" dirty="0">
                <a:solidFill>
                  <a:schemeClr val="tx1"/>
                </a:solidFill>
              </a:rPr>
              <a:t>   ⇒ </a:t>
            </a:r>
            <a:r>
              <a:rPr lang="ko-KR" altLang="en-US" sz="1800" b="1" dirty="0" smtClean="0">
                <a:solidFill>
                  <a:schemeClr val="tx1"/>
                </a:solidFill>
              </a:rPr>
              <a:t>복</a:t>
            </a:r>
            <a:r>
              <a:rPr lang="ko-KR" altLang="en-US" sz="1800" b="1" dirty="0">
                <a:solidFill>
                  <a:schemeClr val="tx1"/>
                </a:solidFill>
              </a:rPr>
              <a:t>지</a:t>
            </a:r>
            <a:r>
              <a:rPr lang="ko-KR" altLang="en-US" sz="1800" b="1" dirty="0" smtClean="0">
                <a:solidFill>
                  <a:schemeClr val="tx1"/>
                </a:solidFill>
              </a:rPr>
              <a:t>시설 </a:t>
            </a:r>
            <a:r>
              <a:rPr lang="ko-KR" altLang="en-US" sz="1800" b="1" dirty="0">
                <a:solidFill>
                  <a:schemeClr val="tx1"/>
                </a:solidFill>
              </a:rPr>
              <a:t>제공 서비스 회사와 제휴</a:t>
            </a:r>
            <a:r>
              <a:rPr lang="en-US" altLang="ko-KR" sz="1800" b="1" dirty="0">
                <a:solidFill>
                  <a:schemeClr val="tx1"/>
                </a:solidFill>
              </a:rPr>
              <a:t>,</a:t>
            </a:r>
            <a:r>
              <a:rPr lang="ko-KR" altLang="en-US" sz="1800" b="1" dirty="0">
                <a:solidFill>
                  <a:schemeClr val="tx1"/>
                </a:solidFill>
              </a:rPr>
              <a:t> 국내 및 해외각국의 제휴시설을 우대 가격으로 이용 가능 </a:t>
            </a:r>
            <a:endParaRPr lang="en-US" altLang="ja-JP" sz="1800" b="1" dirty="0">
              <a:solidFill>
                <a:schemeClr val="tx1"/>
              </a:solidFill>
            </a:endParaRPr>
          </a:p>
          <a:p>
            <a:pPr marL="342900" indent="-342900">
              <a:spcBef>
                <a:spcPct val="20000"/>
              </a:spcBef>
            </a:pPr>
            <a:endParaRPr lang="en-US" altLang="ja-JP" b="1" dirty="0">
              <a:solidFill>
                <a:schemeClr val="tx1"/>
              </a:solidFill>
            </a:endParaRPr>
          </a:p>
        </p:txBody>
      </p:sp>
      <p:graphicFrame>
        <p:nvGraphicFramePr>
          <p:cNvPr id="1026" name="Object 2"/>
          <p:cNvGraphicFramePr>
            <a:graphicFrameLocks noChangeAspect="1"/>
          </p:cNvGraphicFramePr>
          <p:nvPr/>
        </p:nvGraphicFramePr>
        <p:xfrm>
          <a:off x="7026275" y="1633538"/>
          <a:ext cx="1608138" cy="1365250"/>
        </p:xfrm>
        <a:graphic>
          <a:graphicData uri="http://schemas.openxmlformats.org/presentationml/2006/ole">
            <mc:AlternateContent xmlns:mc="http://schemas.openxmlformats.org/markup-compatibility/2006">
              <mc:Choice xmlns:v="urn:schemas-microsoft-com:vml" Requires="v">
                <p:oleObj spid="_x0000_s1064" name="ビットマップ イメージ" r:id="rId4" imgW="4371429" imgH="4009524" progId="PBrush">
                  <p:embed/>
                </p:oleObj>
              </mc:Choice>
              <mc:Fallback>
                <p:oleObj name="ビットマップ イメージ" r:id="rId4" imgW="4371429" imgH="4009524"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026275" y="1633538"/>
                        <a:ext cx="1608138" cy="136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1"/>
          <p:cNvSpPr txBox="1">
            <a:spLocks noChangeArrowheads="1"/>
          </p:cNvSpPr>
          <p:nvPr/>
        </p:nvSpPr>
        <p:spPr bwMode="auto">
          <a:xfrm>
            <a:off x="7043738" y="2924175"/>
            <a:ext cx="1581150" cy="314325"/>
          </a:xfrm>
          <a:prstGeom prst="rect">
            <a:avLst/>
          </a:prstGeom>
          <a:noFill/>
          <a:ln w="9525">
            <a:noFill/>
            <a:miter lim="800000"/>
            <a:headEnd/>
            <a:tailEnd/>
          </a:ln>
        </p:spPr>
        <p:txBody>
          <a:bodyPr>
            <a:spAutoFit/>
          </a:bodyPr>
          <a:lstStyle/>
          <a:p>
            <a:pPr algn="ctr">
              <a:lnSpc>
                <a:spcPct val="90000"/>
              </a:lnSpc>
            </a:pPr>
            <a:r>
              <a:rPr lang="en-US" altLang="ko-KR" sz="1600" b="1">
                <a:solidFill>
                  <a:srgbClr val="FF0066"/>
                </a:solidFill>
                <a:latin typeface="Gulim" pitchFamily="34" charset="-127"/>
                <a:ea typeface="Gulim" pitchFamily="34" charset="-127"/>
              </a:rPr>
              <a:t>*</a:t>
            </a:r>
            <a:r>
              <a:rPr lang="ko-KR" altLang="en-US" sz="1600" b="1">
                <a:solidFill>
                  <a:srgbClr val="FF0066"/>
                </a:solidFill>
                <a:latin typeface="Gulim" pitchFamily="34" charset="-127"/>
                <a:ea typeface="Gulim" pitchFamily="34" charset="-127"/>
              </a:rPr>
              <a:t>쿠루민 마크</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92" name="Line 36"/>
          <p:cNvSpPr>
            <a:spLocks noChangeShapeType="1"/>
          </p:cNvSpPr>
          <p:nvPr/>
        </p:nvSpPr>
        <p:spPr bwMode="gray">
          <a:xfrm flipH="1">
            <a:off x="2981325" y="1789113"/>
            <a:ext cx="19050" cy="3983037"/>
          </a:xfrm>
          <a:prstGeom prst="line">
            <a:avLst/>
          </a:prstGeom>
          <a:noFill/>
          <a:ln w="9525">
            <a:solidFill>
              <a:srgbClr val="969696"/>
            </a:solidFill>
            <a:prstDash val="sysDot"/>
            <a:round/>
            <a:headEnd/>
            <a:tailEnd/>
          </a:ln>
          <a:effectLst/>
        </p:spPr>
        <p:txBody>
          <a:bodyPr lIns="35941" tIns="35941" rIns="35941" bIns="35941"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121893" name="Line 37"/>
          <p:cNvSpPr>
            <a:spLocks noChangeShapeType="1"/>
          </p:cNvSpPr>
          <p:nvPr/>
        </p:nvSpPr>
        <p:spPr bwMode="gray">
          <a:xfrm flipH="1">
            <a:off x="5619750" y="1789113"/>
            <a:ext cx="19050" cy="3983037"/>
          </a:xfrm>
          <a:prstGeom prst="line">
            <a:avLst/>
          </a:prstGeom>
          <a:noFill/>
          <a:ln w="9525">
            <a:solidFill>
              <a:srgbClr val="969696"/>
            </a:solidFill>
            <a:prstDash val="sysDot"/>
            <a:round/>
            <a:headEnd/>
            <a:tailEnd/>
          </a:ln>
          <a:effectLst/>
        </p:spPr>
        <p:txBody>
          <a:bodyPr lIns="35941" tIns="35941" rIns="35941" bIns="35941"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121895" name="Line 39"/>
          <p:cNvSpPr>
            <a:spLocks noChangeShapeType="1"/>
          </p:cNvSpPr>
          <p:nvPr/>
        </p:nvSpPr>
        <p:spPr bwMode="gray">
          <a:xfrm flipH="1">
            <a:off x="8439150" y="1789113"/>
            <a:ext cx="19050" cy="3983037"/>
          </a:xfrm>
          <a:prstGeom prst="line">
            <a:avLst/>
          </a:prstGeom>
          <a:noFill/>
          <a:ln w="9525">
            <a:solidFill>
              <a:srgbClr val="969696"/>
            </a:solidFill>
            <a:prstDash val="sysDot"/>
            <a:round/>
            <a:headEnd/>
            <a:tailEnd/>
          </a:ln>
          <a:effectLst/>
        </p:spPr>
        <p:txBody>
          <a:bodyPr lIns="35941" tIns="35941" rIns="35941" bIns="35941"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121894" name="Line 38"/>
          <p:cNvSpPr>
            <a:spLocks noChangeShapeType="1"/>
          </p:cNvSpPr>
          <p:nvPr/>
        </p:nvSpPr>
        <p:spPr bwMode="gray">
          <a:xfrm flipH="1">
            <a:off x="7096125" y="1789113"/>
            <a:ext cx="19050" cy="3983037"/>
          </a:xfrm>
          <a:prstGeom prst="line">
            <a:avLst/>
          </a:prstGeom>
          <a:noFill/>
          <a:ln w="9525">
            <a:solidFill>
              <a:srgbClr val="969696"/>
            </a:solidFill>
            <a:prstDash val="sysDot"/>
            <a:round/>
            <a:headEnd/>
            <a:tailEnd/>
          </a:ln>
          <a:effectLst/>
        </p:spPr>
        <p:txBody>
          <a:bodyPr lIns="35941" tIns="35941" rIns="35941" bIns="35941"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121891" name="Line 35"/>
          <p:cNvSpPr>
            <a:spLocks noChangeShapeType="1"/>
          </p:cNvSpPr>
          <p:nvPr/>
        </p:nvSpPr>
        <p:spPr bwMode="gray">
          <a:xfrm flipH="1">
            <a:off x="4000500" y="1789113"/>
            <a:ext cx="19050" cy="3983037"/>
          </a:xfrm>
          <a:prstGeom prst="line">
            <a:avLst/>
          </a:prstGeom>
          <a:noFill/>
          <a:ln w="9525">
            <a:solidFill>
              <a:srgbClr val="969696"/>
            </a:solidFill>
            <a:prstDash val="sysDot"/>
            <a:round/>
            <a:headEnd/>
            <a:tailEnd/>
          </a:ln>
          <a:effectLst/>
        </p:spPr>
        <p:txBody>
          <a:bodyPr lIns="35941" tIns="35941" rIns="35941" bIns="35941"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121890" name="Line 34"/>
          <p:cNvSpPr>
            <a:spLocks noChangeShapeType="1"/>
          </p:cNvSpPr>
          <p:nvPr/>
        </p:nvSpPr>
        <p:spPr bwMode="gray">
          <a:xfrm flipH="1">
            <a:off x="1885950" y="1789113"/>
            <a:ext cx="19050" cy="3983037"/>
          </a:xfrm>
          <a:prstGeom prst="line">
            <a:avLst/>
          </a:prstGeom>
          <a:noFill/>
          <a:ln w="9525">
            <a:solidFill>
              <a:srgbClr val="969696"/>
            </a:solidFill>
            <a:prstDash val="sysDot"/>
            <a:round/>
            <a:headEnd/>
            <a:tailEnd/>
          </a:ln>
          <a:effectLst/>
        </p:spPr>
        <p:txBody>
          <a:bodyPr lIns="35941" tIns="35941" rIns="35941" bIns="35941"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920" name="AutoShape 2"/>
          <p:cNvSpPr>
            <a:spLocks noChangeArrowheads="1"/>
          </p:cNvSpPr>
          <p:nvPr/>
        </p:nvSpPr>
        <p:spPr bwMode="gray">
          <a:xfrm>
            <a:off x="455613" y="1546225"/>
            <a:ext cx="722312" cy="317500"/>
          </a:xfrm>
          <a:prstGeom prst="roundRect">
            <a:avLst>
              <a:gd name="adj" fmla="val 16667"/>
            </a:avLst>
          </a:prstGeom>
          <a:solidFill>
            <a:schemeClr val="folHlink"/>
          </a:solidFill>
          <a:ln w="19050">
            <a:solidFill>
              <a:srgbClr val="5F5F5F"/>
            </a:solidFill>
            <a:round/>
            <a:headEnd/>
            <a:tailEnd/>
          </a:ln>
        </p:spPr>
        <p:txBody>
          <a:bodyPr wrap="none" lIns="35941" tIns="35941" rIns="35941" bIns="35941" anchor="ctr"/>
          <a:lstStyle/>
          <a:p>
            <a:pPr algn="ctr">
              <a:lnSpc>
                <a:spcPct val="90000"/>
              </a:lnSpc>
            </a:pPr>
            <a:r>
              <a:rPr lang="ko-KR" altLang="en-US" sz="1400">
                <a:solidFill>
                  <a:srgbClr val="4D4D4D"/>
                </a:solidFill>
              </a:rPr>
              <a:t>임신</a:t>
            </a:r>
            <a:endParaRPr lang="ja-JP" altLang="en-US" sz="1400">
              <a:solidFill>
                <a:srgbClr val="4D4D4D"/>
              </a:solidFill>
            </a:endParaRPr>
          </a:p>
        </p:txBody>
      </p:sp>
      <p:sp>
        <p:nvSpPr>
          <p:cNvPr id="38921" name="AutoShape 3"/>
          <p:cNvSpPr>
            <a:spLocks noChangeArrowheads="1"/>
          </p:cNvSpPr>
          <p:nvPr/>
        </p:nvSpPr>
        <p:spPr bwMode="gray">
          <a:xfrm>
            <a:off x="1484313" y="1539875"/>
            <a:ext cx="722312" cy="317500"/>
          </a:xfrm>
          <a:prstGeom prst="roundRect">
            <a:avLst>
              <a:gd name="adj" fmla="val 16667"/>
            </a:avLst>
          </a:prstGeom>
          <a:solidFill>
            <a:schemeClr val="folHlink"/>
          </a:solidFill>
          <a:ln w="19050">
            <a:solidFill>
              <a:srgbClr val="5F5F5F"/>
            </a:solidFill>
            <a:round/>
            <a:headEnd/>
            <a:tailEnd/>
          </a:ln>
        </p:spPr>
        <p:txBody>
          <a:bodyPr wrap="none" lIns="35941" tIns="35941" rIns="35941" bIns="35941" anchor="ctr"/>
          <a:lstStyle/>
          <a:p>
            <a:pPr algn="ctr">
              <a:lnSpc>
                <a:spcPct val="90000"/>
              </a:lnSpc>
            </a:pPr>
            <a:r>
              <a:rPr lang="ko-KR" altLang="en-US" sz="1400">
                <a:solidFill>
                  <a:srgbClr val="4D4D4D"/>
                </a:solidFill>
              </a:rPr>
              <a:t>출산</a:t>
            </a:r>
            <a:endParaRPr lang="ja-JP" altLang="en-US" sz="1400">
              <a:solidFill>
                <a:srgbClr val="4D4D4D"/>
              </a:solidFill>
            </a:endParaRPr>
          </a:p>
        </p:txBody>
      </p:sp>
      <p:sp>
        <p:nvSpPr>
          <p:cNvPr id="38922" name="AutoShape 4"/>
          <p:cNvSpPr>
            <a:spLocks noChangeArrowheads="1"/>
          </p:cNvSpPr>
          <p:nvPr/>
        </p:nvSpPr>
        <p:spPr bwMode="gray">
          <a:xfrm>
            <a:off x="2643188" y="1533525"/>
            <a:ext cx="722312" cy="317500"/>
          </a:xfrm>
          <a:prstGeom prst="roundRect">
            <a:avLst>
              <a:gd name="adj" fmla="val 16667"/>
            </a:avLst>
          </a:prstGeom>
          <a:solidFill>
            <a:schemeClr val="folHlink"/>
          </a:solidFill>
          <a:ln w="19050">
            <a:solidFill>
              <a:srgbClr val="5F5F5F"/>
            </a:solidFill>
            <a:round/>
            <a:headEnd/>
            <a:tailEnd/>
          </a:ln>
        </p:spPr>
        <p:txBody>
          <a:bodyPr wrap="none" lIns="35941" tIns="35941" rIns="35941" bIns="35941" anchor="ctr"/>
          <a:lstStyle/>
          <a:p>
            <a:pPr algn="ctr">
              <a:lnSpc>
                <a:spcPct val="90000"/>
              </a:lnSpc>
            </a:pPr>
            <a:r>
              <a:rPr lang="ja-JP" altLang="en-US" sz="1400">
                <a:solidFill>
                  <a:srgbClr val="4D4D4D"/>
                </a:solidFill>
              </a:rPr>
              <a:t>1</a:t>
            </a:r>
            <a:r>
              <a:rPr lang="ko-KR" altLang="en-US" sz="1400">
                <a:solidFill>
                  <a:srgbClr val="4D4D4D"/>
                </a:solidFill>
              </a:rPr>
              <a:t>세</a:t>
            </a:r>
            <a:endParaRPr lang="ja-JP" altLang="en-US" sz="1400">
              <a:solidFill>
                <a:srgbClr val="4D4D4D"/>
              </a:solidFill>
            </a:endParaRPr>
          </a:p>
        </p:txBody>
      </p:sp>
      <p:sp>
        <p:nvSpPr>
          <p:cNvPr id="38923" name="AutoShape 5"/>
          <p:cNvSpPr>
            <a:spLocks noChangeArrowheads="1"/>
          </p:cNvSpPr>
          <p:nvPr/>
        </p:nvSpPr>
        <p:spPr bwMode="gray">
          <a:xfrm>
            <a:off x="3652838" y="1533525"/>
            <a:ext cx="722312" cy="317500"/>
          </a:xfrm>
          <a:prstGeom prst="roundRect">
            <a:avLst>
              <a:gd name="adj" fmla="val 16667"/>
            </a:avLst>
          </a:prstGeom>
          <a:solidFill>
            <a:schemeClr val="folHlink"/>
          </a:solidFill>
          <a:ln w="19050">
            <a:solidFill>
              <a:srgbClr val="5F5F5F"/>
            </a:solidFill>
            <a:round/>
            <a:headEnd/>
            <a:tailEnd/>
          </a:ln>
        </p:spPr>
        <p:txBody>
          <a:bodyPr wrap="none" lIns="35941" tIns="35941" rIns="35941" bIns="35941" anchor="ctr"/>
          <a:lstStyle/>
          <a:p>
            <a:pPr algn="ctr">
              <a:lnSpc>
                <a:spcPct val="90000"/>
              </a:lnSpc>
            </a:pPr>
            <a:r>
              <a:rPr lang="ja-JP" altLang="en-US" sz="1400">
                <a:solidFill>
                  <a:srgbClr val="4D4D4D"/>
                </a:solidFill>
              </a:rPr>
              <a:t>2</a:t>
            </a:r>
            <a:r>
              <a:rPr lang="ko-KR" altLang="en-US" sz="1400">
                <a:solidFill>
                  <a:srgbClr val="4D4D4D"/>
                </a:solidFill>
              </a:rPr>
              <a:t>세</a:t>
            </a:r>
            <a:endParaRPr lang="ja-JP" altLang="en-US" sz="1400">
              <a:solidFill>
                <a:srgbClr val="4D4D4D"/>
              </a:solidFill>
            </a:endParaRPr>
          </a:p>
        </p:txBody>
      </p:sp>
      <p:sp>
        <p:nvSpPr>
          <p:cNvPr id="38924" name="AutoShape 6"/>
          <p:cNvSpPr>
            <a:spLocks noChangeArrowheads="1"/>
          </p:cNvSpPr>
          <p:nvPr/>
        </p:nvSpPr>
        <p:spPr bwMode="gray">
          <a:xfrm>
            <a:off x="5108575" y="1533525"/>
            <a:ext cx="1016000" cy="317500"/>
          </a:xfrm>
          <a:prstGeom prst="roundRect">
            <a:avLst>
              <a:gd name="adj" fmla="val 16667"/>
            </a:avLst>
          </a:prstGeom>
          <a:solidFill>
            <a:schemeClr val="folHlink"/>
          </a:solidFill>
          <a:ln w="19050">
            <a:solidFill>
              <a:srgbClr val="5F5F5F"/>
            </a:solidFill>
            <a:round/>
            <a:headEnd/>
            <a:tailEnd/>
          </a:ln>
        </p:spPr>
        <p:txBody>
          <a:bodyPr wrap="none" lIns="35941" tIns="35941" rIns="35941" bIns="35941" anchor="ctr"/>
          <a:lstStyle/>
          <a:p>
            <a:pPr algn="ctr">
              <a:lnSpc>
                <a:spcPct val="90000"/>
              </a:lnSpc>
            </a:pPr>
            <a:r>
              <a:rPr lang="ko-KR" altLang="en-US" sz="1200">
                <a:solidFill>
                  <a:srgbClr val="4D4D4D"/>
                </a:solidFill>
              </a:rPr>
              <a:t>초등학교입학</a:t>
            </a:r>
            <a:endParaRPr lang="ja-JP" altLang="en-US" sz="1200">
              <a:solidFill>
                <a:srgbClr val="4D4D4D"/>
              </a:solidFill>
            </a:endParaRPr>
          </a:p>
        </p:txBody>
      </p:sp>
      <p:sp>
        <p:nvSpPr>
          <p:cNvPr id="38925" name="AutoShape 7"/>
          <p:cNvSpPr>
            <a:spLocks noChangeArrowheads="1"/>
          </p:cNvSpPr>
          <p:nvPr/>
        </p:nvSpPr>
        <p:spPr bwMode="gray">
          <a:xfrm>
            <a:off x="6600825" y="1541463"/>
            <a:ext cx="1117600" cy="317500"/>
          </a:xfrm>
          <a:prstGeom prst="roundRect">
            <a:avLst>
              <a:gd name="adj" fmla="val 16667"/>
            </a:avLst>
          </a:prstGeom>
          <a:solidFill>
            <a:schemeClr val="folHlink"/>
          </a:solidFill>
          <a:ln w="19050">
            <a:solidFill>
              <a:srgbClr val="5F5F5F"/>
            </a:solidFill>
            <a:round/>
            <a:headEnd/>
            <a:tailEnd/>
          </a:ln>
        </p:spPr>
        <p:txBody>
          <a:bodyPr wrap="none" lIns="35941" tIns="35941" rIns="35941" bIns="35941" anchor="ctr"/>
          <a:lstStyle/>
          <a:p>
            <a:pPr algn="ctr">
              <a:lnSpc>
                <a:spcPct val="90000"/>
              </a:lnSpc>
            </a:pPr>
            <a:r>
              <a:rPr lang="ko-KR" altLang="en-US" sz="1100">
                <a:solidFill>
                  <a:srgbClr val="4D4D4D"/>
                </a:solidFill>
              </a:rPr>
              <a:t>초등학교</a:t>
            </a:r>
            <a:r>
              <a:rPr lang="en-US" altLang="ko-KR" sz="1100">
                <a:solidFill>
                  <a:srgbClr val="4D4D4D"/>
                </a:solidFill>
              </a:rPr>
              <a:t>3</a:t>
            </a:r>
            <a:r>
              <a:rPr lang="ko-KR" altLang="en-US" sz="1100">
                <a:solidFill>
                  <a:srgbClr val="4D4D4D"/>
                </a:solidFill>
              </a:rPr>
              <a:t>학년말</a:t>
            </a:r>
            <a:endParaRPr lang="ja-JP" altLang="en-US" sz="1100">
              <a:solidFill>
                <a:srgbClr val="4D4D4D"/>
              </a:solidFill>
            </a:endParaRPr>
          </a:p>
        </p:txBody>
      </p:sp>
      <p:sp>
        <p:nvSpPr>
          <p:cNvPr id="38926" name="AutoShape 8"/>
          <p:cNvSpPr>
            <a:spLocks noChangeArrowheads="1"/>
          </p:cNvSpPr>
          <p:nvPr/>
        </p:nvSpPr>
        <p:spPr bwMode="gray">
          <a:xfrm>
            <a:off x="7858125" y="1541463"/>
            <a:ext cx="1228725" cy="317500"/>
          </a:xfrm>
          <a:prstGeom prst="roundRect">
            <a:avLst>
              <a:gd name="adj" fmla="val 16667"/>
            </a:avLst>
          </a:prstGeom>
          <a:solidFill>
            <a:schemeClr val="folHlink"/>
          </a:solidFill>
          <a:ln w="19050">
            <a:solidFill>
              <a:srgbClr val="5F5F5F"/>
            </a:solidFill>
            <a:round/>
            <a:headEnd/>
            <a:tailEnd/>
          </a:ln>
        </p:spPr>
        <p:txBody>
          <a:bodyPr wrap="none" lIns="35941" tIns="35941" rIns="35941" bIns="35941" anchor="ctr"/>
          <a:lstStyle/>
          <a:p>
            <a:pPr algn="ctr">
              <a:lnSpc>
                <a:spcPct val="90000"/>
              </a:lnSpc>
            </a:pPr>
            <a:r>
              <a:rPr lang="ko-KR" altLang="en-US" sz="1400">
                <a:solidFill>
                  <a:srgbClr val="4D4D4D"/>
                </a:solidFill>
              </a:rPr>
              <a:t>중학교 </a:t>
            </a:r>
            <a:r>
              <a:rPr lang="en-US" altLang="ko-KR" sz="1400">
                <a:solidFill>
                  <a:srgbClr val="4D4D4D"/>
                </a:solidFill>
              </a:rPr>
              <a:t>3</a:t>
            </a:r>
            <a:r>
              <a:rPr lang="ko-KR" altLang="en-US" sz="1400">
                <a:solidFill>
                  <a:srgbClr val="4D4D4D"/>
                </a:solidFill>
              </a:rPr>
              <a:t>학년말</a:t>
            </a:r>
            <a:endParaRPr lang="ja-JP" altLang="en-US" sz="1400">
              <a:solidFill>
                <a:srgbClr val="4D4D4D"/>
              </a:solidFill>
            </a:endParaRPr>
          </a:p>
        </p:txBody>
      </p:sp>
      <p:sp>
        <p:nvSpPr>
          <p:cNvPr id="38927" name="Rectangle 9"/>
          <p:cNvSpPr>
            <a:spLocks noChangeArrowheads="1"/>
          </p:cNvSpPr>
          <p:nvPr/>
        </p:nvSpPr>
        <p:spPr bwMode="gray">
          <a:xfrm>
            <a:off x="455613" y="2284413"/>
            <a:ext cx="2533650" cy="342900"/>
          </a:xfrm>
          <a:prstGeom prst="rect">
            <a:avLst/>
          </a:prstGeom>
          <a:solidFill>
            <a:srgbClr val="FFCCCC"/>
          </a:solidFill>
          <a:ln w="19050">
            <a:solidFill>
              <a:srgbClr val="FF0066"/>
            </a:solidFill>
            <a:miter lim="800000"/>
            <a:headEnd/>
            <a:tailEnd/>
          </a:ln>
        </p:spPr>
        <p:txBody>
          <a:bodyPr wrap="none" lIns="35941" tIns="35941" rIns="35941" bIns="35941" anchor="ctr"/>
          <a:lstStyle/>
          <a:p>
            <a:pPr algn="ctr">
              <a:lnSpc>
                <a:spcPct val="90000"/>
              </a:lnSpc>
            </a:pPr>
            <a:r>
              <a:rPr lang="ko-KR" altLang="en-US" sz="1800">
                <a:solidFill>
                  <a:srgbClr val="4D4D4D"/>
                </a:solidFill>
              </a:rPr>
              <a:t>임산부의 보호</a:t>
            </a:r>
            <a:endParaRPr lang="ja-JP" altLang="en-US" sz="1800">
              <a:solidFill>
                <a:srgbClr val="4D4D4D"/>
              </a:solidFill>
            </a:endParaRPr>
          </a:p>
        </p:txBody>
      </p:sp>
      <p:sp>
        <p:nvSpPr>
          <p:cNvPr id="38928" name="Rectangle 10"/>
          <p:cNvSpPr>
            <a:spLocks noChangeArrowheads="1"/>
          </p:cNvSpPr>
          <p:nvPr/>
        </p:nvSpPr>
        <p:spPr bwMode="gray">
          <a:xfrm>
            <a:off x="1447800" y="2779713"/>
            <a:ext cx="922338" cy="342900"/>
          </a:xfrm>
          <a:prstGeom prst="rect">
            <a:avLst/>
          </a:prstGeom>
          <a:solidFill>
            <a:srgbClr val="FFCCCC"/>
          </a:solidFill>
          <a:ln w="19050">
            <a:solidFill>
              <a:srgbClr val="FF0066"/>
            </a:solidFill>
            <a:miter lim="800000"/>
            <a:headEnd/>
            <a:tailEnd/>
          </a:ln>
        </p:spPr>
        <p:txBody>
          <a:bodyPr wrap="none" lIns="35941" tIns="35941" rIns="35941" bIns="35941" anchor="ctr"/>
          <a:lstStyle/>
          <a:p>
            <a:pPr algn="ctr">
              <a:lnSpc>
                <a:spcPct val="90000"/>
              </a:lnSpc>
            </a:pPr>
            <a:r>
              <a:rPr lang="ko-KR" altLang="en-US" sz="1600">
                <a:solidFill>
                  <a:srgbClr val="4D4D4D"/>
                </a:solidFill>
              </a:rPr>
              <a:t>출산휴가</a:t>
            </a:r>
            <a:endParaRPr lang="ja-JP" altLang="en-US" sz="1600">
              <a:solidFill>
                <a:srgbClr val="4D4D4D"/>
              </a:solidFill>
            </a:endParaRPr>
          </a:p>
        </p:txBody>
      </p:sp>
      <p:sp>
        <p:nvSpPr>
          <p:cNvPr id="38929" name="Rectangle 11"/>
          <p:cNvSpPr>
            <a:spLocks noChangeArrowheads="1"/>
          </p:cNvSpPr>
          <p:nvPr/>
        </p:nvSpPr>
        <p:spPr bwMode="gray">
          <a:xfrm>
            <a:off x="1901825" y="3641725"/>
            <a:ext cx="2119313" cy="342900"/>
          </a:xfrm>
          <a:prstGeom prst="rect">
            <a:avLst/>
          </a:prstGeom>
          <a:solidFill>
            <a:srgbClr val="FFFFCC"/>
          </a:solidFill>
          <a:ln w="19050">
            <a:solidFill>
              <a:srgbClr val="FF9933"/>
            </a:solidFill>
            <a:miter lim="800000"/>
            <a:headEnd/>
            <a:tailEnd/>
          </a:ln>
        </p:spPr>
        <p:txBody>
          <a:bodyPr wrap="none" lIns="35941" tIns="35941" rIns="35941" bIns="35941" anchor="ctr"/>
          <a:lstStyle/>
          <a:p>
            <a:pPr algn="ctr">
              <a:lnSpc>
                <a:spcPct val="90000"/>
              </a:lnSpc>
            </a:pPr>
            <a:r>
              <a:rPr lang="ko-KR" altLang="en-US" sz="1800">
                <a:solidFill>
                  <a:srgbClr val="4D4D4D"/>
                </a:solidFill>
              </a:rPr>
              <a:t>육아 휴가</a:t>
            </a:r>
            <a:endParaRPr lang="ja-JP" altLang="en-US" sz="1800">
              <a:solidFill>
                <a:srgbClr val="4D4D4D"/>
              </a:solidFill>
            </a:endParaRPr>
          </a:p>
        </p:txBody>
      </p:sp>
      <p:sp>
        <p:nvSpPr>
          <p:cNvPr id="38930" name="Rectangle 12"/>
          <p:cNvSpPr>
            <a:spLocks noChangeArrowheads="1"/>
          </p:cNvSpPr>
          <p:nvPr/>
        </p:nvSpPr>
        <p:spPr bwMode="gray">
          <a:xfrm>
            <a:off x="1901825" y="4144963"/>
            <a:ext cx="3736975" cy="342900"/>
          </a:xfrm>
          <a:prstGeom prst="rect">
            <a:avLst/>
          </a:prstGeom>
          <a:solidFill>
            <a:srgbClr val="FFFFCC"/>
          </a:solidFill>
          <a:ln w="19050">
            <a:solidFill>
              <a:srgbClr val="FF9933"/>
            </a:solidFill>
            <a:miter lim="800000"/>
            <a:headEnd/>
            <a:tailEnd/>
          </a:ln>
        </p:spPr>
        <p:txBody>
          <a:bodyPr wrap="none" lIns="35941" tIns="35941" rIns="35941" bIns="35941" anchor="ctr"/>
          <a:lstStyle/>
          <a:p>
            <a:pPr algn="ctr">
              <a:lnSpc>
                <a:spcPct val="90000"/>
              </a:lnSpc>
            </a:pPr>
            <a:r>
              <a:rPr lang="ko-KR" altLang="en-US" sz="1800">
                <a:solidFill>
                  <a:srgbClr val="4D4D4D"/>
                </a:solidFill>
              </a:rPr>
              <a:t>아이의 간호 휴가 </a:t>
            </a:r>
            <a:r>
              <a:rPr lang="ja-JP" altLang="en-US" sz="1600">
                <a:solidFill>
                  <a:srgbClr val="4D4D4D"/>
                </a:solidFill>
              </a:rPr>
              <a:t>( </a:t>
            </a:r>
            <a:r>
              <a:rPr lang="ko-KR" altLang="en-US" sz="1600">
                <a:solidFill>
                  <a:srgbClr val="4D4D4D"/>
                </a:solidFill>
              </a:rPr>
              <a:t>연간 </a:t>
            </a:r>
            <a:r>
              <a:rPr lang="en-US" altLang="ko-KR" sz="1600">
                <a:solidFill>
                  <a:srgbClr val="4D4D4D"/>
                </a:solidFill>
              </a:rPr>
              <a:t>5</a:t>
            </a:r>
            <a:r>
              <a:rPr lang="ko-KR" altLang="en-US" sz="1600">
                <a:solidFill>
                  <a:srgbClr val="4D4D4D"/>
                </a:solidFill>
              </a:rPr>
              <a:t>일 사용 가능</a:t>
            </a:r>
            <a:r>
              <a:rPr lang="ja-JP" altLang="en-US" sz="1600">
                <a:solidFill>
                  <a:srgbClr val="4D4D4D"/>
                </a:solidFill>
              </a:rPr>
              <a:t>)</a:t>
            </a:r>
          </a:p>
        </p:txBody>
      </p:sp>
      <p:sp>
        <p:nvSpPr>
          <p:cNvPr id="38931" name="Rectangle 13"/>
          <p:cNvSpPr>
            <a:spLocks noChangeArrowheads="1"/>
          </p:cNvSpPr>
          <p:nvPr/>
        </p:nvSpPr>
        <p:spPr bwMode="gray">
          <a:xfrm>
            <a:off x="1901825" y="4819650"/>
            <a:ext cx="2632075" cy="342900"/>
          </a:xfrm>
          <a:prstGeom prst="rect">
            <a:avLst/>
          </a:prstGeom>
          <a:solidFill>
            <a:srgbClr val="FFFFCC"/>
          </a:solidFill>
          <a:ln w="19050">
            <a:solidFill>
              <a:srgbClr val="FF9933"/>
            </a:solidFill>
            <a:miter lim="800000"/>
            <a:headEnd/>
            <a:tailEnd/>
          </a:ln>
        </p:spPr>
        <p:txBody>
          <a:bodyPr wrap="none" lIns="35941" tIns="35941" rIns="35941" bIns="35941" anchor="ctr"/>
          <a:lstStyle/>
          <a:p>
            <a:pPr algn="ctr">
              <a:lnSpc>
                <a:spcPct val="90000"/>
              </a:lnSpc>
            </a:pPr>
            <a:endParaRPr lang="ja-JP" altLang="en-US" sz="1400">
              <a:solidFill>
                <a:srgbClr val="4D4D4D"/>
              </a:solidFill>
            </a:endParaRPr>
          </a:p>
        </p:txBody>
      </p:sp>
      <p:sp>
        <p:nvSpPr>
          <p:cNvPr id="38932" name="Rectangle 14"/>
          <p:cNvSpPr>
            <a:spLocks noChangeArrowheads="1"/>
          </p:cNvSpPr>
          <p:nvPr/>
        </p:nvSpPr>
        <p:spPr bwMode="gray">
          <a:xfrm>
            <a:off x="1901825" y="5302250"/>
            <a:ext cx="6548438" cy="342900"/>
          </a:xfrm>
          <a:prstGeom prst="rect">
            <a:avLst/>
          </a:prstGeom>
          <a:solidFill>
            <a:srgbClr val="FFCC00"/>
          </a:solidFill>
          <a:ln w="19050">
            <a:solidFill>
              <a:srgbClr val="FF9933"/>
            </a:solidFill>
            <a:miter lim="800000"/>
            <a:headEnd/>
            <a:tailEnd/>
          </a:ln>
        </p:spPr>
        <p:txBody>
          <a:bodyPr wrap="none" lIns="35941" tIns="35941" rIns="35941" bIns="35941" anchor="ctr"/>
          <a:lstStyle/>
          <a:p>
            <a:pPr algn="ctr">
              <a:lnSpc>
                <a:spcPct val="90000"/>
              </a:lnSpc>
            </a:pPr>
            <a:r>
              <a:rPr lang="ko-KR" altLang="en-US" sz="1600" b="1">
                <a:solidFill>
                  <a:srgbClr val="333333"/>
                </a:solidFill>
              </a:rPr>
              <a:t>복지휴가  </a:t>
            </a:r>
            <a:r>
              <a:rPr lang="ja-JP" altLang="en-US" sz="1600" b="1">
                <a:solidFill>
                  <a:srgbClr val="333333"/>
                </a:solidFill>
              </a:rPr>
              <a:t>(</a:t>
            </a:r>
            <a:r>
              <a:rPr lang="ko-KR" altLang="en-US" sz="1600" b="1">
                <a:solidFill>
                  <a:srgbClr val="333333"/>
                </a:solidFill>
              </a:rPr>
              <a:t>가족의 간호</a:t>
            </a:r>
            <a:r>
              <a:rPr lang="ja-JP" altLang="en-US" sz="1600" b="1">
                <a:solidFill>
                  <a:srgbClr val="333333"/>
                </a:solidFill>
              </a:rPr>
              <a:t>・</a:t>
            </a:r>
            <a:r>
              <a:rPr lang="ko-KR" altLang="en-US" sz="1600" b="1">
                <a:solidFill>
                  <a:srgbClr val="333333"/>
                </a:solidFill>
              </a:rPr>
              <a:t>간병</a:t>
            </a:r>
            <a:r>
              <a:rPr lang="en-US" altLang="ko-KR" sz="1600" b="1">
                <a:solidFill>
                  <a:srgbClr val="333333"/>
                </a:solidFill>
              </a:rPr>
              <a:t>, </a:t>
            </a:r>
            <a:r>
              <a:rPr lang="ko-KR" altLang="en-US" sz="1600" b="1">
                <a:solidFill>
                  <a:srgbClr val="333333"/>
                </a:solidFill>
              </a:rPr>
              <a:t>육아 등에도  사용 가능</a:t>
            </a:r>
            <a:r>
              <a:rPr lang="ja-JP" altLang="en-US" sz="1600" b="1">
                <a:solidFill>
                  <a:srgbClr val="333333"/>
                </a:solidFill>
              </a:rPr>
              <a:t>)</a:t>
            </a:r>
          </a:p>
        </p:txBody>
      </p:sp>
      <p:pic>
        <p:nvPicPr>
          <p:cNvPr id="38933" name="Picture 15"/>
          <p:cNvPicPr>
            <a:picLocks noChangeAspect="1" noChangeArrowheads="1"/>
          </p:cNvPicPr>
          <p:nvPr/>
        </p:nvPicPr>
        <p:blipFill>
          <a:blip r:embed="rId2"/>
          <a:srcRect/>
          <a:stretch>
            <a:fillRect/>
          </a:stretch>
        </p:blipFill>
        <p:spPr bwMode="gray">
          <a:xfrm>
            <a:off x="6731000" y="2114550"/>
            <a:ext cx="1935163" cy="2000250"/>
          </a:xfrm>
          <a:prstGeom prst="rect">
            <a:avLst/>
          </a:prstGeom>
          <a:noFill/>
          <a:ln w="28575">
            <a:noFill/>
            <a:miter lim="800000"/>
            <a:headEnd/>
            <a:tailEnd/>
          </a:ln>
        </p:spPr>
      </p:pic>
      <p:sp>
        <p:nvSpPr>
          <p:cNvPr id="345090" name="Text Box 2"/>
          <p:cNvSpPr txBox="1">
            <a:spLocks noChangeArrowheads="1"/>
          </p:cNvSpPr>
          <p:nvPr/>
        </p:nvSpPr>
        <p:spPr bwMode="auto">
          <a:xfrm>
            <a:off x="152400" y="95250"/>
            <a:ext cx="6910388" cy="523875"/>
          </a:xfrm>
          <a:prstGeom prst="rect">
            <a:avLst/>
          </a:prstGeom>
          <a:noFill/>
          <a:ln w="6350">
            <a:noFill/>
            <a:miter lim="800000"/>
            <a:headEnd/>
            <a:tailEnd/>
          </a:ln>
          <a:effectLst/>
        </p:spPr>
        <p:txBody>
          <a:bodyPr>
            <a:spAutoFit/>
          </a:bodyPr>
          <a:lstStyle/>
          <a:p>
            <a:pPr>
              <a:defRPr/>
            </a:pPr>
            <a:r>
              <a:rPr lang="ko-KR" altLang="en-US" sz="2800" b="1" dirty="0">
                <a:solidFill>
                  <a:schemeClr val="tx1"/>
                </a:solidFill>
                <a:effectLst>
                  <a:outerShdw blurRad="38100" dist="38100" dir="2700000" algn="tl">
                    <a:srgbClr val="C0C0C0"/>
                  </a:outerShdw>
                </a:effectLst>
                <a:latin typeface="+mn-ea"/>
                <a:ea typeface="+mn-ea"/>
              </a:rPr>
              <a:t>복리후생제도</a:t>
            </a:r>
            <a:r>
              <a:rPr lang="ja-JP" altLang="en-US" sz="2400" b="1" dirty="0">
                <a:solidFill>
                  <a:schemeClr val="tx1"/>
                </a:solidFill>
                <a:effectLst>
                  <a:outerShdw blurRad="38100" dist="38100" dir="2700000" algn="tl">
                    <a:srgbClr val="C0C0C0"/>
                  </a:outerShdw>
                </a:effectLst>
                <a:latin typeface="+mn-ea"/>
                <a:ea typeface="+mn-ea"/>
              </a:rPr>
              <a:t>（</a:t>
            </a:r>
            <a:r>
              <a:rPr lang="ko-KR" altLang="en-US" sz="2400" b="1" dirty="0">
                <a:solidFill>
                  <a:schemeClr val="tx1"/>
                </a:solidFill>
                <a:effectLst>
                  <a:outerShdw blurRad="38100" dist="38100" dir="2700000" algn="tl">
                    <a:srgbClr val="C0C0C0"/>
                  </a:outerShdw>
                </a:effectLst>
                <a:latin typeface="+mn-ea"/>
                <a:ea typeface="+mn-ea"/>
              </a:rPr>
              <a:t>예</a:t>
            </a:r>
            <a:r>
              <a:rPr lang="ja-JP" altLang="en-US" sz="2400" b="1" dirty="0">
                <a:solidFill>
                  <a:schemeClr val="tx1"/>
                </a:solidFill>
                <a:effectLst>
                  <a:outerShdw blurRad="38100" dist="38100" dir="2700000" algn="tl">
                    <a:srgbClr val="C0C0C0"/>
                  </a:outerShdw>
                </a:effectLst>
                <a:latin typeface="+mn-ea"/>
                <a:ea typeface="+mn-ea"/>
              </a:rPr>
              <a:t>：</a:t>
            </a:r>
            <a:r>
              <a:rPr lang="ko-KR" altLang="en-US" b="1" dirty="0">
                <a:solidFill>
                  <a:schemeClr val="tx1"/>
                </a:solidFill>
                <a:effectLst>
                  <a:outerShdw blurRad="38100" dist="38100" dir="2700000" algn="tl">
                    <a:srgbClr val="C0C0C0"/>
                  </a:outerShdw>
                </a:effectLst>
                <a:latin typeface="+mn-ea"/>
                <a:ea typeface="+mn-ea"/>
              </a:rPr>
              <a:t>출산 </a:t>
            </a:r>
            <a:r>
              <a:rPr lang="en-US" altLang="ko-KR" b="1" dirty="0">
                <a:solidFill>
                  <a:schemeClr val="tx1"/>
                </a:solidFill>
                <a:effectLst>
                  <a:outerShdw blurRad="38100" dist="38100" dir="2700000" algn="tl">
                    <a:srgbClr val="C0C0C0"/>
                  </a:outerShdw>
                </a:effectLst>
                <a:latin typeface="+mn-ea"/>
                <a:ea typeface="+mn-ea"/>
              </a:rPr>
              <a:t>· </a:t>
            </a:r>
            <a:r>
              <a:rPr lang="ko-KR" altLang="en-US" b="1" dirty="0">
                <a:solidFill>
                  <a:schemeClr val="tx1"/>
                </a:solidFill>
                <a:effectLst>
                  <a:outerShdw blurRad="38100" dist="38100" dir="2700000" algn="tl">
                    <a:srgbClr val="C0C0C0"/>
                  </a:outerShdw>
                </a:effectLst>
                <a:latin typeface="+mn-ea"/>
                <a:ea typeface="+mn-ea"/>
              </a:rPr>
              <a:t>육아 지원 제도</a:t>
            </a:r>
            <a:r>
              <a:rPr lang="ja-JP" altLang="en-US" sz="2400" b="1" dirty="0">
                <a:solidFill>
                  <a:schemeClr val="tx1"/>
                </a:solidFill>
                <a:effectLst>
                  <a:outerShdw blurRad="38100" dist="38100" dir="2700000" algn="tl">
                    <a:srgbClr val="C0C0C0"/>
                  </a:outerShdw>
                </a:effectLst>
                <a:latin typeface="+mn-ea"/>
                <a:ea typeface="+mn-ea"/>
              </a:rPr>
              <a:t>）</a:t>
            </a:r>
          </a:p>
        </p:txBody>
      </p:sp>
      <p:sp>
        <p:nvSpPr>
          <p:cNvPr id="38935" name="Rectangle 18"/>
          <p:cNvSpPr>
            <a:spLocks noChangeArrowheads="1"/>
          </p:cNvSpPr>
          <p:nvPr/>
        </p:nvSpPr>
        <p:spPr bwMode="gray">
          <a:xfrm>
            <a:off x="4530725" y="4819650"/>
            <a:ext cx="2555875" cy="342900"/>
          </a:xfrm>
          <a:prstGeom prst="rect">
            <a:avLst/>
          </a:prstGeom>
          <a:solidFill>
            <a:srgbClr val="FFCC00"/>
          </a:solidFill>
          <a:ln w="19050">
            <a:solidFill>
              <a:srgbClr val="FF9933"/>
            </a:solidFill>
            <a:miter lim="800000"/>
            <a:headEnd/>
            <a:tailEnd/>
          </a:ln>
        </p:spPr>
        <p:txBody>
          <a:bodyPr wrap="none" lIns="35941" tIns="35941" rIns="35941" bIns="35941" anchor="ctr"/>
          <a:lstStyle/>
          <a:p>
            <a:pPr algn="ctr">
              <a:lnSpc>
                <a:spcPct val="90000"/>
              </a:lnSpc>
            </a:pPr>
            <a:endParaRPr lang="ja-JP" altLang="en-US" sz="1400">
              <a:solidFill>
                <a:srgbClr val="4D4D4D"/>
              </a:solidFill>
            </a:endParaRPr>
          </a:p>
        </p:txBody>
      </p:sp>
      <p:sp>
        <p:nvSpPr>
          <p:cNvPr id="38936" name="Rectangle 17"/>
          <p:cNvSpPr>
            <a:spLocks noChangeArrowheads="1"/>
          </p:cNvSpPr>
          <p:nvPr/>
        </p:nvSpPr>
        <p:spPr bwMode="gray">
          <a:xfrm>
            <a:off x="1911350" y="4810125"/>
            <a:ext cx="5070475" cy="342900"/>
          </a:xfrm>
          <a:prstGeom prst="rect">
            <a:avLst/>
          </a:prstGeom>
          <a:noFill/>
          <a:ln w="19050">
            <a:noFill/>
            <a:miter lim="800000"/>
            <a:headEnd/>
            <a:tailEnd/>
          </a:ln>
        </p:spPr>
        <p:txBody>
          <a:bodyPr wrap="none" lIns="35941" tIns="35941" rIns="35941" bIns="35941" anchor="ctr"/>
          <a:lstStyle/>
          <a:p>
            <a:pPr algn="ctr">
              <a:lnSpc>
                <a:spcPct val="90000"/>
              </a:lnSpc>
            </a:pPr>
            <a:r>
              <a:rPr lang="ko-KR" altLang="en-US" sz="1600" b="1">
                <a:solidFill>
                  <a:srgbClr val="333333"/>
                </a:solidFill>
              </a:rPr>
              <a:t>단시간근무제도 </a:t>
            </a:r>
            <a:r>
              <a:rPr lang="ja-JP" altLang="en-US" sz="1400" b="1">
                <a:solidFill>
                  <a:srgbClr val="333333"/>
                </a:solidFill>
              </a:rPr>
              <a:t>(</a:t>
            </a:r>
            <a:r>
              <a:rPr lang="ko-KR" altLang="en-US" sz="1400" b="1">
                <a:solidFill>
                  <a:srgbClr val="333333"/>
                </a:solidFill>
              </a:rPr>
              <a:t>근무 시간 단축 가능 </a:t>
            </a:r>
            <a:r>
              <a:rPr lang="en-US" altLang="ko-KR" sz="1400" b="1">
                <a:solidFill>
                  <a:srgbClr val="333333"/>
                </a:solidFill>
              </a:rPr>
              <a:t>-</a:t>
            </a:r>
            <a:r>
              <a:rPr lang="ko-KR" altLang="en-US" sz="1400" b="1">
                <a:solidFill>
                  <a:srgbClr val="333333"/>
                </a:solidFill>
              </a:rPr>
              <a:t> 최대 </a:t>
            </a:r>
            <a:r>
              <a:rPr lang="ja-JP" altLang="en-US" sz="1400" b="1">
                <a:solidFill>
                  <a:srgbClr val="333333"/>
                </a:solidFill>
              </a:rPr>
              <a:t>2</a:t>
            </a:r>
            <a:r>
              <a:rPr lang="ko-KR" altLang="en-US" sz="1400" b="1">
                <a:solidFill>
                  <a:srgbClr val="333333"/>
                </a:solidFill>
              </a:rPr>
              <a:t>시간</a:t>
            </a:r>
            <a:r>
              <a:rPr lang="en-US" altLang="ko-KR" sz="1400" b="1">
                <a:solidFill>
                  <a:srgbClr val="333333"/>
                </a:solidFill>
              </a:rPr>
              <a:t>)</a:t>
            </a:r>
            <a:endParaRPr lang="ja-JP" altLang="en-US" sz="1400" b="1">
              <a:solidFill>
                <a:srgbClr val="333333"/>
              </a:solidFill>
            </a:endParaRPr>
          </a:p>
        </p:txBody>
      </p:sp>
      <p:sp>
        <p:nvSpPr>
          <p:cNvPr id="38937" name="Text Box 19"/>
          <p:cNvSpPr txBox="1">
            <a:spLocks noChangeArrowheads="1"/>
          </p:cNvSpPr>
          <p:nvPr/>
        </p:nvSpPr>
        <p:spPr bwMode="gray">
          <a:xfrm>
            <a:off x="609600" y="1965325"/>
            <a:ext cx="476250" cy="293688"/>
          </a:xfrm>
          <a:prstGeom prst="rect">
            <a:avLst/>
          </a:prstGeom>
          <a:noFill/>
          <a:ln w="28575">
            <a:noFill/>
            <a:miter lim="800000"/>
            <a:headEnd/>
            <a:tailEnd/>
          </a:ln>
        </p:spPr>
        <p:txBody>
          <a:bodyPr wrap="none" lIns="35941" tIns="35941" rIns="35941" bIns="35941">
            <a:spAutoFit/>
          </a:bodyPr>
          <a:lstStyle/>
          <a:p>
            <a:pPr algn="ctr">
              <a:lnSpc>
                <a:spcPct val="90000"/>
              </a:lnSpc>
            </a:pPr>
            <a:r>
              <a:rPr lang="ko-KR" altLang="en-US" sz="1600" b="1" u="sng">
                <a:solidFill>
                  <a:srgbClr val="333333"/>
                </a:solidFill>
              </a:rPr>
              <a:t>여성</a:t>
            </a:r>
            <a:endParaRPr lang="ja-JP" altLang="en-US" sz="1600" b="1" u="sng">
              <a:solidFill>
                <a:srgbClr val="333333"/>
              </a:solidFill>
            </a:endParaRPr>
          </a:p>
        </p:txBody>
      </p:sp>
      <p:sp>
        <p:nvSpPr>
          <p:cNvPr id="38938" name="Text Box 20"/>
          <p:cNvSpPr txBox="1">
            <a:spLocks noChangeArrowheads="1"/>
          </p:cNvSpPr>
          <p:nvPr/>
        </p:nvSpPr>
        <p:spPr bwMode="gray">
          <a:xfrm>
            <a:off x="1871663" y="3241675"/>
            <a:ext cx="881062" cy="293688"/>
          </a:xfrm>
          <a:prstGeom prst="rect">
            <a:avLst/>
          </a:prstGeom>
          <a:noFill/>
          <a:ln w="28575">
            <a:noFill/>
            <a:miter lim="800000"/>
            <a:headEnd/>
            <a:tailEnd/>
          </a:ln>
        </p:spPr>
        <p:txBody>
          <a:bodyPr wrap="none" lIns="35941" tIns="35941" rIns="35941" bIns="35941">
            <a:spAutoFit/>
          </a:bodyPr>
          <a:lstStyle/>
          <a:p>
            <a:pPr algn="ctr">
              <a:lnSpc>
                <a:spcPct val="90000"/>
              </a:lnSpc>
            </a:pPr>
            <a:r>
              <a:rPr lang="ko-KR" altLang="en-US" sz="1600" b="1" u="sng">
                <a:solidFill>
                  <a:srgbClr val="333333"/>
                </a:solidFill>
              </a:rPr>
              <a:t>남녀대상</a:t>
            </a:r>
            <a:endParaRPr lang="ja-JP" altLang="en-US" sz="1600" b="1" u="sng">
              <a:solidFill>
                <a:srgbClr val="333333"/>
              </a:solidFill>
            </a:endParaRPr>
          </a:p>
        </p:txBody>
      </p:sp>
      <p:sp>
        <p:nvSpPr>
          <p:cNvPr id="38939" name="Text Box 21"/>
          <p:cNvSpPr txBox="1">
            <a:spLocks noChangeArrowheads="1"/>
          </p:cNvSpPr>
          <p:nvPr/>
        </p:nvSpPr>
        <p:spPr bwMode="gray">
          <a:xfrm>
            <a:off x="6845300" y="4522788"/>
            <a:ext cx="1312863" cy="322262"/>
          </a:xfrm>
          <a:prstGeom prst="rect">
            <a:avLst/>
          </a:prstGeom>
          <a:solidFill>
            <a:schemeClr val="bg1"/>
          </a:solidFill>
          <a:ln w="28575">
            <a:solidFill>
              <a:schemeClr val="bg2"/>
            </a:solidFill>
            <a:miter lim="800000"/>
            <a:headEnd/>
            <a:tailEnd/>
          </a:ln>
        </p:spPr>
        <p:txBody>
          <a:bodyPr wrap="none" lIns="35941" tIns="35941" rIns="35941" bIns="35941">
            <a:spAutoFit/>
          </a:bodyPr>
          <a:lstStyle/>
          <a:p>
            <a:pPr algn="ctr">
              <a:lnSpc>
                <a:spcPct val="90000"/>
              </a:lnSpc>
            </a:pPr>
            <a:r>
              <a:rPr lang="en-US" altLang="ja-JP" sz="1800" b="1" u="sng">
                <a:solidFill>
                  <a:srgbClr val="333333"/>
                </a:solidFill>
              </a:rPr>
              <a:t>NSSOL </a:t>
            </a:r>
            <a:r>
              <a:rPr lang="ko-KR" altLang="en-US" sz="1800" b="1" u="sng">
                <a:solidFill>
                  <a:srgbClr val="333333"/>
                </a:solidFill>
              </a:rPr>
              <a:t>유일</a:t>
            </a:r>
            <a:endParaRPr lang="ja-JP" altLang="en-US" sz="1800" b="1" u="sng">
              <a:solidFill>
                <a:srgbClr val="333333"/>
              </a:solidFill>
            </a:endParaRPr>
          </a:p>
        </p:txBody>
      </p:sp>
      <p:sp>
        <p:nvSpPr>
          <p:cNvPr id="38940" name="Text Box 22"/>
          <p:cNvSpPr txBox="1">
            <a:spLocks noChangeArrowheads="1"/>
          </p:cNvSpPr>
          <p:nvPr/>
        </p:nvSpPr>
        <p:spPr bwMode="gray">
          <a:xfrm>
            <a:off x="4357688" y="4567238"/>
            <a:ext cx="301625" cy="238125"/>
          </a:xfrm>
          <a:prstGeom prst="rect">
            <a:avLst/>
          </a:prstGeom>
          <a:noFill/>
          <a:ln w="28575">
            <a:noFill/>
            <a:miter lim="800000"/>
            <a:headEnd/>
            <a:tailEnd/>
          </a:ln>
        </p:spPr>
        <p:txBody>
          <a:bodyPr wrap="none" lIns="35941" tIns="35941" rIns="35941" bIns="35941">
            <a:spAutoFit/>
          </a:bodyPr>
          <a:lstStyle/>
          <a:p>
            <a:pPr algn="ctr">
              <a:lnSpc>
                <a:spcPct val="90000"/>
              </a:lnSpc>
            </a:pPr>
            <a:r>
              <a:rPr lang="ja-JP" altLang="en-US" sz="1200" b="1" u="sng">
                <a:solidFill>
                  <a:srgbClr val="333333"/>
                </a:solidFill>
              </a:rPr>
              <a:t>3</a:t>
            </a:r>
            <a:r>
              <a:rPr lang="ko-KR" altLang="en-US" sz="1200" b="1" u="sng">
                <a:solidFill>
                  <a:srgbClr val="333333"/>
                </a:solidFill>
              </a:rPr>
              <a:t>세</a:t>
            </a:r>
            <a:endParaRPr lang="ja-JP" altLang="en-US" sz="1200" b="1" u="sng">
              <a:solidFill>
                <a:srgbClr val="333333"/>
              </a:solidFill>
            </a:endParaRPr>
          </a:p>
        </p:txBody>
      </p:sp>
      <p:sp>
        <p:nvSpPr>
          <p:cNvPr id="38941" name="Text Box 25"/>
          <p:cNvSpPr txBox="1">
            <a:spLocks noChangeArrowheads="1"/>
          </p:cNvSpPr>
          <p:nvPr/>
        </p:nvSpPr>
        <p:spPr bwMode="gray">
          <a:xfrm>
            <a:off x="7661275" y="5046663"/>
            <a:ext cx="1312863" cy="322262"/>
          </a:xfrm>
          <a:prstGeom prst="rect">
            <a:avLst/>
          </a:prstGeom>
          <a:solidFill>
            <a:schemeClr val="bg1"/>
          </a:solidFill>
          <a:ln w="28575">
            <a:solidFill>
              <a:schemeClr val="bg2"/>
            </a:solidFill>
            <a:miter lim="800000"/>
            <a:headEnd/>
            <a:tailEnd/>
          </a:ln>
        </p:spPr>
        <p:txBody>
          <a:bodyPr wrap="none" lIns="35941" tIns="35941" rIns="35941" bIns="35941">
            <a:spAutoFit/>
          </a:bodyPr>
          <a:lstStyle/>
          <a:p>
            <a:pPr algn="ctr">
              <a:lnSpc>
                <a:spcPct val="90000"/>
              </a:lnSpc>
            </a:pPr>
            <a:r>
              <a:rPr lang="en-US" altLang="ja-JP" sz="1800" b="1" u="sng">
                <a:solidFill>
                  <a:srgbClr val="333333"/>
                </a:solidFill>
              </a:rPr>
              <a:t>NSSOL </a:t>
            </a:r>
            <a:r>
              <a:rPr lang="ko-KR" altLang="en-US" sz="1800" b="1" u="sng">
                <a:solidFill>
                  <a:srgbClr val="333333"/>
                </a:solidFill>
              </a:rPr>
              <a:t>유일</a:t>
            </a:r>
            <a:endParaRPr lang="ja-JP" altLang="en-US" sz="1800" b="1" u="sng">
              <a:solidFill>
                <a:srgbClr val="333333"/>
              </a:solidFill>
            </a:endParaRPr>
          </a:p>
        </p:txBody>
      </p:sp>
      <p:sp>
        <p:nvSpPr>
          <p:cNvPr id="417834" name="AutoShape 42"/>
          <p:cNvSpPr>
            <a:spLocks noChangeArrowheads="1"/>
          </p:cNvSpPr>
          <p:nvPr/>
        </p:nvSpPr>
        <p:spPr bwMode="gray">
          <a:xfrm>
            <a:off x="350838" y="717493"/>
            <a:ext cx="8528050" cy="617537"/>
          </a:xfrm>
          <a:prstGeom prst="roundRect">
            <a:avLst>
              <a:gd name="adj" fmla="val 16667"/>
            </a:avLst>
          </a:prstGeom>
          <a:gradFill rotWithShape="0">
            <a:gsLst>
              <a:gs pos="0">
                <a:srgbClr val="FFFFFF"/>
              </a:gs>
              <a:gs pos="100000">
                <a:srgbClr val="EAEAEA"/>
              </a:gs>
            </a:gsLst>
            <a:path path="shape">
              <a:fillToRect l="50000" t="50000" r="50000" b="50000"/>
            </a:path>
          </a:gradFill>
          <a:ln w="28575">
            <a:solidFill>
              <a:schemeClr val="bg2"/>
            </a:solidFill>
            <a:round/>
            <a:headEnd/>
            <a:tailEnd/>
          </a:ln>
          <a:effectLst/>
        </p:spPr>
        <p:txBody>
          <a:bodyPr wrap="none" lIns="35941" tIns="35941" rIns="35941" bIns="35941" anchor="ctr"/>
          <a:lstStyle/>
          <a:p>
            <a:pPr algn="ctr">
              <a:lnSpc>
                <a:spcPct val="90000"/>
              </a:lnSpc>
              <a:defRPr/>
            </a:pPr>
            <a:endParaRPr lang="ja-JP" altLang="en-US">
              <a:effectLst>
                <a:outerShdw blurRad="38100" dist="38100" dir="2700000" algn="tl">
                  <a:srgbClr val="C0C0C0"/>
                </a:outerShdw>
              </a:effectLst>
            </a:endParaRPr>
          </a:p>
        </p:txBody>
      </p:sp>
      <p:sp>
        <p:nvSpPr>
          <p:cNvPr id="38943" name="Text Box 98"/>
          <p:cNvSpPr txBox="1">
            <a:spLocks noChangeArrowheads="1"/>
          </p:cNvSpPr>
          <p:nvPr/>
        </p:nvSpPr>
        <p:spPr bwMode="gray">
          <a:xfrm>
            <a:off x="1904167" y="804423"/>
            <a:ext cx="5215018" cy="460382"/>
          </a:xfrm>
          <a:prstGeom prst="rect">
            <a:avLst/>
          </a:prstGeom>
          <a:noFill/>
          <a:ln w="28575">
            <a:noFill/>
            <a:miter lim="800000"/>
            <a:headEnd/>
            <a:tailEnd/>
          </a:ln>
        </p:spPr>
        <p:txBody>
          <a:bodyPr wrap="none" lIns="35941" tIns="35941" rIns="35941" bIns="35941">
            <a:spAutoFit/>
          </a:bodyPr>
          <a:lstStyle/>
          <a:p>
            <a:pPr algn="ctr">
              <a:lnSpc>
                <a:spcPct val="90000"/>
              </a:lnSpc>
            </a:pPr>
            <a:r>
              <a:rPr lang="ko-KR" altLang="en-US" sz="2800" dirty="0">
                <a:solidFill>
                  <a:srgbClr val="FF0066"/>
                </a:solidFill>
                <a:latin typeface="HGS創英角ｺﾞｼｯｸUB" pitchFamily="50" charset="-128"/>
                <a:ea typeface="HGS創英角ｺﾞｼｯｸUB" pitchFamily="50" charset="-128"/>
              </a:rPr>
              <a:t>사원이 일하기 </a:t>
            </a:r>
            <a:r>
              <a:rPr lang="ko-KR" altLang="en-US" sz="2800" dirty="0" smtClean="0">
                <a:solidFill>
                  <a:srgbClr val="FF0066"/>
                </a:solidFill>
                <a:latin typeface="HGS創英角ｺﾞｼｯｸUB" pitchFamily="50" charset="-128"/>
                <a:ea typeface="HGS創英角ｺﾞｼｯｸUB" pitchFamily="50" charset="-128"/>
              </a:rPr>
              <a:t>편</a:t>
            </a:r>
            <a:r>
              <a:rPr lang="ko-KR" altLang="en-US" sz="2800" dirty="0">
                <a:solidFill>
                  <a:srgbClr val="FF0066"/>
                </a:solidFill>
                <a:latin typeface="HGS創英角ｺﾞｼｯｸUB" pitchFamily="50" charset="-128"/>
                <a:ea typeface="HGS創英角ｺﾞｼｯｸUB" pitchFamily="50" charset="-128"/>
              </a:rPr>
              <a:t>한</a:t>
            </a:r>
            <a:r>
              <a:rPr lang="ko-KR" altLang="en-US" sz="2800" dirty="0" smtClean="0">
                <a:solidFill>
                  <a:srgbClr val="FF0066"/>
                </a:solidFill>
                <a:latin typeface="HGS創英角ｺﾞｼｯｸUB" pitchFamily="50" charset="-128"/>
                <a:ea typeface="HGS創英角ｺﾞｼｯｸUB" pitchFamily="50" charset="-128"/>
              </a:rPr>
              <a:t> </a:t>
            </a:r>
            <a:r>
              <a:rPr lang="ko-KR" altLang="en-US" sz="2800" dirty="0">
                <a:solidFill>
                  <a:srgbClr val="FF0066"/>
                </a:solidFill>
                <a:latin typeface="HGS創英角ｺﾞｼｯｸUB" pitchFamily="50" charset="-128"/>
                <a:ea typeface="HGS創英角ｺﾞｼｯｸUB" pitchFamily="50" charset="-128"/>
              </a:rPr>
              <a:t>환경을 </a:t>
            </a:r>
            <a:r>
              <a:rPr lang="ko-KR" altLang="en-US" sz="2800" dirty="0" smtClean="0">
                <a:solidFill>
                  <a:srgbClr val="FF0066"/>
                </a:solidFill>
                <a:latin typeface="HGS創英角ｺﾞｼｯｸUB" pitchFamily="50" charset="-128"/>
                <a:ea typeface="HGS創英角ｺﾞｼｯｸUB" pitchFamily="50" charset="-128"/>
              </a:rPr>
              <a:t>지</a:t>
            </a:r>
            <a:r>
              <a:rPr lang="ko-KR" altLang="en-US" sz="2800" dirty="0">
                <a:solidFill>
                  <a:srgbClr val="FF0066"/>
                </a:solidFill>
                <a:latin typeface="HGS創英角ｺﾞｼｯｸUB" pitchFamily="50" charset="-128"/>
                <a:ea typeface="HGS創英角ｺﾞｼｯｸUB" pitchFamily="50" charset="-128"/>
              </a:rPr>
              <a:t>원</a:t>
            </a:r>
            <a:endParaRPr lang="ja-JP" altLang="en-US" sz="2800" dirty="0">
              <a:solidFill>
                <a:srgbClr val="1E1E1E"/>
              </a:solidFill>
              <a:latin typeface="HGS創英角ｺﾞｼｯｸUB" pitchFamily="50" charset="-128"/>
              <a:ea typeface="HGS創英角ｺﾞｼｯｸUB" pitchFamily="50" charset="-128"/>
            </a:endParaRPr>
          </a:p>
        </p:txBody>
      </p:sp>
      <p:sp>
        <p:nvSpPr>
          <p:cNvPr id="121884" name="Line 28"/>
          <p:cNvSpPr>
            <a:spLocks noChangeShapeType="1"/>
          </p:cNvSpPr>
          <p:nvPr/>
        </p:nvSpPr>
        <p:spPr bwMode="gray">
          <a:xfrm>
            <a:off x="455613" y="5819775"/>
            <a:ext cx="8469312" cy="9525"/>
          </a:xfrm>
          <a:prstGeom prst="line">
            <a:avLst/>
          </a:prstGeom>
          <a:noFill/>
          <a:ln w="28575">
            <a:solidFill>
              <a:srgbClr val="969696"/>
            </a:solidFill>
            <a:round/>
            <a:headEnd/>
            <a:tailEnd/>
          </a:ln>
          <a:effectLst/>
        </p:spPr>
        <p:txBody>
          <a:bodyPr lIns="35941" tIns="35941" rIns="35941" bIns="35941"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27681" name="AutoShape 29"/>
          <p:cNvSpPr>
            <a:spLocks noChangeArrowheads="1"/>
          </p:cNvSpPr>
          <p:nvPr/>
        </p:nvSpPr>
        <p:spPr bwMode="gray">
          <a:xfrm>
            <a:off x="455613" y="5896635"/>
            <a:ext cx="1514475" cy="285750"/>
          </a:xfrm>
          <a:prstGeom prst="roundRect">
            <a:avLst>
              <a:gd name="adj" fmla="val 16667"/>
            </a:avLst>
          </a:prstGeom>
          <a:solidFill>
            <a:srgbClr val="EAEAEA"/>
          </a:solidFill>
          <a:ln w="28575">
            <a:solidFill>
              <a:srgbClr val="969696"/>
            </a:solidFill>
            <a:round/>
            <a:headEnd/>
            <a:tailEnd/>
          </a:ln>
          <a:effectLst>
            <a:outerShdw blurRad="63500" dist="38099" dir="2700000" algn="ctr" rotWithShape="0">
              <a:srgbClr val="000000">
                <a:alpha val="74998"/>
              </a:srgbClr>
            </a:outerShdw>
          </a:effectLst>
        </p:spPr>
        <p:txBody>
          <a:bodyPr wrap="none" lIns="35941" tIns="35941" rIns="35941" bIns="35941" anchor="ctr"/>
          <a:lstStyle/>
          <a:p>
            <a:pPr algn="ctr">
              <a:lnSpc>
                <a:spcPct val="90000"/>
              </a:lnSpc>
              <a:defRPr/>
            </a:pPr>
            <a:r>
              <a:rPr lang="ko-KR" altLang="en-US" sz="1600" b="1" dirty="0">
                <a:solidFill>
                  <a:srgbClr val="333333"/>
                </a:solidFill>
                <a:latin typeface="ＭＳ Ｐゴシック" charset="0"/>
                <a:ea typeface="ＭＳ Ｐゴシック" charset="0"/>
              </a:rPr>
              <a:t>결혼휴가</a:t>
            </a:r>
            <a:endParaRPr lang="ja-JP" altLang="en-US" sz="1600" b="1" dirty="0">
              <a:solidFill>
                <a:srgbClr val="333333"/>
              </a:solidFill>
              <a:latin typeface="ＭＳ Ｐゴシック" charset="0"/>
              <a:ea typeface="ＭＳ Ｐゴシック" charset="0"/>
            </a:endParaRPr>
          </a:p>
        </p:txBody>
      </p:sp>
      <p:sp>
        <p:nvSpPr>
          <p:cNvPr id="27682" name="AutoShape 30"/>
          <p:cNvSpPr>
            <a:spLocks noChangeArrowheads="1"/>
          </p:cNvSpPr>
          <p:nvPr/>
        </p:nvSpPr>
        <p:spPr bwMode="gray">
          <a:xfrm>
            <a:off x="2093913" y="5896635"/>
            <a:ext cx="1704975" cy="285750"/>
          </a:xfrm>
          <a:prstGeom prst="roundRect">
            <a:avLst>
              <a:gd name="adj" fmla="val 16667"/>
            </a:avLst>
          </a:prstGeom>
          <a:solidFill>
            <a:srgbClr val="EAEAEA"/>
          </a:solidFill>
          <a:ln w="28575">
            <a:solidFill>
              <a:srgbClr val="969696"/>
            </a:solidFill>
            <a:round/>
            <a:headEnd/>
            <a:tailEnd/>
          </a:ln>
          <a:effectLst>
            <a:outerShdw blurRad="63500" dist="38099" dir="2700000" algn="ctr" rotWithShape="0">
              <a:srgbClr val="000000">
                <a:alpha val="74998"/>
              </a:srgbClr>
            </a:outerShdw>
          </a:effectLst>
        </p:spPr>
        <p:txBody>
          <a:bodyPr wrap="none" lIns="35941" tIns="35941" rIns="35941" bIns="35941" anchor="ctr"/>
          <a:lstStyle/>
          <a:p>
            <a:pPr algn="ctr">
              <a:lnSpc>
                <a:spcPct val="90000"/>
              </a:lnSpc>
              <a:defRPr/>
            </a:pPr>
            <a:r>
              <a:rPr lang="ko-KR" altLang="en-US" sz="1600" b="1">
                <a:solidFill>
                  <a:srgbClr val="333333"/>
                </a:solidFill>
                <a:latin typeface="ＭＳ Ｐゴシック" charset="0"/>
                <a:ea typeface="ＭＳ Ｐゴシック" charset="0"/>
              </a:rPr>
              <a:t>배우자출산휴가</a:t>
            </a:r>
            <a:endParaRPr lang="ja-JP" altLang="en-US" sz="1600" b="1">
              <a:solidFill>
                <a:srgbClr val="333333"/>
              </a:solidFill>
              <a:latin typeface="ＭＳ Ｐゴシック" charset="0"/>
              <a:ea typeface="ＭＳ Ｐゴシック" charset="0"/>
            </a:endParaRPr>
          </a:p>
        </p:txBody>
      </p:sp>
      <p:sp>
        <p:nvSpPr>
          <p:cNvPr id="27683" name="AutoShape 31"/>
          <p:cNvSpPr>
            <a:spLocks noChangeArrowheads="1"/>
          </p:cNvSpPr>
          <p:nvPr/>
        </p:nvSpPr>
        <p:spPr bwMode="gray">
          <a:xfrm>
            <a:off x="3894138" y="5896635"/>
            <a:ext cx="1638300" cy="285750"/>
          </a:xfrm>
          <a:prstGeom prst="roundRect">
            <a:avLst>
              <a:gd name="adj" fmla="val 16667"/>
            </a:avLst>
          </a:prstGeom>
          <a:solidFill>
            <a:srgbClr val="EAEAEA"/>
          </a:solidFill>
          <a:ln w="28575">
            <a:solidFill>
              <a:srgbClr val="969696"/>
            </a:solidFill>
            <a:round/>
            <a:headEnd/>
            <a:tailEnd/>
          </a:ln>
          <a:effectLst>
            <a:outerShdw blurRad="63500" dist="38099" dir="2700000" algn="ctr" rotWithShape="0">
              <a:srgbClr val="000000">
                <a:alpha val="74998"/>
              </a:srgbClr>
            </a:outerShdw>
          </a:effectLst>
        </p:spPr>
        <p:txBody>
          <a:bodyPr wrap="none" lIns="35941" tIns="35941" rIns="35941" bIns="35941" anchor="ctr"/>
          <a:lstStyle/>
          <a:p>
            <a:pPr algn="ctr">
              <a:lnSpc>
                <a:spcPct val="90000"/>
              </a:lnSpc>
              <a:defRPr/>
            </a:pPr>
            <a:r>
              <a:rPr kumimoji="0" lang="en-US" altLang="ko-KR" sz="1600" dirty="0">
                <a:solidFill>
                  <a:srgbClr val="FF0000"/>
                </a:solidFill>
                <a:latin typeface="HGP創英角ｺﾞｼｯｸUB" charset="0"/>
                <a:ea typeface="ＭＳ Ｐゴシック" charset="0"/>
              </a:rPr>
              <a:t>Refresh</a:t>
            </a:r>
            <a:r>
              <a:rPr kumimoji="0" lang="en-US" altLang="ko-KR" sz="1600" dirty="0">
                <a:solidFill>
                  <a:srgbClr val="000000"/>
                </a:solidFill>
                <a:latin typeface="HGP創英角ｺﾞｼｯｸUB" charset="0"/>
                <a:ea typeface="ＭＳ Ｐゴシック" charset="0"/>
              </a:rPr>
              <a:t> </a:t>
            </a:r>
            <a:r>
              <a:rPr lang="ja-JP" altLang="en-US" sz="1600" b="1" dirty="0">
                <a:solidFill>
                  <a:srgbClr val="FF0066"/>
                </a:solidFill>
                <a:latin typeface="ＭＳ Ｐゴシック" charset="0"/>
                <a:ea typeface="ＭＳ Ｐゴシック" charset="0"/>
              </a:rPr>
              <a:t>９</a:t>
            </a:r>
            <a:r>
              <a:rPr lang="ko-KR" altLang="en-US" sz="1600" b="1" dirty="0">
                <a:solidFill>
                  <a:srgbClr val="FF0066"/>
                </a:solidFill>
                <a:latin typeface="ＭＳ Ｐゴシック" charset="0"/>
                <a:ea typeface="ＭＳ Ｐゴシック" charset="0"/>
              </a:rPr>
              <a:t>연휴</a:t>
            </a:r>
            <a:endParaRPr lang="ja-JP" altLang="en-US" sz="1600" b="1" dirty="0">
              <a:solidFill>
                <a:srgbClr val="FF0066"/>
              </a:solidFill>
              <a:latin typeface="ＭＳ Ｐゴシック" charset="0"/>
              <a:ea typeface="ＭＳ Ｐゴシック" charset="0"/>
            </a:endParaRPr>
          </a:p>
        </p:txBody>
      </p:sp>
      <p:sp>
        <p:nvSpPr>
          <p:cNvPr id="27684" name="AutoShape 32"/>
          <p:cNvSpPr>
            <a:spLocks noChangeArrowheads="1"/>
          </p:cNvSpPr>
          <p:nvPr/>
        </p:nvSpPr>
        <p:spPr bwMode="gray">
          <a:xfrm>
            <a:off x="5665788" y="5896635"/>
            <a:ext cx="1485900" cy="285750"/>
          </a:xfrm>
          <a:prstGeom prst="roundRect">
            <a:avLst>
              <a:gd name="adj" fmla="val 16667"/>
            </a:avLst>
          </a:prstGeom>
          <a:solidFill>
            <a:srgbClr val="EAEAEA"/>
          </a:solidFill>
          <a:ln w="28575">
            <a:solidFill>
              <a:srgbClr val="969696"/>
            </a:solidFill>
            <a:round/>
            <a:headEnd/>
            <a:tailEnd/>
          </a:ln>
          <a:effectLst>
            <a:outerShdw blurRad="63500" dist="38099" dir="2700000" algn="ctr" rotWithShape="0">
              <a:srgbClr val="000000">
                <a:alpha val="74998"/>
              </a:srgbClr>
            </a:outerShdw>
          </a:effectLst>
        </p:spPr>
        <p:txBody>
          <a:bodyPr wrap="none" lIns="35941" tIns="35941" rIns="35941" bIns="35941" anchor="ctr"/>
          <a:lstStyle/>
          <a:p>
            <a:pPr algn="ctr">
              <a:lnSpc>
                <a:spcPct val="90000"/>
              </a:lnSpc>
              <a:defRPr/>
            </a:pPr>
            <a:r>
              <a:rPr lang="ko-KR" altLang="en-US" sz="1600" b="1">
                <a:solidFill>
                  <a:srgbClr val="333333"/>
                </a:solidFill>
                <a:latin typeface="ＭＳ Ｐゴシック" charset="0"/>
                <a:ea typeface="ＭＳ Ｐゴシック" charset="0"/>
              </a:rPr>
              <a:t>반일연휴</a:t>
            </a:r>
            <a:endParaRPr lang="ja-JP" altLang="en-US" sz="1600" b="1">
              <a:solidFill>
                <a:srgbClr val="333333"/>
              </a:solidFill>
              <a:latin typeface="ＭＳ Ｐゴシック" charset="0"/>
              <a:ea typeface="ＭＳ Ｐゴシック" charset="0"/>
            </a:endParaRPr>
          </a:p>
        </p:txBody>
      </p:sp>
      <p:sp>
        <p:nvSpPr>
          <p:cNvPr id="27685" name="AutoShape 33"/>
          <p:cNvSpPr>
            <a:spLocks noChangeArrowheads="1"/>
          </p:cNvSpPr>
          <p:nvPr/>
        </p:nvSpPr>
        <p:spPr bwMode="gray">
          <a:xfrm>
            <a:off x="7286625" y="5896635"/>
            <a:ext cx="1704975" cy="285750"/>
          </a:xfrm>
          <a:prstGeom prst="roundRect">
            <a:avLst>
              <a:gd name="adj" fmla="val 16667"/>
            </a:avLst>
          </a:prstGeom>
          <a:solidFill>
            <a:srgbClr val="EAEAEA"/>
          </a:solidFill>
          <a:ln w="28575">
            <a:solidFill>
              <a:srgbClr val="969696"/>
            </a:solidFill>
            <a:round/>
            <a:headEnd/>
            <a:tailEnd/>
          </a:ln>
          <a:effectLst>
            <a:outerShdw blurRad="63500" dist="38099" dir="2700000" algn="ctr" rotWithShape="0">
              <a:srgbClr val="000000">
                <a:alpha val="74998"/>
              </a:srgbClr>
            </a:outerShdw>
          </a:effectLst>
        </p:spPr>
        <p:txBody>
          <a:bodyPr wrap="none" lIns="35941" tIns="35941" rIns="35941" bIns="35941" anchor="ctr"/>
          <a:lstStyle/>
          <a:p>
            <a:pPr algn="ctr">
              <a:lnSpc>
                <a:spcPct val="90000"/>
              </a:lnSpc>
              <a:defRPr/>
            </a:pPr>
            <a:r>
              <a:rPr lang="ko-KR" altLang="en-US" sz="1600" b="1">
                <a:solidFill>
                  <a:srgbClr val="333333"/>
                </a:solidFill>
                <a:latin typeface="ＭＳ Ｐゴシック" charset="0"/>
                <a:ea typeface="ＭＳ Ｐゴシック" charset="0"/>
              </a:rPr>
              <a:t>간병휴가</a:t>
            </a:r>
            <a:endParaRPr lang="ja-JP" altLang="en-US" sz="1600" b="1">
              <a:solidFill>
                <a:srgbClr val="333333"/>
              </a:solidFill>
              <a:latin typeface="ＭＳ Ｐゴシック" charset="0"/>
              <a:ea typeface="ＭＳ Ｐゴシック" charset="0"/>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
          <p:cNvSpPr>
            <a:spLocks noChangeArrowheads="1"/>
          </p:cNvSpPr>
          <p:nvPr/>
        </p:nvSpPr>
        <p:spPr bwMode="auto">
          <a:xfrm>
            <a:off x="376238" y="2206625"/>
            <a:ext cx="3848100" cy="1425575"/>
          </a:xfrm>
          <a:prstGeom prst="rect">
            <a:avLst/>
          </a:prstGeom>
          <a:solidFill>
            <a:schemeClr val="bg2"/>
          </a:solidFill>
          <a:ln w="38100">
            <a:solidFill>
              <a:schemeClr val="bg2"/>
            </a:solidFill>
            <a:miter lim="800000"/>
            <a:headEnd/>
            <a:tailEnd/>
          </a:ln>
        </p:spPr>
        <p:txBody>
          <a:bodyPr wrap="none" anchor="ctr"/>
          <a:lstStyle/>
          <a:p>
            <a:pPr algn="ctr">
              <a:defRPr/>
            </a:pPr>
            <a:r>
              <a:rPr lang="ko-KR" altLang="en-US" sz="4800" b="1">
                <a:solidFill>
                  <a:schemeClr val="bg1"/>
                </a:solidFill>
                <a:latin typeface="+mn-ea"/>
                <a:ea typeface="+mn-ea"/>
              </a:rPr>
              <a:t>채용정보</a:t>
            </a:r>
            <a:endParaRPr lang="en-US" altLang="ja-JP" sz="4800" b="1">
              <a:solidFill>
                <a:schemeClr val="bg1"/>
              </a:solidFill>
              <a:latin typeface="+mn-ea"/>
              <a:ea typeface="+mn-ea"/>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52400" y="95250"/>
            <a:ext cx="6910388" cy="523875"/>
          </a:xfrm>
          <a:prstGeom prst="rect">
            <a:avLst/>
          </a:prstGeom>
          <a:noFill/>
          <a:ln w="6350">
            <a:noFill/>
            <a:miter lim="800000"/>
            <a:headEnd/>
            <a:tailEnd/>
          </a:ln>
          <a:effectLst/>
        </p:spPr>
        <p:txBody>
          <a:bodyPr>
            <a:spAutoFit/>
          </a:bodyPr>
          <a:lstStyle/>
          <a:p>
            <a:pPr>
              <a:defRPr/>
            </a:pPr>
            <a:r>
              <a:rPr lang="ko-KR" altLang="en-US" sz="2800" b="1" dirty="0">
                <a:solidFill>
                  <a:schemeClr val="tx1"/>
                </a:solidFill>
                <a:effectLst>
                  <a:outerShdw blurRad="38100" dist="38100" dir="2700000" algn="tl">
                    <a:srgbClr val="C0C0C0"/>
                  </a:outerShdw>
                </a:effectLst>
                <a:latin typeface="+mn-ea"/>
                <a:ea typeface="+mn-ea"/>
              </a:rPr>
              <a:t>지원자격</a:t>
            </a:r>
            <a:endParaRPr lang="ja-JP" altLang="en-US" sz="2800" b="1" dirty="0">
              <a:solidFill>
                <a:schemeClr val="tx1"/>
              </a:solidFill>
              <a:effectLst>
                <a:outerShdw blurRad="38100" dist="38100" dir="2700000" algn="tl">
                  <a:srgbClr val="C0C0C0"/>
                </a:outerShdw>
              </a:effectLst>
              <a:latin typeface="+mn-ea"/>
              <a:ea typeface="+mn-ea"/>
            </a:endParaRPr>
          </a:p>
        </p:txBody>
      </p:sp>
      <p:graphicFrame>
        <p:nvGraphicFramePr>
          <p:cNvPr id="4" name="表 6"/>
          <p:cNvGraphicFramePr>
            <a:graphicFrameLocks noGrp="1"/>
          </p:cNvGraphicFramePr>
          <p:nvPr>
            <p:extLst>
              <p:ext uri="{D42A27DB-BD31-4B8C-83A1-F6EECF244321}">
                <p14:modId xmlns:p14="http://schemas.microsoft.com/office/powerpoint/2010/main" val="2117364315"/>
              </p:ext>
            </p:extLst>
          </p:nvPr>
        </p:nvGraphicFramePr>
        <p:xfrm>
          <a:off x="336333" y="714705"/>
          <a:ext cx="8186410" cy="5522037"/>
        </p:xfrm>
        <a:graphic>
          <a:graphicData uri="http://schemas.openxmlformats.org/drawingml/2006/table">
            <a:tbl>
              <a:tblPr/>
              <a:tblGrid>
                <a:gridCol w="1505209"/>
                <a:gridCol w="6681201"/>
              </a:tblGrid>
              <a:tr h="1857622">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00"/>
                          </a:solidFill>
                          <a:effectLst/>
                          <a:latin typeface="HGP創英角ｺﾞｼｯｸUB" pitchFamily="50" charset="-128"/>
                          <a:ea typeface="ＭＳ Ｐゴシック" pitchFamily="50" charset="-128"/>
                        </a:rPr>
                        <a:t>모집직종</a:t>
                      </a:r>
                    </a:p>
                  </a:txBody>
                  <a:tcPr marL="6980" marR="6980" marT="6980"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 영업、</a:t>
                      </a:r>
                      <a:r>
                        <a:rPr kumimoji="0" lang="en-US" altLang="ja-JP"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SE</a:t>
                      </a:r>
                      <a:r>
                        <a:rPr kumimoji="0" lang="ja-JP" altLang="en-US" sz="1400" b="0" i="0" u="none" strike="noStrike" cap="none" normalizeH="0" baseline="0" dirty="0" err="1" smtClean="0">
                          <a:ln>
                            <a:noFill/>
                          </a:ln>
                          <a:solidFill>
                            <a:srgbClr val="000000"/>
                          </a:solidFill>
                          <a:effectLst/>
                          <a:latin typeface="HGP創英角ｺﾞｼｯｸUB" pitchFamily="50" charset="-128"/>
                          <a:ea typeface="ＭＳ Ｐゴシック" pitchFamily="50" charset="-128"/>
                        </a:rPr>
                        <a:t>、</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연구개발 </a:t>
                      </a:r>
                      <a:r>
                        <a:rPr kumimoji="0" lang="en-US" altLang="ja-JP"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 </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모집인원 </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１～２명</a:t>
                      </a:r>
                      <a:endParaRPr kumimoji="0" lang="en-US" altLang="ja-JP"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
                      </a:r>
                      <a:b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b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 ○ 영업 ： </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솔루션 </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제안 영업 （</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기업 영업</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a:t>
                      </a:r>
                      <a:b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b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 ○ </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시스템엔지니어</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a:t>
                      </a:r>
                      <a:r>
                        <a:rPr kumimoji="0" lang="en-US" altLang="ja-JP"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SE</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 ： </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시스템의 기획</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설계</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개발</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 </a:t>
                      </a:r>
                      <a:r>
                        <a:rPr kumimoji="0" lang="en-US" altLang="ja-JP"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고객기업의 경영전략을 지원</a:t>
                      </a:r>
                      <a:endParaRPr kumimoji="0" lang="en-US" altLang="ja-JP"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　                                        </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최첨단 시스템의 기획</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설계</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개발을 하게 됩니다</a:t>
                      </a:r>
                      <a:r>
                        <a:rPr kumimoji="0" lang="en-US" altLang="ko-KR"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a:t>
                      </a:r>
                    </a:p>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　                                        （</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프로그래머나 브릿지</a:t>
                      </a:r>
                      <a:r>
                        <a:rPr kumimoji="0" lang="en-US" altLang="ja-JP"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SE </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는 아닙니다</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a:t>
                      </a:r>
                      <a:b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b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 ○ 연구개발 ： </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최첨단 </a:t>
                      </a:r>
                      <a:r>
                        <a:rPr kumimoji="0" lang="en-US" altLang="ko-KR"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IT </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기술의 연구</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・검</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증</a:t>
                      </a:r>
                      <a:r>
                        <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 </a:t>
                      </a:r>
                      <a:r>
                        <a:rPr kumimoji="0" lang="ko-KR"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및 실제 프로젝트로의 적용</a:t>
                      </a:r>
                      <a:endPar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endParaRPr>
                    </a:p>
                  </a:txBody>
                  <a:tcPr marL="6980" marR="6980" marT="6980" marB="0"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1189125">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altLang="ko-KR"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endParaRPr>
                    </a:p>
                    <a:p>
                      <a:pPr marL="0" marR="0" lvl="0" indent="0" algn="l" defTabSz="457200" rtl="0" eaLnBrk="1" fontAlgn="t" latinLnBrk="0"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000000"/>
                          </a:solidFill>
                          <a:effectLst/>
                          <a:latin typeface="HGP創英角ｺﾞｼｯｸUB" pitchFamily="50" charset="-128"/>
                          <a:ea typeface="ＭＳ Ｐゴシック" pitchFamily="50" charset="-128"/>
                        </a:rPr>
                        <a:t>지원자격</a:t>
                      </a:r>
                      <a:r>
                        <a:rPr kumimoji="0" lang="ja-JP" altLang="en-US" sz="1400" b="1" i="0" u="none" strike="noStrike" cap="none" normalizeH="0" baseline="0" dirty="0" smtClean="0">
                          <a:ln>
                            <a:noFill/>
                          </a:ln>
                          <a:solidFill>
                            <a:srgbClr val="000000"/>
                          </a:solidFill>
                          <a:effectLst/>
                          <a:latin typeface="HGP創英角ｺﾞｼｯｸUB" pitchFamily="50" charset="-128"/>
                          <a:ea typeface="ＭＳ Ｐゴシック" pitchFamily="50" charset="-128"/>
                        </a:rPr>
                        <a:t/>
                      </a:r>
                      <a:br>
                        <a:rPr kumimoji="0" lang="ja-JP" altLang="en-US" sz="1400" b="1" i="0" u="none" strike="noStrike" cap="none" normalizeH="0" baseline="0" dirty="0" smtClean="0">
                          <a:ln>
                            <a:noFill/>
                          </a:ln>
                          <a:solidFill>
                            <a:srgbClr val="000000"/>
                          </a:solidFill>
                          <a:effectLst/>
                          <a:latin typeface="HGP創英角ｺﾞｼｯｸUB" pitchFamily="50" charset="-128"/>
                          <a:ea typeface="ＭＳ Ｐゴシック" pitchFamily="50" charset="-128"/>
                        </a:rPr>
                      </a:br>
                      <a:r>
                        <a:rPr kumimoji="0" lang="ja-JP" altLang="en-US" sz="1400" b="1" i="0" u="none" strike="noStrike" cap="none" normalizeH="0" baseline="0" dirty="0" smtClean="0">
                          <a:ln>
                            <a:noFill/>
                          </a:ln>
                          <a:solidFill>
                            <a:srgbClr val="000000"/>
                          </a:solidFill>
                          <a:effectLst/>
                          <a:latin typeface="HGP創英角ｺﾞｼｯｸUB" pitchFamily="50" charset="-128"/>
                          <a:ea typeface="ＭＳ Ｐゴシック" pitchFamily="50" charset="-128"/>
                        </a:rPr>
                        <a:t>＜영업＞</a:t>
                      </a:r>
                      <a:endParaRPr kumimoji="0" lang="en-US" altLang="ja-JP" sz="1400" b="1" i="0" u="none" strike="noStrike" cap="none" normalizeH="0" baseline="0" dirty="0" smtClean="0">
                        <a:ln>
                          <a:noFill/>
                        </a:ln>
                        <a:solidFill>
                          <a:srgbClr val="000000"/>
                        </a:solidFill>
                        <a:effectLst/>
                        <a:latin typeface="HGP創英角ｺﾞｼｯｸUB" pitchFamily="50" charset="-128"/>
                        <a:ea typeface="ＭＳ Ｐゴシック" pitchFamily="50" charset="-128"/>
                      </a:endParaRPr>
                    </a:p>
                    <a:p>
                      <a:pPr marL="0" marR="0" lvl="0" indent="0" algn="l" defTabSz="457200" rtl="0" eaLnBrk="1" fontAlgn="t" latinLnBrk="0"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endParaRPr>
                    </a:p>
                  </a:txBody>
                  <a:tcPr marL="6980" marR="6980" marT="6980"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400" b="1" i="0" u="sng" strike="noStrike" cap="none" normalizeH="0" baseline="0" smtClean="0">
                          <a:ln>
                            <a:noFill/>
                          </a:ln>
                          <a:solidFill>
                            <a:srgbClr val="000000"/>
                          </a:solidFill>
                          <a:effectLst/>
                          <a:latin typeface="ＭＳ Ｐゴシック" pitchFamily="50" charset="-128"/>
                          <a:ea typeface="ＭＳ Ｐゴシック" pitchFamily="50" charset="-128"/>
                        </a:rPr>
                        <a:t>학과</a:t>
                      </a:r>
                      <a:r>
                        <a:rPr kumimoji="0" lang="ko-KR" altLang="en-US" sz="1400" b="1" i="0" u="sng" strike="noStrike" cap="none" normalizeH="0" baseline="0" smtClean="0">
                          <a:ln>
                            <a:noFill/>
                          </a:ln>
                          <a:solidFill>
                            <a:srgbClr val="000000"/>
                          </a:solidFill>
                          <a:effectLst/>
                          <a:latin typeface="ＭＳ Ｐゴシック" pitchFamily="50" charset="-128"/>
                          <a:ea typeface="ＭＳ Ｐゴシック" pitchFamily="50" charset="-128"/>
                        </a:rPr>
                        <a:t>불</a:t>
                      </a:r>
                      <a:r>
                        <a:rPr kumimoji="0" lang="ja-JP" altLang="en-US" sz="1400" b="1" i="0" u="sng" strike="noStrike" cap="none" normalizeH="0" baseline="0" smtClean="0">
                          <a:ln>
                            <a:noFill/>
                          </a:ln>
                          <a:solidFill>
                            <a:srgbClr val="000000"/>
                          </a:solidFill>
                          <a:effectLst/>
                          <a:latin typeface="ＭＳ Ｐゴシック" pitchFamily="50" charset="-128"/>
                          <a:ea typeface="ＭＳ Ｐゴシック" pitchFamily="50" charset="-128"/>
                        </a:rPr>
                        <a:t>문</a:t>
                      </a: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
                      </a:r>
                      <a:b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b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 ・ </a:t>
                      </a:r>
                      <a:r>
                        <a:rPr kumimoji="0" lang="en-US" altLang="ja-JP" sz="1400" b="0" i="0" u="none" strike="noStrike" cap="none" normalizeH="0" baseline="0" smtClean="0">
                          <a:ln>
                            <a:noFill/>
                          </a:ln>
                          <a:solidFill>
                            <a:srgbClr val="000000"/>
                          </a:solidFill>
                          <a:effectLst/>
                          <a:latin typeface="ＭＳ Ｐゴシック" pitchFamily="50" charset="-128"/>
                          <a:ea typeface="ＭＳ Ｐゴシック" pitchFamily="50" charset="-128"/>
                        </a:rPr>
                        <a:t>4</a:t>
                      </a: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년제대학 </a:t>
                      </a:r>
                      <a:r>
                        <a:rPr kumimoji="0" lang="ko-KR"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또는 </a:t>
                      </a: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대학원</a:t>
                      </a:r>
                      <a:r>
                        <a:rPr kumimoji="0" lang="ko-KR"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을 </a:t>
                      </a: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졸업・수료 </a:t>
                      </a:r>
                      <a:r>
                        <a:rPr kumimoji="0" lang="ko-KR"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예정인 자</a:t>
                      </a:r>
                      <a:endParaRPr kumimoji="0" lang="en-US" altLang="ko-KR" sz="14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 ・ 일본어능력시험</a:t>
                      </a:r>
                      <a:r>
                        <a:rPr kumimoji="0" lang="en-US" altLang="ja-JP" sz="1400" b="0" i="0" u="none" strike="noStrike" cap="none" normalizeH="0" baseline="0" smtClean="0">
                          <a:ln>
                            <a:noFill/>
                          </a:ln>
                          <a:solidFill>
                            <a:srgbClr val="000000"/>
                          </a:solidFill>
                          <a:effectLst/>
                          <a:latin typeface="ＭＳ Ｐゴシック" pitchFamily="50" charset="-128"/>
                          <a:ea typeface="ＭＳ Ｐゴシック" pitchFamily="50" charset="-128"/>
                        </a:rPr>
                        <a:t>(JLPT)1</a:t>
                      </a: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급 보유 </a:t>
                      </a:r>
                      <a:r>
                        <a:rPr kumimoji="0" lang="ko-KR"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및 </a:t>
                      </a: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일본어구두능력시험（</a:t>
                      </a:r>
                      <a:r>
                        <a:rPr kumimoji="0" lang="en-US" altLang="ja-JP" sz="1400" b="0" i="0" u="none" strike="noStrike" cap="none" normalizeH="0" baseline="0" smtClean="0">
                          <a:ln>
                            <a:noFill/>
                          </a:ln>
                          <a:solidFill>
                            <a:srgbClr val="000000"/>
                          </a:solidFill>
                          <a:effectLst/>
                          <a:latin typeface="ＭＳ Ｐゴシック" pitchFamily="50" charset="-128"/>
                          <a:ea typeface="ＭＳ Ｐゴシック" pitchFamily="50" charset="-128"/>
                        </a:rPr>
                        <a:t>ACTFL-OPI</a:t>
                      </a: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0" lang="ko-KR"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상급의 중</a:t>
                      </a: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a:t>
                      </a:r>
                      <a:r>
                        <a:rPr kumimoji="0" lang="en-US" altLang="ja-JP" sz="1400" b="0" i="0" u="none" strike="noStrike" cap="none" normalizeH="0" baseline="0" smtClean="0">
                          <a:ln>
                            <a:noFill/>
                          </a:ln>
                          <a:solidFill>
                            <a:srgbClr val="000000"/>
                          </a:solidFill>
                          <a:effectLst/>
                          <a:latin typeface="ＭＳ Ｐゴシック" pitchFamily="50" charset="-128"/>
                          <a:ea typeface="ＭＳ Ｐゴシック" pitchFamily="50" charset="-128"/>
                        </a:rPr>
                        <a:t>4</a:t>
                      </a:r>
                      <a:r>
                        <a:rPr kumimoji="0" lang="ja-JP"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 </a:t>
                      </a:r>
                      <a:endParaRPr kumimoji="0" lang="en-US" altLang="ja-JP" sz="1400" b="0" i="0" u="none" strike="noStrike" cap="none" normalizeH="0" baseline="0" smtClean="0">
                        <a:ln>
                          <a:noFill/>
                        </a:ln>
                        <a:solidFill>
                          <a:srgbClr val="000000"/>
                        </a:solidFill>
                        <a:effectLst/>
                        <a:latin typeface="ＭＳ Ｐゴシック" pitchFamily="50" charset="-128"/>
                        <a:ea typeface="ＭＳ Ｐゴシック" pitchFamily="50" charset="-128"/>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000000"/>
                          </a:solidFill>
                          <a:effectLst/>
                          <a:latin typeface="ＭＳ Ｐゴシック" pitchFamily="50" charset="-128"/>
                          <a:ea typeface="ＭＳ Ｐゴシック" pitchFamily="50" charset="-128"/>
                        </a:rPr>
                        <a:t>   </a:t>
                      </a:r>
                      <a:r>
                        <a:rPr kumimoji="0" lang="ko-KR" altLang="en-US" sz="1400" b="0" i="0" u="none" strike="noStrike" cap="none" normalizeH="0" baseline="0" smtClean="0">
                          <a:ln>
                            <a:noFill/>
                          </a:ln>
                          <a:solidFill>
                            <a:srgbClr val="000000"/>
                          </a:solidFill>
                          <a:effectLst/>
                          <a:latin typeface="ＭＳ Ｐゴシック" pitchFamily="50" charset="-128"/>
                          <a:ea typeface="ＭＳ Ｐゴシック" pitchFamily="50" charset="-128"/>
                        </a:rPr>
                        <a:t>상당의 일본어 능력을 소유한 자 </a:t>
                      </a:r>
                      <a:endParaRPr kumimoji="0" lang="ja-JP" altLang="en-US" sz="1400" b="0" i="0" u="none" strike="noStrike" cap="none" normalizeH="0" baseline="0" smtClean="0">
                        <a:ln>
                          <a:noFill/>
                        </a:ln>
                        <a:solidFill>
                          <a:srgbClr val="000000"/>
                        </a:solidFill>
                        <a:effectLst/>
                        <a:latin typeface="HGP創英角ｺﾞｼｯｸUB" pitchFamily="50" charset="-128"/>
                        <a:ea typeface="ＭＳ Ｐゴシック" pitchFamily="50" charset="-128"/>
                      </a:endParaRPr>
                    </a:p>
                  </a:txBody>
                  <a:tcPr marL="6980" marR="6980" marT="6980" marB="0"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2475290">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rPr>
                        <a:t>       </a:t>
                      </a:r>
                      <a:r>
                        <a:rPr kumimoji="0" lang="ko-KR" altLang="en-US" sz="1400" b="1" i="0" u="none" strike="noStrike" cap="none" normalizeH="0" baseline="0" dirty="0" smtClean="0">
                          <a:ln>
                            <a:noFill/>
                          </a:ln>
                          <a:solidFill>
                            <a:srgbClr val="000000"/>
                          </a:solidFill>
                          <a:effectLst/>
                          <a:latin typeface="HGP創英角ｺﾞｼｯｸUB" pitchFamily="50" charset="-128"/>
                          <a:ea typeface="ＭＳ Ｐゴシック" pitchFamily="50" charset="-128"/>
                        </a:rPr>
                        <a:t>지원자격</a:t>
                      </a:r>
                      <a:r>
                        <a:rPr kumimoji="0" lang="ja-JP" altLang="en-US" sz="1400" b="1" i="0" u="none" strike="noStrike" cap="none" normalizeH="0" baseline="0" dirty="0" smtClean="0">
                          <a:ln>
                            <a:noFill/>
                          </a:ln>
                          <a:solidFill>
                            <a:srgbClr val="000000"/>
                          </a:solidFill>
                          <a:effectLst/>
                          <a:latin typeface="HGP創英角ｺﾞｼｯｸUB" pitchFamily="50" charset="-128"/>
                          <a:ea typeface="ＭＳ Ｐゴシック" pitchFamily="50" charset="-128"/>
                        </a:rPr>
                        <a:t/>
                      </a:r>
                      <a:br>
                        <a:rPr kumimoji="0" lang="ja-JP" altLang="en-US" sz="1400" b="1" i="0" u="none" strike="noStrike" cap="none" normalizeH="0" baseline="0" dirty="0" smtClean="0">
                          <a:ln>
                            <a:noFill/>
                          </a:ln>
                          <a:solidFill>
                            <a:srgbClr val="000000"/>
                          </a:solidFill>
                          <a:effectLst/>
                          <a:latin typeface="HGP創英角ｺﾞｼｯｸUB" pitchFamily="50" charset="-128"/>
                          <a:ea typeface="ＭＳ Ｐゴシック" pitchFamily="50" charset="-128"/>
                        </a:rPr>
                      </a:br>
                      <a:r>
                        <a:rPr kumimoji="0" lang="ja-JP" altLang="en-US" sz="1400" b="1" i="0" u="none" strike="noStrike" cap="none" normalizeH="0" baseline="0" dirty="0" smtClean="0">
                          <a:ln>
                            <a:noFill/>
                          </a:ln>
                          <a:solidFill>
                            <a:srgbClr val="000000"/>
                          </a:solidFill>
                          <a:effectLst/>
                          <a:latin typeface="HGP創英角ｺﾞｼｯｸUB" pitchFamily="50" charset="-128"/>
                          <a:ea typeface="ＭＳ Ｐゴシック" pitchFamily="50" charset="-128"/>
                        </a:rPr>
                        <a:t>  ＜</a:t>
                      </a:r>
                      <a:r>
                        <a:rPr kumimoji="0" lang="en-US" altLang="ja-JP" sz="1400" b="1" i="0" u="none" strike="noStrike" cap="none" normalizeH="0" baseline="0" dirty="0" smtClean="0">
                          <a:ln>
                            <a:noFill/>
                          </a:ln>
                          <a:solidFill>
                            <a:schemeClr val="tx1"/>
                          </a:solidFill>
                          <a:effectLst/>
                          <a:latin typeface="Times New Roman" pitchFamily="18" charset="0"/>
                          <a:ea typeface="ＭＳ Ｐゴシック" pitchFamily="50" charset="-128"/>
                        </a:rPr>
                        <a:t>SE</a:t>
                      </a:r>
                      <a:r>
                        <a:rPr kumimoji="0" lang="ja-JP" altLang="ja-JP" sz="1400" b="1" i="0" u="none" strike="noStrike" cap="none" normalizeH="0" baseline="0" dirty="0" smtClean="0">
                          <a:ln>
                            <a:noFill/>
                          </a:ln>
                          <a:solidFill>
                            <a:schemeClr val="tx1"/>
                          </a:solidFill>
                          <a:effectLst/>
                          <a:latin typeface="Times New Roman" pitchFamily="18" charset="0"/>
                          <a:ea typeface="ＭＳ Ｐゴシック" pitchFamily="50" charset="-128"/>
                        </a:rPr>
                        <a:t>・연구개발</a:t>
                      </a:r>
                      <a:r>
                        <a:rPr kumimoji="0" lang="ja-JP" altLang="en-US" sz="1400" b="1" i="0" u="none" strike="noStrike" cap="none" normalizeH="0" baseline="0" dirty="0" smtClean="0">
                          <a:ln>
                            <a:noFill/>
                          </a:ln>
                          <a:solidFill>
                            <a:srgbClr val="000000"/>
                          </a:solidFill>
                          <a:effectLst/>
                          <a:latin typeface="HGP創英角ｺﾞｼｯｸUB" pitchFamily="50" charset="-128"/>
                          <a:ea typeface="ＭＳ Ｐゴシック" pitchFamily="50" charset="-128"/>
                        </a:rPr>
                        <a:t>＞</a:t>
                      </a:r>
                    </a:p>
                  </a:txBody>
                  <a:tcPr marL="6980" marR="6980" marT="6980" marB="0"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400" b="1" i="0" u="sng" strike="noStrike" cap="none" normalizeH="0" baseline="0" dirty="0" smtClean="0">
                          <a:ln>
                            <a:noFill/>
                          </a:ln>
                          <a:solidFill>
                            <a:srgbClr val="000000"/>
                          </a:solidFill>
                          <a:effectLst/>
                          <a:latin typeface="ＭＳ Ｐゴシック" pitchFamily="50" charset="-128"/>
                          <a:ea typeface="ＭＳ Ｐゴシック" pitchFamily="50" charset="-128"/>
                        </a:rPr>
                        <a:t>정보계、전자계 </a:t>
                      </a:r>
                      <a:r>
                        <a:rPr kumimoji="0" lang="ko-KR" altLang="en-US" sz="1400" b="1" i="0" u="sng" strike="noStrike" cap="none" normalizeH="0" baseline="0" dirty="0" smtClean="0">
                          <a:ln>
                            <a:noFill/>
                          </a:ln>
                          <a:solidFill>
                            <a:srgbClr val="000000"/>
                          </a:solidFill>
                          <a:effectLst/>
                          <a:latin typeface="ＭＳ Ｐゴシック" pitchFamily="50" charset="-128"/>
                          <a:ea typeface="ＭＳ Ｐゴシック" pitchFamily="50" charset="-128"/>
                        </a:rPr>
                        <a:t>계통 전공자  환영</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a:r>
                      <a:b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b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 </a:t>
                      </a:r>
                      <a:r>
                        <a:rPr kumimoji="0" lang="en-US" altLang="ja-JP"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4</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년제대학 </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또는 </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대학원</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을 </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졸업・수료 </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예정인 자</a:t>
                      </a:r>
                      <a:endParaRPr kumimoji="0" lang="en-US" altLang="ko-KR" sz="14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a:r>
                      <a:b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b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전형</a:t>
                      </a:r>
                      <a:r>
                        <a:rPr kumimoji="0" lang="en-US" altLang="ko-KR"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내정 취득</a:t>
                      </a:r>
                      <a:r>
                        <a:rPr kumimoji="0" lang="en-US" altLang="ko-KR"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후에는 하기 조건을 충족시킬 것 </a:t>
                      </a:r>
                      <a:r>
                        <a:rPr kumimoji="0" lang="en-US" altLang="ko-KR"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학습지원제도 있음</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endParaRPr kumimoji="0" lang="en-US" altLang="ja-JP" sz="14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a:r>
                      <a:b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b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 </a:t>
                      </a:r>
                      <a:r>
                        <a:rPr kumimoji="0" lang="en-US" altLang="ja-JP"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2014</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년 </a:t>
                      </a:r>
                      <a:r>
                        <a:rPr kumimoji="0" lang="en-US" altLang="ko-KR"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12</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월 시점에</a:t>
                      </a:r>
                      <a:r>
                        <a:rPr kumimoji="0" lang="en-US" altLang="ko-KR"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일본어능력시험</a:t>
                      </a:r>
                      <a:r>
                        <a:rPr kumimoji="0" lang="en-US" altLang="ja-JP"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(JLPT)2</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급 </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상당 및 </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일본어구두능력시험</a:t>
                      </a:r>
                      <a:endParaRPr kumimoji="0" lang="en-US" altLang="ja-JP" sz="14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ACTFL-OPI</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중급의 하</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en-US" altLang="ja-JP"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3-</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상당의 일본어 능력을 소유할 것 </a:t>
                      </a:r>
                      <a:endPar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a:r>
                      <a:b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b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 </a:t>
                      </a:r>
                      <a:r>
                        <a:rPr kumimoji="0" lang="en-US" altLang="ja-JP"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2015</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년 </a:t>
                      </a:r>
                      <a:r>
                        <a:rPr kumimoji="0" lang="en-US" altLang="ko-KR"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3</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월 시점에</a:t>
                      </a:r>
                      <a:r>
                        <a:rPr kumimoji="0" lang="en-US" altLang="ko-KR"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일본어구두능력시험（</a:t>
                      </a:r>
                      <a:r>
                        <a:rPr kumimoji="0" lang="en-US" altLang="ja-JP"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ACTFL-OPI</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중급의 상</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en-US" altLang="ja-JP"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3+</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endParaRPr kumimoji="0" lang="en-US" altLang="ja-JP" sz="14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ko-KR"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상당의 일본어 능력을 소유할 것</a:t>
                      </a:r>
                      <a: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t/>
                      </a:r>
                      <a:br>
                        <a:rPr kumimoji="0" lang="ja-JP" altLang="en-US" sz="1400" b="0" i="0" u="none" strike="noStrike" cap="none" normalizeH="0" baseline="0" dirty="0" smtClean="0">
                          <a:ln>
                            <a:noFill/>
                          </a:ln>
                          <a:solidFill>
                            <a:srgbClr val="000000"/>
                          </a:solidFill>
                          <a:effectLst/>
                          <a:latin typeface="ＭＳ Ｐゴシック" pitchFamily="50" charset="-128"/>
                          <a:ea typeface="ＭＳ Ｐゴシック" pitchFamily="50" charset="-128"/>
                        </a:rPr>
                      </a:br>
                      <a:endParaRPr kumimoji="0" lang="ja-JP" altLang="en-US" sz="1400" b="0" i="0" u="none" strike="noStrike" cap="none" normalizeH="0" baseline="0" dirty="0" smtClean="0">
                        <a:ln>
                          <a:noFill/>
                        </a:ln>
                        <a:solidFill>
                          <a:srgbClr val="000000"/>
                        </a:solidFill>
                        <a:effectLst/>
                        <a:latin typeface="HGP創英角ｺﾞｼｯｸUB" pitchFamily="50" charset="-128"/>
                        <a:ea typeface="ＭＳ Ｐゴシック" pitchFamily="50" charset="-128"/>
                      </a:endParaRPr>
                    </a:p>
                  </a:txBody>
                  <a:tcPr marL="6980" marR="6980" marT="6980" marB="0"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614648282"/>
              </p:ext>
            </p:extLst>
          </p:nvPr>
        </p:nvGraphicFramePr>
        <p:xfrm>
          <a:off x="150813" y="731838"/>
          <a:ext cx="8881369" cy="5401545"/>
        </p:xfrm>
        <a:graphic>
          <a:graphicData uri="http://schemas.openxmlformats.org/drawingml/2006/table">
            <a:tbl>
              <a:tblPr/>
              <a:tblGrid>
                <a:gridCol w="1356984"/>
                <a:gridCol w="7524385"/>
              </a:tblGrid>
              <a:tr h="343637">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000000"/>
                          </a:solidFill>
                          <a:effectLst/>
                          <a:latin typeface="+mn-ea"/>
                          <a:ea typeface="+mn-ea"/>
                        </a:rPr>
                        <a:t>근무시간</a:t>
                      </a:r>
                      <a:r>
                        <a:rPr kumimoji="0" lang="ko-KR" altLang="en-US" sz="1400" b="0" i="0" u="none" strike="noStrike" cap="none" normalizeH="0" baseline="0" dirty="0" smtClean="0">
                          <a:ln>
                            <a:noFill/>
                          </a:ln>
                          <a:solidFill>
                            <a:srgbClr val="000000"/>
                          </a:solidFill>
                          <a:effectLst/>
                          <a:latin typeface="+mn-ea"/>
                          <a:ea typeface="+mn-ea"/>
                        </a:rPr>
                        <a:t>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0000"/>
                          </a:solidFill>
                          <a:effectLst/>
                          <a:latin typeface="+mn-ea"/>
                          <a:ea typeface="+mn-ea"/>
                        </a:rPr>
                        <a:t>9</a:t>
                      </a:r>
                      <a:r>
                        <a:rPr kumimoji="0" lang="ko-KR" altLang="en-US" sz="1400" b="0" i="0" u="none" strike="noStrike" cap="none" normalizeH="0" baseline="0" dirty="0" smtClean="0">
                          <a:ln>
                            <a:noFill/>
                          </a:ln>
                          <a:solidFill>
                            <a:srgbClr val="000000"/>
                          </a:solidFill>
                          <a:effectLst/>
                          <a:latin typeface="+mn-ea"/>
                          <a:ea typeface="+mn-ea"/>
                        </a:rPr>
                        <a:t>：</a:t>
                      </a:r>
                      <a:r>
                        <a:rPr kumimoji="0" lang="en-US" altLang="ko-KR" sz="1400" b="0" i="0" u="none" strike="noStrike" cap="none" normalizeH="0" baseline="0" dirty="0" smtClean="0">
                          <a:ln>
                            <a:noFill/>
                          </a:ln>
                          <a:solidFill>
                            <a:srgbClr val="000000"/>
                          </a:solidFill>
                          <a:effectLst/>
                          <a:latin typeface="+mn-ea"/>
                          <a:ea typeface="+mn-ea"/>
                        </a:rPr>
                        <a:t>00 </a:t>
                      </a:r>
                      <a:r>
                        <a:rPr kumimoji="0" lang="ko-KR" altLang="en-US" sz="1400" b="0" i="0" u="none" strike="noStrike" cap="none" normalizeH="0" baseline="0" dirty="0" smtClean="0">
                          <a:ln>
                            <a:noFill/>
                          </a:ln>
                          <a:solidFill>
                            <a:srgbClr val="000000"/>
                          </a:solidFill>
                          <a:effectLst/>
                          <a:latin typeface="+mn-ea"/>
                          <a:ea typeface="+mn-ea"/>
                        </a:rPr>
                        <a:t>～ </a:t>
                      </a:r>
                      <a:r>
                        <a:rPr kumimoji="0" lang="en-US" altLang="ko-KR" sz="1400" b="0" i="0" u="none" strike="noStrike" cap="none" normalizeH="0" baseline="0" dirty="0" smtClean="0">
                          <a:ln>
                            <a:noFill/>
                          </a:ln>
                          <a:solidFill>
                            <a:srgbClr val="000000"/>
                          </a:solidFill>
                          <a:effectLst/>
                          <a:latin typeface="+mn-ea"/>
                          <a:ea typeface="+mn-ea"/>
                        </a:rPr>
                        <a:t>17</a:t>
                      </a:r>
                      <a:r>
                        <a:rPr kumimoji="0" lang="ko-KR" altLang="en-US" sz="1400" b="0" i="0" u="none" strike="noStrike" cap="none" normalizeH="0" baseline="0" dirty="0" smtClean="0">
                          <a:ln>
                            <a:noFill/>
                          </a:ln>
                          <a:solidFill>
                            <a:srgbClr val="000000"/>
                          </a:solidFill>
                          <a:effectLst/>
                          <a:latin typeface="+mn-ea"/>
                          <a:ea typeface="+mn-ea"/>
                        </a:rPr>
                        <a:t>：</a:t>
                      </a:r>
                      <a:r>
                        <a:rPr kumimoji="0" lang="en-US" altLang="ko-KR" sz="1400" b="0" i="0" u="none" strike="noStrike" cap="none" normalizeH="0" baseline="0" dirty="0" smtClean="0">
                          <a:ln>
                            <a:noFill/>
                          </a:ln>
                          <a:solidFill>
                            <a:srgbClr val="000000"/>
                          </a:solidFill>
                          <a:effectLst/>
                          <a:latin typeface="+mn-ea"/>
                          <a:ea typeface="+mn-ea"/>
                        </a:rPr>
                        <a:t>20 </a:t>
                      </a:r>
                      <a:r>
                        <a:rPr kumimoji="0" lang="ko-KR" altLang="en-US" sz="1400" b="0" i="0" u="none" strike="noStrike" cap="none" normalizeH="0" baseline="0" dirty="0" smtClean="0">
                          <a:ln>
                            <a:noFill/>
                          </a:ln>
                          <a:solidFill>
                            <a:srgbClr val="000000"/>
                          </a:solidFill>
                          <a:effectLst/>
                          <a:latin typeface="+mn-ea"/>
                          <a:ea typeface="+mn-ea"/>
                        </a:rPr>
                        <a:t>（도쿄 지역）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343637">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000000"/>
                          </a:solidFill>
                          <a:effectLst/>
                          <a:latin typeface="+mn-ea"/>
                          <a:ea typeface="+mn-ea"/>
                        </a:rPr>
                        <a:t>근무지</a:t>
                      </a:r>
                      <a:r>
                        <a:rPr kumimoji="0" lang="ko-KR" altLang="en-US" sz="1400" b="0" i="0" u="none" strike="noStrike" cap="none" normalizeH="0" baseline="0" dirty="0" smtClean="0">
                          <a:ln>
                            <a:noFill/>
                          </a:ln>
                          <a:solidFill>
                            <a:srgbClr val="000000"/>
                          </a:solidFill>
                          <a:effectLst/>
                          <a:latin typeface="+mn-ea"/>
                          <a:ea typeface="+mn-ea"/>
                        </a:rPr>
                        <a:t>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ko-KR" altLang="en-US" sz="1400" b="0" i="0" u="none" strike="noStrike" cap="none" normalizeH="0" baseline="0" dirty="0" smtClean="0">
                          <a:ln>
                            <a:noFill/>
                          </a:ln>
                          <a:solidFill>
                            <a:srgbClr val="000000"/>
                          </a:solidFill>
                          <a:effectLst/>
                          <a:latin typeface="+mn-ea"/>
                          <a:ea typeface="+mn-ea"/>
                        </a:rPr>
                        <a:t>일본 전역</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767047">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ko-KR" altLang="en-US" sz="1400" b="1" i="0" u="none" strike="noStrike" cap="none" normalizeH="0" baseline="0" smtClean="0">
                          <a:ln>
                            <a:noFill/>
                          </a:ln>
                          <a:solidFill>
                            <a:srgbClr val="000000"/>
                          </a:solidFill>
                          <a:effectLst/>
                          <a:latin typeface="+mn-ea"/>
                          <a:ea typeface="+mn-ea"/>
                        </a:rPr>
                        <a:t>초 봉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ko-KR" altLang="en-US" sz="1400" b="0" i="0" u="none" strike="noStrike" cap="none" normalizeH="0" baseline="0" dirty="0" smtClean="0">
                          <a:ln>
                            <a:noFill/>
                          </a:ln>
                          <a:solidFill>
                            <a:srgbClr val="000000"/>
                          </a:solidFill>
                          <a:effectLst/>
                          <a:latin typeface="+mn-ea"/>
                          <a:ea typeface="+mn-ea"/>
                        </a:rPr>
                        <a:t>입사 </a:t>
                      </a:r>
                      <a:r>
                        <a:rPr kumimoji="0" lang="en-US" altLang="ko-KR" sz="1400" b="0" i="0" u="none" strike="noStrike" cap="none" normalizeH="0" baseline="0" dirty="0" smtClean="0">
                          <a:ln>
                            <a:noFill/>
                          </a:ln>
                          <a:solidFill>
                            <a:srgbClr val="000000"/>
                          </a:solidFill>
                          <a:effectLst/>
                          <a:latin typeface="+mn-ea"/>
                          <a:ea typeface="+mn-ea"/>
                        </a:rPr>
                        <a:t>1</a:t>
                      </a:r>
                      <a:r>
                        <a:rPr kumimoji="0" lang="ko-KR" altLang="en-US" sz="1400" b="0" i="0" u="none" strike="noStrike" cap="none" normalizeH="0" baseline="0" dirty="0" smtClean="0">
                          <a:ln>
                            <a:noFill/>
                          </a:ln>
                          <a:solidFill>
                            <a:srgbClr val="000000"/>
                          </a:solidFill>
                          <a:effectLst/>
                          <a:latin typeface="+mn-ea"/>
                          <a:ea typeface="+mn-ea"/>
                        </a:rPr>
                        <a:t>년차 </a:t>
                      </a:r>
                      <a:r>
                        <a:rPr kumimoji="0" lang="ja-JP" altLang="en-US" sz="1400" b="0" i="0" u="none" strike="noStrike" cap="none" normalizeH="0" baseline="0" dirty="0" smtClean="0">
                          <a:ln>
                            <a:noFill/>
                          </a:ln>
                          <a:solidFill>
                            <a:srgbClr val="000000"/>
                          </a:solidFill>
                          <a:effectLst/>
                          <a:latin typeface="+mn-ea"/>
                          <a:ea typeface="+mn-ea"/>
                        </a:rPr>
                        <a:t>：</a:t>
                      </a:r>
                      <a:r>
                        <a:rPr kumimoji="0" lang="ko-KR" altLang="en-US" sz="1400" b="0" i="0" u="none" strike="noStrike" cap="none" normalizeH="0" baseline="0" dirty="0" smtClean="0">
                          <a:ln>
                            <a:noFill/>
                          </a:ln>
                          <a:solidFill>
                            <a:srgbClr val="000000"/>
                          </a:solidFill>
                          <a:effectLst/>
                          <a:latin typeface="+mn-ea"/>
                          <a:ea typeface="+mn-ea"/>
                        </a:rPr>
                        <a:t>석사수료</a:t>
                      </a:r>
                      <a:r>
                        <a:rPr kumimoji="0" lang="ja-JP" altLang="en-US"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연봉 약</a:t>
                      </a:r>
                      <a:r>
                        <a:rPr kumimoji="0" lang="en-US" altLang="ja-JP" sz="1400" b="0" i="0" u="none" strike="noStrike" cap="none" normalizeH="0" baseline="0" dirty="0" smtClean="0">
                          <a:ln>
                            <a:noFill/>
                          </a:ln>
                          <a:solidFill>
                            <a:srgbClr val="000000"/>
                          </a:solidFill>
                          <a:effectLst/>
                          <a:latin typeface="+mn-ea"/>
                          <a:ea typeface="+mn-ea"/>
                        </a:rPr>
                        <a:t>391</a:t>
                      </a:r>
                      <a:r>
                        <a:rPr kumimoji="0" lang="ko-KR" altLang="en-US" sz="1400" b="0" i="0" u="none" strike="noStrike" cap="none" normalizeH="0" baseline="0" dirty="0" smtClean="0">
                          <a:ln>
                            <a:noFill/>
                          </a:ln>
                          <a:solidFill>
                            <a:srgbClr val="000000"/>
                          </a:solidFill>
                          <a:effectLst/>
                          <a:latin typeface="+mn-ea"/>
                          <a:ea typeface="+mn-ea"/>
                        </a:rPr>
                        <a:t>만엔</a:t>
                      </a:r>
                      <a:r>
                        <a:rPr kumimoji="0" lang="en-US" altLang="ko-KR" sz="1400" b="0" i="0" u="none" strike="noStrike" cap="none" normalizeH="0" baseline="0" dirty="0" smtClean="0">
                          <a:ln>
                            <a:noFill/>
                          </a:ln>
                          <a:solidFill>
                            <a:srgbClr val="000000"/>
                          </a:solidFill>
                          <a:effectLst/>
                          <a:latin typeface="+mn-ea"/>
                          <a:ea typeface="+mn-ea"/>
                        </a:rPr>
                        <a:t>,</a:t>
                      </a:r>
                      <a:r>
                        <a:rPr kumimoji="0" lang="ja-JP" altLang="en-US"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대졸</a:t>
                      </a:r>
                      <a:r>
                        <a:rPr kumimoji="0" lang="ja-JP" altLang="en-US"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연봉 약 </a:t>
                      </a:r>
                      <a:r>
                        <a:rPr kumimoji="0" lang="en-US" altLang="ja-JP" sz="1400" b="0" i="0" u="none" strike="noStrike" cap="none" normalizeH="0" baseline="0" dirty="0" smtClean="0">
                          <a:ln>
                            <a:noFill/>
                          </a:ln>
                          <a:solidFill>
                            <a:srgbClr val="000000"/>
                          </a:solidFill>
                          <a:effectLst/>
                          <a:latin typeface="+mn-ea"/>
                          <a:ea typeface="+mn-ea"/>
                        </a:rPr>
                        <a:t>344</a:t>
                      </a:r>
                      <a:r>
                        <a:rPr kumimoji="0" lang="ko-KR" altLang="en-US" sz="1400" b="0" i="0" u="none" strike="noStrike" cap="none" normalizeH="0" baseline="0" dirty="0" smtClean="0">
                          <a:ln>
                            <a:noFill/>
                          </a:ln>
                          <a:solidFill>
                            <a:srgbClr val="000000"/>
                          </a:solidFill>
                          <a:effectLst/>
                          <a:latin typeface="+mn-ea"/>
                          <a:ea typeface="+mn-ea"/>
                        </a:rPr>
                        <a:t>만엔</a:t>
                      </a:r>
                      <a:r>
                        <a:rPr kumimoji="0" lang="ja-JP" altLang="en-US" sz="1400" b="0" i="0" u="none" strike="noStrike" cap="none" normalizeH="0" baseline="0" dirty="0" smtClean="0">
                          <a:ln>
                            <a:noFill/>
                          </a:ln>
                          <a:solidFill>
                            <a:srgbClr val="000000"/>
                          </a:solidFill>
                          <a:effectLst/>
                          <a:latin typeface="+mn-ea"/>
                          <a:ea typeface="+mn-ea"/>
                        </a:rPr>
                        <a:t/>
                      </a:r>
                      <a:br>
                        <a:rPr kumimoji="0" lang="ja-JP" altLang="en-US" sz="1400" b="0" i="0" u="none" strike="noStrike" cap="none" normalizeH="0" baseline="0" dirty="0" smtClean="0">
                          <a:ln>
                            <a:noFill/>
                          </a:ln>
                          <a:solidFill>
                            <a:srgbClr val="000000"/>
                          </a:solidFill>
                          <a:effectLst/>
                          <a:latin typeface="+mn-ea"/>
                          <a:ea typeface="+mn-ea"/>
                        </a:rPr>
                      </a:br>
                      <a:r>
                        <a:rPr kumimoji="0" lang="en-US" altLang="ja-JP"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전 사원의 평균연봉 약 </a:t>
                      </a:r>
                      <a:r>
                        <a:rPr kumimoji="0" lang="en-US" altLang="ko-KR" sz="1400" b="0" i="0" u="none" strike="noStrike" cap="none" normalizeH="0" baseline="0" dirty="0" smtClean="0">
                          <a:ln>
                            <a:noFill/>
                          </a:ln>
                          <a:solidFill>
                            <a:srgbClr val="000000"/>
                          </a:solidFill>
                          <a:effectLst/>
                          <a:latin typeface="+mn-ea"/>
                          <a:ea typeface="+mn-ea"/>
                        </a:rPr>
                        <a:t>801.7</a:t>
                      </a:r>
                      <a:r>
                        <a:rPr kumimoji="0" lang="ko-KR" altLang="en-US" sz="1400" b="0" i="0" u="none" strike="noStrike" cap="none" normalizeH="0" baseline="0" dirty="0" smtClean="0">
                          <a:ln>
                            <a:noFill/>
                          </a:ln>
                          <a:solidFill>
                            <a:srgbClr val="000000"/>
                          </a:solidFill>
                          <a:effectLst/>
                          <a:latin typeface="+mn-ea"/>
                          <a:ea typeface="+mn-ea"/>
                        </a:rPr>
                        <a:t>만엔</a:t>
                      </a:r>
                      <a:r>
                        <a:rPr kumimoji="0" lang="ja-JP" altLang="en-US" sz="1400" b="0" i="0" u="none" strike="noStrike" cap="none" normalizeH="0" baseline="0" dirty="0" smtClean="0">
                          <a:ln>
                            <a:noFill/>
                          </a:ln>
                          <a:solidFill>
                            <a:srgbClr val="000000"/>
                          </a:solidFill>
                          <a:effectLst/>
                          <a:latin typeface="+mn-ea"/>
                          <a:ea typeface="+mn-ea"/>
                        </a:rPr>
                        <a:t>（</a:t>
                      </a:r>
                      <a:r>
                        <a:rPr kumimoji="0" lang="ko-KR" altLang="en-US" sz="1400" b="0" i="0" u="none" strike="noStrike" cap="none" normalizeH="0" baseline="0" dirty="0" smtClean="0">
                          <a:ln>
                            <a:noFill/>
                          </a:ln>
                          <a:solidFill>
                            <a:srgbClr val="000000"/>
                          </a:solidFill>
                          <a:effectLst/>
                          <a:latin typeface="+mn-ea"/>
                          <a:ea typeface="+mn-ea"/>
                        </a:rPr>
                        <a:t>평균</a:t>
                      </a:r>
                      <a:r>
                        <a:rPr kumimoji="0" lang="en-US" altLang="ja-JP" sz="1400" b="0" i="0" u="none" strike="noStrike" cap="none" normalizeH="0" baseline="0" dirty="0" smtClean="0">
                          <a:ln>
                            <a:noFill/>
                          </a:ln>
                          <a:solidFill>
                            <a:srgbClr val="000000"/>
                          </a:solidFill>
                          <a:effectLst/>
                          <a:latin typeface="+mn-ea"/>
                          <a:ea typeface="+mn-ea"/>
                        </a:rPr>
                        <a:t>38.4</a:t>
                      </a:r>
                      <a:r>
                        <a:rPr kumimoji="0" lang="ko-KR" altLang="en-US" sz="1400" b="0" i="0" u="none" strike="noStrike" cap="none" normalizeH="0" baseline="0" dirty="0" smtClean="0">
                          <a:ln>
                            <a:noFill/>
                          </a:ln>
                          <a:solidFill>
                            <a:srgbClr val="000000"/>
                          </a:solidFill>
                          <a:effectLst/>
                          <a:latin typeface="+mn-ea"/>
                          <a:ea typeface="+mn-ea"/>
                        </a:rPr>
                        <a:t>세</a:t>
                      </a:r>
                      <a:r>
                        <a:rPr kumimoji="0" lang="ja-JP" altLang="en-US" sz="1400" b="0" i="0" u="none" strike="noStrike" cap="none" normalizeH="0" baseline="0" dirty="0" smtClean="0">
                          <a:ln>
                            <a:noFill/>
                          </a:ln>
                          <a:solidFill>
                            <a:srgbClr val="000000"/>
                          </a:solidFill>
                          <a:effectLst/>
                          <a:latin typeface="+mn-ea"/>
                          <a:ea typeface="+mn-ea"/>
                        </a:rPr>
                        <a:t>）</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343637">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000000"/>
                          </a:solidFill>
                          <a:effectLst/>
                          <a:latin typeface="+mn-ea"/>
                          <a:ea typeface="+mn-ea"/>
                        </a:rPr>
                        <a:t>승급</a:t>
                      </a:r>
                      <a:endParaRPr kumimoji="0" lang="ko-KR" altLang="en-US" sz="1400" b="0" i="0" u="none" strike="noStrike" cap="none" normalizeH="0" baseline="0" dirty="0" smtClean="0">
                        <a:ln>
                          <a:noFill/>
                        </a:ln>
                        <a:solidFill>
                          <a:srgbClr val="000000"/>
                        </a:solidFill>
                        <a:effectLst/>
                        <a:latin typeface="+mn-ea"/>
                        <a:ea typeface="+mn-ea"/>
                      </a:endParaRP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ko-KR" altLang="en-US" sz="1400" b="0" i="0" u="none" strike="noStrike" cap="none" normalizeH="0" baseline="0" dirty="0" smtClean="0">
                          <a:ln>
                            <a:noFill/>
                          </a:ln>
                          <a:solidFill>
                            <a:srgbClr val="000000"/>
                          </a:solidFill>
                          <a:effectLst/>
                          <a:latin typeface="+mn-ea"/>
                          <a:ea typeface="+mn-ea"/>
                        </a:rPr>
                        <a:t>년 </a:t>
                      </a:r>
                      <a:r>
                        <a:rPr kumimoji="0" lang="en-US" altLang="ko-KR" sz="1400" b="0" i="0" u="none" strike="noStrike" cap="none" normalizeH="0" baseline="0" dirty="0" smtClean="0">
                          <a:ln>
                            <a:noFill/>
                          </a:ln>
                          <a:solidFill>
                            <a:srgbClr val="000000"/>
                          </a:solidFill>
                          <a:effectLst/>
                          <a:latin typeface="+mn-ea"/>
                          <a:ea typeface="+mn-ea"/>
                        </a:rPr>
                        <a:t>1</a:t>
                      </a:r>
                      <a:r>
                        <a:rPr kumimoji="0" lang="ko-KR" altLang="en-US" sz="1400" b="0" i="0" u="none" strike="noStrike" cap="none" normalizeH="0" baseline="0" dirty="0" smtClean="0">
                          <a:ln>
                            <a:noFill/>
                          </a:ln>
                          <a:solidFill>
                            <a:srgbClr val="000000"/>
                          </a:solidFill>
                          <a:effectLst/>
                          <a:latin typeface="+mn-ea"/>
                          <a:ea typeface="+mn-ea"/>
                        </a:rPr>
                        <a:t>회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343637">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000000"/>
                          </a:solidFill>
                          <a:effectLst/>
                          <a:latin typeface="+mn-ea"/>
                          <a:ea typeface="+mn-ea"/>
                        </a:rPr>
                        <a:t>보너스 </a:t>
                      </a:r>
                      <a:endParaRPr kumimoji="0" lang="ko-KR" altLang="en-US" sz="1400" b="0" i="0" u="none" strike="noStrike" cap="none" normalizeH="0" baseline="0" dirty="0" smtClean="0">
                        <a:ln>
                          <a:noFill/>
                        </a:ln>
                        <a:solidFill>
                          <a:srgbClr val="000000"/>
                        </a:solidFill>
                        <a:effectLst/>
                        <a:latin typeface="+mn-ea"/>
                        <a:ea typeface="+mn-ea"/>
                      </a:endParaRP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ko-KR" altLang="en-US" sz="1400" b="0" i="0" u="none" strike="noStrike" cap="none" normalizeH="0" baseline="0" dirty="0" smtClean="0">
                          <a:ln>
                            <a:noFill/>
                          </a:ln>
                          <a:solidFill>
                            <a:srgbClr val="000000"/>
                          </a:solidFill>
                          <a:effectLst/>
                          <a:latin typeface="+mn-ea"/>
                          <a:ea typeface="+mn-ea"/>
                        </a:rPr>
                        <a:t>년 </a:t>
                      </a:r>
                      <a:r>
                        <a:rPr kumimoji="0" lang="en-US" altLang="ko-KR" sz="1400" b="0" i="0" u="none" strike="noStrike" cap="none" normalizeH="0" baseline="0" dirty="0" smtClean="0">
                          <a:ln>
                            <a:noFill/>
                          </a:ln>
                          <a:solidFill>
                            <a:srgbClr val="000000"/>
                          </a:solidFill>
                          <a:effectLst/>
                          <a:latin typeface="+mn-ea"/>
                          <a:ea typeface="+mn-ea"/>
                        </a:rPr>
                        <a:t>2</a:t>
                      </a:r>
                      <a:r>
                        <a:rPr kumimoji="0" lang="ko-KR" altLang="en-US" sz="1400" b="0" i="0" u="none" strike="noStrike" cap="none" normalizeH="0" baseline="0" dirty="0" smtClean="0">
                          <a:ln>
                            <a:noFill/>
                          </a:ln>
                          <a:solidFill>
                            <a:srgbClr val="000000"/>
                          </a:solidFill>
                          <a:effectLst/>
                          <a:latin typeface="+mn-ea"/>
                          <a:ea typeface="+mn-ea"/>
                        </a:rPr>
                        <a:t>회 　여름 ・ 겨울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343637">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000000"/>
                          </a:solidFill>
                          <a:effectLst/>
                          <a:latin typeface="+mn-ea"/>
                          <a:ea typeface="+mn-ea"/>
                        </a:rPr>
                        <a:t>각종 수당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ko-KR" altLang="en-US" sz="1400" b="0" i="0" u="none" strike="noStrike" cap="none" normalizeH="0" baseline="0" dirty="0" smtClean="0">
                          <a:ln>
                            <a:noFill/>
                          </a:ln>
                          <a:solidFill>
                            <a:srgbClr val="000000"/>
                          </a:solidFill>
                          <a:effectLst/>
                          <a:latin typeface="+mn-ea"/>
                          <a:ea typeface="+mn-ea"/>
                        </a:rPr>
                        <a:t>통근수당</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시간외 수당</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등</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512387">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000000"/>
                          </a:solidFill>
                          <a:effectLst/>
                          <a:latin typeface="+mn-ea"/>
                          <a:ea typeface="+mn-ea"/>
                        </a:rPr>
                        <a:t>휴일 ・ 휴가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ko-KR" altLang="en-US" sz="1400" b="0" i="0" u="none" strike="noStrike" cap="none" normalizeH="0" baseline="0" dirty="0" smtClean="0">
                          <a:ln>
                            <a:noFill/>
                          </a:ln>
                          <a:solidFill>
                            <a:srgbClr val="000000"/>
                          </a:solidFill>
                          <a:effectLst/>
                          <a:latin typeface="+mn-ea"/>
                          <a:ea typeface="+mn-ea"/>
                        </a:rPr>
                        <a:t>주 </a:t>
                      </a:r>
                      <a:r>
                        <a:rPr kumimoji="0" lang="en-US" altLang="ko-KR" sz="1400" b="0" i="0" u="none" strike="noStrike" cap="none" normalizeH="0" baseline="0" dirty="0" smtClean="0">
                          <a:ln>
                            <a:noFill/>
                          </a:ln>
                          <a:solidFill>
                            <a:srgbClr val="000000"/>
                          </a:solidFill>
                          <a:effectLst/>
                          <a:latin typeface="+mn-ea"/>
                          <a:ea typeface="+mn-ea"/>
                        </a:rPr>
                        <a:t>5</a:t>
                      </a:r>
                      <a:r>
                        <a:rPr kumimoji="0" lang="ko-KR" altLang="en-US" sz="1400" b="0" i="0" u="none" strike="noStrike" cap="none" normalizeH="0" baseline="0" dirty="0" smtClean="0">
                          <a:ln>
                            <a:noFill/>
                          </a:ln>
                          <a:solidFill>
                            <a:srgbClr val="000000"/>
                          </a:solidFill>
                          <a:effectLst/>
                          <a:latin typeface="+mn-ea"/>
                          <a:ea typeface="+mn-ea"/>
                        </a:rPr>
                        <a:t>일 근무</a:t>
                      </a:r>
                      <a:r>
                        <a:rPr kumimoji="0" lang="en-US" altLang="ko-KR" sz="1400" b="0" i="0" u="none" strike="noStrike" cap="none" normalizeH="0" baseline="0" dirty="0" smtClean="0">
                          <a:ln>
                            <a:noFill/>
                          </a:ln>
                          <a:solidFill>
                            <a:srgbClr val="000000"/>
                          </a:solidFill>
                          <a:effectLst/>
                          <a:latin typeface="+mn-ea"/>
                          <a:ea typeface="+mn-ea"/>
                        </a:rPr>
                        <a:t>,</a:t>
                      </a:r>
                      <a:r>
                        <a:rPr kumimoji="0" lang="ko-KR" altLang="en-US" sz="1400" b="0" i="0" u="none" strike="noStrike" cap="none" normalizeH="0" baseline="0" dirty="0" smtClean="0">
                          <a:ln>
                            <a:noFill/>
                          </a:ln>
                          <a:solidFill>
                            <a:srgbClr val="000000"/>
                          </a:solidFill>
                          <a:effectLst/>
                          <a:latin typeface="+mn-ea"/>
                          <a:ea typeface="+mn-ea"/>
                        </a:rPr>
                        <a:t> 일본의 공휴일</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연말연시휴가</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연차 유급휴가</a:t>
                      </a:r>
                      <a:r>
                        <a:rPr kumimoji="0" lang="en-US" altLang="ko-KR" sz="1400" b="0" i="0" u="none" strike="noStrike" cap="none" normalizeH="0" baseline="0" dirty="0" smtClean="0">
                          <a:ln>
                            <a:noFill/>
                          </a:ln>
                          <a:solidFill>
                            <a:srgbClr val="000000"/>
                          </a:solidFill>
                          <a:effectLst/>
                          <a:latin typeface="+mn-ea"/>
                          <a:ea typeface="+mn-ea"/>
                        </a:rPr>
                        <a:t>(1</a:t>
                      </a:r>
                      <a:r>
                        <a:rPr kumimoji="0" lang="ko-KR" altLang="en-US" sz="1400" b="0" i="0" u="none" strike="noStrike" cap="none" normalizeH="0" baseline="0" dirty="0" smtClean="0">
                          <a:ln>
                            <a:noFill/>
                          </a:ln>
                          <a:solidFill>
                            <a:srgbClr val="000000"/>
                          </a:solidFill>
                          <a:effectLst/>
                          <a:latin typeface="+mn-ea"/>
                          <a:ea typeface="+mn-ea"/>
                        </a:rPr>
                        <a:t>년 </a:t>
                      </a:r>
                      <a:r>
                        <a:rPr kumimoji="0" lang="en-US" altLang="ko-KR" sz="1400" b="0" i="0" u="none" strike="noStrike" cap="none" normalizeH="0" baseline="0" dirty="0" smtClean="0">
                          <a:ln>
                            <a:noFill/>
                          </a:ln>
                          <a:solidFill>
                            <a:srgbClr val="000000"/>
                          </a:solidFill>
                          <a:effectLst/>
                          <a:latin typeface="+mn-ea"/>
                          <a:ea typeface="+mn-ea"/>
                        </a:rPr>
                        <a:t>20</a:t>
                      </a:r>
                      <a:r>
                        <a:rPr kumimoji="0" lang="ko-KR" altLang="en-US" sz="1400" b="0" i="0" u="none" strike="noStrike" cap="none" normalizeH="0" baseline="0" dirty="0" smtClean="0">
                          <a:ln>
                            <a:noFill/>
                          </a:ln>
                          <a:solidFill>
                            <a:srgbClr val="000000"/>
                          </a:solidFill>
                          <a:effectLst/>
                          <a:latin typeface="+mn-ea"/>
                          <a:ea typeface="+mn-ea"/>
                        </a:rPr>
                        <a:t>일</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연간 휴일 </a:t>
                      </a:r>
                      <a:r>
                        <a:rPr kumimoji="0" lang="en-US" altLang="ko-KR" sz="1400" b="0" i="0" u="none" strike="noStrike" cap="none" normalizeH="0" baseline="0" dirty="0" smtClean="0">
                          <a:ln>
                            <a:noFill/>
                          </a:ln>
                          <a:solidFill>
                            <a:srgbClr val="000000"/>
                          </a:solidFill>
                          <a:effectLst/>
                          <a:latin typeface="+mn-ea"/>
                          <a:ea typeface="+mn-ea"/>
                        </a:rPr>
                        <a:t>123 </a:t>
                      </a:r>
                      <a:r>
                        <a:rPr kumimoji="0" lang="ko-KR" altLang="en-US" sz="1400" b="0" i="0" u="none" strike="noStrike" cap="none" normalizeH="0" baseline="0" dirty="0" smtClean="0">
                          <a:ln>
                            <a:noFill/>
                          </a:ln>
                          <a:solidFill>
                            <a:srgbClr val="000000"/>
                          </a:solidFill>
                          <a:effectLst/>
                          <a:latin typeface="+mn-ea"/>
                          <a:ea typeface="+mn-ea"/>
                        </a:rPr>
                        <a:t>일 </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도쿄 지구 </a:t>
                      </a:r>
                      <a:r>
                        <a:rPr kumimoji="0" lang="en-US" altLang="ko-KR" sz="1400" b="0" i="0" u="none" strike="noStrike" cap="none" normalizeH="0" baseline="0" dirty="0" smtClean="0">
                          <a:ln>
                            <a:noFill/>
                          </a:ln>
                          <a:solidFill>
                            <a:srgbClr val="000000"/>
                          </a:solidFill>
                          <a:effectLst/>
                          <a:latin typeface="+mn-ea"/>
                          <a:ea typeface="+mn-ea"/>
                        </a:rPr>
                        <a:t>(2014 </a:t>
                      </a:r>
                      <a:r>
                        <a:rPr kumimoji="0" lang="ko-KR" altLang="en-US" sz="1400" b="0" i="0" u="none" strike="noStrike" cap="none" normalizeH="0" baseline="0" dirty="0" smtClean="0">
                          <a:ln>
                            <a:noFill/>
                          </a:ln>
                          <a:solidFill>
                            <a:srgbClr val="000000"/>
                          </a:solidFill>
                          <a:effectLst/>
                          <a:latin typeface="+mn-ea"/>
                          <a:ea typeface="+mn-ea"/>
                        </a:rPr>
                        <a:t>년도</a:t>
                      </a:r>
                      <a:r>
                        <a:rPr kumimoji="0" lang="en-US" altLang="ko-KR" sz="1400" b="0" i="0" u="none" strike="noStrike" cap="none" normalizeH="0" baseline="0" dirty="0" smtClean="0">
                          <a:ln>
                            <a:noFill/>
                          </a:ln>
                          <a:solidFill>
                            <a:srgbClr val="000000"/>
                          </a:solidFill>
                          <a:effectLst/>
                          <a:latin typeface="+mn-ea"/>
                          <a:ea typeface="+mn-ea"/>
                        </a:rPr>
                        <a:t>)</a:t>
                      </a:r>
                      <a:endParaRPr kumimoji="0" lang="ko-KR" altLang="en-US" sz="1400" b="0" i="0" u="none" strike="noStrike" cap="none" normalizeH="0" baseline="0" dirty="0" smtClean="0">
                        <a:ln>
                          <a:noFill/>
                        </a:ln>
                        <a:solidFill>
                          <a:srgbClr val="000000"/>
                        </a:solidFill>
                        <a:effectLst/>
                        <a:latin typeface="+mn-ea"/>
                        <a:ea typeface="+mn-ea"/>
                      </a:endParaRP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343637">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000000"/>
                          </a:solidFill>
                          <a:effectLst/>
                          <a:latin typeface="+mn-ea"/>
                          <a:ea typeface="+mn-ea"/>
                        </a:rPr>
                        <a:t>기타 휴가제도</a:t>
                      </a:r>
                      <a:r>
                        <a:rPr kumimoji="0" lang="ko-KR" altLang="en-US" sz="1400" b="0" i="0" u="none" strike="noStrike" cap="none" normalizeH="0" baseline="0" dirty="0" smtClean="0">
                          <a:ln>
                            <a:noFill/>
                          </a:ln>
                          <a:solidFill>
                            <a:srgbClr val="000000"/>
                          </a:solidFill>
                          <a:effectLst/>
                          <a:latin typeface="+mn-ea"/>
                          <a:ea typeface="+mn-ea"/>
                        </a:rPr>
                        <a:t>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rgbClr val="000000"/>
                          </a:solidFill>
                          <a:effectLst/>
                          <a:latin typeface="+mn-ea"/>
                          <a:ea typeface="+mn-ea"/>
                        </a:rPr>
                        <a:t>Refresh</a:t>
                      </a:r>
                      <a:r>
                        <a:rPr kumimoji="0" lang="ko-KR" altLang="en-US" sz="1400" b="0" i="0" u="none" strike="noStrike" cap="none" normalizeH="0" baseline="0" dirty="0" smtClean="0">
                          <a:ln>
                            <a:noFill/>
                          </a:ln>
                          <a:solidFill>
                            <a:srgbClr val="000000"/>
                          </a:solidFill>
                          <a:effectLst/>
                          <a:latin typeface="+mn-ea"/>
                          <a:ea typeface="+mn-ea"/>
                        </a:rPr>
                        <a:t>휴가 </a:t>
                      </a:r>
                      <a:r>
                        <a:rPr kumimoji="0" lang="en-US" altLang="ko-KR" sz="1400" b="0" i="0" u="none" strike="noStrike" cap="none" normalizeH="0" baseline="0" dirty="0" smtClean="0">
                          <a:ln>
                            <a:noFill/>
                          </a:ln>
                          <a:solidFill>
                            <a:srgbClr val="000000"/>
                          </a:solidFill>
                          <a:effectLst/>
                          <a:latin typeface="+mn-ea"/>
                          <a:ea typeface="+mn-ea"/>
                        </a:rPr>
                        <a:t>9</a:t>
                      </a:r>
                      <a:r>
                        <a:rPr kumimoji="0" lang="ko-KR" altLang="en-US" sz="1400" b="0" i="0" u="none" strike="noStrike" cap="none" normalizeH="0" baseline="0" dirty="0" smtClean="0">
                          <a:ln>
                            <a:noFill/>
                          </a:ln>
                          <a:solidFill>
                            <a:srgbClr val="000000"/>
                          </a:solidFill>
                          <a:effectLst/>
                          <a:latin typeface="+mn-ea"/>
                          <a:ea typeface="+mn-ea"/>
                        </a:rPr>
                        <a:t>일 연속 휴가</a:t>
                      </a:r>
                      <a:r>
                        <a:rPr kumimoji="0" lang="en-US" altLang="ko-KR" sz="1400" b="0" i="0" u="none" strike="noStrike" cap="none" normalizeH="0" baseline="0" dirty="0" smtClean="0">
                          <a:ln>
                            <a:noFill/>
                          </a:ln>
                          <a:solidFill>
                            <a:srgbClr val="000000"/>
                          </a:solidFill>
                          <a:effectLst/>
                          <a:latin typeface="+mn-ea"/>
                          <a:ea typeface="+mn-ea"/>
                        </a:rPr>
                        <a:t>(</a:t>
                      </a:r>
                      <a:r>
                        <a:rPr kumimoji="0" lang="ko-KR" altLang="en-US" sz="1400" b="0" i="0" u="none" strike="noStrike" cap="none" normalizeH="0" baseline="0" dirty="0" smtClean="0">
                          <a:ln>
                            <a:noFill/>
                          </a:ln>
                          <a:solidFill>
                            <a:srgbClr val="000000"/>
                          </a:solidFill>
                          <a:effectLst/>
                          <a:latin typeface="+mn-ea"/>
                          <a:ea typeface="+mn-ea"/>
                        </a:rPr>
                        <a:t>년 최저 </a:t>
                      </a:r>
                      <a:r>
                        <a:rPr kumimoji="0" lang="en-US" altLang="ko-KR" sz="1400" b="0" i="0" u="none" strike="noStrike" cap="none" normalizeH="0" baseline="0" dirty="0" smtClean="0">
                          <a:ln>
                            <a:noFill/>
                          </a:ln>
                          <a:solidFill>
                            <a:srgbClr val="000000"/>
                          </a:solidFill>
                          <a:effectLst/>
                          <a:latin typeface="+mn-ea"/>
                          <a:ea typeface="+mn-ea"/>
                        </a:rPr>
                        <a:t>1</a:t>
                      </a:r>
                      <a:r>
                        <a:rPr kumimoji="0" lang="ko-KR" altLang="en-US" sz="1400" b="0" i="0" u="none" strike="noStrike" cap="none" normalizeH="0" baseline="0" dirty="0" smtClean="0">
                          <a:ln>
                            <a:noFill/>
                          </a:ln>
                          <a:solidFill>
                            <a:srgbClr val="000000"/>
                          </a:solidFill>
                          <a:effectLst/>
                          <a:latin typeface="+mn-ea"/>
                          <a:ea typeface="+mn-ea"/>
                        </a:rPr>
                        <a:t>회</a:t>
                      </a:r>
                      <a:r>
                        <a:rPr kumimoji="0" lang="en-US" altLang="ko-KR" sz="1400" b="0" i="0" u="none" strike="noStrike" cap="none" normalizeH="0" baseline="0" dirty="0" smtClean="0">
                          <a:ln>
                            <a:noFill/>
                          </a:ln>
                          <a:solidFill>
                            <a:srgbClr val="000000"/>
                          </a:solidFill>
                          <a:effectLst/>
                          <a:latin typeface="+mn-ea"/>
                          <a:ea typeface="+mn-ea"/>
                        </a:rPr>
                        <a:t>) , </a:t>
                      </a:r>
                      <a:r>
                        <a:rPr kumimoji="0" lang="ko-KR" altLang="en-US" sz="1400" b="0" i="0" u="none" strike="noStrike" cap="none" normalizeH="0" baseline="0" dirty="0" smtClean="0">
                          <a:ln>
                            <a:noFill/>
                          </a:ln>
                          <a:solidFill>
                            <a:srgbClr val="000000"/>
                          </a:solidFill>
                          <a:effectLst/>
                          <a:latin typeface="+mn-ea"/>
                          <a:ea typeface="+mn-ea"/>
                        </a:rPr>
                        <a:t>산전 ・ 산후휴가</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결혼 휴가 등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681138">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000000"/>
                          </a:solidFill>
                          <a:effectLst/>
                          <a:latin typeface="+mn-ea"/>
                          <a:ea typeface="+mn-ea"/>
                        </a:rPr>
                        <a:t>복리후생</a:t>
                      </a:r>
                      <a:r>
                        <a:rPr kumimoji="0" lang="ko-KR" altLang="en-US" sz="1400" b="0" i="0" u="none" strike="noStrike" cap="none" normalizeH="0" baseline="0" dirty="0" smtClean="0">
                          <a:ln>
                            <a:noFill/>
                          </a:ln>
                          <a:solidFill>
                            <a:srgbClr val="000000"/>
                          </a:solidFill>
                          <a:effectLst/>
                          <a:latin typeface="+mn-ea"/>
                          <a:ea typeface="+mn-ea"/>
                        </a:rPr>
                        <a:t>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ko-KR" altLang="en-US" sz="1400" b="0" i="0" u="none" strike="noStrike" cap="none" normalizeH="0" baseline="0" dirty="0" smtClean="0">
                          <a:ln>
                            <a:noFill/>
                          </a:ln>
                          <a:solidFill>
                            <a:srgbClr val="000000"/>
                          </a:solidFill>
                          <a:effectLst/>
                          <a:latin typeface="+mn-ea"/>
                          <a:ea typeface="+mn-ea"/>
                        </a:rPr>
                        <a:t>사회보험완비</a:t>
                      </a:r>
                      <a:r>
                        <a:rPr kumimoji="0" lang="en-US" altLang="ko-KR" sz="1400" b="0" i="0" u="none" strike="noStrike" cap="none" normalizeH="0" baseline="0" dirty="0" smtClean="0">
                          <a:ln>
                            <a:noFill/>
                          </a:ln>
                          <a:solidFill>
                            <a:srgbClr val="000000"/>
                          </a:solidFill>
                          <a:effectLst/>
                          <a:latin typeface="+mn-ea"/>
                          <a:ea typeface="+mn-ea"/>
                        </a:rPr>
                        <a:t>(</a:t>
                      </a:r>
                      <a:r>
                        <a:rPr kumimoji="0" lang="ko-KR" altLang="en-US" sz="1400" b="0" i="0" u="none" strike="noStrike" cap="none" normalizeH="0" baseline="0" dirty="0" smtClean="0">
                          <a:ln>
                            <a:noFill/>
                          </a:ln>
                          <a:solidFill>
                            <a:srgbClr val="000000"/>
                          </a:solidFill>
                          <a:effectLst/>
                          <a:latin typeface="+mn-ea"/>
                          <a:ea typeface="+mn-ea"/>
                        </a:rPr>
                        <a:t>일본의 건강보험</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후생연금</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고용보험</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산업재해보험</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퇴직금</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기업연금（확정거출・확정급부）</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재형저축제도 등 복리후생 파일 참고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343637">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000000"/>
                          </a:solidFill>
                          <a:effectLst/>
                          <a:latin typeface="+mn-ea"/>
                          <a:ea typeface="+mn-ea"/>
                        </a:rPr>
                        <a:t>기숙사</a:t>
                      </a:r>
                      <a:r>
                        <a:rPr kumimoji="0" lang="ko-KR" altLang="en-US" sz="1400" b="0" i="0" u="none" strike="noStrike" cap="none" normalizeH="0" baseline="0" dirty="0" smtClean="0">
                          <a:ln>
                            <a:noFill/>
                          </a:ln>
                          <a:solidFill>
                            <a:srgbClr val="000000"/>
                          </a:solidFill>
                          <a:effectLst/>
                          <a:latin typeface="+mn-ea"/>
                          <a:ea typeface="+mn-ea"/>
                        </a:rPr>
                        <a:t>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ko-KR" altLang="en-US" sz="1400" b="0" i="0" u="none" strike="noStrike" cap="none" normalizeH="0" baseline="0" dirty="0" smtClean="0">
                          <a:ln>
                            <a:noFill/>
                          </a:ln>
                          <a:solidFill>
                            <a:srgbClr val="000000"/>
                          </a:solidFill>
                          <a:effectLst/>
                          <a:latin typeface="+mn-ea"/>
                          <a:ea typeface="+mn-ea"/>
                        </a:rPr>
                        <a:t>독신자 기숙사 </a:t>
                      </a: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1035514">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ko-KR" altLang="en-US" sz="1400" b="1" i="0" u="none" strike="noStrike" cap="none" normalizeH="0" baseline="0" dirty="0" smtClean="0">
                          <a:ln>
                            <a:noFill/>
                          </a:ln>
                          <a:solidFill>
                            <a:srgbClr val="000000"/>
                          </a:solidFill>
                          <a:effectLst/>
                          <a:latin typeface="+mn-ea"/>
                          <a:ea typeface="+mn-ea"/>
                        </a:rPr>
                        <a:t>교육제도</a:t>
                      </a:r>
                      <a:endParaRPr kumimoji="0" lang="ja-JP" altLang="en-US" sz="1400" b="1" i="0" u="none" strike="noStrike" cap="none" normalizeH="0" baseline="0" dirty="0" smtClean="0">
                        <a:ln>
                          <a:noFill/>
                        </a:ln>
                        <a:solidFill>
                          <a:srgbClr val="000000"/>
                        </a:solidFill>
                        <a:effectLst/>
                        <a:latin typeface="+mn-ea"/>
                        <a:ea typeface="+mn-ea"/>
                      </a:endParaRPr>
                    </a:p>
                  </a:txBody>
                  <a:tcPr marL="5544" marR="5544" marT="5542" marB="0" anchor="ctr" anchorCtr="1"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ko-KR" altLang="en-US" sz="1400" b="0" i="0" u="none" strike="noStrike" cap="none" normalizeH="0" baseline="0" dirty="0" smtClean="0">
                          <a:ln>
                            <a:noFill/>
                          </a:ln>
                          <a:solidFill>
                            <a:srgbClr val="000000"/>
                          </a:solidFill>
                          <a:effectLst/>
                          <a:latin typeface="+mn-ea"/>
                          <a:ea typeface="+mn-ea"/>
                        </a:rPr>
                        <a:t>당사는 입사 후 </a:t>
                      </a:r>
                      <a:r>
                        <a:rPr kumimoji="0" lang="en-US" altLang="ko-KR" sz="1400" b="0" i="0" u="none" strike="noStrike" cap="none" normalizeH="0" baseline="0" dirty="0" smtClean="0">
                          <a:ln>
                            <a:noFill/>
                          </a:ln>
                          <a:solidFill>
                            <a:srgbClr val="000000"/>
                          </a:solidFill>
                          <a:effectLst/>
                          <a:latin typeface="+mn-ea"/>
                          <a:ea typeface="+mn-ea"/>
                        </a:rPr>
                        <a:t>3</a:t>
                      </a:r>
                      <a:r>
                        <a:rPr kumimoji="0" lang="ko-KR" altLang="en-US" sz="1400" b="0" i="0" u="none" strike="noStrike" cap="none" normalizeH="0" baseline="0" dirty="0" smtClean="0">
                          <a:ln>
                            <a:noFill/>
                          </a:ln>
                          <a:solidFill>
                            <a:srgbClr val="000000"/>
                          </a:solidFill>
                          <a:effectLst/>
                          <a:latin typeface="+mn-ea"/>
                          <a:ea typeface="+mn-ea"/>
                        </a:rPr>
                        <a:t>년간을 신입사원 육성 기간으로 정해서 해외유학 제도</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자격취득 장려 제도 등을 제공하여</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자신을 성장시키고자 하는 열정이 있는 사원에게 많은 기회를 제공해 드리고 있습니다</a:t>
                      </a:r>
                      <a:r>
                        <a:rPr kumimoji="0" lang="en-US" altLang="ko-KR" sz="1400" b="0" i="0" u="none" strike="noStrike" cap="none" normalizeH="0" baseline="0" dirty="0" smtClean="0">
                          <a:ln>
                            <a:noFill/>
                          </a:ln>
                          <a:solidFill>
                            <a:srgbClr val="000000"/>
                          </a:solidFill>
                          <a:effectLst/>
                          <a:latin typeface="+mn-ea"/>
                          <a:ea typeface="+mn-ea"/>
                        </a:rPr>
                        <a:t>. </a:t>
                      </a:r>
                      <a:r>
                        <a:rPr kumimoji="0" lang="ko-KR" altLang="en-US" sz="1400" b="0" i="0" u="none" strike="noStrike" cap="none" normalizeH="0" baseline="0" dirty="0" smtClean="0">
                          <a:ln>
                            <a:noFill/>
                          </a:ln>
                          <a:solidFill>
                            <a:srgbClr val="000000"/>
                          </a:solidFill>
                          <a:effectLst/>
                          <a:latin typeface="+mn-ea"/>
                          <a:ea typeface="+mn-ea"/>
                        </a:rPr>
                        <a:t>물론 연수나 승진의 기회는 국적에 관계 없이 평등하게 제공해 드리고 있습니다</a:t>
                      </a:r>
                      <a:r>
                        <a:rPr kumimoji="0" lang="en-US" altLang="ko-KR" sz="1400" b="0" i="0" u="none" strike="noStrike" cap="none" normalizeH="0" baseline="0" dirty="0" smtClean="0">
                          <a:ln>
                            <a:noFill/>
                          </a:ln>
                          <a:solidFill>
                            <a:srgbClr val="000000"/>
                          </a:solidFill>
                          <a:effectLst/>
                          <a:latin typeface="+mn-ea"/>
                          <a:ea typeface="+mn-ea"/>
                        </a:rPr>
                        <a:t>.</a:t>
                      </a:r>
                      <a:r>
                        <a:rPr kumimoji="0" lang="ko-KR" altLang="en-US" sz="1400" b="0" i="0" u="none" strike="noStrike" cap="none" normalizeH="0" baseline="0" dirty="0" smtClean="0">
                          <a:ln>
                            <a:noFill/>
                          </a:ln>
                          <a:solidFill>
                            <a:srgbClr val="000000"/>
                          </a:solidFill>
                          <a:effectLst/>
                          <a:latin typeface="+mn-ea"/>
                          <a:ea typeface="+mn-ea"/>
                        </a:rPr>
                        <a:t> 회사에서 지원하는 유학프로그램으로 미국의 </a:t>
                      </a:r>
                      <a:r>
                        <a:rPr kumimoji="0" lang="en-US" altLang="ko-KR" sz="1400" b="0" i="0" u="none" strike="noStrike" cap="none" normalizeH="0" baseline="0" dirty="0" smtClean="0">
                          <a:ln>
                            <a:noFill/>
                          </a:ln>
                          <a:solidFill>
                            <a:srgbClr val="000000"/>
                          </a:solidFill>
                          <a:effectLst/>
                          <a:latin typeface="+mn-ea"/>
                          <a:ea typeface="+mn-ea"/>
                        </a:rPr>
                        <a:t>MBA</a:t>
                      </a:r>
                      <a:r>
                        <a:rPr kumimoji="0" lang="ko-KR" altLang="en-US" sz="1400" b="0" i="0" u="none" strike="noStrike" cap="none" normalizeH="0" baseline="0" dirty="0" smtClean="0">
                          <a:ln>
                            <a:noFill/>
                          </a:ln>
                          <a:solidFill>
                            <a:srgbClr val="000000"/>
                          </a:solidFill>
                          <a:effectLst/>
                          <a:latin typeface="+mn-ea"/>
                          <a:ea typeface="+mn-ea"/>
                        </a:rPr>
                        <a:t>를 취득한 외국인 사원도 있습니다</a:t>
                      </a:r>
                      <a:r>
                        <a:rPr kumimoji="0" lang="en-US" altLang="ko-KR" sz="1400" b="0" i="0" u="none" strike="noStrike" cap="none" normalizeH="0" baseline="0" dirty="0" smtClean="0">
                          <a:ln>
                            <a:noFill/>
                          </a:ln>
                          <a:solidFill>
                            <a:srgbClr val="000000"/>
                          </a:solidFill>
                          <a:effectLst/>
                          <a:latin typeface="+mn-ea"/>
                          <a:ea typeface="+mn-ea"/>
                        </a:rPr>
                        <a:t>. </a:t>
                      </a:r>
                    </a:p>
                  </a:txBody>
                  <a:tcPr marL="5544" marR="5544" marT="5542" marB="0"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7" name="テキスト ボックス 6"/>
          <p:cNvSpPr txBox="1"/>
          <p:nvPr/>
        </p:nvSpPr>
        <p:spPr>
          <a:xfrm>
            <a:off x="176213" y="153988"/>
            <a:ext cx="1233487" cy="479425"/>
          </a:xfrm>
          <a:prstGeom prst="rect">
            <a:avLst/>
          </a:prstGeom>
          <a:noFill/>
        </p:spPr>
        <p:txBody>
          <a:bodyPr>
            <a:spAutoFit/>
          </a:bodyPr>
          <a:lstStyle/>
          <a:p>
            <a:pPr>
              <a:lnSpc>
                <a:spcPct val="90000"/>
              </a:lnSpc>
              <a:defRPr/>
            </a:pPr>
            <a:r>
              <a:rPr lang="ko-KR" altLang="en-US" sz="2800" b="1" dirty="0">
                <a:solidFill>
                  <a:schemeClr val="tx1"/>
                </a:solidFill>
                <a:effectLst>
                  <a:outerShdw blurRad="50800" dist="38100" algn="l" rotWithShape="0">
                    <a:prstClr val="black">
                      <a:alpha val="40000"/>
                    </a:prstClr>
                  </a:outerShdw>
                </a:effectLst>
                <a:latin typeface="+mn-ea"/>
                <a:ea typeface="+mn-ea"/>
              </a:rPr>
              <a:t>대우</a:t>
            </a:r>
            <a:endParaRPr lang="ja-JP" altLang="en-US" sz="2800" b="1" dirty="0">
              <a:solidFill>
                <a:schemeClr val="tx1"/>
              </a:solidFill>
              <a:effectLst>
                <a:outerShdw blurRad="50800" dist="38100" algn="l" rotWithShape="0">
                  <a:prstClr val="black">
                    <a:alpha val="40000"/>
                  </a:prstClr>
                </a:outerShdw>
              </a:effectLst>
              <a:latin typeface="+mn-ea"/>
              <a:ea typeface="+mn-ea"/>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
          <p:cNvSpPr txBox="1">
            <a:spLocks noChangeArrowheads="1"/>
          </p:cNvSpPr>
          <p:nvPr/>
        </p:nvSpPr>
        <p:spPr bwMode="auto">
          <a:xfrm>
            <a:off x="25400" y="77788"/>
            <a:ext cx="6910388" cy="523875"/>
          </a:xfrm>
          <a:prstGeom prst="rect">
            <a:avLst/>
          </a:prstGeom>
          <a:noFill/>
          <a:ln w="6350">
            <a:noFill/>
            <a:miter lim="800000"/>
            <a:headEnd/>
            <a:tailEnd/>
          </a:ln>
          <a:effectLst/>
        </p:spPr>
        <p:txBody>
          <a:bodyPr>
            <a:spAutoFit/>
          </a:bodyPr>
          <a:lstStyle/>
          <a:p>
            <a:pPr>
              <a:defRPr/>
            </a:pPr>
            <a:r>
              <a:rPr lang="ko-KR" altLang="en-US" sz="2800" b="1" dirty="0">
                <a:solidFill>
                  <a:schemeClr val="tx1"/>
                </a:solidFill>
                <a:effectLst>
                  <a:outerShdw blurRad="38100" dist="38100" dir="2700000" algn="tl">
                    <a:srgbClr val="C0C0C0"/>
                  </a:outerShdw>
                </a:effectLst>
                <a:latin typeface="+mn-ea"/>
                <a:ea typeface="+mn-ea"/>
              </a:rPr>
              <a:t>전형 일정</a:t>
            </a:r>
            <a:endParaRPr lang="ja-JP" altLang="en-US" sz="2800" b="1" dirty="0">
              <a:solidFill>
                <a:schemeClr val="tx1"/>
              </a:solidFill>
              <a:effectLst>
                <a:outerShdw blurRad="38100" dist="38100" dir="2700000" algn="tl">
                  <a:srgbClr val="C0C0C0"/>
                </a:outerShdw>
              </a:effectLst>
              <a:latin typeface="+mn-ea"/>
              <a:ea typeface="+mn-ea"/>
            </a:endParaRPr>
          </a:p>
        </p:txBody>
      </p:sp>
      <p:graphicFrame>
        <p:nvGraphicFramePr>
          <p:cNvPr id="3" name="표 2"/>
          <p:cNvGraphicFramePr>
            <a:graphicFrameLocks noGrp="1"/>
          </p:cNvGraphicFramePr>
          <p:nvPr>
            <p:extLst>
              <p:ext uri="{D42A27DB-BD31-4B8C-83A1-F6EECF244321}">
                <p14:modId xmlns:p14="http://schemas.microsoft.com/office/powerpoint/2010/main" val="1813176982"/>
              </p:ext>
            </p:extLst>
          </p:nvPr>
        </p:nvGraphicFramePr>
        <p:xfrm>
          <a:off x="595313" y="1239838"/>
          <a:ext cx="8153400" cy="4252914"/>
        </p:xfrm>
        <a:graphic>
          <a:graphicData uri="http://schemas.openxmlformats.org/drawingml/2006/table">
            <a:tbl>
              <a:tblPr/>
              <a:tblGrid>
                <a:gridCol w="1082675"/>
                <a:gridCol w="161925"/>
                <a:gridCol w="6908800"/>
              </a:tblGrid>
              <a:tr h="368300">
                <a:tc rowSpan="4">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1st</a:t>
                      </a:r>
                      <a:r>
                        <a:rPr kumimoji="0" lang="en-US"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STEP</a:t>
                      </a:r>
                    </a:p>
                  </a:txBody>
                  <a:tcPr marL="8208" marR="8208" marT="8209"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B8CCE4"/>
                    </a:solidFill>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ko-KR"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엔트리</a:t>
                      </a:r>
                      <a:r>
                        <a:rPr kumimoji="0" lang="en-US" altLang="ko-KR"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입사지원</a:t>
                      </a:r>
                      <a:r>
                        <a:rPr kumimoji="0" lang="en-US" altLang="ko-KR"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a:t>
                      </a:r>
                      <a:endParaRPr kumimoji="0" lang="ja-JP"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rgbClr val="B8CCE4"/>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rgbClr val="B8CCE4"/>
                    </a:solidFill>
                  </a:tcPr>
                </a:tc>
              </a:tr>
              <a:tr h="282575">
                <a:tc vMerge="1">
                  <a:txBody>
                    <a:bodyPr/>
                    <a:lstStyle/>
                    <a:p>
                      <a:endParaRPr kumimoji="1" lang="ja-JP" altLang="en-US"/>
                    </a:p>
                  </a:txBody>
                  <a:tcPr/>
                </a:tc>
                <a:tc gridSpan="2">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800" b="0" i="0" u="sng" strike="noStrike" cap="none" normalizeH="0" baseline="0" dirty="0" smtClean="0">
                          <a:ln>
                            <a:noFill/>
                          </a:ln>
                          <a:solidFill>
                            <a:srgbClr val="000000"/>
                          </a:solidFill>
                          <a:effectLst/>
                          <a:latin typeface="ＭＳ Ｐゴシック" pitchFamily="50" charset="-128"/>
                          <a:ea typeface="ＭＳ Ｐゴシック" pitchFamily="50" charset="-128"/>
                        </a:rPr>
                        <a:t>9/17</a:t>
                      </a:r>
                      <a:r>
                        <a:rPr kumimoji="0" lang="ko-KR" altLang="en-US" sz="1800" b="0" i="0" u="sng" strike="noStrike" cap="none" normalizeH="0" baseline="0" dirty="0" err="1" smtClean="0">
                          <a:ln>
                            <a:noFill/>
                          </a:ln>
                          <a:solidFill>
                            <a:srgbClr val="000000"/>
                          </a:solidFill>
                          <a:effectLst/>
                          <a:latin typeface="ＭＳ Ｐゴシック" pitchFamily="50" charset="-128"/>
                          <a:ea typeface="ＭＳ Ｐゴシック" pitchFamily="50" charset="-128"/>
                        </a:rPr>
                        <a:t>까지</a:t>
                      </a:r>
                      <a:r>
                        <a:rPr kumimoji="0" lang="ko-KR" altLang="en-US" sz="1800" b="1" i="0" u="sng" strike="noStrike" cap="none" normalizeH="0" baseline="0" dirty="0" err="1" smtClean="0">
                          <a:ln>
                            <a:noFill/>
                          </a:ln>
                          <a:solidFill>
                            <a:srgbClr val="000000"/>
                          </a:solidFill>
                          <a:effectLst/>
                          <a:latin typeface="ＭＳ Ｐゴシック" pitchFamily="50" charset="-128"/>
                          <a:ea typeface="ＭＳ Ｐゴシック" pitchFamily="50" charset="-128"/>
                        </a:rPr>
                        <a:t>엔트리시트의</a:t>
                      </a:r>
                      <a:r>
                        <a:rPr kumimoji="0" lang="ko-KR" altLang="en-US" sz="1800" b="1" i="0" u="sng" strike="noStrike" cap="none" normalizeH="0" baseline="0" dirty="0" smtClean="0">
                          <a:ln>
                            <a:noFill/>
                          </a:ln>
                          <a:solidFill>
                            <a:srgbClr val="000000"/>
                          </a:solidFill>
                          <a:effectLst/>
                          <a:latin typeface="ＭＳ Ｐゴシック" pitchFamily="50" charset="-128"/>
                          <a:ea typeface="ＭＳ Ｐゴシック" pitchFamily="50" charset="-128"/>
                        </a:rPr>
                        <a:t> 제출을 완료</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하여 주시기 바랍니다</a:t>
                      </a:r>
                      <a:r>
                        <a:rPr kumimoji="0" lang="en-US" altLang="ko-KR"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B8CCE4"/>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B8CCE4"/>
                    </a:solidFill>
                  </a:tcPr>
                </a:tc>
              </a:tr>
              <a:tr h="282575">
                <a:tc vMerge="1">
                  <a:txBody>
                    <a:bodyPr/>
                    <a:lstStyle/>
                    <a:p>
                      <a:endParaRPr kumimoji="1" lang="ja-JP" altLang="en-US"/>
                    </a:p>
                  </a:txBody>
                  <a:tcPr/>
                </a:tc>
                <a:tc gridSpan="2">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B8CCE4"/>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B8CCE4"/>
                    </a:solidFill>
                  </a:tcPr>
                </a:tc>
              </a:tr>
              <a:tr h="282575">
                <a:tc vMerge="1">
                  <a:txBody>
                    <a:bodyPr/>
                    <a:lstStyle/>
                    <a:p>
                      <a:endParaRPr kumimoji="1" lang="ja-JP" altLang="en-US"/>
                    </a:p>
                  </a:txBody>
                  <a:tcPr/>
                </a:tc>
                <a:tc gridSpan="2">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ko-KR" altLang="en-US" sz="1800" b="0" i="0" u="none" strike="noStrike" cap="none" normalizeH="0" baseline="0" dirty="0" err="1" smtClean="0">
                          <a:ln>
                            <a:noFill/>
                          </a:ln>
                          <a:solidFill>
                            <a:srgbClr val="000000"/>
                          </a:solidFill>
                          <a:effectLst/>
                          <a:latin typeface="ＭＳ Ｐゴシック" pitchFamily="50" charset="-128"/>
                          <a:ea typeface="ＭＳ Ｐゴシック" pitchFamily="50" charset="-128"/>
                        </a:rPr>
                        <a:t>엔트리시트</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제출은 여기에 </a:t>
                      </a: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http://www.global-touch.co.kr </a:t>
                      </a:r>
                      <a:endParaRPr kumimoji="0" lang="en-US" altLang="ja-JP" sz="1800" b="1" i="0" u="none" strike="noStrike" cap="none" normalizeH="0" baseline="0" dirty="0" smtClean="0">
                        <a:ln>
                          <a:noFill/>
                        </a:ln>
                        <a:solidFill>
                          <a:srgbClr val="FF0000"/>
                        </a:solidFill>
                        <a:effectLst/>
                        <a:latin typeface="ＭＳ Ｐゴシック" pitchFamily="50" charset="-128"/>
                        <a:ea typeface="ＭＳ Ｐゴシック" pitchFamily="50" charset="-128"/>
                      </a:endParaRPr>
                    </a:p>
                  </a:txBody>
                  <a:tcPr marL="8208" marR="8208" marT="8209"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rgbClr val="B8CCE4"/>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altLang="ja-JP" sz="1800" b="1" i="0" u="none" strike="noStrike" cap="none" normalizeH="0" baseline="0" dirty="0" smtClean="0">
                        <a:ln>
                          <a:noFill/>
                        </a:ln>
                        <a:solidFill>
                          <a:srgbClr val="FF0000"/>
                        </a:solidFill>
                        <a:effectLst/>
                        <a:latin typeface="ＭＳ Ｐゴシック" pitchFamily="50" charset="-128"/>
                        <a:ea typeface="ＭＳ Ｐゴシック" pitchFamily="50" charset="-128"/>
                      </a:endParaRPr>
                    </a:p>
                  </a:txBody>
                  <a:tcPr marL="8208" marR="8208" marT="8209"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rgbClr val="B8CCE4"/>
                    </a:solidFill>
                  </a:tcPr>
                </a:tc>
              </a:tr>
              <a:tr h="282575">
                <a:tc>
                  <a:txBody>
                    <a:bodyPr/>
                    <a:lstStyle/>
                    <a:p>
                      <a:endParaRPr lang="ko-KR" altLang="en-US" sz="1800"/>
                    </a:p>
                  </a:txBody>
                  <a:tcPr marL="8208" marR="8208" marT="8209"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ko-KR" altLang="en-US" sz="1800"/>
                    </a:p>
                  </a:txBody>
                  <a:tcPr marL="8208" marR="8208" marT="8209"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82575">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2nd</a:t>
                      </a:r>
                      <a:r>
                        <a:rPr kumimoji="0" lang="en-US"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STEP</a:t>
                      </a:r>
                    </a:p>
                    <a:p>
                      <a:endParaRPr lang="ko-KR" altLang="en-US" sz="1800" dirty="0"/>
                    </a:p>
                  </a:txBody>
                  <a:tcPr marL="8208" marR="8208" marT="8209"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B8CCE4"/>
                    </a:solidFill>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ja-JP"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9/21 or 9/22</a:t>
                      </a:r>
                      <a:r>
                        <a:rPr kumimoji="0" lang="ja-JP"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ko-KR"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회사설명회</a:t>
                      </a:r>
                      <a:r>
                        <a:rPr kumimoji="0" lang="ja-JP"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서울</a:t>
                      </a:r>
                      <a:r>
                        <a:rPr kumimoji="0" lang="ja-JP"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 및 그룹면접 참가</a:t>
                      </a:r>
                      <a:endParaRPr kumimoji="0" lang="ja-JP"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rgbClr val="B8CCE4"/>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rgbClr val="B8CCE4"/>
                    </a:solidFill>
                  </a:tcPr>
                </a:tc>
              </a:tr>
              <a:tr h="282575">
                <a:tc vMerge="1">
                  <a:txBody>
                    <a:bodyPr/>
                    <a:lstStyle/>
                    <a:p>
                      <a:endParaRPr kumimoji="1" lang="ja-JP" altLang="en-US"/>
                    </a:p>
                  </a:txBody>
                  <a:tcPr/>
                </a:tc>
                <a:tc gridSpan="2">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회사설명</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일본어</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1</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차 그룹면접</a:t>
                      </a: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일본어</a:t>
                      </a: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을 실시합니다</a:t>
                      </a:r>
                      <a:r>
                        <a:rPr kumimoji="0" lang="en-US" altLang="ko-KR"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B8CCE4"/>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a:noFill/>
                    </a:lnL>
                    <a:lnR w="19050" cap="flat" cmpd="sng" algn="ctr">
                      <a:solidFill>
                        <a:srgbClr val="000000"/>
                      </a:solidFill>
                      <a:prstDash val="solid"/>
                      <a:round/>
                      <a:headEnd type="none" w="med" len="med"/>
                      <a:tailEnd type="none" w="med" len="med"/>
                    </a:lnR>
                    <a:lnT>
                      <a:noFill/>
                    </a:lnT>
                    <a:lnB>
                      <a:noFill/>
                    </a:lnB>
                    <a:lnTlToBr>
                      <a:noFill/>
                    </a:lnTlToBr>
                    <a:lnBlToTr>
                      <a:noFill/>
                    </a:lnBlToTr>
                    <a:solidFill>
                      <a:srgbClr val="B8CCE4"/>
                    </a:solidFill>
                  </a:tcPr>
                </a:tc>
              </a:tr>
              <a:tr h="282575">
                <a:tc vMerge="1">
                  <a:txBody>
                    <a:bodyPr/>
                    <a:lstStyle/>
                    <a:p>
                      <a:endParaRPr kumimoji="1" lang="ja-JP" altLang="en-US"/>
                    </a:p>
                  </a:txBody>
                  <a:tcPr/>
                </a:tc>
                <a:tc gridSpan="2">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회사설명회는 지원자 전원 참가가능합니다</a:t>
                      </a:r>
                      <a:r>
                        <a:rPr kumimoji="0" lang="en-US" altLang="ko-KR"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rgbClr val="B8CCE4"/>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rgbClr val="B8CCE4"/>
                    </a:solidFill>
                  </a:tcPr>
                </a:tc>
              </a:tr>
              <a:tr h="282575">
                <a:tc>
                  <a:txBody>
                    <a:bodyPr/>
                    <a:lstStyle/>
                    <a:p>
                      <a:endParaRPr lang="ko-KR" altLang="en-US" sz="1800"/>
                    </a:p>
                  </a:txBody>
                  <a:tcPr marL="8208" marR="8208" marT="8209"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ko-KR" altLang="en-US" sz="1800"/>
                    </a:p>
                  </a:txBody>
                  <a:tcPr marL="8208" marR="8208" marT="8209"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3rd</a:t>
                      </a:r>
                      <a:r>
                        <a:rPr kumimoji="0" lang="en-US"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STEP</a:t>
                      </a:r>
                    </a:p>
                  </a:txBody>
                  <a:tcPr marL="8208" marR="8208" marT="8209"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endParaRPr lang="ko-KR" altLang="en-US" sz="1800"/>
                    </a:p>
                  </a:txBody>
                  <a:tcPr marL="8208" marR="8208" marT="8209"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9/23</a:t>
                      </a: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26</a:t>
                      </a: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면접</a:t>
                      </a: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서울</a:t>
                      </a: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WEB </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적성검사</a:t>
                      </a:r>
                      <a:endParaRPr kumimoji="0" lang="zh-TW"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B8CCE4"/>
                    </a:solidFill>
                  </a:tcPr>
                </a:tc>
              </a:tr>
              <a:tr h="282575">
                <a:tc>
                  <a:txBody>
                    <a:bodyPr/>
                    <a:lstStyle/>
                    <a:p>
                      <a:endParaRPr lang="ko-KR" altLang="en-US" sz="1800"/>
                    </a:p>
                  </a:txBody>
                  <a:tcPr marL="8208" marR="8208" marT="8209"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ko-KR" altLang="en-US" sz="1800"/>
                    </a:p>
                  </a:txBody>
                  <a:tcPr marL="8208" marR="8208" marT="8209"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4th</a:t>
                      </a:r>
                      <a:r>
                        <a:rPr kumimoji="0" lang="en-US"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STEP</a:t>
                      </a:r>
                    </a:p>
                  </a:txBody>
                  <a:tcPr marL="8208" marR="8208" marT="8209"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endParaRPr lang="ko-KR" altLang="en-US" sz="1800"/>
                    </a:p>
                  </a:txBody>
                  <a:tcPr marL="8208" marR="8208" marT="8209" marB="0" anchor="ctr" horzOverflow="overflow">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10</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월 초</a:t>
                      </a: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최종면접</a:t>
                      </a: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도쿄</a:t>
                      </a:r>
                      <a:r>
                        <a:rPr kumimoji="0" lang="en-US" altLang="ko-KR"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항공</a:t>
                      </a:r>
                      <a:r>
                        <a:rPr kumimoji="0" lang="en-US" altLang="ko-KR"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숙박비 지원</a:t>
                      </a:r>
                      <a:r>
                        <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0" lang="en-US" altLang="ja-JP"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r>
                        <a:rPr kumimoji="0" lang="ko-KR"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rPr>
                        <a:t> 최종합격자 결정</a:t>
                      </a:r>
                      <a:endParaRPr kumimoji="0" lang="zh-TW"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B8CCE4"/>
                    </a:solidFill>
                  </a:tcPr>
                </a:tc>
              </a:tr>
              <a:tr h="282575">
                <a:tc>
                  <a:txBody>
                    <a:bodyPr/>
                    <a:lstStyle/>
                    <a:p>
                      <a:endParaRPr lang="ko-KR" altLang="en-US" sz="1800"/>
                    </a:p>
                  </a:txBody>
                  <a:tcPr marL="8208" marR="8208" marT="8209"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ko-KR" altLang="en-US" sz="1800"/>
                    </a:p>
                  </a:txBody>
                  <a:tcPr marL="8208" marR="8208" marT="8209"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69888">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ko-KR"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rPr>
                        <a:t>최종합격자 결정</a:t>
                      </a:r>
                      <a:endParaRPr kumimoji="0" lang="zh-TW" altLang="en-US" sz="1800" b="1"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marL="8208" marR="8208" marT="8209"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6B9B8"/>
                    </a:solidFill>
                  </a:tcPr>
                </a:tc>
                <a:tc hMerge="1">
                  <a:txBody>
                    <a:bodyPr/>
                    <a:lstStyle/>
                    <a:p>
                      <a:endParaRPr kumimoji="1" lang="ja-JP" altLang="en-US"/>
                    </a:p>
                  </a:txBody>
                  <a:tcPr/>
                </a:tc>
                <a:tc hMerge="1">
                  <a:txBody>
                    <a:bodyPr/>
                    <a:lstStyle/>
                    <a:p>
                      <a:endParaRPr kumimoji="1" lang="ja-JP" altLang="en-US"/>
                    </a:p>
                  </a:txBody>
                  <a:tcPr/>
                </a:tc>
              </a:tr>
            </a:tbl>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a:grpSpLocks/>
          </p:cNvGrpSpPr>
          <p:nvPr/>
        </p:nvGrpSpPr>
        <p:grpSpPr bwMode="auto">
          <a:xfrm>
            <a:off x="395288" y="800100"/>
            <a:ext cx="8305800" cy="900113"/>
            <a:chOff x="395536" y="800100"/>
            <a:chExt cx="8305800" cy="900708"/>
          </a:xfrm>
        </p:grpSpPr>
        <p:sp>
          <p:nvSpPr>
            <p:cNvPr id="3" name="Rectangle 2"/>
            <p:cNvSpPr>
              <a:spLocks noChangeArrowheads="1"/>
            </p:cNvSpPr>
            <p:nvPr/>
          </p:nvSpPr>
          <p:spPr bwMode="auto">
            <a:xfrm>
              <a:off x="395536" y="800100"/>
              <a:ext cx="8305800" cy="900708"/>
            </a:xfrm>
            <a:prstGeom prst="rect">
              <a:avLst/>
            </a:prstGeom>
            <a:pattFill prst="pct70">
              <a:fgClr>
                <a:sysClr val="window" lastClr="FFFFFF"/>
              </a:fgClr>
              <a:bgClr>
                <a:sysClr val="window" lastClr="FFFFFF">
                  <a:lumMod val="75000"/>
                </a:sysClr>
              </a:bgClr>
            </a:pattFill>
            <a:ln w="28575">
              <a:noFill/>
              <a:miter lim="800000"/>
              <a:headEnd/>
              <a:tailEnd/>
            </a:ln>
            <a:effectLst/>
          </p:spPr>
          <p:txBody>
            <a:bodyPr wrap="none" anchor="ctr"/>
            <a:lstStyle/>
            <a:p>
              <a:pPr algn="ctr" fontAlgn="auto">
                <a:lnSpc>
                  <a:spcPct val="90000"/>
                </a:lnSpc>
                <a:spcBef>
                  <a:spcPts val="0"/>
                </a:spcBef>
                <a:spcAft>
                  <a:spcPts val="0"/>
                </a:spcAft>
                <a:defRPr/>
              </a:pPr>
              <a:endParaRPr kumimoji="0" lang="ja-JP" altLang="en-US" b="1" kern="0">
                <a:solidFill>
                  <a:sysClr val="windowText" lastClr="000000"/>
                </a:solidFill>
                <a:effectLst>
                  <a:outerShdw blurRad="38100" dist="38100" dir="2700000" algn="tl">
                    <a:srgbClr val="C0C0C0"/>
                  </a:outerShdw>
                </a:effectLst>
                <a:latin typeface="メイリオ" pitchFamily="50" charset="-128"/>
                <a:ea typeface="メイリオ" pitchFamily="50" charset="-128"/>
                <a:cs typeface="メイリオ" pitchFamily="50" charset="-128"/>
              </a:endParaRPr>
            </a:p>
          </p:txBody>
        </p:sp>
        <p:sp>
          <p:nvSpPr>
            <p:cNvPr id="4" name="Text Box 3"/>
            <p:cNvSpPr txBox="1">
              <a:spLocks noChangeArrowheads="1"/>
            </p:cNvSpPr>
            <p:nvPr/>
          </p:nvSpPr>
          <p:spPr bwMode="auto">
            <a:xfrm>
              <a:off x="541586" y="957367"/>
              <a:ext cx="8035925" cy="524221"/>
            </a:xfrm>
            <a:prstGeom prst="rect">
              <a:avLst/>
            </a:prstGeom>
            <a:noFill/>
            <a:ln w="6350">
              <a:noFill/>
              <a:miter lim="800000"/>
              <a:headEnd/>
              <a:tailEnd/>
            </a:ln>
          </p:spPr>
          <p:txBody>
            <a:bodyPr>
              <a:spAutoFit/>
            </a:bodyPr>
            <a:lstStyle/>
            <a:p>
              <a:pPr algn="ctr" fontAlgn="auto">
                <a:spcBef>
                  <a:spcPts val="0"/>
                </a:spcBef>
                <a:spcAft>
                  <a:spcPts val="0"/>
                </a:spcAft>
                <a:defRPr/>
              </a:pPr>
              <a:r>
                <a:rPr kumimoji="0" lang="ko-KR" altLang="en-US" sz="2800" b="1" kern="0" dirty="0">
                  <a:solidFill>
                    <a:sysClr val="windowText" lastClr="000000"/>
                  </a:solidFill>
                  <a:latin typeface="メイリオ" pitchFamily="50" charset="-128"/>
                  <a:ea typeface="メイリオ" pitchFamily="50" charset="-128"/>
                  <a:cs typeface="メイリオ" pitchFamily="50" charset="-128"/>
                </a:rPr>
                <a:t>고객의 </a:t>
              </a:r>
              <a:r>
                <a:rPr kumimoji="0" lang="ko-KR" altLang="en-US" sz="2800" b="1" kern="0" dirty="0" smtClean="0">
                  <a:solidFill>
                    <a:sysClr val="windowText" lastClr="000000"/>
                  </a:solidFill>
                  <a:latin typeface="メイリオ" pitchFamily="50" charset="-128"/>
                  <a:ea typeface="メイリオ" pitchFamily="50" charset="-128"/>
                  <a:cs typeface="メイリオ" pitchFamily="50" charset="-128"/>
                </a:rPr>
                <a:t>경영과제를 고도의ＩＴ </a:t>
              </a:r>
              <a:r>
                <a:rPr kumimoji="0" lang="ko-KR" altLang="en-US" sz="2800" b="1" kern="0" dirty="0">
                  <a:solidFill>
                    <a:sysClr val="windowText" lastClr="000000"/>
                  </a:solidFill>
                  <a:latin typeface="メイリオ" pitchFamily="50" charset="-128"/>
                  <a:ea typeface="メイリオ" pitchFamily="50" charset="-128"/>
                  <a:cs typeface="メイリオ" pitchFamily="50" charset="-128"/>
                </a:rPr>
                <a:t>기술력으로 해결</a:t>
              </a:r>
            </a:p>
          </p:txBody>
        </p:sp>
      </p:grpSp>
      <p:grpSp>
        <p:nvGrpSpPr>
          <p:cNvPr id="5" name="グループ化 4"/>
          <p:cNvGrpSpPr>
            <a:grpSpLocks/>
          </p:cNvGrpSpPr>
          <p:nvPr/>
        </p:nvGrpSpPr>
        <p:grpSpPr bwMode="auto">
          <a:xfrm>
            <a:off x="971550" y="1916113"/>
            <a:ext cx="7390850" cy="2749550"/>
            <a:chOff x="879814" y="1918989"/>
            <a:chExt cx="7611683" cy="2831168"/>
          </a:xfrm>
        </p:grpSpPr>
        <p:sp>
          <p:nvSpPr>
            <p:cNvPr id="6" name="Text Box 8"/>
            <p:cNvSpPr txBox="1">
              <a:spLocks noChangeArrowheads="1"/>
            </p:cNvSpPr>
            <p:nvPr/>
          </p:nvSpPr>
          <p:spPr bwMode="auto">
            <a:xfrm>
              <a:off x="3850488" y="3460438"/>
              <a:ext cx="4594163" cy="998756"/>
            </a:xfrm>
            <a:prstGeom prst="rect">
              <a:avLst/>
            </a:prstGeom>
            <a:noFill/>
            <a:ln w="6350">
              <a:noFill/>
              <a:miter lim="800000"/>
              <a:headEnd/>
              <a:tailEnd/>
            </a:ln>
          </p:spPr>
          <p:txBody>
            <a:bodyPr>
              <a:spAutoFit/>
            </a:bodyPr>
            <a:lstStyle/>
            <a:p>
              <a:pPr fontAlgn="auto">
                <a:spcBef>
                  <a:spcPts val="0"/>
                </a:spcBef>
                <a:spcAft>
                  <a:spcPts val="0"/>
                </a:spcAft>
                <a:defRPr/>
              </a:pPr>
              <a:r>
                <a:rPr kumimoji="0" lang="ja-JP" altLang="en-US" sz="1600" kern="0" dirty="0">
                  <a:solidFill>
                    <a:sysClr val="windowText" lastClr="000000"/>
                  </a:solidFill>
                  <a:latin typeface="メイリオ" pitchFamily="50" charset="-128"/>
                  <a:ea typeface="メイリオ" pitchFamily="50" charset="-128"/>
                  <a:cs typeface="メイリオ" pitchFamily="50" charset="-128"/>
                </a:rPr>
                <a:t>●</a:t>
              </a:r>
              <a:r>
                <a:rPr kumimoji="0" lang="ko-KR" altLang="en-US" sz="1600" kern="0" dirty="0">
                  <a:solidFill>
                    <a:sysClr val="windowText" lastClr="000000"/>
                  </a:solidFill>
                  <a:latin typeface="メイリオ" pitchFamily="50" charset="-128"/>
                  <a:ea typeface="メイリオ" pitchFamily="50" charset="-128"/>
                  <a:cs typeface="メイリオ" pitchFamily="50" charset="-128"/>
                </a:rPr>
                <a:t>제조 비용을 </a:t>
              </a:r>
              <a:r>
                <a:rPr kumimoji="0" lang="ko-KR" altLang="en-US" sz="1600" kern="0" dirty="0" smtClean="0">
                  <a:solidFill>
                    <a:sysClr val="windowText" lastClr="000000"/>
                  </a:solidFill>
                  <a:latin typeface="メイリオ" pitchFamily="50" charset="-128"/>
                  <a:ea typeface="メイリオ" pitchFamily="50" charset="-128"/>
                  <a:cs typeface="メイリオ" pitchFamily="50" charset="-128"/>
                </a:rPr>
                <a:t>절감하고 </a:t>
              </a:r>
              <a:r>
                <a:rPr kumimoji="0" lang="ko-KR" altLang="en-US" sz="1600" kern="0" dirty="0">
                  <a:solidFill>
                    <a:sysClr val="windowText" lastClr="000000"/>
                  </a:solidFill>
                  <a:latin typeface="メイリオ" pitchFamily="50" charset="-128"/>
                  <a:ea typeface="メイリオ" pitchFamily="50" charset="-128"/>
                  <a:cs typeface="メイリオ" pitchFamily="50" charset="-128"/>
                </a:rPr>
                <a:t>싶다</a:t>
              </a:r>
              <a:r>
                <a:rPr kumimoji="0" lang="en-US" altLang="ko-KR" sz="1600" kern="0" dirty="0">
                  <a:solidFill>
                    <a:sysClr val="windowText" lastClr="000000"/>
                  </a:solidFill>
                  <a:latin typeface="メイリオ" pitchFamily="50" charset="-128"/>
                  <a:ea typeface="メイリオ" pitchFamily="50" charset="-128"/>
                  <a:cs typeface="メイリオ" pitchFamily="50" charset="-128"/>
                </a:rPr>
                <a:t>.</a:t>
              </a:r>
            </a:p>
            <a:p>
              <a:pPr fontAlgn="auto">
                <a:spcBef>
                  <a:spcPts val="0"/>
                </a:spcBef>
                <a:spcAft>
                  <a:spcPts val="0"/>
                </a:spcAft>
                <a:defRPr/>
              </a:pPr>
              <a:endParaRPr kumimoji="0" lang="ja-JP" altLang="en-US" sz="900" kern="0" dirty="0">
                <a:solidFill>
                  <a:sysClr val="windowText" lastClr="000000"/>
                </a:solidFill>
                <a:latin typeface="メイリオ" pitchFamily="50" charset="-128"/>
                <a:ea typeface="メイリオ" pitchFamily="50" charset="-128"/>
                <a:cs typeface="メイリオ" pitchFamily="50" charset="-128"/>
              </a:endParaRPr>
            </a:p>
            <a:p>
              <a:pPr>
                <a:defRPr/>
              </a:pPr>
              <a:r>
                <a:rPr kumimoji="0" lang="ja-JP" altLang="en-US" sz="1600" kern="0" dirty="0">
                  <a:solidFill>
                    <a:sysClr val="windowText" lastClr="000000"/>
                  </a:solidFill>
                  <a:latin typeface="メイリオ" pitchFamily="50" charset="-128"/>
                  <a:ea typeface="メイリオ" pitchFamily="50" charset="-128"/>
                  <a:cs typeface="メイリオ" pitchFamily="50" charset="-128"/>
                </a:rPr>
                <a:t>●</a:t>
              </a:r>
              <a:r>
                <a:rPr lang="ko-KR" altLang="en-US" sz="1600" u="sng" dirty="0">
                  <a:solidFill>
                    <a:srgbClr val="333333"/>
                  </a:solidFill>
                  <a:latin typeface="Arial Narrow" pitchFamily="34" charset="0"/>
                  <a:ea typeface="ＭＳ Ｐゴシック" charset="-128"/>
                </a:rPr>
                <a:t>수요예측</a:t>
              </a:r>
              <a:r>
                <a:rPr lang="ja-JP" altLang="en-US" sz="1600" u="sng" dirty="0">
                  <a:solidFill>
                    <a:srgbClr val="333333"/>
                  </a:solidFill>
                  <a:latin typeface="Arial Narrow" pitchFamily="34" charset="0"/>
                  <a:ea typeface="ＭＳ Ｐゴシック" charset="-128"/>
                </a:rPr>
                <a:t>・</a:t>
              </a:r>
              <a:r>
                <a:rPr lang="ko-KR" altLang="en-US" sz="1600" u="sng" dirty="0">
                  <a:solidFill>
                    <a:srgbClr val="333333"/>
                  </a:solidFill>
                  <a:latin typeface="Arial Narrow" pitchFamily="34" charset="0"/>
                  <a:ea typeface="ＭＳ Ｐゴシック" charset="-128"/>
                </a:rPr>
                <a:t>생산계획의 정확성을 높임으로서 </a:t>
              </a:r>
              <a:endParaRPr lang="en-US" altLang="ko-KR" sz="1600" u="sng" dirty="0">
                <a:solidFill>
                  <a:srgbClr val="333333"/>
                </a:solidFill>
                <a:latin typeface="Arial Narrow" pitchFamily="34" charset="0"/>
                <a:ea typeface="ＭＳ Ｐゴシック" charset="-128"/>
              </a:endParaRPr>
            </a:p>
            <a:p>
              <a:pPr>
                <a:defRPr/>
              </a:pPr>
              <a:r>
                <a:rPr lang="ko-KR" altLang="en-US" sz="1600" u="sng" dirty="0">
                  <a:solidFill>
                    <a:srgbClr val="FF3399"/>
                  </a:solidFill>
                  <a:latin typeface="Arial Narrow" pitchFamily="34" charset="0"/>
                  <a:ea typeface="ＭＳ Ｐゴシック" charset="-128"/>
                </a:rPr>
                <a:t>판매의 기회손실</a:t>
              </a:r>
              <a:r>
                <a:rPr lang="ko-KR" altLang="en-US" sz="1600" u="sng" dirty="0">
                  <a:solidFill>
                    <a:srgbClr val="333333"/>
                  </a:solidFill>
                  <a:latin typeface="Arial Narrow" pitchFamily="34" charset="0"/>
                  <a:ea typeface="ＭＳ Ｐゴシック" charset="-128"/>
                </a:rPr>
                <a:t> 축소</a:t>
              </a:r>
              <a:r>
                <a:rPr lang="en-US" altLang="ko-KR" sz="1600" u="sng" dirty="0">
                  <a:solidFill>
                    <a:srgbClr val="333333"/>
                  </a:solidFill>
                  <a:latin typeface="Arial Narrow" pitchFamily="34" charset="0"/>
                  <a:ea typeface="ＭＳ Ｐゴシック" charset="-128"/>
                </a:rPr>
                <a:t>!</a:t>
              </a:r>
              <a:r>
                <a:rPr lang="ko-KR" altLang="en-US" sz="1600" u="sng" dirty="0">
                  <a:solidFill>
                    <a:srgbClr val="333333"/>
                  </a:solidFill>
                  <a:latin typeface="Arial Narrow" pitchFamily="34" charset="0"/>
                  <a:ea typeface="ＭＳ Ｐゴシック" charset="-128"/>
                </a:rPr>
                <a:t> </a:t>
              </a:r>
              <a:endParaRPr kumimoji="0" lang="ja-JP" altLang="en-US" sz="1600" b="1" kern="0" dirty="0">
                <a:solidFill>
                  <a:sysClr val="windowText" lastClr="000000"/>
                </a:solidFill>
                <a:latin typeface="メイリオ" pitchFamily="50" charset="-128"/>
                <a:ea typeface="メイリオ" pitchFamily="50" charset="-128"/>
                <a:cs typeface="メイリオ" pitchFamily="50" charset="-128"/>
              </a:endParaRPr>
            </a:p>
          </p:txBody>
        </p:sp>
        <p:sp>
          <p:nvSpPr>
            <p:cNvPr id="7" name="Text Box 11"/>
            <p:cNvSpPr txBox="1">
              <a:spLocks noChangeArrowheads="1"/>
            </p:cNvSpPr>
            <p:nvPr/>
          </p:nvSpPr>
          <p:spPr bwMode="auto">
            <a:xfrm>
              <a:off x="3850488" y="2221394"/>
              <a:ext cx="4641009" cy="998275"/>
            </a:xfrm>
            <a:prstGeom prst="rect">
              <a:avLst/>
            </a:prstGeom>
            <a:noFill/>
            <a:ln w="6350">
              <a:noFill/>
              <a:miter lim="800000"/>
              <a:headEnd/>
              <a:tailEnd/>
            </a:ln>
          </p:spPr>
          <p:txBody>
            <a:bodyPr wrap="none">
              <a:spAutoFit/>
            </a:bodyPr>
            <a:lstStyle/>
            <a:p>
              <a:pPr fontAlgn="auto">
                <a:spcBef>
                  <a:spcPts val="0"/>
                </a:spcBef>
                <a:spcAft>
                  <a:spcPts val="0"/>
                </a:spcAft>
                <a:defRPr/>
              </a:pPr>
              <a:r>
                <a:rPr kumimoji="0" lang="ja-JP" altLang="en-US" sz="1600" kern="0" dirty="0">
                  <a:solidFill>
                    <a:sysClr val="windowText" lastClr="000000"/>
                  </a:solidFill>
                  <a:latin typeface="メイリオ" pitchFamily="50" charset="-128"/>
                  <a:ea typeface="メイリオ" pitchFamily="50" charset="-128"/>
                  <a:cs typeface="メイリオ" pitchFamily="50" charset="-128"/>
                </a:rPr>
                <a:t>●</a:t>
              </a:r>
              <a:r>
                <a:rPr kumimoji="0" lang="ko-KR" altLang="en-US" sz="1600" b="1" kern="0" dirty="0">
                  <a:solidFill>
                    <a:srgbClr val="FF0000"/>
                  </a:solidFill>
                  <a:latin typeface="メイリオ" pitchFamily="50" charset="-128"/>
                  <a:ea typeface="メイリオ" pitchFamily="50" charset="-128"/>
                  <a:cs typeface="メイリオ" pitchFamily="50" charset="-128"/>
                </a:rPr>
                <a:t>매출을 </a:t>
              </a:r>
              <a:r>
                <a:rPr kumimoji="0" lang="ko-KR" altLang="en-US" sz="1600" b="1" kern="0" dirty="0">
                  <a:solidFill>
                    <a:schemeClr val="tx1"/>
                  </a:solidFill>
                  <a:latin typeface="メイリオ" pitchFamily="50" charset="-128"/>
                  <a:ea typeface="メイリオ" pitchFamily="50" charset="-128"/>
                  <a:cs typeface="メイリオ" pitchFamily="50" charset="-128"/>
                </a:rPr>
                <a:t>증가시키고 싶다</a:t>
              </a:r>
              <a:r>
                <a:rPr kumimoji="0" lang="en-US" altLang="ko-KR" sz="1600" b="1" kern="0" dirty="0">
                  <a:solidFill>
                    <a:schemeClr val="tx1"/>
                  </a:solidFill>
                  <a:latin typeface="メイリオ" pitchFamily="50" charset="-128"/>
                  <a:ea typeface="メイリオ" pitchFamily="50" charset="-128"/>
                  <a:cs typeface="メイリオ" pitchFamily="50" charset="-128"/>
                </a:rPr>
                <a:t>.</a:t>
              </a:r>
              <a:endParaRPr kumimoji="0" lang="en-US" altLang="ja-JP" sz="1600" kern="0" dirty="0">
                <a:solidFill>
                  <a:schemeClr val="tx1"/>
                </a:solidFill>
                <a:latin typeface="メイリオ" pitchFamily="50" charset="-128"/>
                <a:ea typeface="メイリオ" pitchFamily="50" charset="-128"/>
                <a:cs typeface="メイリオ" pitchFamily="50" charset="-128"/>
              </a:endParaRPr>
            </a:p>
            <a:p>
              <a:pPr fontAlgn="auto">
                <a:spcBef>
                  <a:spcPts val="0"/>
                </a:spcBef>
                <a:spcAft>
                  <a:spcPts val="0"/>
                </a:spcAft>
                <a:defRPr/>
              </a:pPr>
              <a:endParaRPr kumimoji="0" lang="ja-JP" altLang="en-US" sz="900" kern="0" dirty="0">
                <a:solidFill>
                  <a:sysClr val="windowText" lastClr="000000"/>
                </a:solidFill>
                <a:latin typeface="メイリオ" pitchFamily="50" charset="-128"/>
                <a:ea typeface="メイリオ" pitchFamily="50" charset="-128"/>
                <a:cs typeface="メイリオ" pitchFamily="50" charset="-128"/>
              </a:endParaRPr>
            </a:p>
            <a:p>
              <a:pPr fontAlgn="auto">
                <a:spcBef>
                  <a:spcPts val="0"/>
                </a:spcBef>
                <a:spcAft>
                  <a:spcPts val="0"/>
                </a:spcAft>
                <a:defRPr/>
              </a:pPr>
              <a:r>
                <a:rPr kumimoji="0" lang="ja-JP" altLang="en-US" sz="1600" kern="0" dirty="0">
                  <a:solidFill>
                    <a:sysClr val="windowText" lastClr="000000"/>
                  </a:solidFill>
                  <a:latin typeface="メイリオ" pitchFamily="50" charset="-128"/>
                  <a:ea typeface="メイリオ" pitchFamily="50" charset="-128"/>
                  <a:cs typeface="メイリオ" pitchFamily="50" charset="-128"/>
                </a:rPr>
                <a:t>●</a:t>
              </a:r>
              <a:r>
                <a:rPr kumimoji="0" lang="ko-KR" altLang="en-US" sz="1600" kern="0" dirty="0">
                  <a:solidFill>
                    <a:sysClr val="windowText" lastClr="000000"/>
                  </a:solidFill>
                  <a:latin typeface="メイリオ" pitchFamily="50" charset="-128"/>
                  <a:ea typeface="メイリオ" pitchFamily="50" charset="-128"/>
                  <a:cs typeface="メイリオ" pitchFamily="50" charset="-128"/>
                </a:rPr>
                <a:t>시기 적절한  </a:t>
              </a:r>
              <a:r>
                <a:rPr kumimoji="0" lang="ko-KR" altLang="en-US" sz="1600" kern="0" dirty="0" smtClean="0">
                  <a:solidFill>
                    <a:sysClr val="windowText" lastClr="000000"/>
                  </a:solidFill>
                  <a:latin typeface="メイリオ" pitchFamily="50" charset="-128"/>
                  <a:ea typeface="メイリオ" pitchFamily="50" charset="-128"/>
                  <a:cs typeface="メイリオ" pitchFamily="50" charset="-128"/>
                </a:rPr>
                <a:t>마케팅분석을 통해 </a:t>
              </a:r>
              <a:r>
                <a:rPr kumimoji="0" lang="ko-KR" altLang="en-US" sz="1600" kern="0" dirty="0">
                  <a:solidFill>
                    <a:sysClr val="windowText" lastClr="000000"/>
                  </a:solidFill>
                  <a:latin typeface="メイリオ" pitchFamily="50" charset="-128"/>
                  <a:ea typeface="メイリオ" pitchFamily="50" charset="-128"/>
                  <a:cs typeface="メイリオ" pitchFamily="50" charset="-128"/>
                </a:rPr>
                <a:t>판매전략의 </a:t>
              </a:r>
            </a:p>
            <a:p>
              <a:pPr fontAlgn="auto">
                <a:spcBef>
                  <a:spcPts val="0"/>
                </a:spcBef>
                <a:spcAft>
                  <a:spcPts val="0"/>
                </a:spcAft>
                <a:defRPr/>
              </a:pPr>
              <a:r>
                <a:rPr kumimoji="0" lang="ko-KR" altLang="en-US" sz="1600" kern="0" dirty="0">
                  <a:solidFill>
                    <a:sysClr val="windowText" lastClr="000000"/>
                  </a:solidFill>
                  <a:latin typeface="メイリオ" pitchFamily="50" charset="-128"/>
                  <a:ea typeface="メイリオ" pitchFamily="50" charset="-128"/>
                  <a:cs typeface="メイリオ" pitchFamily="50" charset="-128"/>
                </a:rPr>
                <a:t>정확성 </a:t>
              </a:r>
              <a:r>
                <a:rPr kumimoji="0" lang="ko-KR" altLang="en-US" sz="1600" kern="0" dirty="0" smtClean="0">
                  <a:solidFill>
                    <a:sysClr val="windowText" lastClr="000000"/>
                  </a:solidFill>
                  <a:latin typeface="メイリオ" pitchFamily="50" charset="-128"/>
                  <a:ea typeface="メイリオ" pitchFamily="50" charset="-128"/>
                  <a:cs typeface="メイリオ" pitchFamily="50" charset="-128"/>
                </a:rPr>
                <a:t>개선</a:t>
              </a:r>
              <a:r>
                <a:rPr kumimoji="0" lang="en-US" altLang="ko-KR" sz="1600" kern="0" dirty="0" smtClean="0">
                  <a:solidFill>
                    <a:sysClr val="windowText" lastClr="000000"/>
                  </a:solidFill>
                  <a:latin typeface="メイリオ" pitchFamily="50" charset="-128"/>
                  <a:ea typeface="メイリオ" pitchFamily="50" charset="-128"/>
                  <a:cs typeface="メイリオ" pitchFamily="50" charset="-128"/>
                </a:rPr>
                <a:t>!</a:t>
              </a:r>
              <a:endParaRPr kumimoji="0" lang="ja-JP" altLang="en-US" sz="1600" kern="0" dirty="0">
                <a:solidFill>
                  <a:sysClr val="windowText" lastClr="000000"/>
                </a:solidFill>
                <a:latin typeface="メイリオ" pitchFamily="50" charset="-128"/>
                <a:ea typeface="メイリオ" pitchFamily="50" charset="-128"/>
                <a:cs typeface="メイリオ" pitchFamily="50" charset="-128"/>
              </a:endParaRPr>
            </a:p>
          </p:txBody>
        </p:sp>
        <p:sp>
          <p:nvSpPr>
            <p:cNvPr id="8" name="Rectangle 12"/>
            <p:cNvSpPr>
              <a:spLocks noChangeArrowheads="1"/>
            </p:cNvSpPr>
            <p:nvPr/>
          </p:nvSpPr>
          <p:spPr bwMode="auto">
            <a:xfrm>
              <a:off x="1043307" y="2141298"/>
              <a:ext cx="2074731" cy="1158948"/>
            </a:xfrm>
            <a:prstGeom prst="rect">
              <a:avLst/>
            </a:prstGeom>
            <a:solidFill>
              <a:srgbClr val="003399"/>
            </a:solidFill>
            <a:ln w="12700">
              <a:noFill/>
              <a:miter lim="800000"/>
              <a:headEnd/>
              <a:tailEnd/>
            </a:ln>
          </p:spPr>
          <p:txBody>
            <a:bodyPr wrap="none" anchor="ctr"/>
            <a:lstStyle/>
            <a:p>
              <a:pPr algn="ctr" fontAlgn="auto">
                <a:spcBef>
                  <a:spcPts val="0"/>
                </a:spcBef>
                <a:spcAft>
                  <a:spcPts val="0"/>
                </a:spcAft>
                <a:defRPr/>
              </a:pPr>
              <a:r>
                <a:rPr kumimoji="0" lang="en-US" altLang="ja-JP" b="1" kern="0" dirty="0">
                  <a:solidFill>
                    <a:sysClr val="window" lastClr="FFFFFF"/>
                  </a:solidFill>
                  <a:latin typeface="メイリオ" pitchFamily="50" charset="-128"/>
                  <a:ea typeface="メイリオ" pitchFamily="50" charset="-128"/>
                  <a:cs typeface="メイリオ" pitchFamily="50" charset="-128"/>
                </a:rPr>
                <a:t>SHISEIDO</a:t>
              </a:r>
              <a:endParaRPr kumimoji="0" lang="ja-JP" altLang="en-US" b="1" kern="0" dirty="0">
                <a:solidFill>
                  <a:sysClr val="window" lastClr="FFFFFF"/>
                </a:solidFill>
                <a:latin typeface="メイリオ" pitchFamily="50" charset="-128"/>
                <a:ea typeface="メイリオ" pitchFamily="50" charset="-128"/>
                <a:cs typeface="メイリオ" pitchFamily="50" charset="-128"/>
              </a:endParaRPr>
            </a:p>
          </p:txBody>
        </p:sp>
        <p:sp>
          <p:nvSpPr>
            <p:cNvPr id="9" name="Rectangle 13"/>
            <p:cNvSpPr>
              <a:spLocks noChangeArrowheads="1"/>
            </p:cNvSpPr>
            <p:nvPr/>
          </p:nvSpPr>
          <p:spPr bwMode="auto">
            <a:xfrm>
              <a:off x="1043307" y="3367265"/>
              <a:ext cx="2074731" cy="1217794"/>
            </a:xfrm>
            <a:prstGeom prst="rect">
              <a:avLst/>
            </a:prstGeom>
            <a:solidFill>
              <a:srgbClr val="003399"/>
            </a:solidFill>
            <a:ln w="12700">
              <a:noFill/>
              <a:miter lim="800000"/>
              <a:headEnd/>
              <a:tailEnd/>
            </a:ln>
          </p:spPr>
          <p:txBody>
            <a:bodyPr wrap="none" anchor="ctr"/>
            <a:lstStyle/>
            <a:p>
              <a:pPr algn="ctr" fontAlgn="auto">
                <a:spcBef>
                  <a:spcPts val="0"/>
                </a:spcBef>
                <a:spcAft>
                  <a:spcPts val="0"/>
                </a:spcAft>
                <a:defRPr/>
              </a:pPr>
              <a:r>
                <a:rPr kumimoji="0" lang="ko-KR" altLang="en-US" b="1" kern="0" dirty="0">
                  <a:solidFill>
                    <a:sysClr val="window" lastClr="FFFFFF"/>
                  </a:solidFill>
                  <a:latin typeface="メイリオ" pitchFamily="50" charset="-128"/>
                  <a:ea typeface="メイリオ" pitchFamily="50" charset="-128"/>
                  <a:cs typeface="メイリオ" pitchFamily="50" charset="-128"/>
                </a:rPr>
                <a:t>아사히 맥주 </a:t>
              </a:r>
            </a:p>
          </p:txBody>
        </p:sp>
        <p:sp>
          <p:nvSpPr>
            <p:cNvPr id="10" name="正方形/長方形 9"/>
            <p:cNvSpPr/>
            <p:nvPr/>
          </p:nvSpPr>
          <p:spPr>
            <a:xfrm>
              <a:off x="879814" y="1918989"/>
              <a:ext cx="7419327" cy="2831168"/>
            </a:xfrm>
            <a:prstGeom prst="rect">
              <a:avLst/>
            </a:pr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ja-JP" altLang="en-US" sz="1600" kern="0">
                <a:solidFill>
                  <a:sysClr val="window" lastClr="FFFFFF"/>
                </a:solidFill>
                <a:latin typeface="メイリオ" pitchFamily="50" charset="-128"/>
                <a:ea typeface="メイリオ" pitchFamily="50" charset="-128"/>
                <a:cs typeface="メイリオ" pitchFamily="50" charset="-128"/>
              </a:endParaRPr>
            </a:p>
          </p:txBody>
        </p:sp>
        <p:sp>
          <p:nvSpPr>
            <p:cNvPr id="11" name="右矢印 10"/>
            <p:cNvSpPr/>
            <p:nvPr/>
          </p:nvSpPr>
          <p:spPr>
            <a:xfrm>
              <a:off x="3278262" y="2522165"/>
              <a:ext cx="462686" cy="397214"/>
            </a:xfrm>
            <a:prstGeom prst="rightArrow">
              <a:avLst/>
            </a:prstGeom>
            <a:solidFill>
              <a:srgbClr val="003399">
                <a:alpha val="10000"/>
              </a:srgbClr>
            </a:solidFill>
            <a:ln w="34925" cap="flat" cmpd="sng" algn="ctr">
              <a:solidFill>
                <a:srgbClr val="003399"/>
              </a:solidFill>
              <a:prstDash val="solid"/>
            </a:ln>
            <a:effectLst/>
          </p:spPr>
          <p:txBody>
            <a:bodyPr anchor="ctr"/>
            <a:lstStyle/>
            <a:p>
              <a:pPr algn="ctr" fontAlgn="auto">
                <a:spcBef>
                  <a:spcPts val="0"/>
                </a:spcBef>
                <a:spcAft>
                  <a:spcPts val="0"/>
                </a:spcAft>
                <a:defRPr/>
              </a:pPr>
              <a:endParaRPr lang="ja-JP" altLang="en-US" sz="1600" kern="0">
                <a:solidFill>
                  <a:sysClr val="window" lastClr="FFFFFF"/>
                </a:solidFill>
                <a:latin typeface="メイリオ" pitchFamily="50" charset="-128"/>
                <a:ea typeface="メイリオ" pitchFamily="50" charset="-128"/>
                <a:cs typeface="メイリオ" pitchFamily="50" charset="-128"/>
              </a:endParaRPr>
            </a:p>
          </p:txBody>
        </p:sp>
        <p:sp>
          <p:nvSpPr>
            <p:cNvPr id="12" name="右矢印 11"/>
            <p:cNvSpPr/>
            <p:nvPr/>
          </p:nvSpPr>
          <p:spPr>
            <a:xfrm>
              <a:off x="3278262" y="3777555"/>
              <a:ext cx="462686" cy="397214"/>
            </a:xfrm>
            <a:prstGeom prst="rightArrow">
              <a:avLst/>
            </a:prstGeom>
            <a:solidFill>
              <a:srgbClr val="003399">
                <a:alpha val="10000"/>
              </a:srgbClr>
            </a:solidFill>
            <a:ln w="34925" cap="flat" cmpd="sng" algn="ctr">
              <a:solidFill>
                <a:srgbClr val="003399"/>
              </a:solidFill>
              <a:prstDash val="solid"/>
            </a:ln>
            <a:effectLst/>
          </p:spPr>
          <p:txBody>
            <a:bodyPr anchor="ctr"/>
            <a:lstStyle/>
            <a:p>
              <a:pPr algn="ctr" fontAlgn="auto">
                <a:spcBef>
                  <a:spcPts val="0"/>
                </a:spcBef>
                <a:spcAft>
                  <a:spcPts val="0"/>
                </a:spcAft>
                <a:defRPr/>
              </a:pPr>
              <a:endParaRPr kumimoji="0" lang="ja-JP" altLang="en-US" sz="1600" kern="0">
                <a:solidFill>
                  <a:sysClr val="window" lastClr="FFFFFF"/>
                </a:solidFill>
                <a:latin typeface="メイリオ" pitchFamily="50" charset="-128"/>
                <a:ea typeface="メイリオ" pitchFamily="50" charset="-128"/>
                <a:cs typeface="メイリオ" pitchFamily="50" charset="-128"/>
              </a:endParaRPr>
            </a:p>
          </p:txBody>
        </p:sp>
      </p:grpSp>
      <p:sp>
        <p:nvSpPr>
          <p:cNvPr id="13" name="二等辺三角形 12"/>
          <p:cNvSpPr/>
          <p:nvPr/>
        </p:nvSpPr>
        <p:spPr>
          <a:xfrm rot="10800000">
            <a:off x="4083050" y="4724400"/>
            <a:ext cx="971550" cy="200025"/>
          </a:xfrm>
          <a:prstGeom prst="triangle">
            <a:avLst/>
          </a:prstGeom>
          <a:solidFill>
            <a:sysClr val="windowText" lastClr="000000">
              <a:lumMod val="75000"/>
              <a:lumOff val="25000"/>
            </a:sysClr>
          </a:solidFill>
          <a:ln w="25400" cap="flat" cmpd="sng" algn="ctr">
            <a:noFill/>
            <a:prstDash val="solid"/>
          </a:ln>
          <a:effectLst/>
        </p:spPr>
        <p:txBody>
          <a:bodyPr anchor="ctr"/>
          <a:lstStyle/>
          <a:p>
            <a:pPr algn="ctr" fontAlgn="auto">
              <a:spcBef>
                <a:spcPts val="0"/>
              </a:spcBef>
              <a:spcAft>
                <a:spcPts val="0"/>
              </a:spcAft>
              <a:defRPr/>
            </a:pPr>
            <a:endParaRPr lang="ja-JP" altLang="en-US" sz="1800" kern="0">
              <a:solidFill>
                <a:sysClr val="window" lastClr="FFFFFF"/>
              </a:solidFill>
              <a:latin typeface="メイリオ" pitchFamily="50" charset="-128"/>
              <a:ea typeface="メイリオ" pitchFamily="50" charset="-128"/>
              <a:cs typeface="メイリオ" pitchFamily="50" charset="-128"/>
            </a:endParaRPr>
          </a:p>
        </p:txBody>
      </p:sp>
      <p:grpSp>
        <p:nvGrpSpPr>
          <p:cNvPr id="14" name="グループ化 13"/>
          <p:cNvGrpSpPr>
            <a:grpSpLocks/>
          </p:cNvGrpSpPr>
          <p:nvPr/>
        </p:nvGrpSpPr>
        <p:grpSpPr bwMode="auto">
          <a:xfrm>
            <a:off x="1108075" y="5016500"/>
            <a:ext cx="6886575" cy="1076325"/>
            <a:chOff x="1107812" y="5016078"/>
            <a:chExt cx="6886822" cy="1077218"/>
          </a:xfrm>
        </p:grpSpPr>
        <p:sp>
          <p:nvSpPr>
            <p:cNvPr id="15" name="正方形/長方形 14"/>
            <p:cNvSpPr/>
            <p:nvPr/>
          </p:nvSpPr>
          <p:spPr>
            <a:xfrm>
              <a:off x="1692033" y="5300477"/>
              <a:ext cx="5759657" cy="73086"/>
            </a:xfrm>
            <a:prstGeom prst="rect">
              <a:avLst/>
            </a:prstGeom>
            <a:solidFill>
              <a:srgbClr val="FFCCCC"/>
            </a:solidFill>
            <a:ln w="25400" cap="flat" cmpd="sng" algn="ctr">
              <a:noFill/>
              <a:prstDash val="solid"/>
            </a:ln>
            <a:effectLst/>
          </p:spPr>
          <p:txBody>
            <a:bodyPr anchor="ctr"/>
            <a:lstStyle/>
            <a:p>
              <a:pPr algn="ctr" fontAlgn="auto">
                <a:spcBef>
                  <a:spcPts val="0"/>
                </a:spcBef>
                <a:spcAft>
                  <a:spcPts val="0"/>
                </a:spcAft>
                <a:defRPr/>
              </a:pPr>
              <a:endParaRPr lang="ja-JP" altLang="en-US" sz="3200" kern="0">
                <a:solidFill>
                  <a:sysClr val="window" lastClr="FFFFFF"/>
                </a:solidFill>
                <a:latin typeface="メイリオ" pitchFamily="50" charset="-128"/>
                <a:ea typeface="メイリオ" pitchFamily="50" charset="-128"/>
                <a:cs typeface="メイリオ" pitchFamily="50" charset="-128"/>
              </a:endParaRPr>
            </a:p>
          </p:txBody>
        </p:sp>
        <p:sp>
          <p:nvSpPr>
            <p:cNvPr id="16" name="正方形/長方形 15"/>
            <p:cNvSpPr/>
            <p:nvPr/>
          </p:nvSpPr>
          <p:spPr>
            <a:xfrm>
              <a:off x="1187190" y="5877217"/>
              <a:ext cx="6624876" cy="71497"/>
            </a:xfrm>
            <a:prstGeom prst="rect">
              <a:avLst/>
            </a:prstGeom>
            <a:solidFill>
              <a:srgbClr val="FFCCCC"/>
            </a:solidFill>
            <a:ln w="25400" cap="flat" cmpd="sng" algn="ctr">
              <a:noFill/>
              <a:prstDash val="solid"/>
            </a:ln>
            <a:effectLst/>
          </p:spPr>
          <p:txBody>
            <a:bodyPr anchor="ctr"/>
            <a:lstStyle/>
            <a:p>
              <a:pPr algn="ctr" fontAlgn="auto">
                <a:spcBef>
                  <a:spcPts val="0"/>
                </a:spcBef>
                <a:spcAft>
                  <a:spcPts val="0"/>
                </a:spcAft>
                <a:defRPr/>
              </a:pPr>
              <a:endParaRPr lang="ja-JP" altLang="en-US" sz="3200" kern="0">
                <a:solidFill>
                  <a:sysClr val="window" lastClr="FFFFFF"/>
                </a:solidFill>
                <a:latin typeface="メイリオ" pitchFamily="50" charset="-128"/>
                <a:ea typeface="メイリオ" pitchFamily="50" charset="-128"/>
                <a:cs typeface="メイリオ" pitchFamily="50" charset="-128"/>
              </a:endParaRPr>
            </a:p>
          </p:txBody>
        </p:sp>
        <p:sp>
          <p:nvSpPr>
            <p:cNvPr id="17" name="Text Box 11"/>
            <p:cNvSpPr txBox="1">
              <a:spLocks noChangeArrowheads="1"/>
            </p:cNvSpPr>
            <p:nvPr/>
          </p:nvSpPr>
          <p:spPr bwMode="auto">
            <a:xfrm>
              <a:off x="1107812" y="5016078"/>
              <a:ext cx="6886822" cy="1077218"/>
            </a:xfrm>
            <a:prstGeom prst="rect">
              <a:avLst/>
            </a:prstGeom>
            <a:noFill/>
            <a:ln w="6350">
              <a:noFill/>
              <a:miter lim="800000"/>
              <a:headEnd/>
              <a:tailEnd/>
            </a:ln>
          </p:spPr>
          <p:txBody>
            <a:bodyPr wrap="none">
              <a:spAutoFit/>
            </a:bodyPr>
            <a:lstStyle/>
            <a:p>
              <a:pPr algn="ctr" fontAlgn="auto">
                <a:lnSpc>
                  <a:spcPct val="90000"/>
                </a:lnSpc>
                <a:spcBef>
                  <a:spcPct val="20000"/>
                </a:spcBef>
                <a:spcAft>
                  <a:spcPts val="0"/>
                </a:spcAft>
                <a:tabLst>
                  <a:tab pos="4662488" algn="l"/>
                </a:tabLst>
                <a:defRPr/>
              </a:pPr>
              <a:r>
                <a:rPr kumimoji="0" lang="en-US" altLang="ko-KR" sz="3200" b="1" kern="0" dirty="0">
                  <a:solidFill>
                    <a:sysClr val="windowText" lastClr="000000">
                      <a:lumMod val="85000"/>
                      <a:lumOff val="15000"/>
                    </a:sysClr>
                  </a:solidFill>
                  <a:latin typeface="メイリオ" pitchFamily="50" charset="-128"/>
                  <a:ea typeface="メイリオ" pitchFamily="50" charset="-128"/>
                  <a:cs typeface="メイリオ" pitchFamily="50" charset="-128"/>
                </a:rPr>
                <a:t>IT </a:t>
              </a:r>
              <a:r>
                <a:rPr kumimoji="0" lang="ko-KR" altLang="en-US" sz="3200" b="1" kern="0" dirty="0">
                  <a:solidFill>
                    <a:sysClr val="windowText" lastClr="000000">
                      <a:lumMod val="85000"/>
                      <a:lumOff val="15000"/>
                    </a:sysClr>
                  </a:solidFill>
                  <a:latin typeface="メイリオ" pitchFamily="50" charset="-128"/>
                  <a:ea typeface="メイリオ" pitchFamily="50" charset="-128"/>
                  <a:cs typeface="メイリオ" pitchFamily="50" charset="-128"/>
                </a:rPr>
                <a:t>솔루션의 </a:t>
              </a:r>
              <a:r>
                <a:rPr kumimoji="0" lang="ko-KR" altLang="en-US" sz="3200" b="1" kern="0" dirty="0" smtClean="0">
                  <a:solidFill>
                    <a:sysClr val="windowText" lastClr="000000">
                      <a:lumMod val="85000"/>
                      <a:lumOff val="15000"/>
                    </a:sysClr>
                  </a:solidFill>
                  <a:latin typeface="メイリオ" pitchFamily="50" charset="-128"/>
                  <a:ea typeface="メイリオ" pitchFamily="50" charset="-128"/>
                  <a:cs typeface="メイリオ" pitchFamily="50" charset="-128"/>
                </a:rPr>
                <a:t>제공을 통해</a:t>
              </a:r>
              <a:endParaRPr kumimoji="0" lang="en-US" altLang="ja-JP" sz="3200" b="1" kern="0" dirty="0">
                <a:solidFill>
                  <a:sysClr val="windowText" lastClr="000000">
                    <a:lumMod val="85000"/>
                    <a:lumOff val="15000"/>
                  </a:sysClr>
                </a:solidFill>
                <a:latin typeface="メイリオ" pitchFamily="50" charset="-128"/>
                <a:ea typeface="メイリオ" pitchFamily="50" charset="-128"/>
                <a:cs typeface="メイリオ" pitchFamily="50" charset="-128"/>
              </a:endParaRPr>
            </a:p>
            <a:p>
              <a:pPr algn="ctr" fontAlgn="auto">
                <a:lnSpc>
                  <a:spcPct val="90000"/>
                </a:lnSpc>
                <a:spcBef>
                  <a:spcPct val="20000"/>
                </a:spcBef>
                <a:spcAft>
                  <a:spcPts val="0"/>
                </a:spcAft>
                <a:tabLst>
                  <a:tab pos="4662488" algn="l"/>
                </a:tabLst>
                <a:defRPr/>
              </a:pPr>
              <a:r>
                <a:rPr kumimoji="0" lang="ko-KR" altLang="en-US" sz="3200" b="1" kern="0" dirty="0">
                  <a:solidFill>
                    <a:sysClr val="windowText" lastClr="000000">
                      <a:lumMod val="85000"/>
                      <a:lumOff val="15000"/>
                    </a:sysClr>
                  </a:solidFill>
                  <a:latin typeface="メイリオ" pitchFamily="50" charset="-128"/>
                  <a:ea typeface="メイリオ" pitchFamily="50" charset="-128"/>
                  <a:cs typeface="メイリオ" pitchFamily="50" charset="-128"/>
                </a:rPr>
                <a:t>고객사의 지속적인 경쟁우위를 실현 </a:t>
              </a:r>
            </a:p>
          </p:txBody>
        </p:sp>
      </p:grpSp>
      <p:sp>
        <p:nvSpPr>
          <p:cNvPr id="18" name="タイトル 3"/>
          <p:cNvSpPr txBox="1">
            <a:spLocks/>
          </p:cNvSpPr>
          <p:nvPr/>
        </p:nvSpPr>
        <p:spPr>
          <a:xfrm>
            <a:off x="520700" y="80963"/>
            <a:ext cx="8102600" cy="647700"/>
          </a:xfrm>
          <a:prstGeom prst="rect">
            <a:avLst/>
          </a:prstGeom>
        </p:spPr>
        <p:txBody>
          <a:bodyPr/>
          <a:lstStyle/>
          <a:p>
            <a:pPr>
              <a:defRPr/>
            </a:pPr>
            <a:r>
              <a:rPr lang="en-US" altLang="ja-JP" sz="3600" b="1" dirty="0">
                <a:solidFill>
                  <a:srgbClr val="333333"/>
                </a:solidFill>
                <a:effectLst>
                  <a:outerShdw blurRad="38100" dist="38100" dir="2700000" algn="tl">
                    <a:srgbClr val="C0C0C0"/>
                  </a:outerShdw>
                </a:effectLst>
                <a:latin typeface="+mn-ea"/>
                <a:ea typeface="+mn-ea"/>
              </a:rPr>
              <a:t>System</a:t>
            </a:r>
            <a:r>
              <a:rPr lang="ja-JP" altLang="en-US" sz="3600" b="1" dirty="0">
                <a:solidFill>
                  <a:srgbClr val="333333"/>
                </a:solidFill>
                <a:effectLst>
                  <a:outerShdw blurRad="38100" dist="38100" dir="2700000" algn="tl">
                    <a:srgbClr val="C0C0C0"/>
                  </a:outerShdw>
                </a:effectLst>
                <a:latin typeface="+mn-ea"/>
                <a:ea typeface="+mn-ea"/>
              </a:rPr>
              <a:t>・</a:t>
            </a:r>
            <a:r>
              <a:rPr lang="en-US" altLang="ja-JP" sz="3600" b="1" dirty="0">
                <a:solidFill>
                  <a:srgbClr val="333333"/>
                </a:solidFill>
                <a:effectLst>
                  <a:outerShdw blurRad="38100" dist="38100" dir="2700000" algn="tl">
                    <a:srgbClr val="C0C0C0"/>
                  </a:outerShdw>
                </a:effectLst>
                <a:latin typeface="+mn-ea"/>
                <a:ea typeface="+mn-ea"/>
              </a:rPr>
              <a:t>Integrator </a:t>
            </a:r>
            <a:r>
              <a:rPr lang="ko-KR" altLang="en-US" sz="3600" b="1" dirty="0">
                <a:solidFill>
                  <a:srgbClr val="333333"/>
                </a:solidFill>
                <a:effectLst>
                  <a:outerShdw blurRad="38100" dist="38100" dir="2700000" algn="tl">
                    <a:srgbClr val="C0C0C0"/>
                  </a:outerShdw>
                </a:effectLst>
                <a:latin typeface="+mn-ea"/>
                <a:ea typeface="+mn-ea"/>
              </a:rPr>
              <a:t>이란 </a:t>
            </a:r>
            <a:r>
              <a:rPr lang="en-US" altLang="ko-KR" sz="3600" b="1" dirty="0">
                <a:solidFill>
                  <a:srgbClr val="333333"/>
                </a:solidFill>
                <a:effectLst>
                  <a:outerShdw blurRad="38100" dist="38100" dir="2700000" algn="tl">
                    <a:srgbClr val="C0C0C0"/>
                  </a:outerShdw>
                </a:effectLst>
                <a:latin typeface="+mn-ea"/>
                <a:ea typeface="+mn-ea"/>
              </a:rPr>
              <a:t>?</a:t>
            </a:r>
            <a:r>
              <a:rPr lang="en-US" altLang="ja-JP" sz="3600" b="1" dirty="0">
                <a:solidFill>
                  <a:srgbClr val="333333"/>
                </a:solidFill>
                <a:effectLst>
                  <a:outerShdw blurRad="38100" dist="38100" dir="2700000" algn="tl">
                    <a:srgbClr val="C0C0C0"/>
                  </a:outerShdw>
                </a:effectLst>
                <a:latin typeface="+mn-ea"/>
                <a:ea typeface="+mn-ea"/>
              </a:rPr>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500"/>
                            </p:stCondLst>
                            <p:childTnLst>
                              <p:par>
                                <p:cTn id="21" presetID="16" presetClass="entr" presetSubtype="37"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out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376238" y="2206625"/>
            <a:ext cx="3848100" cy="1425575"/>
          </a:xfrm>
          <a:prstGeom prst="rect">
            <a:avLst/>
          </a:prstGeom>
          <a:solidFill>
            <a:schemeClr val="bg2"/>
          </a:solidFill>
          <a:ln w="38100">
            <a:solidFill>
              <a:schemeClr val="bg2"/>
            </a:solidFill>
            <a:miter lim="800000"/>
            <a:headEnd/>
            <a:tailEnd/>
          </a:ln>
        </p:spPr>
        <p:txBody>
          <a:bodyPr wrap="none" anchor="ctr"/>
          <a:lstStyle/>
          <a:p>
            <a:pPr algn="ctr">
              <a:defRPr/>
            </a:pPr>
            <a:r>
              <a:rPr lang="ko-KR" altLang="en-US" sz="4800" b="1">
                <a:solidFill>
                  <a:schemeClr val="bg1"/>
                </a:solidFill>
                <a:latin typeface="+mn-ea"/>
                <a:ea typeface="+mn-ea"/>
              </a:rPr>
              <a:t>참고자료</a:t>
            </a:r>
            <a:endParaRPr lang="en-US" altLang="ja-JP" sz="4800" b="1">
              <a:solidFill>
                <a:schemeClr val="bg1"/>
              </a:solidFill>
              <a:latin typeface="+mn-ea"/>
              <a:ea typeface="+mn-ea"/>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3"/>
          <p:cNvSpPr>
            <a:spLocks noChangeArrowheads="1"/>
          </p:cNvSpPr>
          <p:nvPr/>
        </p:nvSpPr>
        <p:spPr bwMode="auto">
          <a:xfrm>
            <a:off x="838200" y="5410200"/>
            <a:ext cx="8001000" cy="533400"/>
          </a:xfrm>
          <a:prstGeom prst="triangle">
            <a:avLst>
              <a:gd name="adj" fmla="val 50000"/>
            </a:avLst>
          </a:prstGeom>
          <a:solidFill>
            <a:srgbClr val="EAEAEA"/>
          </a:solidFill>
          <a:ln w="9525">
            <a:solidFill>
              <a:schemeClr val="tx1"/>
            </a:solidFill>
            <a:miter lim="800000"/>
            <a:headEnd/>
            <a:tailEnd/>
          </a:ln>
        </p:spPr>
        <p:txBody>
          <a:bodyPr wrap="none" anchor="ctr"/>
          <a:lstStyle/>
          <a:p>
            <a:pPr algn="ctr"/>
            <a:r>
              <a:rPr lang="ko-KR" altLang="en-US">
                <a:solidFill>
                  <a:srgbClr val="808080"/>
                </a:solidFill>
                <a:latin typeface="Times New Roman" pitchFamily="18" charset="0"/>
              </a:rPr>
              <a:t>입사 </a:t>
            </a:r>
            <a:endParaRPr lang="en-US" altLang="ja-JP">
              <a:solidFill>
                <a:srgbClr val="808080"/>
              </a:solidFill>
              <a:latin typeface="Times New Roman" pitchFamily="18" charset="0"/>
            </a:endParaRPr>
          </a:p>
        </p:txBody>
      </p:sp>
      <p:sp>
        <p:nvSpPr>
          <p:cNvPr id="45059" name="Rectangle 4"/>
          <p:cNvSpPr>
            <a:spLocks noChangeArrowheads="1"/>
          </p:cNvSpPr>
          <p:nvPr/>
        </p:nvSpPr>
        <p:spPr bwMode="auto">
          <a:xfrm>
            <a:off x="1066800" y="4572000"/>
            <a:ext cx="7924800" cy="685800"/>
          </a:xfrm>
          <a:prstGeom prst="rect">
            <a:avLst/>
          </a:prstGeom>
          <a:solidFill>
            <a:srgbClr val="EAEAEA"/>
          </a:solidFill>
          <a:ln w="9525">
            <a:noFill/>
            <a:miter lim="800000"/>
            <a:headEnd/>
            <a:tailEnd/>
          </a:ln>
        </p:spPr>
        <p:txBody>
          <a:bodyPr wrap="none" anchor="ctr"/>
          <a:lstStyle/>
          <a:p>
            <a:pPr algn="ctr"/>
            <a:endParaRPr lang="en-US" altLang="ja-JP">
              <a:solidFill>
                <a:srgbClr val="808080"/>
              </a:solidFill>
              <a:latin typeface="Times New Roman" pitchFamily="18" charset="0"/>
            </a:endParaRPr>
          </a:p>
        </p:txBody>
      </p:sp>
      <p:sp>
        <p:nvSpPr>
          <p:cNvPr id="45060" name="Rectangle 5"/>
          <p:cNvSpPr>
            <a:spLocks noChangeArrowheads="1"/>
          </p:cNvSpPr>
          <p:nvPr/>
        </p:nvSpPr>
        <p:spPr bwMode="auto">
          <a:xfrm>
            <a:off x="1066800" y="1447800"/>
            <a:ext cx="7924800" cy="990600"/>
          </a:xfrm>
          <a:prstGeom prst="rect">
            <a:avLst/>
          </a:prstGeom>
          <a:solidFill>
            <a:srgbClr val="EAEAEA"/>
          </a:solidFill>
          <a:ln w="9525">
            <a:noFill/>
            <a:miter lim="800000"/>
            <a:headEnd/>
            <a:tailEnd/>
          </a:ln>
        </p:spPr>
        <p:txBody>
          <a:bodyPr wrap="none" anchor="ctr"/>
          <a:lstStyle/>
          <a:p>
            <a:pPr algn="ctr"/>
            <a:endParaRPr lang="en-US" altLang="ja-JP">
              <a:solidFill>
                <a:srgbClr val="808080"/>
              </a:solidFill>
              <a:latin typeface="Times New Roman" pitchFamily="18" charset="0"/>
            </a:endParaRPr>
          </a:p>
        </p:txBody>
      </p:sp>
      <p:sp>
        <p:nvSpPr>
          <p:cNvPr id="45061" name="Rectangle 6"/>
          <p:cNvSpPr>
            <a:spLocks noChangeArrowheads="1"/>
          </p:cNvSpPr>
          <p:nvPr/>
        </p:nvSpPr>
        <p:spPr bwMode="auto">
          <a:xfrm>
            <a:off x="1066800" y="2971800"/>
            <a:ext cx="7924800" cy="685800"/>
          </a:xfrm>
          <a:prstGeom prst="rect">
            <a:avLst/>
          </a:prstGeom>
          <a:solidFill>
            <a:srgbClr val="EAEAEA"/>
          </a:solidFill>
          <a:ln w="9525">
            <a:noFill/>
            <a:miter lim="800000"/>
            <a:headEnd/>
            <a:tailEnd/>
          </a:ln>
        </p:spPr>
        <p:txBody>
          <a:bodyPr wrap="none" anchor="ctr"/>
          <a:lstStyle/>
          <a:p>
            <a:pPr algn="ctr"/>
            <a:endParaRPr lang="en-US" altLang="ja-JP">
              <a:solidFill>
                <a:srgbClr val="808080"/>
              </a:solidFill>
              <a:latin typeface="Times New Roman" pitchFamily="18" charset="0"/>
            </a:endParaRPr>
          </a:p>
        </p:txBody>
      </p:sp>
      <p:sp>
        <p:nvSpPr>
          <p:cNvPr id="45062" name="Rectangle 7"/>
          <p:cNvSpPr>
            <a:spLocks noChangeArrowheads="1"/>
          </p:cNvSpPr>
          <p:nvPr/>
        </p:nvSpPr>
        <p:spPr bwMode="auto">
          <a:xfrm>
            <a:off x="76200" y="4572000"/>
            <a:ext cx="914400" cy="685800"/>
          </a:xfrm>
          <a:prstGeom prst="rect">
            <a:avLst/>
          </a:prstGeom>
          <a:solidFill>
            <a:srgbClr val="EAEAEA"/>
          </a:solidFill>
          <a:ln w="9525">
            <a:solidFill>
              <a:schemeClr val="tx1"/>
            </a:solidFill>
            <a:miter lim="800000"/>
            <a:headEnd/>
            <a:tailEnd/>
          </a:ln>
        </p:spPr>
        <p:txBody>
          <a:bodyPr wrap="none" anchor="ctr"/>
          <a:lstStyle/>
          <a:p>
            <a:pPr algn="ctr"/>
            <a:r>
              <a:rPr lang="en-US" altLang="ja-JP" sz="2400">
                <a:solidFill>
                  <a:srgbClr val="808080"/>
                </a:solidFill>
                <a:latin typeface="Times New Roman" pitchFamily="18" charset="0"/>
              </a:rPr>
              <a:t>20</a:t>
            </a:r>
            <a:r>
              <a:rPr lang="ko-KR" altLang="en-US" sz="2400">
                <a:solidFill>
                  <a:srgbClr val="808080"/>
                </a:solidFill>
                <a:latin typeface="Times New Roman" pitchFamily="18" charset="0"/>
              </a:rPr>
              <a:t>대 </a:t>
            </a:r>
            <a:endParaRPr lang="en-US" altLang="ja-JP" sz="2400">
              <a:solidFill>
                <a:srgbClr val="808080"/>
              </a:solidFill>
              <a:latin typeface="Times New Roman" pitchFamily="18" charset="0"/>
            </a:endParaRPr>
          </a:p>
        </p:txBody>
      </p:sp>
      <p:sp>
        <p:nvSpPr>
          <p:cNvPr id="45063" name="Rectangle 8"/>
          <p:cNvSpPr>
            <a:spLocks noChangeArrowheads="1"/>
          </p:cNvSpPr>
          <p:nvPr/>
        </p:nvSpPr>
        <p:spPr bwMode="auto">
          <a:xfrm>
            <a:off x="76200" y="2971800"/>
            <a:ext cx="914400" cy="685800"/>
          </a:xfrm>
          <a:prstGeom prst="rect">
            <a:avLst/>
          </a:prstGeom>
          <a:solidFill>
            <a:srgbClr val="EAEAEA"/>
          </a:solidFill>
          <a:ln w="9525">
            <a:solidFill>
              <a:schemeClr val="tx1"/>
            </a:solidFill>
            <a:miter lim="800000"/>
            <a:headEnd/>
            <a:tailEnd/>
          </a:ln>
        </p:spPr>
        <p:txBody>
          <a:bodyPr wrap="none" anchor="ctr"/>
          <a:lstStyle/>
          <a:p>
            <a:pPr algn="ctr"/>
            <a:r>
              <a:rPr lang="en-US" altLang="ja-JP" sz="2400">
                <a:solidFill>
                  <a:srgbClr val="808080"/>
                </a:solidFill>
                <a:latin typeface="Times New Roman" pitchFamily="18" charset="0"/>
              </a:rPr>
              <a:t>30</a:t>
            </a:r>
            <a:r>
              <a:rPr lang="ko-KR" altLang="en-US" sz="2400">
                <a:solidFill>
                  <a:srgbClr val="808080"/>
                </a:solidFill>
                <a:latin typeface="Times New Roman" pitchFamily="18" charset="0"/>
              </a:rPr>
              <a:t>대 </a:t>
            </a:r>
            <a:endParaRPr lang="en-US" altLang="ja-JP" sz="2400">
              <a:solidFill>
                <a:srgbClr val="808080"/>
              </a:solidFill>
              <a:latin typeface="Times New Roman" pitchFamily="18" charset="0"/>
            </a:endParaRPr>
          </a:p>
        </p:txBody>
      </p:sp>
      <p:sp>
        <p:nvSpPr>
          <p:cNvPr id="45064" name="Rectangle 9"/>
          <p:cNvSpPr>
            <a:spLocks noChangeArrowheads="1"/>
          </p:cNvSpPr>
          <p:nvPr/>
        </p:nvSpPr>
        <p:spPr bwMode="auto">
          <a:xfrm>
            <a:off x="76200" y="1447800"/>
            <a:ext cx="914400" cy="990600"/>
          </a:xfrm>
          <a:prstGeom prst="rect">
            <a:avLst/>
          </a:prstGeom>
          <a:solidFill>
            <a:srgbClr val="EAEAEA"/>
          </a:solidFill>
          <a:ln w="9525">
            <a:solidFill>
              <a:schemeClr val="tx1"/>
            </a:solidFill>
            <a:miter lim="800000"/>
            <a:headEnd/>
            <a:tailEnd/>
          </a:ln>
        </p:spPr>
        <p:txBody>
          <a:bodyPr wrap="none" anchor="ctr"/>
          <a:lstStyle/>
          <a:p>
            <a:pPr algn="ctr"/>
            <a:r>
              <a:rPr lang="en-US" altLang="ja-JP" sz="2400">
                <a:solidFill>
                  <a:srgbClr val="808080"/>
                </a:solidFill>
                <a:latin typeface="Times New Roman" pitchFamily="18" charset="0"/>
              </a:rPr>
              <a:t>4,50</a:t>
            </a:r>
            <a:r>
              <a:rPr lang="ko-KR" altLang="en-US" sz="2400">
                <a:solidFill>
                  <a:srgbClr val="808080"/>
                </a:solidFill>
                <a:latin typeface="Times New Roman" pitchFamily="18" charset="0"/>
              </a:rPr>
              <a:t>대 </a:t>
            </a:r>
            <a:endParaRPr lang="en-US" altLang="ja-JP" sz="2400">
              <a:solidFill>
                <a:srgbClr val="808080"/>
              </a:solidFill>
              <a:latin typeface="Times New Roman" pitchFamily="18" charset="0"/>
            </a:endParaRPr>
          </a:p>
        </p:txBody>
      </p:sp>
      <p:sp>
        <p:nvSpPr>
          <p:cNvPr id="45065" name="Oval 10"/>
          <p:cNvSpPr>
            <a:spLocks noChangeArrowheads="1"/>
          </p:cNvSpPr>
          <p:nvPr/>
        </p:nvSpPr>
        <p:spPr bwMode="auto">
          <a:xfrm>
            <a:off x="1676400" y="4648200"/>
            <a:ext cx="1905000" cy="533400"/>
          </a:xfrm>
          <a:prstGeom prst="ellipse">
            <a:avLst/>
          </a:prstGeom>
          <a:solidFill>
            <a:srgbClr val="808080"/>
          </a:solidFill>
          <a:ln w="9525">
            <a:solidFill>
              <a:schemeClr val="tx1"/>
            </a:solidFill>
            <a:round/>
            <a:headEnd/>
            <a:tailEnd/>
          </a:ln>
        </p:spPr>
        <p:txBody>
          <a:bodyPr wrap="none" tIns="108000"/>
          <a:lstStyle/>
          <a:p>
            <a:pPr algn="ctr"/>
            <a:r>
              <a:rPr lang="en-US" altLang="ja-JP" sz="1400" b="1">
                <a:solidFill>
                  <a:schemeClr val="bg1"/>
                </a:solidFill>
                <a:latin typeface="Times New Roman" pitchFamily="18" charset="0"/>
              </a:rPr>
              <a:t>IT Specialist</a:t>
            </a:r>
          </a:p>
        </p:txBody>
      </p:sp>
      <p:sp>
        <p:nvSpPr>
          <p:cNvPr id="45066" name="Oval 11"/>
          <p:cNvSpPr>
            <a:spLocks noChangeArrowheads="1"/>
          </p:cNvSpPr>
          <p:nvPr/>
        </p:nvSpPr>
        <p:spPr bwMode="auto">
          <a:xfrm>
            <a:off x="3962400" y="4648200"/>
            <a:ext cx="1905000" cy="533400"/>
          </a:xfrm>
          <a:prstGeom prst="ellipse">
            <a:avLst/>
          </a:prstGeom>
          <a:solidFill>
            <a:srgbClr val="808080"/>
          </a:solidFill>
          <a:ln w="9525">
            <a:solidFill>
              <a:schemeClr val="tx1"/>
            </a:solidFill>
            <a:round/>
            <a:headEnd/>
            <a:tailEnd/>
          </a:ln>
        </p:spPr>
        <p:txBody>
          <a:bodyPr wrap="none" tIns="0"/>
          <a:lstStyle/>
          <a:p>
            <a:pPr algn="ctr"/>
            <a:r>
              <a:rPr lang="en-US" altLang="ja-JP" sz="1400" b="1">
                <a:solidFill>
                  <a:schemeClr val="bg1"/>
                </a:solidFill>
                <a:latin typeface="Times New Roman" pitchFamily="18" charset="0"/>
              </a:rPr>
              <a:t>Application </a:t>
            </a:r>
          </a:p>
          <a:p>
            <a:pPr algn="ctr"/>
            <a:r>
              <a:rPr lang="en-US" altLang="ja-JP" sz="1400" b="1">
                <a:solidFill>
                  <a:schemeClr val="bg1"/>
                </a:solidFill>
                <a:latin typeface="Times New Roman" pitchFamily="18" charset="0"/>
              </a:rPr>
              <a:t>Specialist</a:t>
            </a:r>
          </a:p>
        </p:txBody>
      </p:sp>
      <p:sp>
        <p:nvSpPr>
          <p:cNvPr id="45067" name="Oval 12"/>
          <p:cNvSpPr>
            <a:spLocks noChangeArrowheads="1"/>
          </p:cNvSpPr>
          <p:nvPr/>
        </p:nvSpPr>
        <p:spPr bwMode="auto">
          <a:xfrm>
            <a:off x="6934200" y="4648200"/>
            <a:ext cx="1905000" cy="533400"/>
          </a:xfrm>
          <a:prstGeom prst="ellipse">
            <a:avLst/>
          </a:prstGeom>
          <a:solidFill>
            <a:srgbClr val="808080"/>
          </a:solidFill>
          <a:ln w="9525">
            <a:solidFill>
              <a:schemeClr val="tx1"/>
            </a:solidFill>
            <a:round/>
            <a:headEnd/>
            <a:tailEnd/>
          </a:ln>
        </p:spPr>
        <p:txBody>
          <a:bodyPr wrap="none" tIns="108000"/>
          <a:lstStyle/>
          <a:p>
            <a:pPr algn="ctr"/>
            <a:r>
              <a:rPr lang="en-US" altLang="ja-JP" sz="1400" b="1">
                <a:solidFill>
                  <a:schemeClr val="bg1"/>
                </a:solidFill>
                <a:latin typeface="Times New Roman" pitchFamily="18" charset="0"/>
              </a:rPr>
              <a:t>SI</a:t>
            </a:r>
            <a:r>
              <a:rPr lang="ko-KR" altLang="en-US" sz="1400" b="1">
                <a:solidFill>
                  <a:schemeClr val="bg1"/>
                </a:solidFill>
                <a:latin typeface="Times New Roman" pitchFamily="18" charset="0"/>
              </a:rPr>
              <a:t>영업</a:t>
            </a:r>
            <a:endParaRPr lang="en-US" altLang="ja-JP" sz="1400" b="1">
              <a:solidFill>
                <a:schemeClr val="bg1"/>
              </a:solidFill>
              <a:latin typeface="Times New Roman" pitchFamily="18" charset="0"/>
            </a:endParaRPr>
          </a:p>
        </p:txBody>
      </p:sp>
      <p:sp>
        <p:nvSpPr>
          <p:cNvPr id="45068" name="Oval 13"/>
          <p:cNvSpPr>
            <a:spLocks noChangeArrowheads="1"/>
          </p:cNvSpPr>
          <p:nvPr/>
        </p:nvSpPr>
        <p:spPr bwMode="auto">
          <a:xfrm>
            <a:off x="1524000" y="3048000"/>
            <a:ext cx="1524000" cy="533400"/>
          </a:xfrm>
          <a:prstGeom prst="ellipse">
            <a:avLst/>
          </a:prstGeom>
          <a:solidFill>
            <a:srgbClr val="808080"/>
          </a:solidFill>
          <a:ln w="9525">
            <a:solidFill>
              <a:schemeClr val="tx1"/>
            </a:solidFill>
            <a:round/>
            <a:headEnd/>
            <a:tailEnd/>
          </a:ln>
        </p:spPr>
        <p:txBody>
          <a:bodyPr wrap="none" tIns="108000"/>
          <a:lstStyle/>
          <a:p>
            <a:pPr algn="ctr"/>
            <a:r>
              <a:rPr lang="en-US" altLang="ja-JP" sz="1400" b="1">
                <a:solidFill>
                  <a:schemeClr val="bg1"/>
                </a:solidFill>
                <a:latin typeface="Times New Roman" pitchFamily="18" charset="0"/>
              </a:rPr>
              <a:t>IT Specialist</a:t>
            </a:r>
          </a:p>
        </p:txBody>
      </p:sp>
      <p:sp>
        <p:nvSpPr>
          <p:cNvPr id="45069" name="Oval 14"/>
          <p:cNvSpPr>
            <a:spLocks noChangeArrowheads="1"/>
          </p:cNvSpPr>
          <p:nvPr/>
        </p:nvSpPr>
        <p:spPr bwMode="auto">
          <a:xfrm>
            <a:off x="3352800" y="3048000"/>
            <a:ext cx="1371600" cy="533400"/>
          </a:xfrm>
          <a:prstGeom prst="ellipse">
            <a:avLst/>
          </a:prstGeom>
          <a:solidFill>
            <a:srgbClr val="808080"/>
          </a:solidFill>
          <a:ln w="9525">
            <a:solidFill>
              <a:schemeClr val="tx1"/>
            </a:solidFill>
            <a:round/>
            <a:headEnd/>
            <a:tailEnd/>
          </a:ln>
        </p:spPr>
        <p:txBody>
          <a:bodyPr wrap="none" tIns="0"/>
          <a:lstStyle/>
          <a:p>
            <a:pPr algn="ctr"/>
            <a:r>
              <a:rPr lang="en-US" altLang="ja-JP" sz="1400" b="1">
                <a:solidFill>
                  <a:schemeClr val="bg1"/>
                </a:solidFill>
                <a:latin typeface="Times New Roman" pitchFamily="18" charset="0"/>
              </a:rPr>
              <a:t>Application</a:t>
            </a:r>
          </a:p>
          <a:p>
            <a:pPr algn="ctr"/>
            <a:r>
              <a:rPr lang="en-US" altLang="ja-JP" sz="1400" b="1">
                <a:solidFill>
                  <a:schemeClr val="bg1"/>
                </a:solidFill>
                <a:latin typeface="Times New Roman" pitchFamily="18" charset="0"/>
              </a:rPr>
              <a:t>Specialist</a:t>
            </a:r>
          </a:p>
        </p:txBody>
      </p:sp>
      <p:sp>
        <p:nvSpPr>
          <p:cNvPr id="45070" name="Oval 15"/>
          <p:cNvSpPr>
            <a:spLocks noChangeArrowheads="1"/>
          </p:cNvSpPr>
          <p:nvPr/>
        </p:nvSpPr>
        <p:spPr bwMode="auto">
          <a:xfrm>
            <a:off x="7239000" y="3048000"/>
            <a:ext cx="1600200" cy="533400"/>
          </a:xfrm>
          <a:prstGeom prst="ellipse">
            <a:avLst/>
          </a:prstGeom>
          <a:solidFill>
            <a:srgbClr val="808080"/>
          </a:solidFill>
          <a:ln w="9525">
            <a:solidFill>
              <a:schemeClr val="tx1"/>
            </a:solidFill>
            <a:round/>
            <a:headEnd/>
            <a:tailEnd/>
          </a:ln>
        </p:spPr>
        <p:txBody>
          <a:bodyPr wrap="none" tIns="0"/>
          <a:lstStyle/>
          <a:p>
            <a:pPr algn="ctr"/>
            <a:r>
              <a:rPr lang="en-US" altLang="ja-JP" sz="1400" b="1">
                <a:solidFill>
                  <a:schemeClr val="bg1"/>
                </a:solidFill>
                <a:latin typeface="Times New Roman" pitchFamily="18" charset="0"/>
              </a:rPr>
              <a:t>SI</a:t>
            </a:r>
            <a:r>
              <a:rPr lang="ko-KR" altLang="en-US" sz="1400" b="1">
                <a:solidFill>
                  <a:schemeClr val="bg1"/>
                </a:solidFill>
                <a:latin typeface="Times New Roman" pitchFamily="18" charset="0"/>
              </a:rPr>
              <a:t>영업</a:t>
            </a:r>
            <a:endParaRPr lang="en-US" altLang="ja-JP" sz="1400" b="1">
              <a:solidFill>
                <a:schemeClr val="bg1"/>
              </a:solidFill>
              <a:latin typeface="Times New Roman" pitchFamily="18" charset="0"/>
            </a:endParaRPr>
          </a:p>
          <a:p>
            <a:pPr algn="ctr"/>
            <a:r>
              <a:rPr lang="en-US" altLang="ja-JP" sz="1400" b="1">
                <a:solidFill>
                  <a:schemeClr val="bg1"/>
                </a:solidFill>
                <a:latin typeface="Times New Roman" pitchFamily="18" charset="0"/>
              </a:rPr>
              <a:t> Manager</a:t>
            </a:r>
          </a:p>
        </p:txBody>
      </p:sp>
      <p:sp>
        <p:nvSpPr>
          <p:cNvPr id="45071" name="Oval 16"/>
          <p:cNvSpPr>
            <a:spLocks noChangeArrowheads="1"/>
          </p:cNvSpPr>
          <p:nvPr/>
        </p:nvSpPr>
        <p:spPr bwMode="auto">
          <a:xfrm>
            <a:off x="5181600" y="3048000"/>
            <a:ext cx="1524000" cy="533400"/>
          </a:xfrm>
          <a:prstGeom prst="ellipse">
            <a:avLst/>
          </a:prstGeom>
          <a:solidFill>
            <a:srgbClr val="808080"/>
          </a:solidFill>
          <a:ln w="9525">
            <a:solidFill>
              <a:schemeClr val="tx1"/>
            </a:solidFill>
            <a:round/>
            <a:headEnd/>
            <a:tailEnd/>
          </a:ln>
        </p:spPr>
        <p:txBody>
          <a:bodyPr wrap="none" tIns="0"/>
          <a:lstStyle/>
          <a:p>
            <a:pPr algn="ctr"/>
            <a:r>
              <a:rPr lang="en-US" altLang="ja-JP" sz="1400" b="1">
                <a:solidFill>
                  <a:schemeClr val="bg1"/>
                </a:solidFill>
                <a:latin typeface="Times New Roman" pitchFamily="18" charset="0"/>
              </a:rPr>
              <a:t>Project</a:t>
            </a:r>
          </a:p>
          <a:p>
            <a:pPr algn="ctr"/>
            <a:r>
              <a:rPr lang="en-US" altLang="ja-JP" sz="1400" b="1">
                <a:solidFill>
                  <a:schemeClr val="bg1"/>
                </a:solidFill>
                <a:latin typeface="Times New Roman" pitchFamily="18" charset="0"/>
              </a:rPr>
              <a:t>Management</a:t>
            </a:r>
          </a:p>
        </p:txBody>
      </p:sp>
      <p:sp>
        <p:nvSpPr>
          <p:cNvPr id="45072" name="Oval 17"/>
          <p:cNvSpPr>
            <a:spLocks noChangeArrowheads="1"/>
          </p:cNvSpPr>
          <p:nvPr/>
        </p:nvSpPr>
        <p:spPr bwMode="auto">
          <a:xfrm>
            <a:off x="1371600" y="1676400"/>
            <a:ext cx="1371600" cy="533400"/>
          </a:xfrm>
          <a:prstGeom prst="ellipse">
            <a:avLst/>
          </a:prstGeom>
          <a:solidFill>
            <a:srgbClr val="808080"/>
          </a:solidFill>
          <a:ln w="9525">
            <a:solidFill>
              <a:schemeClr val="tx1"/>
            </a:solidFill>
            <a:round/>
            <a:headEnd/>
            <a:tailEnd/>
          </a:ln>
        </p:spPr>
        <p:txBody>
          <a:bodyPr wrap="none" tIns="108000"/>
          <a:lstStyle/>
          <a:p>
            <a:pPr algn="ctr"/>
            <a:r>
              <a:rPr lang="en-US" altLang="ja-JP" sz="1400" b="1">
                <a:solidFill>
                  <a:schemeClr val="bg1"/>
                </a:solidFill>
                <a:latin typeface="Times New Roman" pitchFamily="18" charset="0"/>
              </a:rPr>
              <a:t>IT Architect</a:t>
            </a:r>
          </a:p>
        </p:txBody>
      </p:sp>
      <p:sp>
        <p:nvSpPr>
          <p:cNvPr id="45073" name="Oval 18"/>
          <p:cNvSpPr>
            <a:spLocks noChangeArrowheads="1"/>
          </p:cNvSpPr>
          <p:nvPr/>
        </p:nvSpPr>
        <p:spPr bwMode="auto">
          <a:xfrm>
            <a:off x="3352800" y="1676400"/>
            <a:ext cx="1524000" cy="533400"/>
          </a:xfrm>
          <a:prstGeom prst="ellipse">
            <a:avLst/>
          </a:prstGeom>
          <a:solidFill>
            <a:srgbClr val="808080"/>
          </a:solidFill>
          <a:ln w="9525">
            <a:solidFill>
              <a:schemeClr val="tx1"/>
            </a:solidFill>
            <a:round/>
            <a:headEnd/>
            <a:tailEnd/>
          </a:ln>
        </p:spPr>
        <p:txBody>
          <a:bodyPr wrap="none" tIns="0"/>
          <a:lstStyle/>
          <a:p>
            <a:pPr algn="ctr"/>
            <a:r>
              <a:rPr lang="en-US" altLang="ja-JP" sz="1400" b="1">
                <a:solidFill>
                  <a:schemeClr val="bg1"/>
                </a:solidFill>
                <a:latin typeface="Times New Roman" pitchFamily="18" charset="0"/>
              </a:rPr>
              <a:t>Project</a:t>
            </a:r>
          </a:p>
          <a:p>
            <a:pPr algn="ctr"/>
            <a:r>
              <a:rPr lang="en-US" altLang="ja-JP" sz="1400" b="1">
                <a:solidFill>
                  <a:schemeClr val="bg1"/>
                </a:solidFill>
                <a:latin typeface="Times New Roman" pitchFamily="18" charset="0"/>
              </a:rPr>
              <a:t>Management</a:t>
            </a:r>
          </a:p>
        </p:txBody>
      </p:sp>
      <p:sp>
        <p:nvSpPr>
          <p:cNvPr id="45074" name="Oval 19"/>
          <p:cNvSpPr>
            <a:spLocks noChangeArrowheads="1"/>
          </p:cNvSpPr>
          <p:nvPr/>
        </p:nvSpPr>
        <p:spPr bwMode="auto">
          <a:xfrm>
            <a:off x="7315200" y="1676400"/>
            <a:ext cx="1219200" cy="533400"/>
          </a:xfrm>
          <a:prstGeom prst="ellipse">
            <a:avLst/>
          </a:prstGeom>
          <a:solidFill>
            <a:srgbClr val="808080"/>
          </a:solidFill>
          <a:ln w="9525">
            <a:solidFill>
              <a:schemeClr val="tx1"/>
            </a:solidFill>
            <a:round/>
            <a:headEnd/>
            <a:tailEnd/>
          </a:ln>
        </p:spPr>
        <p:txBody>
          <a:bodyPr wrap="none" tIns="0"/>
          <a:lstStyle/>
          <a:p>
            <a:pPr algn="ctr"/>
            <a:r>
              <a:rPr lang="ko-KR" altLang="en-US" sz="1400" b="1">
                <a:solidFill>
                  <a:schemeClr val="bg1"/>
                </a:solidFill>
                <a:latin typeface="Times New Roman" pitchFamily="18" charset="0"/>
              </a:rPr>
              <a:t>조직 </a:t>
            </a:r>
            <a:endParaRPr lang="en-US" altLang="ja-JP" sz="1400" b="1">
              <a:solidFill>
                <a:schemeClr val="bg1"/>
              </a:solidFill>
              <a:latin typeface="Times New Roman" pitchFamily="18" charset="0"/>
            </a:endParaRPr>
          </a:p>
          <a:p>
            <a:pPr algn="ctr"/>
            <a:r>
              <a:rPr lang="en-US" altLang="ja-JP" sz="1400" b="1">
                <a:solidFill>
                  <a:schemeClr val="bg1"/>
                </a:solidFill>
                <a:latin typeface="Times New Roman" pitchFamily="18" charset="0"/>
              </a:rPr>
              <a:t>Management</a:t>
            </a:r>
          </a:p>
        </p:txBody>
      </p:sp>
      <p:sp>
        <p:nvSpPr>
          <p:cNvPr id="45075" name="Oval 20"/>
          <p:cNvSpPr>
            <a:spLocks noChangeArrowheads="1"/>
          </p:cNvSpPr>
          <p:nvPr/>
        </p:nvSpPr>
        <p:spPr bwMode="auto">
          <a:xfrm>
            <a:off x="5562600" y="1676400"/>
            <a:ext cx="1295400" cy="533400"/>
          </a:xfrm>
          <a:prstGeom prst="ellipse">
            <a:avLst/>
          </a:prstGeom>
          <a:solidFill>
            <a:srgbClr val="808080"/>
          </a:solidFill>
          <a:ln w="9525">
            <a:solidFill>
              <a:schemeClr val="tx1"/>
            </a:solidFill>
            <a:round/>
            <a:headEnd/>
            <a:tailEnd/>
          </a:ln>
        </p:spPr>
        <p:txBody>
          <a:bodyPr wrap="none" tIns="108000"/>
          <a:lstStyle/>
          <a:p>
            <a:pPr algn="ctr"/>
            <a:r>
              <a:rPr lang="en-US" altLang="ja-JP" sz="1400" b="1">
                <a:solidFill>
                  <a:schemeClr val="bg1"/>
                </a:solidFill>
                <a:latin typeface="Times New Roman" pitchFamily="18" charset="0"/>
              </a:rPr>
              <a:t>Consultant</a:t>
            </a:r>
          </a:p>
        </p:txBody>
      </p:sp>
      <p:cxnSp>
        <p:nvCxnSpPr>
          <p:cNvPr id="45076" name="AutoShape 21"/>
          <p:cNvCxnSpPr>
            <a:cxnSpLocks noChangeShapeType="1"/>
            <a:stCxn id="45066" idx="0"/>
            <a:endCxn id="45071" idx="4"/>
          </p:cNvCxnSpPr>
          <p:nvPr/>
        </p:nvCxnSpPr>
        <p:spPr bwMode="auto">
          <a:xfrm flipV="1">
            <a:off x="4914900" y="3581400"/>
            <a:ext cx="1028700" cy="1066800"/>
          </a:xfrm>
          <a:prstGeom prst="straightConnector1">
            <a:avLst/>
          </a:prstGeom>
          <a:noFill/>
          <a:ln w="9525">
            <a:solidFill>
              <a:srgbClr val="5F5F5F"/>
            </a:solidFill>
            <a:round/>
            <a:headEnd/>
            <a:tailEnd type="triangle" w="med" len="med"/>
          </a:ln>
        </p:spPr>
      </p:cxnSp>
      <p:cxnSp>
        <p:nvCxnSpPr>
          <p:cNvPr id="45077" name="AutoShape 22"/>
          <p:cNvCxnSpPr>
            <a:cxnSpLocks noChangeShapeType="1"/>
            <a:stCxn id="45066" idx="0"/>
            <a:endCxn id="45069" idx="4"/>
          </p:cNvCxnSpPr>
          <p:nvPr/>
        </p:nvCxnSpPr>
        <p:spPr bwMode="auto">
          <a:xfrm flipH="1" flipV="1">
            <a:off x="4038600" y="3581400"/>
            <a:ext cx="876300" cy="1066800"/>
          </a:xfrm>
          <a:prstGeom prst="straightConnector1">
            <a:avLst/>
          </a:prstGeom>
          <a:noFill/>
          <a:ln w="9525">
            <a:solidFill>
              <a:srgbClr val="5F5F5F"/>
            </a:solidFill>
            <a:round/>
            <a:headEnd/>
            <a:tailEnd type="triangle" w="med" len="med"/>
          </a:ln>
        </p:spPr>
      </p:cxnSp>
      <p:cxnSp>
        <p:nvCxnSpPr>
          <p:cNvPr id="45078" name="AutoShape 23"/>
          <p:cNvCxnSpPr>
            <a:cxnSpLocks noChangeShapeType="1"/>
            <a:stCxn id="45065" idx="0"/>
            <a:endCxn id="45069" idx="4"/>
          </p:cNvCxnSpPr>
          <p:nvPr/>
        </p:nvCxnSpPr>
        <p:spPr bwMode="auto">
          <a:xfrm flipV="1">
            <a:off x="2628900" y="3581400"/>
            <a:ext cx="1409700" cy="1066800"/>
          </a:xfrm>
          <a:prstGeom prst="straightConnector1">
            <a:avLst/>
          </a:prstGeom>
          <a:noFill/>
          <a:ln w="9525">
            <a:solidFill>
              <a:srgbClr val="5F5F5F"/>
            </a:solidFill>
            <a:round/>
            <a:headEnd/>
            <a:tailEnd type="triangle" w="med" len="med"/>
          </a:ln>
        </p:spPr>
      </p:cxnSp>
      <p:cxnSp>
        <p:nvCxnSpPr>
          <p:cNvPr id="45079" name="AutoShape 24"/>
          <p:cNvCxnSpPr>
            <a:cxnSpLocks noChangeShapeType="1"/>
            <a:stCxn id="45065" idx="0"/>
            <a:endCxn id="45068" idx="4"/>
          </p:cNvCxnSpPr>
          <p:nvPr/>
        </p:nvCxnSpPr>
        <p:spPr bwMode="auto">
          <a:xfrm flipH="1" flipV="1">
            <a:off x="2286000" y="3581400"/>
            <a:ext cx="342900" cy="1066800"/>
          </a:xfrm>
          <a:prstGeom prst="straightConnector1">
            <a:avLst/>
          </a:prstGeom>
          <a:noFill/>
          <a:ln w="9525">
            <a:solidFill>
              <a:srgbClr val="5F5F5F"/>
            </a:solidFill>
            <a:round/>
            <a:headEnd/>
            <a:tailEnd type="triangle" w="med" len="med"/>
          </a:ln>
        </p:spPr>
      </p:cxnSp>
      <p:cxnSp>
        <p:nvCxnSpPr>
          <p:cNvPr id="45080" name="AutoShape 25"/>
          <p:cNvCxnSpPr>
            <a:cxnSpLocks noChangeShapeType="1"/>
            <a:stCxn id="45067" idx="0"/>
            <a:endCxn id="45070" idx="4"/>
          </p:cNvCxnSpPr>
          <p:nvPr/>
        </p:nvCxnSpPr>
        <p:spPr bwMode="auto">
          <a:xfrm flipV="1">
            <a:off x="7886700" y="3581400"/>
            <a:ext cx="152400" cy="1066800"/>
          </a:xfrm>
          <a:prstGeom prst="straightConnector1">
            <a:avLst/>
          </a:prstGeom>
          <a:noFill/>
          <a:ln w="9525">
            <a:solidFill>
              <a:srgbClr val="5F5F5F"/>
            </a:solidFill>
            <a:round/>
            <a:headEnd/>
            <a:tailEnd type="triangle" w="med" len="med"/>
          </a:ln>
        </p:spPr>
      </p:cxnSp>
      <p:cxnSp>
        <p:nvCxnSpPr>
          <p:cNvPr id="45081" name="AutoShape 26"/>
          <p:cNvCxnSpPr>
            <a:cxnSpLocks noChangeShapeType="1"/>
            <a:stCxn id="45071" idx="0"/>
            <a:endCxn id="45073" idx="4"/>
          </p:cNvCxnSpPr>
          <p:nvPr/>
        </p:nvCxnSpPr>
        <p:spPr bwMode="auto">
          <a:xfrm flipH="1" flipV="1">
            <a:off x="4114800" y="2209800"/>
            <a:ext cx="1828800" cy="838200"/>
          </a:xfrm>
          <a:prstGeom prst="straightConnector1">
            <a:avLst/>
          </a:prstGeom>
          <a:noFill/>
          <a:ln w="9525">
            <a:solidFill>
              <a:srgbClr val="5F5F5F"/>
            </a:solidFill>
            <a:round/>
            <a:headEnd/>
            <a:tailEnd type="triangle" w="med" len="med"/>
          </a:ln>
        </p:spPr>
      </p:cxnSp>
      <p:cxnSp>
        <p:nvCxnSpPr>
          <p:cNvPr id="45082" name="AutoShape 27"/>
          <p:cNvCxnSpPr>
            <a:cxnSpLocks noChangeShapeType="1"/>
            <a:stCxn id="45071" idx="0"/>
            <a:endCxn id="45074" idx="4"/>
          </p:cNvCxnSpPr>
          <p:nvPr/>
        </p:nvCxnSpPr>
        <p:spPr bwMode="auto">
          <a:xfrm flipV="1">
            <a:off x="5943600" y="2209800"/>
            <a:ext cx="1981200" cy="838200"/>
          </a:xfrm>
          <a:prstGeom prst="straightConnector1">
            <a:avLst/>
          </a:prstGeom>
          <a:noFill/>
          <a:ln w="9525">
            <a:solidFill>
              <a:srgbClr val="5F5F5F"/>
            </a:solidFill>
            <a:round/>
            <a:headEnd/>
            <a:tailEnd type="triangle" w="med" len="med"/>
          </a:ln>
        </p:spPr>
      </p:cxnSp>
      <p:cxnSp>
        <p:nvCxnSpPr>
          <p:cNvPr id="45083" name="AutoShape 28"/>
          <p:cNvCxnSpPr>
            <a:cxnSpLocks noChangeShapeType="1"/>
            <a:stCxn id="45069" idx="0"/>
            <a:endCxn id="45073" idx="4"/>
          </p:cNvCxnSpPr>
          <p:nvPr/>
        </p:nvCxnSpPr>
        <p:spPr bwMode="auto">
          <a:xfrm flipV="1">
            <a:off x="4038600" y="2209800"/>
            <a:ext cx="76200" cy="838200"/>
          </a:xfrm>
          <a:prstGeom prst="straightConnector1">
            <a:avLst/>
          </a:prstGeom>
          <a:noFill/>
          <a:ln w="9525">
            <a:solidFill>
              <a:srgbClr val="5F5F5F"/>
            </a:solidFill>
            <a:round/>
            <a:headEnd/>
            <a:tailEnd type="triangle" w="med" len="med"/>
          </a:ln>
        </p:spPr>
      </p:cxnSp>
      <p:cxnSp>
        <p:nvCxnSpPr>
          <p:cNvPr id="45084" name="AutoShape 29"/>
          <p:cNvCxnSpPr>
            <a:cxnSpLocks noChangeShapeType="1"/>
            <a:stCxn id="45069" idx="0"/>
            <a:endCxn id="45075" idx="4"/>
          </p:cNvCxnSpPr>
          <p:nvPr/>
        </p:nvCxnSpPr>
        <p:spPr bwMode="auto">
          <a:xfrm flipV="1">
            <a:off x="4038600" y="2209800"/>
            <a:ext cx="2171700" cy="838200"/>
          </a:xfrm>
          <a:prstGeom prst="straightConnector1">
            <a:avLst/>
          </a:prstGeom>
          <a:noFill/>
          <a:ln w="9525">
            <a:solidFill>
              <a:srgbClr val="5F5F5F"/>
            </a:solidFill>
            <a:round/>
            <a:headEnd/>
            <a:tailEnd type="triangle" w="med" len="med"/>
          </a:ln>
        </p:spPr>
      </p:cxnSp>
      <p:cxnSp>
        <p:nvCxnSpPr>
          <p:cNvPr id="45085" name="AutoShape 30"/>
          <p:cNvCxnSpPr>
            <a:cxnSpLocks noChangeShapeType="1"/>
            <a:stCxn id="45069" idx="0"/>
            <a:endCxn id="45074" idx="4"/>
          </p:cNvCxnSpPr>
          <p:nvPr/>
        </p:nvCxnSpPr>
        <p:spPr bwMode="auto">
          <a:xfrm flipV="1">
            <a:off x="4038600" y="2209800"/>
            <a:ext cx="3886200" cy="838200"/>
          </a:xfrm>
          <a:prstGeom prst="straightConnector1">
            <a:avLst/>
          </a:prstGeom>
          <a:noFill/>
          <a:ln w="9525">
            <a:solidFill>
              <a:srgbClr val="5F5F5F"/>
            </a:solidFill>
            <a:round/>
            <a:headEnd/>
            <a:tailEnd type="triangle" w="med" len="med"/>
          </a:ln>
        </p:spPr>
      </p:cxnSp>
      <p:cxnSp>
        <p:nvCxnSpPr>
          <p:cNvPr id="45086" name="AutoShape 31"/>
          <p:cNvCxnSpPr>
            <a:cxnSpLocks noChangeShapeType="1"/>
            <a:stCxn id="45068" idx="0"/>
            <a:endCxn id="45072" idx="4"/>
          </p:cNvCxnSpPr>
          <p:nvPr/>
        </p:nvCxnSpPr>
        <p:spPr bwMode="auto">
          <a:xfrm flipH="1" flipV="1">
            <a:off x="2057400" y="2209800"/>
            <a:ext cx="228600" cy="838200"/>
          </a:xfrm>
          <a:prstGeom prst="straightConnector1">
            <a:avLst/>
          </a:prstGeom>
          <a:noFill/>
          <a:ln w="9525">
            <a:solidFill>
              <a:srgbClr val="5F5F5F"/>
            </a:solidFill>
            <a:round/>
            <a:headEnd/>
            <a:tailEnd type="triangle" w="med" len="med"/>
          </a:ln>
        </p:spPr>
      </p:cxnSp>
      <p:cxnSp>
        <p:nvCxnSpPr>
          <p:cNvPr id="45087" name="AutoShape 32"/>
          <p:cNvCxnSpPr>
            <a:cxnSpLocks noChangeShapeType="1"/>
            <a:stCxn id="45068" idx="0"/>
            <a:endCxn id="45075" idx="4"/>
          </p:cNvCxnSpPr>
          <p:nvPr/>
        </p:nvCxnSpPr>
        <p:spPr bwMode="auto">
          <a:xfrm flipV="1">
            <a:off x="2286000" y="2209800"/>
            <a:ext cx="3924300" cy="838200"/>
          </a:xfrm>
          <a:prstGeom prst="straightConnector1">
            <a:avLst/>
          </a:prstGeom>
          <a:noFill/>
          <a:ln w="9525">
            <a:solidFill>
              <a:srgbClr val="5F5F5F"/>
            </a:solidFill>
            <a:round/>
            <a:headEnd/>
            <a:tailEnd type="triangle" w="med" len="med"/>
          </a:ln>
        </p:spPr>
      </p:cxnSp>
      <p:cxnSp>
        <p:nvCxnSpPr>
          <p:cNvPr id="45088" name="AutoShape 33"/>
          <p:cNvCxnSpPr>
            <a:cxnSpLocks noChangeShapeType="1"/>
            <a:stCxn id="45070" idx="0"/>
            <a:endCxn id="45074" idx="4"/>
          </p:cNvCxnSpPr>
          <p:nvPr/>
        </p:nvCxnSpPr>
        <p:spPr bwMode="auto">
          <a:xfrm flipH="1" flipV="1">
            <a:off x="7924800" y="2209800"/>
            <a:ext cx="114300" cy="838200"/>
          </a:xfrm>
          <a:prstGeom prst="straightConnector1">
            <a:avLst/>
          </a:prstGeom>
          <a:noFill/>
          <a:ln w="9525">
            <a:solidFill>
              <a:srgbClr val="5F5F5F"/>
            </a:solidFill>
            <a:round/>
            <a:headEnd/>
            <a:tailEnd type="triangle" w="med" len="med"/>
          </a:ln>
        </p:spPr>
      </p:cxnSp>
      <p:cxnSp>
        <p:nvCxnSpPr>
          <p:cNvPr id="45089" name="AutoShape 34"/>
          <p:cNvCxnSpPr>
            <a:cxnSpLocks noChangeShapeType="1"/>
            <a:stCxn id="45070" idx="0"/>
            <a:endCxn id="45075" idx="4"/>
          </p:cNvCxnSpPr>
          <p:nvPr/>
        </p:nvCxnSpPr>
        <p:spPr bwMode="auto">
          <a:xfrm flipH="1" flipV="1">
            <a:off x="6210300" y="2209800"/>
            <a:ext cx="1828800" cy="838200"/>
          </a:xfrm>
          <a:prstGeom prst="straightConnector1">
            <a:avLst/>
          </a:prstGeom>
          <a:noFill/>
          <a:ln w="9525">
            <a:solidFill>
              <a:srgbClr val="5F5F5F"/>
            </a:solidFill>
            <a:round/>
            <a:headEnd/>
            <a:tailEnd type="triangle" w="med" len="med"/>
          </a:ln>
        </p:spPr>
      </p:cxnSp>
      <p:cxnSp>
        <p:nvCxnSpPr>
          <p:cNvPr id="45090" name="AutoShape 35"/>
          <p:cNvCxnSpPr>
            <a:cxnSpLocks noChangeShapeType="1"/>
            <a:stCxn id="45065" idx="0"/>
            <a:endCxn id="45071" idx="4"/>
          </p:cNvCxnSpPr>
          <p:nvPr/>
        </p:nvCxnSpPr>
        <p:spPr bwMode="auto">
          <a:xfrm flipV="1">
            <a:off x="2628900" y="3581400"/>
            <a:ext cx="3314700" cy="1066800"/>
          </a:xfrm>
          <a:prstGeom prst="straightConnector1">
            <a:avLst/>
          </a:prstGeom>
          <a:noFill/>
          <a:ln w="9525">
            <a:solidFill>
              <a:srgbClr val="5F5F5F"/>
            </a:solidFill>
            <a:round/>
            <a:headEnd/>
            <a:tailEnd type="triangle" w="med" len="med"/>
          </a:ln>
        </p:spPr>
      </p:cxnSp>
      <p:sp>
        <p:nvSpPr>
          <p:cNvPr id="369700" name="Text Box 36"/>
          <p:cNvSpPr txBox="1">
            <a:spLocks noChangeArrowheads="1"/>
          </p:cNvSpPr>
          <p:nvPr/>
        </p:nvSpPr>
        <p:spPr bwMode="auto">
          <a:xfrm>
            <a:off x="152400" y="165100"/>
            <a:ext cx="2055813" cy="523875"/>
          </a:xfrm>
          <a:prstGeom prst="rect">
            <a:avLst/>
          </a:prstGeom>
          <a:noFill/>
          <a:ln w="6350">
            <a:noFill/>
            <a:miter lim="800000"/>
            <a:headEnd/>
            <a:tailEnd/>
          </a:ln>
          <a:effectLst/>
        </p:spPr>
        <p:txBody>
          <a:bodyPr wrap="none">
            <a:spAutoFit/>
          </a:bodyPr>
          <a:lstStyle/>
          <a:p>
            <a:pPr>
              <a:defRPr/>
            </a:pPr>
            <a:r>
              <a:rPr lang="en-US" altLang="ja-JP" sz="2800" b="1" dirty="0">
                <a:solidFill>
                  <a:srgbClr val="333333"/>
                </a:solidFill>
                <a:effectLst>
                  <a:outerShdw blurRad="38100" dist="38100" dir="2700000" algn="tl">
                    <a:srgbClr val="C0C0C0"/>
                  </a:outerShdw>
                </a:effectLst>
                <a:latin typeface="+mj-lt"/>
                <a:ea typeface="Gulim" pitchFamily="34" charset="-127"/>
              </a:rPr>
              <a:t>Career Path</a:t>
            </a:r>
          </a:p>
        </p:txBody>
      </p:sp>
      <p:cxnSp>
        <p:nvCxnSpPr>
          <p:cNvPr id="45092" name="AutoShape 37"/>
          <p:cNvCxnSpPr>
            <a:cxnSpLocks noChangeShapeType="1"/>
            <a:stCxn id="45069" idx="0"/>
            <a:endCxn id="45072" idx="4"/>
          </p:cNvCxnSpPr>
          <p:nvPr/>
        </p:nvCxnSpPr>
        <p:spPr bwMode="auto">
          <a:xfrm flipH="1" flipV="1">
            <a:off x="2057400" y="2209800"/>
            <a:ext cx="1981200" cy="838200"/>
          </a:xfrm>
          <a:prstGeom prst="straightConnector1">
            <a:avLst/>
          </a:prstGeom>
          <a:noFill/>
          <a:ln w="9525">
            <a:solidFill>
              <a:srgbClr val="5F5F5F"/>
            </a:solidFill>
            <a:round/>
            <a:headEnd/>
            <a:tailEnd type="triangle" w="med" len="med"/>
          </a:ln>
        </p:spPr>
      </p:cxnSp>
      <p:cxnSp>
        <p:nvCxnSpPr>
          <p:cNvPr id="45093" name="AutoShape 38"/>
          <p:cNvCxnSpPr>
            <a:cxnSpLocks noChangeShapeType="1"/>
            <a:stCxn id="45068" idx="0"/>
            <a:endCxn id="45073" idx="4"/>
          </p:cNvCxnSpPr>
          <p:nvPr/>
        </p:nvCxnSpPr>
        <p:spPr bwMode="auto">
          <a:xfrm flipV="1">
            <a:off x="2286000" y="2209800"/>
            <a:ext cx="1828800" cy="838200"/>
          </a:xfrm>
          <a:prstGeom prst="straightConnector1">
            <a:avLst/>
          </a:prstGeom>
          <a:noFill/>
          <a:ln w="9525">
            <a:solidFill>
              <a:srgbClr val="5F5F5F"/>
            </a:solidFill>
            <a:round/>
            <a:headEnd/>
            <a:tailEnd type="triangle" w="med" len="med"/>
          </a:ln>
        </p:spPr>
      </p:cxnSp>
      <p:cxnSp>
        <p:nvCxnSpPr>
          <p:cNvPr id="45094" name="AutoShape 39"/>
          <p:cNvCxnSpPr>
            <a:cxnSpLocks noChangeShapeType="1"/>
            <a:stCxn id="45071" idx="0"/>
            <a:endCxn id="45072" idx="4"/>
          </p:cNvCxnSpPr>
          <p:nvPr/>
        </p:nvCxnSpPr>
        <p:spPr bwMode="auto">
          <a:xfrm flipH="1" flipV="1">
            <a:off x="2057400" y="2209800"/>
            <a:ext cx="3886200" cy="838200"/>
          </a:xfrm>
          <a:prstGeom prst="straightConnector1">
            <a:avLst/>
          </a:prstGeom>
          <a:noFill/>
          <a:ln w="9525">
            <a:solidFill>
              <a:srgbClr val="5F5F5F"/>
            </a:solidFill>
            <a:round/>
            <a:headEnd/>
            <a:tailEnd type="triangle" w="med" len="med"/>
          </a:ln>
        </p:spPr>
      </p:cxnSp>
      <p:cxnSp>
        <p:nvCxnSpPr>
          <p:cNvPr id="45095" name="AutoShape 40"/>
          <p:cNvCxnSpPr>
            <a:cxnSpLocks noChangeShapeType="1"/>
            <a:stCxn id="45066" idx="0"/>
            <a:endCxn id="45068" idx="4"/>
          </p:cNvCxnSpPr>
          <p:nvPr/>
        </p:nvCxnSpPr>
        <p:spPr bwMode="auto">
          <a:xfrm flipH="1" flipV="1">
            <a:off x="2286000" y="3581400"/>
            <a:ext cx="2628900" cy="1066800"/>
          </a:xfrm>
          <a:prstGeom prst="straightConnector1">
            <a:avLst/>
          </a:prstGeom>
          <a:noFill/>
          <a:ln w="9525">
            <a:solidFill>
              <a:srgbClr val="5F5F5F"/>
            </a:solidFill>
            <a:round/>
            <a:headEnd/>
            <a:tailEnd type="triangle" w="med" len="med"/>
          </a:ln>
        </p:spPr>
      </p:cxn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65100" y="756358"/>
            <a:ext cx="8826500" cy="835025"/>
          </a:xfrm>
          <a:prstGeom prst="rect">
            <a:avLst/>
          </a:prstGeom>
          <a:gradFill rotWithShape="0">
            <a:gsLst>
              <a:gs pos="0">
                <a:srgbClr val="FFFFFF"/>
              </a:gs>
              <a:gs pos="100000">
                <a:srgbClr val="EAEAEA"/>
              </a:gs>
            </a:gsLst>
            <a:path path="shape">
              <a:fillToRect l="50000" t="50000" r="50000" b="50000"/>
            </a:path>
          </a:gradFill>
          <a:ln w="38100">
            <a:solidFill>
              <a:schemeClr val="bg2"/>
            </a:solidFill>
            <a:miter lim="800000"/>
            <a:headEnd/>
            <a:tailEnd/>
          </a:ln>
        </p:spPr>
        <p:txBody>
          <a:bodyPr wrap="none" anchor="ctr"/>
          <a:lstStyle/>
          <a:p>
            <a:pPr algn="ctr"/>
            <a:endParaRPr lang="en-US" altLang="ja-JP" sz="2400">
              <a:solidFill>
                <a:schemeClr val="bg2"/>
              </a:solidFill>
              <a:latin typeface="Times New Roman" pitchFamily="18" charset="0"/>
              <a:ea typeface="HGP創英角ｺﾞｼｯｸUB" pitchFamily="50" charset="-128"/>
            </a:endParaRPr>
          </a:p>
        </p:txBody>
      </p:sp>
      <p:sp>
        <p:nvSpPr>
          <p:cNvPr id="434179" name="Text Box 3"/>
          <p:cNvSpPr txBox="1">
            <a:spLocks noChangeArrowheads="1"/>
          </p:cNvSpPr>
          <p:nvPr/>
        </p:nvSpPr>
        <p:spPr bwMode="auto">
          <a:xfrm>
            <a:off x="120650" y="33338"/>
            <a:ext cx="5557838" cy="523875"/>
          </a:xfrm>
          <a:prstGeom prst="rect">
            <a:avLst/>
          </a:prstGeom>
          <a:noFill/>
          <a:ln w="6350">
            <a:noFill/>
            <a:miter lim="800000"/>
            <a:headEnd/>
            <a:tailEnd/>
          </a:ln>
          <a:effectLst/>
        </p:spPr>
        <p:txBody>
          <a:bodyPr wrap="none">
            <a:spAutoFit/>
          </a:bodyPr>
          <a:lstStyle/>
          <a:p>
            <a:pPr>
              <a:defRPr/>
            </a:pPr>
            <a:r>
              <a:rPr lang="en-US" altLang="ko-KR" sz="2800" b="1" dirty="0">
                <a:solidFill>
                  <a:srgbClr val="333333"/>
                </a:solidFill>
                <a:effectLst>
                  <a:outerShdw blurRad="38100" dist="38100" dir="2700000" algn="tl">
                    <a:srgbClr val="C0C0C0"/>
                  </a:outerShdw>
                </a:effectLst>
                <a:latin typeface="+mj-lt"/>
                <a:ea typeface="Gulim" pitchFamily="34" charset="-127"/>
              </a:rPr>
              <a:t>NS Solutions</a:t>
            </a:r>
            <a:r>
              <a:rPr lang="ko-KR" altLang="en-US" sz="2800" b="1" dirty="0">
                <a:solidFill>
                  <a:srgbClr val="333333"/>
                </a:solidFill>
                <a:effectLst>
                  <a:outerShdw blurRad="38100" dist="38100" dir="2700000" algn="tl">
                    <a:srgbClr val="C0C0C0"/>
                  </a:outerShdw>
                </a:effectLst>
                <a:latin typeface="+mn-ea"/>
                <a:ea typeface="+mn-ea"/>
              </a:rPr>
              <a:t>의  비즈니스 모델 </a:t>
            </a:r>
            <a:r>
              <a:rPr lang="en-US" altLang="ja-JP" sz="2800" b="1" dirty="0">
                <a:solidFill>
                  <a:srgbClr val="333333"/>
                </a:solidFill>
                <a:effectLst>
                  <a:outerShdw blurRad="38100" dist="38100" dir="2700000" algn="tl">
                    <a:srgbClr val="C0C0C0"/>
                  </a:outerShdw>
                </a:effectLst>
                <a:latin typeface="+mn-ea"/>
                <a:ea typeface="+mn-ea"/>
              </a:rPr>
              <a:t>(1)</a:t>
            </a:r>
          </a:p>
        </p:txBody>
      </p:sp>
      <p:sp>
        <p:nvSpPr>
          <p:cNvPr id="434180" name="Text Box 4"/>
          <p:cNvSpPr txBox="1">
            <a:spLocks noChangeArrowheads="1"/>
          </p:cNvSpPr>
          <p:nvPr/>
        </p:nvSpPr>
        <p:spPr bwMode="auto">
          <a:xfrm>
            <a:off x="204788" y="723020"/>
            <a:ext cx="8813800" cy="904875"/>
          </a:xfrm>
          <a:prstGeom prst="rect">
            <a:avLst/>
          </a:prstGeom>
          <a:noFill/>
          <a:ln w="9525">
            <a:noFill/>
            <a:miter lim="800000"/>
            <a:headEnd type="none" w="lg" len="med"/>
            <a:tailEnd type="none" w="lg" len="med"/>
          </a:ln>
          <a:effectLst/>
        </p:spPr>
        <p:txBody>
          <a:bodyPr>
            <a:spAutoFit/>
          </a:bodyPr>
          <a:lstStyle/>
          <a:p>
            <a:pPr algn="ctr" eaLnBrk="0" hangingPunct="0">
              <a:spcBef>
                <a:spcPct val="20000"/>
              </a:spcBef>
              <a:defRPr/>
            </a:pPr>
            <a:r>
              <a:rPr lang="ko-KR" altLang="en-US" sz="2400" b="1">
                <a:solidFill>
                  <a:srgbClr val="333333"/>
                </a:solidFill>
                <a:effectLst>
                  <a:outerShdw blurRad="38100" dist="38100" dir="2700000" algn="tl">
                    <a:srgbClr val="C0C0C0"/>
                  </a:outerShdw>
                </a:effectLst>
                <a:latin typeface="Gulim" pitchFamily="34" charset="-127"/>
                <a:ea typeface="Gulim" pitchFamily="34" charset="-127"/>
              </a:rPr>
              <a:t>고객이 운용하고 있는 </a:t>
            </a:r>
            <a:r>
              <a:rPr lang="ko-KR" altLang="en-US" sz="2400" b="1" u="sng">
                <a:solidFill>
                  <a:srgbClr val="FF3399"/>
                </a:solidFill>
                <a:effectLst>
                  <a:outerShdw blurRad="38100" dist="38100" dir="2700000" algn="tl">
                    <a:srgbClr val="C0C0C0"/>
                  </a:outerShdw>
                </a:effectLst>
                <a:latin typeface="Gulim" pitchFamily="34" charset="-127"/>
                <a:ea typeface="Gulim" pitchFamily="34" charset="-127"/>
              </a:rPr>
              <a:t>시스템의 모든 </a:t>
            </a:r>
            <a:r>
              <a:rPr lang="en-US" altLang="ko-KR" sz="2400" b="1" u="sng">
                <a:solidFill>
                  <a:srgbClr val="FF3399"/>
                </a:solidFill>
                <a:effectLst>
                  <a:outerShdw blurRad="38100" dist="38100" dir="2700000" algn="tl">
                    <a:srgbClr val="C0C0C0"/>
                  </a:outerShdw>
                </a:effectLst>
                <a:latin typeface="Gulim" pitchFamily="34" charset="-127"/>
                <a:ea typeface="Gulim" pitchFamily="34" charset="-127"/>
              </a:rPr>
              <a:t>Life Cycle</a:t>
            </a:r>
            <a:r>
              <a:rPr lang="ko-KR" altLang="en-US" sz="2400" b="1">
                <a:solidFill>
                  <a:srgbClr val="333333"/>
                </a:solidFill>
                <a:effectLst>
                  <a:outerShdw blurRad="38100" dist="38100" dir="2700000" algn="tl">
                    <a:srgbClr val="C0C0C0"/>
                  </a:outerShdw>
                </a:effectLst>
                <a:latin typeface="Gulim" pitchFamily="34" charset="-127"/>
                <a:ea typeface="Gulim" pitchFamily="34" charset="-127"/>
              </a:rPr>
              <a:t>에 걸쳐 </a:t>
            </a:r>
            <a:endParaRPr lang="en-US" altLang="ja-JP" sz="2400" b="1">
              <a:solidFill>
                <a:srgbClr val="333333"/>
              </a:solidFill>
              <a:effectLst>
                <a:outerShdw blurRad="38100" dist="38100" dir="2700000" algn="tl">
                  <a:srgbClr val="C0C0C0"/>
                </a:outerShdw>
              </a:effectLst>
              <a:latin typeface="Gulim" pitchFamily="34" charset="-127"/>
              <a:ea typeface="Gulim" pitchFamily="34" charset="-127"/>
            </a:endParaRPr>
          </a:p>
          <a:p>
            <a:pPr algn="ctr" eaLnBrk="0" hangingPunct="0">
              <a:spcBef>
                <a:spcPct val="20000"/>
              </a:spcBef>
              <a:defRPr/>
            </a:pPr>
            <a:r>
              <a:rPr lang="ko-KR" altLang="en-US" sz="2400" b="1" u="sng">
                <a:solidFill>
                  <a:srgbClr val="FF3399"/>
                </a:solidFill>
                <a:effectLst>
                  <a:outerShdw blurRad="38100" dist="38100" dir="2700000" algn="tl">
                    <a:srgbClr val="C0C0C0"/>
                  </a:outerShdw>
                </a:effectLst>
                <a:latin typeface="Gulim" pitchFamily="34" charset="-127"/>
                <a:ea typeface="Gulim" pitchFamily="34" charset="-127"/>
              </a:rPr>
              <a:t>일관된 서비스를 제공하는 </a:t>
            </a:r>
            <a:r>
              <a:rPr lang="ko-KR" altLang="en-US" sz="2400" b="1">
                <a:solidFill>
                  <a:schemeClr val="tx1"/>
                </a:solidFill>
                <a:effectLst>
                  <a:outerShdw blurRad="38100" dist="38100" dir="2700000" algn="tl">
                    <a:srgbClr val="C0C0C0"/>
                  </a:outerShdw>
                </a:effectLst>
                <a:latin typeface="Gulim" pitchFamily="34" charset="-127"/>
                <a:ea typeface="Gulim" pitchFamily="34" charset="-127"/>
              </a:rPr>
              <a:t>중립적 시스템 </a:t>
            </a:r>
            <a:r>
              <a:rPr lang="en-US" altLang="ko-KR" sz="2400" b="1">
                <a:solidFill>
                  <a:schemeClr val="tx1"/>
                </a:solidFill>
                <a:effectLst>
                  <a:outerShdw blurRad="38100" dist="38100" dir="2700000" algn="tl">
                    <a:srgbClr val="C0C0C0"/>
                  </a:outerShdw>
                </a:effectLst>
                <a:latin typeface="Gulim" pitchFamily="34" charset="-127"/>
                <a:ea typeface="Gulim" pitchFamily="34" charset="-127"/>
              </a:rPr>
              <a:t>Integrator</a:t>
            </a:r>
            <a:endParaRPr lang="en-US" altLang="ja-JP" sz="2400" b="1">
              <a:solidFill>
                <a:schemeClr val="tx1"/>
              </a:solidFill>
              <a:effectLst>
                <a:outerShdw blurRad="38100" dist="38100" dir="2700000" algn="tl">
                  <a:srgbClr val="C0C0C0"/>
                </a:outerShdw>
              </a:effectLst>
              <a:latin typeface="Gulim" pitchFamily="34" charset="-127"/>
              <a:ea typeface="Gulim" pitchFamily="34" charset="-127"/>
            </a:endParaRPr>
          </a:p>
        </p:txBody>
      </p:sp>
      <p:sp>
        <p:nvSpPr>
          <p:cNvPr id="46085" name="Rectangle 5"/>
          <p:cNvSpPr>
            <a:spLocks noChangeArrowheads="1"/>
          </p:cNvSpPr>
          <p:nvPr/>
        </p:nvSpPr>
        <p:spPr bwMode="auto">
          <a:xfrm>
            <a:off x="2682875" y="2022475"/>
            <a:ext cx="0" cy="304800"/>
          </a:xfrm>
          <a:prstGeom prst="rect">
            <a:avLst/>
          </a:prstGeom>
          <a:noFill/>
          <a:ln w="9525">
            <a:noFill/>
            <a:miter lim="800000"/>
            <a:headEnd/>
            <a:tailEnd/>
          </a:ln>
        </p:spPr>
        <p:txBody>
          <a:bodyPr wrap="none" lIns="0" tIns="0" rIns="0" bIns="0">
            <a:spAutoFit/>
          </a:bodyPr>
          <a:lstStyle/>
          <a:p>
            <a:endParaRPr lang="en-US" altLang="ja-JP">
              <a:solidFill>
                <a:schemeClr val="tx1"/>
              </a:solidFill>
            </a:endParaRPr>
          </a:p>
        </p:txBody>
      </p:sp>
      <p:grpSp>
        <p:nvGrpSpPr>
          <p:cNvPr id="46086" name="Group 6"/>
          <p:cNvGrpSpPr>
            <a:grpSpLocks/>
          </p:cNvGrpSpPr>
          <p:nvPr/>
        </p:nvGrpSpPr>
        <p:grpSpPr bwMode="auto">
          <a:xfrm>
            <a:off x="381000" y="1687513"/>
            <a:ext cx="8382000" cy="4779962"/>
            <a:chOff x="240" y="816"/>
            <a:chExt cx="5280" cy="3312"/>
          </a:xfrm>
        </p:grpSpPr>
        <p:grpSp>
          <p:nvGrpSpPr>
            <p:cNvPr id="46087" name="Group 7"/>
            <p:cNvGrpSpPr>
              <a:grpSpLocks/>
            </p:cNvGrpSpPr>
            <p:nvPr/>
          </p:nvGrpSpPr>
          <p:grpSpPr bwMode="auto">
            <a:xfrm>
              <a:off x="240" y="816"/>
              <a:ext cx="5232" cy="3312"/>
              <a:chOff x="240" y="816"/>
              <a:chExt cx="5232" cy="3312"/>
            </a:xfrm>
          </p:grpSpPr>
          <p:sp>
            <p:nvSpPr>
              <p:cNvPr id="434184" name="Rectangle 8"/>
              <p:cNvSpPr>
                <a:spLocks noChangeArrowheads="1"/>
              </p:cNvSpPr>
              <p:nvPr/>
            </p:nvSpPr>
            <p:spPr bwMode="auto">
              <a:xfrm>
                <a:off x="352" y="1488"/>
                <a:ext cx="5024" cy="2078"/>
              </a:xfrm>
              <a:prstGeom prst="rect">
                <a:avLst/>
              </a:prstGeom>
              <a:solidFill>
                <a:srgbClr val="339966"/>
              </a:solidFill>
              <a:ln>
                <a:noFill/>
              </a:ln>
              <a:effectLst>
                <a:outerShdw blurRad="63500" dist="38099" dir="2700000" algn="ctr" rotWithShape="0">
                  <a:schemeClr val="bg2">
                    <a:alpha val="74997"/>
                  </a:schemeClr>
                </a:outerShdw>
              </a:effectLst>
              <a:extLst/>
            </p:spPr>
            <p:txBody>
              <a:bodyPr wrap="none" anchor="ctr"/>
              <a:lstStyle/>
              <a:p>
                <a:pPr algn="ctr" eaLnBrk="0" hangingPunct="0">
                  <a:defRPr/>
                </a:pPr>
                <a:endParaRPr lang="en-US" altLang="ko-KR" sz="1600" b="1">
                  <a:solidFill>
                    <a:schemeClr val="tx1"/>
                  </a:solidFill>
                  <a:effectLst>
                    <a:outerShdw blurRad="38100" dist="38100" dir="2700000" algn="tl">
                      <a:srgbClr val="FFFFFF"/>
                    </a:outerShdw>
                  </a:effectLst>
                </a:endParaRPr>
              </a:p>
            </p:txBody>
          </p:sp>
          <p:sp>
            <p:nvSpPr>
              <p:cNvPr id="434185" name="Rectangle 9"/>
              <p:cNvSpPr>
                <a:spLocks noChangeArrowheads="1"/>
              </p:cNvSpPr>
              <p:nvPr/>
            </p:nvSpPr>
            <p:spPr bwMode="auto">
              <a:xfrm>
                <a:off x="502" y="1584"/>
                <a:ext cx="3013" cy="961"/>
              </a:xfrm>
              <a:prstGeom prst="rect">
                <a:avLst/>
              </a:prstGeom>
              <a:gradFill rotWithShape="1">
                <a:gsLst>
                  <a:gs pos="0">
                    <a:srgbClr val="FFFFFF"/>
                  </a:gs>
                  <a:gs pos="100000">
                    <a:srgbClr val="CCCCFF"/>
                  </a:gs>
                </a:gsLst>
                <a:path path="shape">
                  <a:fillToRect l="50000" t="50000" r="50000" b="50000"/>
                </a:path>
              </a:gradFill>
              <a:ln>
                <a:noFill/>
              </a:ln>
              <a:effectLst>
                <a:outerShdw blurRad="63500" dist="38099" dir="2700000" algn="ctr" rotWithShape="0">
                  <a:schemeClr val="bg2">
                    <a:alpha val="74997"/>
                  </a:schemeClr>
                </a:outerShdw>
              </a:effectLst>
              <a:extLst/>
            </p:spPr>
            <p:txBody>
              <a:bodyPr wrap="none" anchor="ctr"/>
              <a:lstStyle/>
              <a:p>
                <a:pPr algn="ctr">
                  <a:defRPr/>
                </a:pPr>
                <a:endParaRPr lang="en-US" altLang="ko-KR" sz="1800">
                  <a:solidFill>
                    <a:schemeClr val="tx1"/>
                  </a:solidFill>
                </a:endParaRPr>
              </a:p>
            </p:txBody>
          </p:sp>
          <p:sp>
            <p:nvSpPr>
              <p:cNvPr id="434186" name="Text Box 10"/>
              <p:cNvSpPr txBox="1">
                <a:spLocks noChangeArrowheads="1"/>
              </p:cNvSpPr>
              <p:nvPr/>
            </p:nvSpPr>
            <p:spPr bwMode="auto">
              <a:xfrm>
                <a:off x="591" y="1814"/>
                <a:ext cx="2747" cy="443"/>
              </a:xfrm>
              <a:prstGeom prst="rect">
                <a:avLst/>
              </a:prstGeom>
              <a:noFill/>
              <a:ln w="9525">
                <a:noFill/>
                <a:miter lim="800000"/>
                <a:headEnd/>
                <a:tailEnd/>
              </a:ln>
              <a:effectLst/>
            </p:spPr>
            <p:txBody>
              <a:bodyPr>
                <a:spAutoFit/>
              </a:bodyPr>
              <a:lstStyle/>
              <a:p>
                <a:pPr eaLnBrk="0" hangingPunct="0">
                  <a:spcBef>
                    <a:spcPct val="50000"/>
                  </a:spcBef>
                  <a:defRPr/>
                </a:pPr>
                <a:r>
                  <a:rPr lang="ja-JP" altLang="en-US" sz="1600">
                    <a:solidFill>
                      <a:schemeClr val="tx1"/>
                    </a:solidFill>
                    <a:effectLst>
                      <a:outerShdw blurRad="38100" dist="38100" dir="2700000" algn="tl">
                        <a:srgbClr val="C0C0C0"/>
                      </a:outerShdw>
                    </a:effectLst>
                  </a:rPr>
                  <a:t>・</a:t>
                </a:r>
                <a:r>
                  <a:rPr lang="ko-KR" altLang="en-US" sz="1600">
                    <a:solidFill>
                      <a:schemeClr val="tx1"/>
                    </a:solidFill>
                    <a:effectLst>
                      <a:outerShdw blurRad="38100" dist="38100" dir="2700000" algn="tl">
                        <a:srgbClr val="C0C0C0"/>
                      </a:outerShdw>
                    </a:effectLst>
                  </a:rPr>
                  <a:t>산업</a:t>
                </a:r>
                <a:r>
                  <a:rPr lang="ja-JP" altLang="en-US" sz="1600">
                    <a:solidFill>
                      <a:schemeClr val="tx1"/>
                    </a:solidFill>
                    <a:effectLst>
                      <a:outerShdw blurRad="38100" dist="38100" dir="2700000" algn="tl">
                        <a:srgbClr val="C0C0C0"/>
                      </a:outerShdw>
                    </a:effectLst>
                  </a:rPr>
                  <a:t>　　・</a:t>
                </a:r>
                <a:r>
                  <a:rPr lang="ko-KR" altLang="en-US" sz="1600">
                    <a:solidFill>
                      <a:schemeClr val="tx1"/>
                    </a:solidFill>
                    <a:effectLst>
                      <a:outerShdw blurRad="38100" dist="38100" dir="2700000" algn="tl">
                        <a:srgbClr val="C0C0C0"/>
                      </a:outerShdw>
                    </a:effectLst>
                  </a:rPr>
                  <a:t>유통서비스 </a:t>
                </a:r>
                <a:r>
                  <a:rPr lang="ja-JP" altLang="en-US" sz="1600">
                    <a:solidFill>
                      <a:schemeClr val="tx1"/>
                    </a:solidFill>
                    <a:effectLst>
                      <a:outerShdw blurRad="38100" dist="38100" dir="2700000" algn="tl">
                        <a:srgbClr val="C0C0C0"/>
                      </a:outerShdw>
                    </a:effectLst>
                  </a:rPr>
                  <a:t>　　・</a:t>
                </a:r>
                <a:r>
                  <a:rPr lang="ko-KR" altLang="en-US" sz="1600">
                    <a:solidFill>
                      <a:schemeClr val="tx1"/>
                    </a:solidFill>
                    <a:effectLst>
                      <a:outerShdw blurRad="38100" dist="38100" dir="2700000" algn="tl">
                        <a:srgbClr val="C0C0C0"/>
                      </a:outerShdw>
                    </a:effectLst>
                  </a:rPr>
                  <a:t>금융 </a:t>
                </a:r>
                <a:endParaRPr lang="en-US" altLang="ja-JP" sz="1600">
                  <a:solidFill>
                    <a:schemeClr val="tx1"/>
                  </a:solidFill>
                  <a:effectLst>
                    <a:outerShdw blurRad="38100" dist="38100" dir="2700000" algn="tl">
                      <a:srgbClr val="C0C0C0"/>
                    </a:outerShdw>
                  </a:effectLst>
                </a:endParaRPr>
              </a:p>
              <a:p>
                <a:pPr eaLnBrk="0" hangingPunct="0">
                  <a:spcBef>
                    <a:spcPct val="50000"/>
                  </a:spcBef>
                  <a:defRPr/>
                </a:pPr>
                <a:r>
                  <a:rPr lang="ja-JP" altLang="en-US" sz="1600">
                    <a:solidFill>
                      <a:schemeClr val="tx1"/>
                    </a:solidFill>
                    <a:effectLst>
                      <a:outerShdw blurRad="38100" dist="38100" dir="2700000" algn="tl">
                        <a:srgbClr val="C0C0C0"/>
                      </a:outerShdw>
                    </a:effectLst>
                  </a:rPr>
                  <a:t>・</a:t>
                </a:r>
                <a:r>
                  <a:rPr lang="ko-KR" altLang="en-US" sz="1600">
                    <a:solidFill>
                      <a:schemeClr val="tx1"/>
                    </a:solidFill>
                    <a:effectLst>
                      <a:outerShdw blurRad="38100" dist="38100" dir="2700000" algn="tl">
                        <a:srgbClr val="C0C0C0"/>
                      </a:outerShdw>
                    </a:effectLst>
                  </a:rPr>
                  <a:t>사회</a:t>
                </a:r>
                <a:r>
                  <a:rPr lang="ja-JP" altLang="en-US" sz="1600">
                    <a:solidFill>
                      <a:schemeClr val="tx1"/>
                    </a:solidFill>
                    <a:effectLst>
                      <a:outerShdw blurRad="38100" dist="38100" dir="2700000" algn="tl">
                        <a:srgbClr val="C0C0C0"/>
                      </a:outerShdw>
                    </a:effectLst>
                  </a:rPr>
                  <a:t>　　・</a:t>
                </a:r>
                <a:r>
                  <a:rPr lang="ko-KR" altLang="en-US" sz="1600">
                    <a:solidFill>
                      <a:schemeClr val="tx1"/>
                    </a:solidFill>
                    <a:effectLst>
                      <a:outerShdw blurRad="38100" dist="38100" dir="2700000" algn="tl">
                        <a:srgbClr val="C0C0C0"/>
                      </a:outerShdw>
                    </a:effectLst>
                  </a:rPr>
                  <a:t>공공</a:t>
                </a:r>
                <a:r>
                  <a:rPr lang="ja-JP" altLang="en-US" sz="1600">
                    <a:solidFill>
                      <a:schemeClr val="tx1"/>
                    </a:solidFill>
                    <a:effectLst>
                      <a:outerShdw blurRad="38100" dist="38100" dir="2700000" algn="tl">
                        <a:srgbClr val="C0C0C0"/>
                      </a:outerShdw>
                    </a:effectLst>
                  </a:rPr>
                  <a:t>　　・</a:t>
                </a:r>
                <a:r>
                  <a:rPr lang="ko-KR" altLang="en-US" sz="1600">
                    <a:solidFill>
                      <a:schemeClr val="tx1"/>
                    </a:solidFill>
                    <a:effectLst>
                      <a:outerShdw blurRad="38100" dist="38100" dir="2700000" algn="tl">
                        <a:srgbClr val="C0C0C0"/>
                      </a:outerShdw>
                    </a:effectLst>
                  </a:rPr>
                  <a:t>철강 </a:t>
                </a:r>
                <a:endParaRPr lang="en-US" altLang="ja-JP" sz="1600">
                  <a:solidFill>
                    <a:schemeClr val="tx1"/>
                  </a:solidFill>
                  <a:effectLst>
                    <a:outerShdw blurRad="38100" dist="38100" dir="2700000" algn="tl">
                      <a:srgbClr val="C0C0C0"/>
                    </a:outerShdw>
                  </a:effectLst>
                </a:endParaRPr>
              </a:p>
            </p:txBody>
          </p:sp>
          <p:sp>
            <p:nvSpPr>
              <p:cNvPr id="434187" name="Rectangle 11"/>
              <p:cNvSpPr>
                <a:spLocks noChangeArrowheads="1"/>
              </p:cNvSpPr>
              <p:nvPr/>
            </p:nvSpPr>
            <p:spPr bwMode="auto">
              <a:xfrm>
                <a:off x="502" y="2625"/>
                <a:ext cx="3013" cy="879"/>
              </a:xfrm>
              <a:prstGeom prst="rect">
                <a:avLst/>
              </a:prstGeom>
              <a:gradFill rotWithShape="1">
                <a:gsLst>
                  <a:gs pos="0">
                    <a:srgbClr val="FFFFFF"/>
                  </a:gs>
                  <a:gs pos="100000">
                    <a:srgbClr val="FFCCCC"/>
                  </a:gs>
                </a:gsLst>
                <a:path path="shape">
                  <a:fillToRect l="50000" t="50000" r="50000" b="50000"/>
                </a:path>
              </a:gradFill>
              <a:ln>
                <a:noFill/>
              </a:ln>
              <a:effectLst>
                <a:outerShdw blurRad="63500" dist="38099" dir="2700000" algn="ctr" rotWithShape="0">
                  <a:schemeClr val="bg2">
                    <a:alpha val="74997"/>
                  </a:schemeClr>
                </a:outerShdw>
              </a:effectLst>
              <a:extLst/>
            </p:spPr>
            <p:txBody>
              <a:bodyPr wrap="none" anchor="ctr"/>
              <a:lstStyle/>
              <a:p>
                <a:pPr algn="ctr">
                  <a:lnSpc>
                    <a:spcPct val="90000"/>
                  </a:lnSpc>
                  <a:defRPr/>
                </a:pPr>
                <a:endParaRPr lang="en-US" altLang="ko-KR">
                  <a:effectLst>
                    <a:outerShdw blurRad="38100" dist="38100" dir="2700000" algn="tl">
                      <a:srgbClr val="C0C0C0"/>
                    </a:outerShdw>
                  </a:effectLst>
                </a:endParaRPr>
              </a:p>
            </p:txBody>
          </p:sp>
          <p:sp>
            <p:nvSpPr>
              <p:cNvPr id="434188" name="Text Box 12"/>
              <p:cNvSpPr txBox="1">
                <a:spLocks noChangeArrowheads="1"/>
              </p:cNvSpPr>
              <p:nvPr/>
            </p:nvSpPr>
            <p:spPr bwMode="auto">
              <a:xfrm>
                <a:off x="502" y="2609"/>
                <a:ext cx="3034" cy="235"/>
              </a:xfrm>
              <a:prstGeom prst="rect">
                <a:avLst/>
              </a:prstGeom>
              <a:noFill/>
              <a:ln w="9525">
                <a:noFill/>
                <a:miter lim="800000"/>
                <a:headEnd/>
                <a:tailEnd/>
              </a:ln>
              <a:effectLst/>
            </p:spPr>
            <p:txBody>
              <a:bodyPr>
                <a:spAutoFit/>
              </a:bodyPr>
              <a:lstStyle/>
              <a:p>
                <a:pPr marL="187325" indent="-187325" eaLnBrk="0" hangingPunct="0">
                  <a:spcBef>
                    <a:spcPct val="50000"/>
                  </a:spcBef>
                  <a:defRPr/>
                </a:pPr>
                <a:r>
                  <a:rPr lang="en-US" altLang="ja-JP" sz="1600" dirty="0">
                    <a:solidFill>
                      <a:schemeClr val="tx1"/>
                    </a:solidFill>
                    <a:effectLst>
                      <a:outerShdw blurRad="38100" dist="38100" dir="2700000" algn="tl">
                        <a:srgbClr val="C0C0C0"/>
                      </a:outerShdw>
                    </a:effectLst>
                  </a:rPr>
                  <a:t>● </a:t>
                </a:r>
                <a:r>
                  <a:rPr lang="ko-KR" altLang="en-US" sz="1600" b="1" dirty="0">
                    <a:solidFill>
                      <a:schemeClr val="tx1"/>
                    </a:solidFill>
                    <a:effectLst>
                      <a:outerShdw blurRad="38100" dist="38100" dir="2700000" algn="tl">
                        <a:srgbClr val="C0C0C0"/>
                      </a:outerShdw>
                    </a:effectLst>
                  </a:rPr>
                  <a:t>높은 요구에 답하는</a:t>
                </a:r>
                <a:r>
                  <a:rPr lang="en-US" altLang="ko-KR" sz="1600" b="1" dirty="0">
                    <a:solidFill>
                      <a:schemeClr val="tx1"/>
                    </a:solidFill>
                    <a:effectLst>
                      <a:outerShdw blurRad="38100" dist="38100" dir="2700000" algn="tl">
                        <a:srgbClr val="C0C0C0"/>
                      </a:outerShdw>
                    </a:effectLst>
                  </a:rPr>
                  <a:t> Multi-Product</a:t>
                </a:r>
                <a:r>
                  <a:rPr lang="ko-KR" altLang="en-US" sz="1600" b="1" dirty="0">
                    <a:solidFill>
                      <a:schemeClr val="tx1"/>
                    </a:solidFill>
                    <a:effectLst>
                      <a:outerShdw blurRad="38100" dist="38100" dir="2700000" algn="tl">
                        <a:srgbClr val="C0C0C0"/>
                      </a:outerShdw>
                    </a:effectLst>
                  </a:rPr>
                  <a:t>의 기반솔루션 </a:t>
                </a:r>
                <a:endParaRPr lang="en-US" altLang="ja-JP" sz="1600" b="1" dirty="0">
                  <a:solidFill>
                    <a:schemeClr val="tx1"/>
                  </a:solidFill>
                  <a:effectLst>
                    <a:outerShdw blurRad="38100" dist="38100" dir="2700000" algn="tl">
                      <a:srgbClr val="C0C0C0"/>
                    </a:outerShdw>
                  </a:effectLst>
                </a:endParaRPr>
              </a:p>
            </p:txBody>
          </p:sp>
          <p:sp>
            <p:nvSpPr>
              <p:cNvPr id="434189" name="Rectangle 13"/>
              <p:cNvSpPr>
                <a:spLocks noChangeArrowheads="1"/>
              </p:cNvSpPr>
              <p:nvPr/>
            </p:nvSpPr>
            <p:spPr bwMode="auto">
              <a:xfrm>
                <a:off x="3681" y="1584"/>
                <a:ext cx="1547" cy="1923"/>
              </a:xfrm>
              <a:prstGeom prst="rect">
                <a:avLst/>
              </a:prstGeom>
              <a:gradFill rotWithShape="1">
                <a:gsLst>
                  <a:gs pos="0">
                    <a:srgbClr val="FFE5B1"/>
                  </a:gs>
                  <a:gs pos="100000">
                    <a:srgbClr val="FFCC66"/>
                  </a:gs>
                </a:gsLst>
                <a:path path="shape">
                  <a:fillToRect l="50000" t="50000" r="50000" b="50000"/>
                </a:path>
              </a:gradFill>
              <a:ln>
                <a:noFill/>
              </a:ln>
              <a:effectLst>
                <a:outerShdw blurRad="63500" dist="38099" dir="2700000" algn="ctr" rotWithShape="0">
                  <a:schemeClr val="bg2">
                    <a:alpha val="74997"/>
                  </a:schemeClr>
                </a:outerShdw>
              </a:effectLst>
              <a:ex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sp>
            <p:nvSpPr>
              <p:cNvPr id="434190" name="Text Box 14"/>
              <p:cNvSpPr txBox="1">
                <a:spLocks noChangeArrowheads="1"/>
              </p:cNvSpPr>
              <p:nvPr/>
            </p:nvSpPr>
            <p:spPr bwMode="auto">
              <a:xfrm>
                <a:off x="3770" y="1600"/>
                <a:ext cx="1410" cy="233"/>
              </a:xfrm>
              <a:prstGeom prst="rect">
                <a:avLst/>
              </a:prstGeom>
              <a:noFill/>
              <a:ln w="38100">
                <a:noFill/>
                <a:miter lim="800000"/>
                <a:headEnd type="none" w="lg" len="med"/>
                <a:tailEnd type="none" w="lg" len="med"/>
              </a:ln>
              <a:effectLst/>
            </p:spPr>
            <p:txBody>
              <a:bodyPr>
                <a:spAutoFit/>
              </a:bodyPr>
              <a:lstStyle/>
              <a:p>
                <a:pPr marL="187325" indent="-187325" eaLnBrk="0" hangingPunct="0">
                  <a:spcBef>
                    <a:spcPct val="50000"/>
                  </a:spcBef>
                  <a:defRPr/>
                </a:pPr>
                <a:r>
                  <a:rPr lang="en-US" altLang="ja-JP" sz="1600" dirty="0">
                    <a:solidFill>
                      <a:schemeClr val="tx1"/>
                    </a:solidFill>
                    <a:effectLst>
                      <a:outerShdw blurRad="38100" dist="38100" dir="2700000" algn="tl">
                        <a:srgbClr val="C0C0C0"/>
                      </a:outerShdw>
                    </a:effectLst>
                  </a:rPr>
                  <a:t>● </a:t>
                </a:r>
                <a:r>
                  <a:rPr lang="ko-KR" altLang="en-US" sz="1600" dirty="0">
                    <a:solidFill>
                      <a:schemeClr val="tx1"/>
                    </a:solidFill>
                    <a:effectLst>
                      <a:outerShdw blurRad="38100" dist="38100" dir="2700000" algn="tl">
                        <a:srgbClr val="C0C0C0"/>
                      </a:outerShdw>
                    </a:effectLst>
                  </a:rPr>
                  <a:t>비즈니스서비스</a:t>
                </a:r>
                <a:endParaRPr lang="en-US" altLang="ja-JP" sz="1600" b="1" dirty="0">
                  <a:solidFill>
                    <a:schemeClr val="tx1"/>
                  </a:solidFill>
                  <a:effectLst>
                    <a:outerShdw blurRad="38100" dist="38100" dir="2700000" algn="tl">
                      <a:srgbClr val="C0C0C0"/>
                    </a:outerShdw>
                  </a:effectLst>
                </a:endParaRPr>
              </a:p>
            </p:txBody>
          </p:sp>
          <p:sp>
            <p:nvSpPr>
              <p:cNvPr id="434191" name="Text Box 15"/>
              <p:cNvSpPr txBox="1">
                <a:spLocks noChangeArrowheads="1"/>
              </p:cNvSpPr>
              <p:nvPr/>
            </p:nvSpPr>
            <p:spPr bwMode="auto">
              <a:xfrm>
                <a:off x="543" y="2993"/>
                <a:ext cx="3105" cy="174"/>
              </a:xfrm>
              <a:prstGeom prst="rect">
                <a:avLst/>
              </a:prstGeom>
              <a:noFill/>
              <a:ln w="38100">
                <a:noFill/>
                <a:miter lim="800000"/>
                <a:headEnd type="none" w="lg" len="med"/>
                <a:tailEnd type="none" w="lg" len="med"/>
              </a:ln>
              <a:effectLst/>
            </p:spPr>
            <p:txBody>
              <a:bodyPr>
                <a:spAutoFit/>
              </a:bodyPr>
              <a:lstStyle/>
              <a:p>
                <a:pPr eaLnBrk="0" hangingPunct="0">
                  <a:spcBef>
                    <a:spcPct val="50000"/>
                  </a:spcBef>
                  <a:defRPr/>
                </a:pPr>
                <a:r>
                  <a:rPr lang="ja-JP" altLang="en-US" sz="1200">
                    <a:solidFill>
                      <a:schemeClr val="tx1"/>
                    </a:solidFill>
                    <a:effectLst>
                      <a:outerShdw blurRad="38100" dist="38100" dir="2700000" algn="tl">
                        <a:srgbClr val="C0C0C0"/>
                      </a:outerShdw>
                    </a:effectLst>
                  </a:rPr>
                  <a:t>・　</a:t>
                </a:r>
                <a:r>
                  <a:rPr lang="en-US" altLang="ja-JP" sz="1200">
                    <a:solidFill>
                      <a:schemeClr val="tx1"/>
                    </a:solidFill>
                    <a:effectLst>
                      <a:outerShdw blurRad="38100" dist="38100" dir="2700000" algn="tl">
                        <a:srgbClr val="C0C0C0"/>
                      </a:outerShdw>
                    </a:effectLst>
                  </a:rPr>
                  <a:t>Server</a:t>
                </a:r>
                <a:r>
                  <a:rPr lang="ja-JP" altLang="en-US" sz="1200">
                    <a:solidFill>
                      <a:schemeClr val="tx1"/>
                    </a:solidFill>
                    <a:effectLst>
                      <a:outerShdw blurRad="38100" dist="38100" dir="2700000" algn="tl">
                        <a:srgbClr val="C0C0C0"/>
                      </a:outerShdw>
                    </a:effectLst>
                  </a:rPr>
                  <a:t>・</a:t>
                </a:r>
                <a:r>
                  <a:rPr lang="en-US" altLang="ja-JP" sz="1200">
                    <a:solidFill>
                      <a:schemeClr val="tx1"/>
                    </a:solidFill>
                    <a:effectLst>
                      <a:outerShdw blurRad="38100" dist="38100" dir="2700000" algn="tl">
                        <a:srgbClr val="C0C0C0"/>
                      </a:outerShdw>
                    </a:effectLst>
                  </a:rPr>
                  <a:t>Storage</a:t>
                </a:r>
                <a:r>
                  <a:rPr lang="ja-JP" altLang="en-US" sz="1200">
                    <a:solidFill>
                      <a:schemeClr val="tx1"/>
                    </a:solidFill>
                    <a:effectLst>
                      <a:outerShdw blurRad="38100" dist="38100" dir="2700000" algn="tl">
                        <a:srgbClr val="C0C0C0"/>
                      </a:outerShdw>
                    </a:effectLst>
                  </a:rPr>
                  <a:t>・</a:t>
                </a:r>
                <a:r>
                  <a:rPr lang="en-US" altLang="ja-JP" sz="1200">
                    <a:solidFill>
                      <a:schemeClr val="tx1"/>
                    </a:solidFill>
                    <a:effectLst>
                      <a:outerShdw blurRad="38100" dist="38100" dir="2700000" algn="tl">
                        <a:srgbClr val="C0C0C0"/>
                      </a:outerShdw>
                    </a:effectLst>
                  </a:rPr>
                  <a:t>DB</a:t>
                </a:r>
                <a:r>
                  <a:rPr lang="ja-JP" altLang="en-US" sz="1200">
                    <a:solidFill>
                      <a:schemeClr val="tx1"/>
                    </a:solidFill>
                    <a:effectLst>
                      <a:outerShdw blurRad="38100" dist="38100" dir="2700000" algn="tl">
                        <a:srgbClr val="C0C0C0"/>
                      </a:outerShdw>
                    </a:effectLst>
                  </a:rPr>
                  <a:t>・</a:t>
                </a:r>
                <a:r>
                  <a:rPr lang="en-US" altLang="ja-JP" sz="1200">
                    <a:solidFill>
                      <a:schemeClr val="tx1"/>
                    </a:solidFill>
                    <a:effectLst>
                      <a:outerShdw blurRad="38100" dist="38100" dir="2700000" algn="tl">
                        <a:srgbClr val="C0C0C0"/>
                      </a:outerShdw>
                    </a:effectLst>
                  </a:rPr>
                  <a:t>Middleware</a:t>
                </a:r>
                <a:r>
                  <a:rPr lang="ko-KR" altLang="en-US" sz="1200">
                    <a:solidFill>
                      <a:schemeClr val="tx1"/>
                    </a:solidFill>
                    <a:effectLst>
                      <a:outerShdw blurRad="38100" dist="38100" dir="2700000" algn="tl">
                        <a:srgbClr val="C0C0C0"/>
                      </a:outerShdw>
                    </a:effectLst>
                  </a:rPr>
                  <a:t>를 조합시켜 검증</a:t>
                </a:r>
                <a:r>
                  <a:rPr lang="en-US" altLang="ko-KR" sz="1200">
                    <a:solidFill>
                      <a:schemeClr val="tx1"/>
                    </a:solidFill>
                    <a:effectLst>
                      <a:outerShdw blurRad="38100" dist="38100" dir="2700000" algn="tl">
                        <a:srgbClr val="C0C0C0"/>
                      </a:outerShdw>
                    </a:effectLst>
                  </a:rPr>
                  <a:t>,</a:t>
                </a:r>
                <a:r>
                  <a:rPr lang="ko-KR" altLang="en-US" sz="1200">
                    <a:solidFill>
                      <a:schemeClr val="tx1"/>
                    </a:solidFill>
                    <a:effectLst>
                      <a:outerShdw blurRad="38100" dist="38100" dir="2700000" algn="tl">
                        <a:srgbClr val="C0C0C0"/>
                      </a:outerShdw>
                    </a:effectLst>
                  </a:rPr>
                  <a:t> 설계</a:t>
                </a:r>
                <a:r>
                  <a:rPr lang="ja-JP" altLang="en-US" sz="1200">
                    <a:solidFill>
                      <a:schemeClr val="tx1"/>
                    </a:solidFill>
                    <a:effectLst>
                      <a:outerShdw blurRad="38100" dist="38100" dir="2700000" algn="tl">
                        <a:srgbClr val="C0C0C0"/>
                      </a:outerShdw>
                    </a:effectLst>
                  </a:rPr>
                  <a:t>・</a:t>
                </a:r>
                <a:r>
                  <a:rPr lang="ko-KR" altLang="en-US" sz="1200">
                    <a:solidFill>
                      <a:schemeClr val="tx1"/>
                    </a:solidFill>
                    <a:effectLst>
                      <a:outerShdw blurRad="38100" dist="38100" dir="2700000" algn="tl">
                        <a:srgbClr val="C0C0C0"/>
                      </a:outerShdw>
                    </a:effectLst>
                  </a:rPr>
                  <a:t>구축기술력</a:t>
                </a:r>
                <a:endParaRPr lang="en-US" altLang="ja-JP" sz="1200">
                  <a:solidFill>
                    <a:schemeClr val="tx1"/>
                  </a:solidFill>
                  <a:effectLst>
                    <a:outerShdw blurRad="38100" dist="38100" dir="2700000" algn="tl">
                      <a:srgbClr val="C0C0C0"/>
                    </a:outerShdw>
                  </a:effectLst>
                </a:endParaRPr>
              </a:p>
            </p:txBody>
          </p:sp>
          <p:sp>
            <p:nvSpPr>
              <p:cNvPr id="434192" name="Rectangle 16"/>
              <p:cNvSpPr>
                <a:spLocks noChangeArrowheads="1"/>
              </p:cNvSpPr>
              <p:nvPr/>
            </p:nvSpPr>
            <p:spPr bwMode="auto">
              <a:xfrm>
                <a:off x="384" y="3681"/>
                <a:ext cx="4992" cy="447"/>
              </a:xfrm>
              <a:prstGeom prst="rect">
                <a:avLst/>
              </a:prstGeom>
              <a:solidFill>
                <a:srgbClr val="CCFFCC"/>
              </a:solidFill>
              <a:ln>
                <a:noFill/>
              </a:ln>
              <a:effectLst>
                <a:outerShdw blurRad="63500" dist="38099" dir="2700000" algn="ctr" rotWithShape="0">
                  <a:srgbClr val="000000">
                    <a:alpha val="74997"/>
                  </a:srgbClr>
                </a:outerShdw>
              </a:effectLst>
              <a:ex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sp>
            <p:nvSpPr>
              <p:cNvPr id="434193" name="Text Box 17"/>
              <p:cNvSpPr txBox="1">
                <a:spLocks noChangeArrowheads="1"/>
              </p:cNvSpPr>
              <p:nvPr/>
            </p:nvSpPr>
            <p:spPr bwMode="auto">
              <a:xfrm>
                <a:off x="700" y="3888"/>
                <a:ext cx="4495" cy="190"/>
              </a:xfrm>
              <a:prstGeom prst="rect">
                <a:avLst/>
              </a:prstGeom>
              <a:noFill/>
              <a:ln w="9525">
                <a:noFill/>
                <a:miter lim="800000"/>
                <a:headEnd type="none" w="lg" len="med"/>
                <a:tailEnd type="none" w="lg" len="med"/>
              </a:ln>
              <a:effectLst/>
            </p:spPr>
            <p:txBody>
              <a:bodyPr>
                <a:spAutoFit/>
              </a:bodyPr>
              <a:lstStyle/>
              <a:p>
                <a:pPr eaLnBrk="0" hangingPunct="0">
                  <a:spcBef>
                    <a:spcPct val="50000"/>
                  </a:spcBef>
                  <a:defRPr/>
                </a:pPr>
                <a:r>
                  <a:rPr lang="ko-KR" altLang="en-US" sz="1400" b="1">
                    <a:solidFill>
                      <a:schemeClr val="tx1"/>
                    </a:solidFill>
                    <a:effectLst>
                      <a:outerShdw blurRad="38100" dist="38100" dir="2700000" algn="tl">
                        <a:srgbClr val="C0C0C0"/>
                      </a:outerShdw>
                    </a:effectLst>
                  </a:rPr>
                  <a:t>시스템연구개발센터</a:t>
                </a:r>
                <a:r>
                  <a:rPr lang="en-US" altLang="ko-KR" sz="1400" b="1">
                    <a:solidFill>
                      <a:schemeClr val="tx1"/>
                    </a:solidFill>
                    <a:effectLst>
                      <a:outerShdw blurRad="38100" dist="38100" dir="2700000" algn="tl">
                        <a:srgbClr val="C0C0C0"/>
                      </a:outerShdw>
                    </a:effectLst>
                  </a:rPr>
                  <a:t>,</a:t>
                </a:r>
                <a:r>
                  <a:rPr lang="ko-KR" altLang="en-US" sz="1400" b="1">
                    <a:solidFill>
                      <a:schemeClr val="tx1"/>
                    </a:solidFill>
                    <a:effectLst>
                      <a:outerShdw blurRad="38100" dist="38100" dir="2700000" algn="tl">
                        <a:srgbClr val="C0C0C0"/>
                      </a:outerShdw>
                    </a:effectLst>
                  </a:rPr>
                  <a:t> 솔루션기획</a:t>
                </a:r>
                <a:r>
                  <a:rPr lang="ja-JP" altLang="en-US" sz="1400" b="1">
                    <a:solidFill>
                      <a:schemeClr val="tx1"/>
                    </a:solidFill>
                    <a:effectLst>
                      <a:outerShdw blurRad="38100" dist="38100" dir="2700000" algn="tl">
                        <a:srgbClr val="C0C0C0"/>
                      </a:outerShdw>
                    </a:effectLst>
                  </a:rPr>
                  <a:t>・</a:t>
                </a:r>
                <a:r>
                  <a:rPr lang="ko-KR" altLang="en-US" sz="1400" b="1">
                    <a:solidFill>
                      <a:schemeClr val="tx1"/>
                    </a:solidFill>
                    <a:effectLst>
                      <a:outerShdw blurRad="38100" dist="38100" dir="2700000" algn="tl">
                        <a:srgbClr val="C0C0C0"/>
                      </a:outerShdw>
                    </a:effectLst>
                  </a:rPr>
                  <a:t>컨설팅센터 </a:t>
                </a:r>
                <a:endParaRPr lang="en-US" altLang="ja-JP" sz="1400" b="1">
                  <a:solidFill>
                    <a:schemeClr val="tx1"/>
                  </a:solidFill>
                  <a:effectLst>
                    <a:outerShdw blurRad="38100" dist="38100" dir="2700000" algn="tl">
                      <a:srgbClr val="C0C0C0"/>
                    </a:outerShdw>
                  </a:effectLst>
                </a:endParaRPr>
              </a:p>
            </p:txBody>
          </p:sp>
          <p:sp>
            <p:nvSpPr>
              <p:cNvPr id="434194" name="Text Box 18"/>
              <p:cNvSpPr txBox="1">
                <a:spLocks noChangeArrowheads="1"/>
              </p:cNvSpPr>
              <p:nvPr/>
            </p:nvSpPr>
            <p:spPr bwMode="auto">
              <a:xfrm>
                <a:off x="432" y="3681"/>
                <a:ext cx="2345" cy="194"/>
              </a:xfrm>
              <a:prstGeom prst="rect">
                <a:avLst/>
              </a:prstGeom>
              <a:noFill/>
              <a:ln w="9525">
                <a:noFill/>
                <a:miter lim="800000"/>
                <a:headEnd type="none" w="lg" len="med"/>
                <a:tailEnd type="none" w="lg" len="med"/>
              </a:ln>
              <a:effectLst/>
            </p:spPr>
            <p:txBody>
              <a:bodyPr>
                <a:spAutoFit/>
              </a:bodyPr>
              <a:lstStyle/>
              <a:p>
                <a:pPr eaLnBrk="0" hangingPunct="0">
                  <a:spcBef>
                    <a:spcPct val="50000"/>
                  </a:spcBef>
                  <a:defRPr/>
                </a:pPr>
                <a:r>
                  <a:rPr lang="en-US" altLang="ja-JP" sz="1400">
                    <a:solidFill>
                      <a:schemeClr val="tx1"/>
                    </a:solidFill>
                    <a:effectLst>
                      <a:outerShdw blurRad="38100" dist="38100" dir="2700000" algn="tl">
                        <a:srgbClr val="C0C0C0"/>
                      </a:outerShdw>
                    </a:effectLst>
                  </a:rPr>
                  <a:t>●</a:t>
                </a:r>
                <a:r>
                  <a:rPr lang="ko-KR" altLang="en-US" sz="1400">
                    <a:solidFill>
                      <a:schemeClr val="tx1"/>
                    </a:solidFill>
                    <a:effectLst>
                      <a:outerShdw blurRad="38100" dist="38100" dir="2700000" algn="tl">
                        <a:srgbClr val="C0C0C0"/>
                      </a:outerShdw>
                    </a:effectLst>
                  </a:rPr>
                  <a:t>전문기술력에 의한 </a:t>
                </a:r>
                <a:r>
                  <a:rPr lang="ko-KR" altLang="en-US" sz="1400" b="1">
                    <a:solidFill>
                      <a:schemeClr val="tx1"/>
                    </a:solidFill>
                    <a:effectLst>
                      <a:outerShdw blurRad="38100" dist="38100" dir="2700000" algn="tl">
                        <a:srgbClr val="C0C0C0"/>
                      </a:outerShdw>
                    </a:effectLst>
                  </a:rPr>
                  <a:t>사업지원 </a:t>
                </a:r>
                <a:endParaRPr lang="en-US" altLang="ja-JP" sz="1400" b="1">
                  <a:solidFill>
                    <a:schemeClr val="tx1"/>
                  </a:solidFill>
                  <a:effectLst>
                    <a:outerShdw blurRad="38100" dist="38100" dir="2700000" algn="tl">
                      <a:srgbClr val="C0C0C0"/>
                    </a:outerShdw>
                  </a:effectLst>
                </a:endParaRPr>
              </a:p>
            </p:txBody>
          </p:sp>
          <p:sp>
            <p:nvSpPr>
              <p:cNvPr id="434195" name="Rectangle 19"/>
              <p:cNvSpPr>
                <a:spLocks noChangeArrowheads="1"/>
              </p:cNvSpPr>
              <p:nvPr/>
            </p:nvSpPr>
            <p:spPr bwMode="auto">
              <a:xfrm>
                <a:off x="502" y="1585"/>
                <a:ext cx="2925" cy="235"/>
              </a:xfrm>
              <a:prstGeom prst="rect">
                <a:avLst/>
              </a:prstGeom>
              <a:noFill/>
              <a:ln w="9525">
                <a:noFill/>
                <a:miter lim="800000"/>
                <a:headEnd type="none" w="lg" len="med"/>
                <a:tailEnd type="none" w="lg" len="med"/>
              </a:ln>
              <a:effectLst/>
            </p:spPr>
            <p:txBody>
              <a:bodyPr>
                <a:spAutoFit/>
              </a:bodyPr>
              <a:lstStyle/>
              <a:p>
                <a:pPr eaLnBrk="0" hangingPunct="0">
                  <a:spcBef>
                    <a:spcPct val="50000"/>
                  </a:spcBef>
                  <a:defRPr/>
                </a:pPr>
                <a:r>
                  <a:rPr lang="en-US" altLang="ja-JP" sz="1600" dirty="0">
                    <a:solidFill>
                      <a:schemeClr val="tx1"/>
                    </a:solidFill>
                    <a:effectLst>
                      <a:outerShdw blurRad="38100" dist="38100" dir="2700000" algn="tl">
                        <a:srgbClr val="C0C0C0"/>
                      </a:outerShdw>
                    </a:effectLst>
                  </a:rPr>
                  <a:t>● </a:t>
                </a:r>
                <a:r>
                  <a:rPr lang="ko-KR" altLang="en-US" sz="1600" dirty="0">
                    <a:solidFill>
                      <a:schemeClr val="tx1"/>
                    </a:solidFill>
                    <a:effectLst>
                      <a:outerShdw blurRad="38100" dist="38100" dir="2700000" algn="tl">
                        <a:srgbClr val="C0C0C0"/>
                      </a:outerShdw>
                    </a:effectLst>
                  </a:rPr>
                  <a:t>전문성이 높은 업무솔루션</a:t>
                </a:r>
                <a:endParaRPr lang="en-US" altLang="ja-JP" sz="1600" b="1" dirty="0">
                  <a:solidFill>
                    <a:schemeClr val="tx1"/>
                  </a:solidFill>
                  <a:effectLst>
                    <a:outerShdw blurRad="38100" dist="38100" dir="2700000" algn="tl">
                      <a:srgbClr val="C0C0C0"/>
                    </a:outerShdw>
                  </a:effectLst>
                </a:endParaRPr>
              </a:p>
            </p:txBody>
          </p:sp>
          <p:sp>
            <p:nvSpPr>
              <p:cNvPr id="434196" name="Text Box 20"/>
              <p:cNvSpPr txBox="1">
                <a:spLocks noChangeArrowheads="1"/>
              </p:cNvSpPr>
              <p:nvPr/>
            </p:nvSpPr>
            <p:spPr bwMode="auto">
              <a:xfrm>
                <a:off x="3725" y="2031"/>
                <a:ext cx="1503" cy="980"/>
              </a:xfrm>
              <a:prstGeom prst="rect">
                <a:avLst/>
              </a:prstGeom>
              <a:noFill/>
              <a:ln w="9525">
                <a:noFill/>
                <a:miter lim="800000"/>
                <a:headEnd type="none" w="lg" len="med"/>
                <a:tailEnd type="none" w="lg" len="med"/>
              </a:ln>
              <a:effectLst/>
            </p:spPr>
            <p:txBody>
              <a:bodyPr>
                <a:spAutoFit/>
              </a:bodyPr>
              <a:lstStyle/>
              <a:p>
                <a:pPr marL="100013" indent="-100013" eaLnBrk="0" hangingPunct="0">
                  <a:spcBef>
                    <a:spcPct val="50000"/>
                  </a:spcBef>
                  <a:defRPr/>
                </a:pPr>
                <a:r>
                  <a:rPr lang="ja-JP" altLang="en-US" sz="1200" dirty="0">
                    <a:solidFill>
                      <a:schemeClr val="tx1"/>
                    </a:solidFill>
                    <a:effectLst>
                      <a:outerShdw blurRad="38100" dist="38100" dir="2700000" algn="tl">
                        <a:srgbClr val="C0C0C0"/>
                      </a:outerShdw>
                    </a:effectLst>
                  </a:rPr>
                  <a:t>・</a:t>
                </a:r>
                <a:r>
                  <a:rPr lang="ko-KR" altLang="en-US" sz="1200" dirty="0">
                    <a:solidFill>
                      <a:schemeClr val="tx1"/>
                    </a:solidFill>
                    <a:effectLst>
                      <a:outerShdw blurRad="38100" dist="38100" dir="2700000" algn="tl">
                        <a:srgbClr val="C0C0C0"/>
                      </a:outerShdw>
                    </a:effectLst>
                  </a:rPr>
                  <a:t>고도의 신뢰성 있는  </a:t>
                </a:r>
                <a:r>
                  <a:rPr lang="en-US" altLang="ja-JP" sz="1200" dirty="0">
                    <a:solidFill>
                      <a:schemeClr val="tx1"/>
                    </a:solidFill>
                    <a:effectLst>
                      <a:outerShdw blurRad="38100" dist="38100" dir="2700000" algn="tl">
                        <a:srgbClr val="C0C0C0"/>
                      </a:outerShdw>
                    </a:effectLst>
                  </a:rPr>
                  <a:t>IT </a:t>
                </a:r>
                <a:r>
                  <a:rPr lang="ko-KR" altLang="en-US" sz="1200" dirty="0">
                    <a:solidFill>
                      <a:schemeClr val="tx1"/>
                    </a:solidFill>
                    <a:effectLst>
                      <a:outerShdw blurRad="38100" dist="38100" dir="2700000" algn="tl">
                        <a:srgbClr val="C0C0C0"/>
                      </a:outerShdw>
                    </a:effectLst>
                  </a:rPr>
                  <a:t>서비스 </a:t>
                </a:r>
                <a:r>
                  <a:rPr lang="en-US" altLang="ja-JP" sz="1200" dirty="0">
                    <a:solidFill>
                      <a:schemeClr val="tx1"/>
                    </a:solidFill>
                    <a:effectLst>
                      <a:outerShdw blurRad="38100" dist="38100" dir="2700000" algn="tl">
                        <a:srgbClr val="C0C0C0"/>
                      </a:outerShdw>
                    </a:effectLst>
                  </a:rPr>
                  <a:t/>
                </a:r>
                <a:br>
                  <a:rPr lang="en-US" altLang="ja-JP" sz="1200" dirty="0">
                    <a:solidFill>
                      <a:schemeClr val="tx1"/>
                    </a:solidFill>
                    <a:effectLst>
                      <a:outerShdw blurRad="38100" dist="38100" dir="2700000" algn="tl">
                        <a:srgbClr val="C0C0C0"/>
                      </a:outerShdw>
                    </a:effectLst>
                  </a:rPr>
                </a:br>
                <a:r>
                  <a:rPr lang="en-US" altLang="ja-JP" sz="1200" dirty="0">
                    <a:solidFill>
                      <a:schemeClr val="tx1"/>
                    </a:solidFill>
                    <a:effectLst>
                      <a:outerShdw blurRad="38100" dist="38100" dir="2700000" algn="tl">
                        <a:srgbClr val="C0C0C0"/>
                      </a:outerShdw>
                    </a:effectLst>
                  </a:rPr>
                  <a:t>Date Center</a:t>
                </a:r>
                <a:r>
                  <a:rPr lang="ja-JP" altLang="en-US" sz="1200" dirty="0">
                    <a:solidFill>
                      <a:schemeClr val="tx1"/>
                    </a:solidFill>
                    <a:effectLst>
                      <a:outerShdw blurRad="38100" dist="38100" dir="2700000" algn="tl">
                        <a:srgbClr val="C0C0C0"/>
                      </a:outerShdw>
                    </a:effectLst>
                  </a:rPr>
                  <a:t>・</a:t>
                </a:r>
                <a:r>
                  <a:rPr lang="en-US" altLang="ja-JP" sz="1200" dirty="0">
                    <a:solidFill>
                      <a:schemeClr val="tx1"/>
                    </a:solidFill>
                    <a:effectLst>
                      <a:outerShdw blurRad="38100" dist="38100" dir="2700000" algn="tl">
                        <a:srgbClr val="C0C0C0"/>
                      </a:outerShdw>
                    </a:effectLst>
                  </a:rPr>
                  <a:t>ASP</a:t>
                </a:r>
                <a:r>
                  <a:rPr lang="ja-JP" altLang="en-US" sz="1200" dirty="0">
                    <a:solidFill>
                      <a:schemeClr val="tx1"/>
                    </a:solidFill>
                    <a:effectLst>
                      <a:outerShdw blurRad="38100" dist="38100" dir="2700000" algn="tl">
                        <a:srgbClr val="C0C0C0"/>
                      </a:outerShdw>
                    </a:effectLst>
                  </a:rPr>
                  <a:t>・</a:t>
                </a:r>
                <a:r>
                  <a:rPr lang="en-US" altLang="ja-JP" sz="1200" dirty="0">
                    <a:solidFill>
                      <a:schemeClr val="tx1"/>
                    </a:solidFill>
                    <a:effectLst>
                      <a:outerShdw blurRad="38100" dist="38100" dir="2700000" algn="tl">
                        <a:srgbClr val="C0C0C0"/>
                      </a:outerShdw>
                    </a:effectLst>
                  </a:rPr>
                  <a:t>BPO</a:t>
                </a:r>
                <a:r>
                  <a:rPr lang="ja-JP" altLang="en-US" sz="1200" dirty="0">
                    <a:solidFill>
                      <a:schemeClr val="tx1"/>
                    </a:solidFill>
                    <a:effectLst>
                      <a:outerShdw blurRad="38100" dist="38100" dir="2700000" algn="tl">
                        <a:srgbClr val="C0C0C0"/>
                      </a:outerShdw>
                    </a:effectLst>
                  </a:rPr>
                  <a:t>・</a:t>
                </a:r>
                <a:r>
                  <a:rPr lang="en-US" altLang="ja-JP" sz="1200" dirty="0">
                    <a:solidFill>
                      <a:schemeClr val="tx1"/>
                    </a:solidFill>
                    <a:effectLst>
                      <a:outerShdw blurRad="38100" dist="38100" dir="2700000" algn="tl">
                        <a:srgbClr val="C0C0C0"/>
                      </a:outerShdw>
                    </a:effectLst>
                  </a:rPr>
                  <a:t/>
                </a:r>
                <a:br>
                  <a:rPr lang="en-US" altLang="ja-JP" sz="1200" dirty="0">
                    <a:solidFill>
                      <a:schemeClr val="tx1"/>
                    </a:solidFill>
                    <a:effectLst>
                      <a:outerShdw blurRad="38100" dist="38100" dir="2700000" algn="tl">
                        <a:srgbClr val="C0C0C0"/>
                      </a:outerShdw>
                    </a:effectLst>
                  </a:rPr>
                </a:br>
                <a:r>
                  <a:rPr lang="en-US" altLang="ja-JP" sz="1200" dirty="0">
                    <a:solidFill>
                      <a:schemeClr val="tx1"/>
                    </a:solidFill>
                    <a:effectLst>
                      <a:outerShdw blurRad="38100" dist="38100" dir="2700000" algn="tl">
                        <a:srgbClr val="C0C0C0"/>
                      </a:outerShdw>
                    </a:effectLst>
                  </a:rPr>
                  <a:t>On demand</a:t>
                </a:r>
                <a:r>
                  <a:rPr lang="ko-KR" altLang="en-US" sz="1200" dirty="0">
                    <a:solidFill>
                      <a:schemeClr val="tx1"/>
                    </a:solidFill>
                    <a:effectLst>
                      <a:outerShdw blurRad="38100" dist="38100" dir="2700000" algn="tl">
                        <a:srgbClr val="C0C0C0"/>
                      </a:outerShdw>
                    </a:effectLst>
                  </a:rPr>
                  <a:t>의 네트워크 서비스 </a:t>
                </a:r>
                <a:r>
                  <a:rPr lang="en-US" altLang="ja-JP" sz="1200" dirty="0">
                    <a:solidFill>
                      <a:schemeClr val="tx1"/>
                    </a:solidFill>
                    <a:effectLst>
                      <a:outerShdw blurRad="38100" dist="38100" dir="2700000" algn="tl">
                        <a:srgbClr val="C0C0C0"/>
                      </a:outerShdw>
                    </a:effectLst>
                  </a:rPr>
                  <a:t/>
                </a:r>
                <a:br>
                  <a:rPr lang="en-US" altLang="ja-JP" sz="1200" dirty="0">
                    <a:solidFill>
                      <a:schemeClr val="tx1"/>
                    </a:solidFill>
                    <a:effectLst>
                      <a:outerShdw blurRad="38100" dist="38100" dir="2700000" algn="tl">
                        <a:srgbClr val="C0C0C0"/>
                      </a:outerShdw>
                    </a:effectLst>
                  </a:rPr>
                </a:br>
                <a:endParaRPr lang="en-US" altLang="ja-JP" sz="1200" dirty="0">
                  <a:solidFill>
                    <a:schemeClr val="tx1"/>
                  </a:solidFill>
                  <a:effectLst>
                    <a:outerShdw blurRad="38100" dist="38100" dir="2700000" algn="tl">
                      <a:srgbClr val="C0C0C0"/>
                    </a:outerShdw>
                  </a:effectLst>
                </a:endParaRPr>
              </a:p>
              <a:p>
                <a:pPr marL="100013" indent="-100013" eaLnBrk="0" hangingPunct="0">
                  <a:spcBef>
                    <a:spcPct val="50000"/>
                  </a:spcBef>
                  <a:defRPr/>
                </a:pPr>
                <a:r>
                  <a:rPr lang="ja-JP" altLang="en-US" sz="1200" dirty="0">
                    <a:solidFill>
                      <a:schemeClr val="tx1"/>
                    </a:solidFill>
                    <a:effectLst>
                      <a:outerShdw blurRad="38100" dist="38100" dir="2700000" algn="tl">
                        <a:srgbClr val="C0C0C0"/>
                      </a:outerShdw>
                    </a:effectLst>
                  </a:rPr>
                  <a:t>・</a:t>
                </a:r>
                <a:r>
                  <a:rPr lang="ko-KR" altLang="en-US" sz="1200" dirty="0">
                    <a:solidFill>
                      <a:schemeClr val="tx1"/>
                    </a:solidFill>
                    <a:effectLst>
                      <a:outerShdw blurRad="38100" dist="38100" dir="2700000" algn="tl">
                        <a:srgbClr val="C0C0C0"/>
                      </a:outerShdw>
                    </a:effectLst>
                  </a:rPr>
                  <a:t>운용설계</a:t>
                </a:r>
                <a:r>
                  <a:rPr lang="en-US" altLang="ko-KR" sz="1200" dirty="0">
                    <a:solidFill>
                      <a:schemeClr val="tx1"/>
                    </a:solidFill>
                    <a:effectLst>
                      <a:outerShdw blurRad="38100" dist="38100" dir="2700000" algn="tl">
                        <a:srgbClr val="C0C0C0"/>
                      </a:outerShdw>
                    </a:effectLst>
                  </a:rPr>
                  <a:t>, </a:t>
                </a:r>
                <a:r>
                  <a:rPr lang="ko-KR" altLang="en-US" sz="1200" dirty="0">
                    <a:solidFill>
                      <a:schemeClr val="tx1"/>
                    </a:solidFill>
                    <a:effectLst>
                      <a:outerShdw blurRad="38100" dist="38100" dir="2700000" algn="tl">
                        <a:srgbClr val="C0C0C0"/>
                      </a:outerShdw>
                    </a:effectLst>
                  </a:rPr>
                  <a:t>운영</a:t>
                </a:r>
                <a:r>
                  <a:rPr lang="ja-JP" altLang="en-US" sz="1200" dirty="0">
                    <a:solidFill>
                      <a:schemeClr val="tx1"/>
                    </a:solidFill>
                    <a:effectLst>
                      <a:outerShdw blurRad="38100" dist="38100" dir="2700000" algn="tl">
                        <a:srgbClr val="C0C0C0"/>
                      </a:outerShdw>
                    </a:effectLst>
                  </a:rPr>
                  <a:t>・</a:t>
                </a:r>
                <a:r>
                  <a:rPr lang="ko-KR" altLang="en-US" sz="1200" dirty="0">
                    <a:solidFill>
                      <a:schemeClr val="tx1"/>
                    </a:solidFill>
                    <a:effectLst>
                      <a:outerShdw blurRad="38100" dist="38100" dir="2700000" algn="tl">
                        <a:srgbClr val="C0C0C0"/>
                      </a:outerShdw>
                    </a:effectLst>
                  </a:rPr>
                  <a:t>보수서비스 </a:t>
                </a:r>
                <a:r>
                  <a:rPr lang="en-US" altLang="ja-JP" sz="1200" dirty="0">
                    <a:solidFill>
                      <a:schemeClr val="tx1"/>
                    </a:solidFill>
                    <a:effectLst>
                      <a:outerShdw blurRad="38100" dist="38100" dir="2700000" algn="tl">
                        <a:srgbClr val="C0C0C0"/>
                      </a:outerShdw>
                    </a:effectLst>
                  </a:rPr>
                  <a:t/>
                </a:r>
                <a:br>
                  <a:rPr lang="en-US" altLang="ja-JP" sz="1200" dirty="0">
                    <a:solidFill>
                      <a:schemeClr val="tx1"/>
                    </a:solidFill>
                    <a:effectLst>
                      <a:outerShdw blurRad="38100" dist="38100" dir="2700000" algn="tl">
                        <a:srgbClr val="C0C0C0"/>
                      </a:outerShdw>
                    </a:effectLst>
                  </a:rPr>
                </a:br>
                <a:endParaRPr lang="en-US" altLang="ja-JP" sz="800" dirty="0">
                  <a:solidFill>
                    <a:schemeClr val="tx1"/>
                  </a:solidFill>
                  <a:effectLst>
                    <a:outerShdw blurRad="38100" dist="38100" dir="2700000" algn="tl">
                      <a:srgbClr val="C0C0C0"/>
                    </a:outerShdw>
                  </a:effectLst>
                </a:endParaRPr>
              </a:p>
              <a:p>
                <a:pPr marL="100013" indent="-100013" eaLnBrk="0" hangingPunct="0">
                  <a:spcBef>
                    <a:spcPct val="50000"/>
                  </a:spcBef>
                  <a:defRPr/>
                </a:pPr>
                <a:endParaRPr lang="en-US" altLang="ja-JP" sz="800" dirty="0">
                  <a:solidFill>
                    <a:schemeClr val="tx1"/>
                  </a:solidFill>
                  <a:effectLst>
                    <a:outerShdw blurRad="38100" dist="38100" dir="2700000" algn="tl">
                      <a:srgbClr val="C0C0C0"/>
                    </a:outerShdw>
                  </a:effectLst>
                </a:endParaRPr>
              </a:p>
            </p:txBody>
          </p:sp>
          <p:sp>
            <p:nvSpPr>
              <p:cNvPr id="434197" name="AutoShape 21"/>
              <p:cNvSpPr>
                <a:spLocks noChangeArrowheads="1"/>
              </p:cNvSpPr>
              <p:nvPr/>
            </p:nvSpPr>
            <p:spPr bwMode="auto">
              <a:xfrm>
                <a:off x="2544" y="3552"/>
                <a:ext cx="572" cy="274"/>
              </a:xfrm>
              <a:prstGeom prst="upArrow">
                <a:avLst>
                  <a:gd name="adj1" fmla="val 36889"/>
                  <a:gd name="adj2" fmla="val 45282"/>
                </a:avLst>
              </a:prstGeom>
              <a:solidFill>
                <a:srgbClr val="FF6600"/>
              </a:solidFill>
              <a:ln>
                <a:noFill/>
              </a:ln>
              <a:effectLst>
                <a:outerShdw blurRad="63500" dist="38099" dir="2700000" algn="ctr" rotWithShape="0">
                  <a:schemeClr val="bg2">
                    <a:alpha val="74997"/>
                  </a:schemeClr>
                </a:outerShdw>
              </a:effectLst>
              <a:ex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sp>
            <p:nvSpPr>
              <p:cNvPr id="434198" name="Text Box 22"/>
              <p:cNvSpPr txBox="1">
                <a:spLocks noChangeArrowheads="1"/>
              </p:cNvSpPr>
              <p:nvPr/>
            </p:nvSpPr>
            <p:spPr bwMode="auto">
              <a:xfrm>
                <a:off x="1680" y="3321"/>
                <a:ext cx="2523" cy="231"/>
              </a:xfrm>
              <a:prstGeom prst="rect">
                <a:avLst/>
              </a:prstGeom>
              <a:noFill/>
              <a:ln w="9525">
                <a:noFill/>
                <a:miter lim="800000"/>
                <a:headEnd type="none" w="lg" len="med"/>
                <a:tailEnd type="none" w="lg" len="med"/>
              </a:ln>
              <a:effectLst/>
            </p:spPr>
            <p:txBody>
              <a:bodyPr>
                <a:spAutoFit/>
              </a:bodyPr>
              <a:lstStyle/>
              <a:p>
                <a:pPr eaLnBrk="0" hangingPunct="0">
                  <a:defRPr/>
                </a:pPr>
                <a:endParaRPr lang="en-US" altLang="ko-KR" sz="1800" b="1">
                  <a:solidFill>
                    <a:schemeClr val="bg1"/>
                  </a:solidFill>
                  <a:effectLst>
                    <a:outerShdw blurRad="38100" dist="38100" dir="2700000" algn="tl">
                      <a:srgbClr val="C0C0C0"/>
                    </a:outerShdw>
                  </a:effectLst>
                </a:endParaRPr>
              </a:p>
            </p:txBody>
          </p:sp>
          <p:sp>
            <p:nvSpPr>
              <p:cNvPr id="46106" name="Rectangle 23"/>
              <p:cNvSpPr>
                <a:spLocks noChangeArrowheads="1"/>
              </p:cNvSpPr>
              <p:nvPr/>
            </p:nvSpPr>
            <p:spPr bwMode="auto">
              <a:xfrm>
                <a:off x="624" y="816"/>
                <a:ext cx="1255" cy="173"/>
              </a:xfrm>
              <a:prstGeom prst="rect">
                <a:avLst/>
              </a:prstGeom>
              <a:noFill/>
              <a:ln w="9525">
                <a:noFill/>
                <a:miter lim="800000"/>
                <a:headEnd/>
                <a:tailEnd/>
              </a:ln>
            </p:spPr>
            <p:txBody>
              <a:bodyPr wrap="none" lIns="0" tIns="0" rIns="0" bIns="0">
                <a:spAutoFit/>
              </a:bodyPr>
              <a:lstStyle/>
              <a:p>
                <a:r>
                  <a:rPr lang="en-US" altLang="ja-JP" sz="1800" b="1">
                    <a:solidFill>
                      <a:srgbClr val="000000"/>
                    </a:solidFill>
                  </a:rPr>
                  <a:t>【System Life Cycle】</a:t>
                </a:r>
                <a:endParaRPr lang="en-US" altLang="ja-JP">
                  <a:solidFill>
                    <a:schemeClr val="tx1"/>
                  </a:solidFill>
                </a:endParaRPr>
              </a:p>
            </p:txBody>
          </p:sp>
          <p:sp>
            <p:nvSpPr>
              <p:cNvPr id="434200" name="AutoShape 24"/>
              <p:cNvSpPr>
                <a:spLocks noChangeArrowheads="1"/>
              </p:cNvSpPr>
              <p:nvPr/>
            </p:nvSpPr>
            <p:spPr bwMode="auto">
              <a:xfrm>
                <a:off x="240" y="864"/>
                <a:ext cx="283" cy="480"/>
              </a:xfrm>
              <a:prstGeom prst="curvedRightArrow">
                <a:avLst>
                  <a:gd name="adj1" fmla="val 33922"/>
                  <a:gd name="adj2" fmla="val 67845"/>
                  <a:gd name="adj3" fmla="val 33333"/>
                </a:avLst>
              </a:prstGeom>
              <a:solidFill>
                <a:srgbClr val="339966"/>
              </a:solidFill>
              <a:ln w="9525">
                <a:solidFill>
                  <a:schemeClr val="tx1"/>
                </a:solidFill>
                <a:miter lim="800000"/>
                <a:headEnd/>
                <a:tailEnd/>
              </a:ln>
              <a:effectLst/>
            </p:spPr>
            <p:txBody>
              <a:bodyPr lIns="162000" tIns="118800" bIns="118800" anchor="ctr">
                <a:spAutoFit/>
              </a:bodyPr>
              <a:lstStyle/>
              <a:p>
                <a:pPr algn="ctr">
                  <a:lnSpc>
                    <a:spcPct val="90000"/>
                  </a:lnSpc>
                  <a:defRPr/>
                </a:pPr>
                <a:endParaRPr lang="en-US" altLang="ko-KR">
                  <a:effectLst>
                    <a:outerShdw blurRad="38100" dist="38100" dir="2700000" algn="tl">
                      <a:srgbClr val="000000"/>
                    </a:outerShdw>
                  </a:effectLst>
                </a:endParaRPr>
              </a:p>
            </p:txBody>
          </p:sp>
          <p:sp>
            <p:nvSpPr>
              <p:cNvPr id="434201" name="AutoShape 25"/>
              <p:cNvSpPr>
                <a:spLocks noChangeArrowheads="1"/>
              </p:cNvSpPr>
              <p:nvPr/>
            </p:nvSpPr>
            <p:spPr bwMode="auto">
              <a:xfrm rot="10800000">
                <a:off x="5162" y="816"/>
                <a:ext cx="310" cy="478"/>
              </a:xfrm>
              <a:prstGeom prst="curvedRightArrow">
                <a:avLst>
                  <a:gd name="adj1" fmla="val 37742"/>
                  <a:gd name="adj2" fmla="val 74525"/>
                  <a:gd name="adj3" fmla="val 33333"/>
                </a:avLst>
              </a:prstGeom>
              <a:solidFill>
                <a:srgbClr val="339966"/>
              </a:solidFill>
              <a:ln w="9525">
                <a:solidFill>
                  <a:schemeClr val="tx1"/>
                </a:solidFill>
                <a:miter lim="800000"/>
                <a:headEnd/>
                <a:tailEnd/>
              </a:ln>
              <a:effectLst/>
            </p:spPr>
            <p:txBody>
              <a:bodyPr lIns="162000" tIns="118800" bIns="118800" anchor="ctr">
                <a:spAutoFit/>
              </a:bodyPr>
              <a:lstStyle/>
              <a:p>
                <a:pPr algn="ctr">
                  <a:lnSpc>
                    <a:spcPct val="90000"/>
                  </a:lnSpc>
                  <a:defRPr/>
                </a:pPr>
                <a:endParaRPr lang="en-US" altLang="ko-KR">
                  <a:effectLst>
                    <a:outerShdw blurRad="38100" dist="38100" dir="2700000" algn="tl">
                      <a:srgbClr val="000000"/>
                    </a:outerShdw>
                  </a:effectLst>
                </a:endParaRPr>
              </a:p>
            </p:txBody>
          </p:sp>
          <p:sp>
            <p:nvSpPr>
              <p:cNvPr id="434202" name="Rectangle 26"/>
              <p:cNvSpPr>
                <a:spLocks noChangeArrowheads="1"/>
              </p:cNvSpPr>
              <p:nvPr/>
            </p:nvSpPr>
            <p:spPr bwMode="auto">
              <a:xfrm>
                <a:off x="2880" y="895"/>
                <a:ext cx="1918" cy="77"/>
              </a:xfrm>
              <a:prstGeom prst="rect">
                <a:avLst/>
              </a:prstGeom>
              <a:solidFill>
                <a:srgbClr val="339966"/>
              </a:solidFill>
              <a:ln w="9525">
                <a:solidFill>
                  <a:schemeClr val="tx1"/>
                </a:solidFill>
                <a:miter lim="800000"/>
                <a:headEnd/>
                <a:tailEnd/>
              </a:ln>
              <a:effectLst/>
            </p:spPr>
            <p:txBody>
              <a:bodyPr lIns="162000" tIns="118800" bIns="118800" anchor="ctr">
                <a:spAutoFit/>
              </a:bodyPr>
              <a:lstStyle/>
              <a:p>
                <a:pPr algn="ctr">
                  <a:lnSpc>
                    <a:spcPct val="90000"/>
                  </a:lnSpc>
                  <a:defRPr/>
                </a:pPr>
                <a:endParaRPr lang="en-US" altLang="ko-KR">
                  <a:effectLst>
                    <a:outerShdw blurRad="38100" dist="38100" dir="2700000" algn="tl">
                      <a:srgbClr val="000000"/>
                    </a:outerShdw>
                  </a:effectLst>
                </a:endParaRPr>
              </a:p>
            </p:txBody>
          </p:sp>
          <p:sp>
            <p:nvSpPr>
              <p:cNvPr id="434203" name="Rectangle 27"/>
              <p:cNvSpPr>
                <a:spLocks noChangeArrowheads="1"/>
              </p:cNvSpPr>
              <p:nvPr/>
            </p:nvSpPr>
            <p:spPr bwMode="auto">
              <a:xfrm>
                <a:off x="2248" y="895"/>
                <a:ext cx="169" cy="77"/>
              </a:xfrm>
              <a:prstGeom prst="rect">
                <a:avLst/>
              </a:prstGeom>
              <a:solidFill>
                <a:srgbClr val="339966"/>
              </a:solidFill>
              <a:ln w="9525">
                <a:solidFill>
                  <a:schemeClr val="tx1"/>
                </a:solidFill>
                <a:miter lim="800000"/>
                <a:headEnd/>
                <a:tailEnd/>
              </a:ln>
              <a:effectLst/>
            </p:spPr>
            <p:txBody>
              <a:bodyPr lIns="162000" tIns="118800" bIns="118800" anchor="ctr">
                <a:spAutoFit/>
              </a:bodyPr>
              <a:lstStyle/>
              <a:p>
                <a:pPr algn="ctr">
                  <a:lnSpc>
                    <a:spcPct val="90000"/>
                  </a:lnSpc>
                  <a:defRPr/>
                </a:pPr>
                <a:endParaRPr lang="en-US" altLang="ko-KR">
                  <a:effectLst>
                    <a:outerShdw blurRad="38100" dist="38100" dir="2700000" algn="tl">
                      <a:srgbClr val="000000"/>
                    </a:outerShdw>
                  </a:effectLst>
                </a:endParaRPr>
              </a:p>
            </p:txBody>
          </p:sp>
          <p:sp>
            <p:nvSpPr>
              <p:cNvPr id="434204" name="Rectangle 28"/>
              <p:cNvSpPr>
                <a:spLocks noChangeArrowheads="1"/>
              </p:cNvSpPr>
              <p:nvPr/>
            </p:nvSpPr>
            <p:spPr bwMode="auto">
              <a:xfrm>
                <a:off x="2544" y="895"/>
                <a:ext cx="169" cy="77"/>
              </a:xfrm>
              <a:prstGeom prst="rect">
                <a:avLst/>
              </a:prstGeom>
              <a:solidFill>
                <a:srgbClr val="339966"/>
              </a:solidFill>
              <a:ln w="9525">
                <a:solidFill>
                  <a:schemeClr val="tx1"/>
                </a:solidFill>
                <a:miter lim="800000"/>
                <a:headEnd/>
                <a:tailEnd/>
              </a:ln>
              <a:effectLst/>
            </p:spPr>
            <p:txBody>
              <a:bodyPr lIns="162000" tIns="118800" bIns="118800" anchor="ctr">
                <a:spAutoFit/>
              </a:bodyPr>
              <a:lstStyle/>
              <a:p>
                <a:pPr algn="ctr">
                  <a:lnSpc>
                    <a:spcPct val="90000"/>
                  </a:lnSpc>
                  <a:defRPr/>
                </a:pPr>
                <a:endParaRPr lang="en-US" altLang="ko-KR">
                  <a:effectLst>
                    <a:outerShdw blurRad="38100" dist="38100" dir="2700000" algn="tl">
                      <a:srgbClr val="000000"/>
                    </a:outerShdw>
                  </a:effectLst>
                </a:endParaRPr>
              </a:p>
            </p:txBody>
          </p:sp>
          <p:sp>
            <p:nvSpPr>
              <p:cNvPr id="46112" name="AutoShape 29"/>
              <p:cNvSpPr>
                <a:spLocks noChangeArrowheads="1"/>
              </p:cNvSpPr>
              <p:nvPr/>
            </p:nvSpPr>
            <p:spPr bwMode="auto">
              <a:xfrm>
                <a:off x="528" y="1056"/>
                <a:ext cx="960" cy="384"/>
              </a:xfrm>
              <a:prstGeom prst="chevron">
                <a:avLst>
                  <a:gd name="adj" fmla="val 62500"/>
                </a:avLst>
              </a:prstGeom>
              <a:gradFill rotWithShape="0">
                <a:gsLst>
                  <a:gs pos="0">
                    <a:srgbClr val="4343A1"/>
                  </a:gs>
                  <a:gs pos="100000">
                    <a:srgbClr val="000080"/>
                  </a:gs>
                </a:gsLst>
                <a:path path="rect">
                  <a:fillToRect l="50000" t="50000" r="50000" b="50000"/>
                </a:path>
              </a:gradFill>
              <a:ln w="6350">
                <a:solidFill>
                  <a:srgbClr val="333333"/>
                </a:solidFill>
                <a:miter lim="800000"/>
                <a:headEnd/>
                <a:tailEnd/>
              </a:ln>
            </p:spPr>
            <p:txBody>
              <a:bodyPr wrap="none" anchor="ctr"/>
              <a:lstStyle/>
              <a:p>
                <a:pPr algn="ctr"/>
                <a:r>
                  <a:rPr lang="ja-JP" altLang="en-US" sz="1200" b="1">
                    <a:solidFill>
                      <a:schemeClr val="bg1"/>
                    </a:solidFill>
                  </a:rPr>
                  <a:t>　</a:t>
                </a:r>
                <a:r>
                  <a:rPr lang="en-US" altLang="ja-JP" sz="1200" b="1">
                    <a:solidFill>
                      <a:schemeClr val="bg1"/>
                    </a:solidFill>
                  </a:rPr>
                  <a:t> </a:t>
                </a:r>
                <a:r>
                  <a:rPr lang="ko-KR" altLang="en-US" sz="1200" b="1">
                    <a:solidFill>
                      <a:schemeClr val="bg1"/>
                    </a:solidFill>
                  </a:rPr>
                  <a:t>기획 </a:t>
                </a:r>
                <a:endParaRPr lang="en-US" altLang="ja-JP" sz="1200" b="1">
                  <a:solidFill>
                    <a:schemeClr val="bg1"/>
                  </a:solidFill>
                </a:endParaRPr>
              </a:p>
            </p:txBody>
          </p:sp>
          <p:sp>
            <p:nvSpPr>
              <p:cNvPr id="46113" name="AutoShape 30"/>
              <p:cNvSpPr>
                <a:spLocks noChangeArrowheads="1"/>
              </p:cNvSpPr>
              <p:nvPr/>
            </p:nvSpPr>
            <p:spPr bwMode="auto">
              <a:xfrm>
                <a:off x="1440" y="1052"/>
                <a:ext cx="960" cy="384"/>
              </a:xfrm>
              <a:prstGeom prst="chevron">
                <a:avLst>
                  <a:gd name="adj" fmla="val 62500"/>
                </a:avLst>
              </a:prstGeom>
              <a:gradFill rotWithShape="0">
                <a:gsLst>
                  <a:gs pos="0">
                    <a:srgbClr val="0000FF"/>
                  </a:gs>
                  <a:gs pos="100000">
                    <a:srgbClr val="000076"/>
                  </a:gs>
                </a:gsLst>
                <a:path path="rect">
                  <a:fillToRect l="50000" t="50000" r="50000" b="50000"/>
                </a:path>
              </a:gradFill>
              <a:ln w="6350">
                <a:solidFill>
                  <a:srgbClr val="333333"/>
                </a:solidFill>
                <a:miter lim="800000"/>
                <a:headEnd/>
                <a:tailEnd/>
              </a:ln>
            </p:spPr>
            <p:txBody>
              <a:bodyPr wrap="none" anchor="ctr"/>
              <a:lstStyle/>
              <a:p>
                <a:pPr algn="ctr"/>
                <a:r>
                  <a:rPr lang="ja-JP" altLang="en-US" sz="1200" b="1">
                    <a:solidFill>
                      <a:schemeClr val="bg1"/>
                    </a:solidFill>
                  </a:rPr>
                  <a:t>　　</a:t>
                </a:r>
                <a:r>
                  <a:rPr lang="ko-KR" altLang="en-US" sz="1200" b="1">
                    <a:solidFill>
                      <a:schemeClr val="bg1"/>
                    </a:solidFill>
                  </a:rPr>
                  <a:t>기본계획 </a:t>
                </a:r>
                <a:endParaRPr lang="en-US" altLang="ja-JP" sz="1200" b="1">
                  <a:solidFill>
                    <a:schemeClr val="bg1"/>
                  </a:solidFill>
                </a:endParaRPr>
              </a:p>
            </p:txBody>
          </p:sp>
          <p:sp>
            <p:nvSpPr>
              <p:cNvPr id="46114" name="AutoShape 31"/>
              <p:cNvSpPr>
                <a:spLocks noChangeArrowheads="1"/>
              </p:cNvSpPr>
              <p:nvPr/>
            </p:nvSpPr>
            <p:spPr bwMode="auto">
              <a:xfrm>
                <a:off x="2352" y="1052"/>
                <a:ext cx="960" cy="384"/>
              </a:xfrm>
              <a:prstGeom prst="chevron">
                <a:avLst>
                  <a:gd name="adj" fmla="val 62500"/>
                </a:avLst>
              </a:prstGeom>
              <a:gradFill rotWithShape="0">
                <a:gsLst>
                  <a:gs pos="0">
                    <a:srgbClr val="3366FF"/>
                  </a:gs>
                  <a:gs pos="100000">
                    <a:srgbClr val="182F76"/>
                  </a:gs>
                </a:gsLst>
                <a:path path="rect">
                  <a:fillToRect l="50000" t="50000" r="50000" b="50000"/>
                </a:path>
              </a:gradFill>
              <a:ln w="6350">
                <a:solidFill>
                  <a:srgbClr val="333333"/>
                </a:solidFill>
                <a:miter lim="800000"/>
                <a:headEnd/>
                <a:tailEnd/>
              </a:ln>
            </p:spPr>
            <p:txBody>
              <a:bodyPr wrap="none" anchor="ctr"/>
              <a:lstStyle/>
              <a:p>
                <a:pPr algn="ctr"/>
                <a:r>
                  <a:rPr lang="ja-JP" altLang="en-US" sz="1200" b="1">
                    <a:solidFill>
                      <a:schemeClr val="bg1"/>
                    </a:solidFill>
                  </a:rPr>
                  <a:t>　</a:t>
                </a:r>
                <a:r>
                  <a:rPr lang="ko-KR" altLang="en-US" sz="1200" b="1">
                    <a:solidFill>
                      <a:schemeClr val="bg1"/>
                    </a:solidFill>
                  </a:rPr>
                  <a:t>설계 </a:t>
                </a:r>
                <a:endParaRPr lang="en-US" altLang="ja-JP" sz="1200" b="1">
                  <a:solidFill>
                    <a:schemeClr val="bg1"/>
                  </a:solidFill>
                </a:endParaRPr>
              </a:p>
            </p:txBody>
          </p:sp>
          <p:sp>
            <p:nvSpPr>
              <p:cNvPr id="46115" name="AutoShape 32"/>
              <p:cNvSpPr>
                <a:spLocks noChangeArrowheads="1"/>
              </p:cNvSpPr>
              <p:nvPr/>
            </p:nvSpPr>
            <p:spPr bwMode="auto">
              <a:xfrm>
                <a:off x="3264" y="1052"/>
                <a:ext cx="960" cy="384"/>
              </a:xfrm>
              <a:prstGeom prst="chevron">
                <a:avLst>
                  <a:gd name="adj" fmla="val 62500"/>
                </a:avLst>
              </a:prstGeom>
              <a:gradFill rotWithShape="0">
                <a:gsLst>
                  <a:gs pos="0">
                    <a:srgbClr val="00CCFF"/>
                  </a:gs>
                  <a:gs pos="100000">
                    <a:srgbClr val="005E76"/>
                  </a:gs>
                </a:gsLst>
                <a:path path="rect">
                  <a:fillToRect l="50000" t="50000" r="50000" b="50000"/>
                </a:path>
              </a:gradFill>
              <a:ln w="6350">
                <a:solidFill>
                  <a:srgbClr val="333333"/>
                </a:solidFill>
                <a:miter lim="800000"/>
                <a:headEnd/>
                <a:tailEnd/>
              </a:ln>
            </p:spPr>
            <p:txBody>
              <a:bodyPr wrap="none" anchor="ctr"/>
              <a:lstStyle/>
              <a:p>
                <a:pPr algn="ctr"/>
                <a:r>
                  <a:rPr lang="ja-JP" altLang="en-US" sz="1200" b="1">
                    <a:solidFill>
                      <a:schemeClr val="bg1"/>
                    </a:solidFill>
                  </a:rPr>
                  <a:t>　　</a:t>
                </a:r>
                <a:r>
                  <a:rPr lang="ko-KR" altLang="en-US" sz="1200" b="1">
                    <a:solidFill>
                      <a:schemeClr val="bg1"/>
                    </a:solidFill>
                  </a:rPr>
                  <a:t>제작</a:t>
                </a:r>
                <a:r>
                  <a:rPr lang="ja-JP" altLang="en-US" sz="1200" b="1">
                    <a:solidFill>
                      <a:schemeClr val="bg1"/>
                    </a:solidFill>
                  </a:rPr>
                  <a:t>・</a:t>
                </a:r>
                <a:r>
                  <a:rPr lang="ko-KR" altLang="en-US" sz="1200" b="1">
                    <a:solidFill>
                      <a:schemeClr val="bg1"/>
                    </a:solidFill>
                  </a:rPr>
                  <a:t>실험 </a:t>
                </a:r>
                <a:endParaRPr lang="en-US" altLang="ja-JP" sz="1200" b="1">
                  <a:solidFill>
                    <a:schemeClr val="bg1"/>
                  </a:solidFill>
                </a:endParaRPr>
              </a:p>
              <a:p>
                <a:pPr algn="ctr"/>
                <a:r>
                  <a:rPr lang="ja-JP" altLang="en-US" sz="1200" b="1">
                    <a:solidFill>
                      <a:schemeClr val="bg1"/>
                    </a:solidFill>
                  </a:rPr>
                  <a:t>　</a:t>
                </a:r>
                <a:r>
                  <a:rPr lang="ko-KR" altLang="en-US" sz="1200" b="1">
                    <a:solidFill>
                      <a:schemeClr val="bg1"/>
                    </a:solidFill>
                  </a:rPr>
                  <a:t>이행 </a:t>
                </a:r>
                <a:endParaRPr lang="en-US" altLang="ja-JP" sz="1200" b="1">
                  <a:solidFill>
                    <a:schemeClr val="bg1"/>
                  </a:solidFill>
                </a:endParaRPr>
              </a:p>
            </p:txBody>
          </p:sp>
          <p:sp>
            <p:nvSpPr>
              <p:cNvPr id="46116" name="AutoShape 33"/>
              <p:cNvSpPr>
                <a:spLocks noChangeArrowheads="1"/>
              </p:cNvSpPr>
              <p:nvPr/>
            </p:nvSpPr>
            <p:spPr bwMode="auto">
              <a:xfrm>
                <a:off x="4176" y="1052"/>
                <a:ext cx="912" cy="384"/>
              </a:xfrm>
              <a:prstGeom prst="chevron">
                <a:avLst>
                  <a:gd name="adj" fmla="val 59375"/>
                </a:avLst>
              </a:prstGeom>
              <a:gradFill rotWithShape="0">
                <a:gsLst>
                  <a:gs pos="0">
                    <a:srgbClr val="99CCFF"/>
                  </a:gs>
                  <a:gs pos="100000">
                    <a:srgbClr val="475E76"/>
                  </a:gs>
                </a:gsLst>
                <a:path path="rect">
                  <a:fillToRect l="50000" t="50000" r="50000" b="50000"/>
                </a:path>
              </a:gradFill>
              <a:ln w="6350">
                <a:solidFill>
                  <a:srgbClr val="333333"/>
                </a:solidFill>
                <a:miter lim="800000"/>
                <a:headEnd/>
                <a:tailEnd/>
              </a:ln>
            </p:spPr>
            <p:txBody>
              <a:bodyPr wrap="none" anchor="ctr"/>
              <a:lstStyle/>
              <a:p>
                <a:pPr algn="ctr"/>
                <a:r>
                  <a:rPr lang="ja-JP" altLang="en-US" sz="1200" b="1">
                    <a:solidFill>
                      <a:schemeClr val="bg1"/>
                    </a:solidFill>
                  </a:rPr>
                  <a:t>　　</a:t>
                </a:r>
                <a:r>
                  <a:rPr lang="ko-KR" altLang="en-US" sz="1200" b="1">
                    <a:solidFill>
                      <a:schemeClr val="bg1"/>
                    </a:solidFill>
                  </a:rPr>
                  <a:t>운용</a:t>
                </a:r>
                <a:r>
                  <a:rPr lang="ja-JP" altLang="en-US" sz="1200" b="1">
                    <a:solidFill>
                      <a:schemeClr val="bg1"/>
                    </a:solidFill>
                  </a:rPr>
                  <a:t>・</a:t>
                </a:r>
                <a:r>
                  <a:rPr lang="ko-KR" altLang="en-US" sz="1200" b="1">
                    <a:solidFill>
                      <a:schemeClr val="bg1"/>
                    </a:solidFill>
                  </a:rPr>
                  <a:t>보수 </a:t>
                </a:r>
                <a:endParaRPr lang="en-US" altLang="ja-JP" sz="1200" b="1">
                  <a:solidFill>
                    <a:schemeClr val="bg1"/>
                  </a:solidFill>
                </a:endParaRPr>
              </a:p>
            </p:txBody>
          </p:sp>
          <p:sp>
            <p:nvSpPr>
              <p:cNvPr id="434210" name="Line 34"/>
              <p:cNvSpPr>
                <a:spLocks noChangeShapeType="1"/>
              </p:cNvSpPr>
              <p:nvPr/>
            </p:nvSpPr>
            <p:spPr bwMode="auto">
              <a:xfrm>
                <a:off x="3456" y="2016"/>
                <a:ext cx="288" cy="0"/>
              </a:xfrm>
              <a:prstGeom prst="line">
                <a:avLst/>
              </a:prstGeom>
              <a:noFill/>
              <a:ln w="25400">
                <a:solidFill>
                  <a:srgbClr val="000080"/>
                </a:solidFill>
                <a:round/>
                <a:headEnd type="triangle" w="med" len="med"/>
                <a:tailEnd type="triangle" w="med" len="me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34211" name="Line 35"/>
              <p:cNvSpPr>
                <a:spLocks noChangeShapeType="1"/>
              </p:cNvSpPr>
              <p:nvPr/>
            </p:nvSpPr>
            <p:spPr bwMode="auto">
              <a:xfrm>
                <a:off x="3312" y="2448"/>
                <a:ext cx="0" cy="240"/>
              </a:xfrm>
              <a:prstGeom prst="line">
                <a:avLst/>
              </a:prstGeom>
              <a:noFill/>
              <a:ln w="25400">
                <a:solidFill>
                  <a:srgbClr val="000080"/>
                </a:solidFill>
                <a:round/>
                <a:headEnd type="triangle" w="med" len="med"/>
                <a:tailEnd type="triangle" w="med" len="me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34212" name="Line 36"/>
              <p:cNvSpPr>
                <a:spLocks noChangeShapeType="1"/>
              </p:cNvSpPr>
              <p:nvPr/>
            </p:nvSpPr>
            <p:spPr bwMode="auto">
              <a:xfrm>
                <a:off x="3456" y="2928"/>
                <a:ext cx="288" cy="0"/>
              </a:xfrm>
              <a:prstGeom prst="line">
                <a:avLst/>
              </a:prstGeom>
              <a:noFill/>
              <a:ln w="25400">
                <a:solidFill>
                  <a:srgbClr val="000080"/>
                </a:solidFill>
                <a:round/>
                <a:headEnd type="triangle" w="med" len="med"/>
                <a:tailEnd type="triangle" w="med" len="me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sp>
          <p:nvSpPr>
            <p:cNvPr id="434213" name="Oval 37"/>
            <p:cNvSpPr>
              <a:spLocks noChangeArrowheads="1"/>
            </p:cNvSpPr>
            <p:nvPr/>
          </p:nvSpPr>
          <p:spPr bwMode="auto">
            <a:xfrm>
              <a:off x="2360" y="2003"/>
              <a:ext cx="1440" cy="723"/>
            </a:xfrm>
            <a:prstGeom prst="ellipse">
              <a:avLst/>
            </a:prstGeom>
            <a:noFill/>
            <a:ln>
              <a:noFill/>
            </a:ln>
            <a:effectLst>
              <a:outerShdw blurRad="63500" dist="38099" dir="2700000" algn="ctr" rotWithShape="0">
                <a:schemeClr val="bg2">
                  <a:alpha val="74997"/>
                </a:schemeClr>
              </a:outerShdw>
            </a:effectLst>
            <a:extLst/>
          </p:spPr>
          <p:txBody>
            <a:bodyPr wrap="none" lIns="90000" tIns="46800" rIns="90000" bIns="46800" anchor="ctr"/>
            <a:lstStyle/>
            <a:p>
              <a:pPr algn="ctr">
                <a:defRPr/>
              </a:pPr>
              <a:r>
                <a:rPr lang="ko-KR" altLang="en-US" sz="2800" b="1" dirty="0">
                  <a:solidFill>
                    <a:srgbClr val="FF0000"/>
                  </a:solidFill>
                </a:rPr>
                <a:t>약 </a:t>
              </a:r>
              <a:r>
                <a:rPr lang="ja-JP" altLang="en-US" sz="2800" b="1" dirty="0">
                  <a:solidFill>
                    <a:srgbClr val="FF0000"/>
                  </a:solidFill>
                </a:rPr>
                <a:t>６０％</a:t>
              </a:r>
              <a:endParaRPr lang="en-US" altLang="ja-JP" sz="2800" b="1" dirty="0">
                <a:solidFill>
                  <a:srgbClr val="FF0000"/>
                </a:solidFill>
              </a:endParaRPr>
            </a:p>
          </p:txBody>
        </p:sp>
        <p:sp>
          <p:nvSpPr>
            <p:cNvPr id="434214" name="Oval 38"/>
            <p:cNvSpPr>
              <a:spLocks noChangeArrowheads="1"/>
            </p:cNvSpPr>
            <p:nvPr/>
          </p:nvSpPr>
          <p:spPr bwMode="auto">
            <a:xfrm>
              <a:off x="2365" y="2994"/>
              <a:ext cx="1440" cy="672"/>
            </a:xfrm>
            <a:prstGeom prst="ellipse">
              <a:avLst/>
            </a:prstGeom>
            <a:noFill/>
            <a:ln>
              <a:noFill/>
            </a:ln>
            <a:effectLst>
              <a:outerShdw blurRad="63500" dist="38099" dir="2700000" algn="ctr" rotWithShape="0">
                <a:schemeClr val="bg2">
                  <a:alpha val="74997"/>
                </a:schemeClr>
              </a:outerShdw>
            </a:effectLst>
            <a:extLst/>
          </p:spPr>
          <p:txBody>
            <a:bodyPr wrap="none" anchor="ctr"/>
            <a:lstStyle/>
            <a:p>
              <a:pPr algn="ctr">
                <a:defRPr/>
              </a:pPr>
              <a:r>
                <a:rPr lang="ko-KR" altLang="en-US" sz="2800" dirty="0">
                  <a:solidFill>
                    <a:srgbClr val="FF0000"/>
                  </a:solidFill>
                </a:rPr>
                <a:t>약 </a:t>
              </a:r>
              <a:r>
                <a:rPr lang="ja-JP" altLang="en-US" sz="2800" dirty="0">
                  <a:solidFill>
                    <a:srgbClr val="FF0000"/>
                  </a:solidFill>
                </a:rPr>
                <a:t>１０％</a:t>
              </a:r>
              <a:endParaRPr lang="en-US" altLang="ja-JP" sz="2800" dirty="0">
                <a:solidFill>
                  <a:srgbClr val="FF0000"/>
                </a:solidFill>
              </a:endParaRPr>
            </a:p>
          </p:txBody>
        </p:sp>
        <p:sp>
          <p:nvSpPr>
            <p:cNvPr id="434215" name="Oval 39"/>
            <p:cNvSpPr>
              <a:spLocks noChangeArrowheads="1"/>
            </p:cNvSpPr>
            <p:nvPr/>
          </p:nvSpPr>
          <p:spPr bwMode="auto">
            <a:xfrm>
              <a:off x="4080" y="3024"/>
              <a:ext cx="1440" cy="672"/>
            </a:xfrm>
            <a:prstGeom prst="ellipse">
              <a:avLst/>
            </a:prstGeom>
            <a:noFill/>
            <a:ln>
              <a:noFill/>
            </a:ln>
            <a:effectLst>
              <a:outerShdw blurRad="63500" dist="38099" dir="2700000" algn="ctr" rotWithShape="0">
                <a:schemeClr val="bg2">
                  <a:alpha val="74997"/>
                </a:schemeClr>
              </a:outerShdw>
            </a:effectLst>
            <a:extLst/>
          </p:spPr>
          <p:txBody>
            <a:bodyPr wrap="none" anchor="ctr"/>
            <a:lstStyle/>
            <a:p>
              <a:pPr algn="ctr">
                <a:defRPr/>
              </a:pPr>
              <a:r>
                <a:rPr lang="ko-KR" altLang="en-US" sz="2800">
                  <a:solidFill>
                    <a:srgbClr val="FF0000"/>
                  </a:solidFill>
                </a:rPr>
                <a:t>약 </a:t>
              </a:r>
              <a:r>
                <a:rPr lang="ja-JP" altLang="en-US" sz="2800">
                  <a:solidFill>
                    <a:srgbClr val="FF0000"/>
                  </a:solidFill>
                </a:rPr>
                <a:t>３０％</a:t>
              </a:r>
              <a:endParaRPr lang="en-US" altLang="ja-JP" sz="2800">
                <a:solidFill>
                  <a:srgbClr val="FF0000"/>
                </a:solidFill>
              </a:endParaRPr>
            </a:p>
          </p:txBody>
        </p:sp>
      </p:gr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Text Box 3"/>
          <p:cNvSpPr txBox="1">
            <a:spLocks noChangeArrowheads="1"/>
          </p:cNvSpPr>
          <p:nvPr/>
        </p:nvSpPr>
        <p:spPr bwMode="auto">
          <a:xfrm>
            <a:off x="61913" y="2420938"/>
            <a:ext cx="1785937" cy="400050"/>
          </a:xfrm>
          <a:prstGeom prst="rect">
            <a:avLst/>
          </a:prstGeom>
          <a:noFill/>
          <a:ln w="9525">
            <a:noFill/>
            <a:miter lim="800000"/>
            <a:headEnd/>
            <a:tailEnd/>
          </a:ln>
          <a:effectLst/>
        </p:spPr>
        <p:txBody>
          <a:bodyPr wrap="none">
            <a:spAutoFit/>
          </a:bodyPr>
          <a:lstStyle/>
          <a:p>
            <a:pPr algn="ctr">
              <a:defRPr/>
            </a:pPr>
            <a:r>
              <a:rPr lang="en-US" altLang="ko-KR" b="1" dirty="0">
                <a:solidFill>
                  <a:schemeClr val="tx1"/>
                </a:solidFill>
                <a:effectLst>
                  <a:outerShdw blurRad="38100" dist="38100" dir="2700000" algn="tl">
                    <a:srgbClr val="C0C0C0"/>
                  </a:outerShdw>
                </a:effectLst>
              </a:rPr>
              <a:t>BLUE  OCEAN</a:t>
            </a:r>
            <a:endParaRPr lang="en-US" altLang="ja-JP" b="1" dirty="0">
              <a:solidFill>
                <a:schemeClr val="tx1"/>
              </a:solidFill>
              <a:effectLst>
                <a:outerShdw blurRad="38100" dist="38100" dir="2700000" algn="tl">
                  <a:srgbClr val="C0C0C0"/>
                </a:outerShdw>
              </a:effectLst>
            </a:endParaRPr>
          </a:p>
        </p:txBody>
      </p:sp>
      <p:sp>
        <p:nvSpPr>
          <p:cNvPr id="239620" name="Line 4"/>
          <p:cNvSpPr>
            <a:spLocks noChangeShapeType="1"/>
          </p:cNvSpPr>
          <p:nvPr/>
        </p:nvSpPr>
        <p:spPr bwMode="auto">
          <a:xfrm flipV="1">
            <a:off x="4572000" y="990600"/>
            <a:ext cx="1588" cy="2438400"/>
          </a:xfrm>
          <a:prstGeom prst="line">
            <a:avLst/>
          </a:prstGeom>
          <a:noFill/>
          <a:ln w="38100">
            <a:solidFill>
              <a:srgbClr val="333333"/>
            </a:solidFill>
            <a:round/>
            <a:headEnd/>
            <a:tailEnd type="triangle" w="med" len="me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39621" name="Line 5"/>
          <p:cNvSpPr>
            <a:spLocks noChangeShapeType="1"/>
          </p:cNvSpPr>
          <p:nvPr/>
        </p:nvSpPr>
        <p:spPr bwMode="auto">
          <a:xfrm flipH="1">
            <a:off x="4572000" y="3429000"/>
            <a:ext cx="1588" cy="2743200"/>
          </a:xfrm>
          <a:prstGeom prst="line">
            <a:avLst/>
          </a:prstGeom>
          <a:noFill/>
          <a:ln w="38100">
            <a:solidFill>
              <a:srgbClr val="333333"/>
            </a:solidFill>
            <a:round/>
            <a:headEnd/>
            <a:tailEnd type="triangle" w="med" len="me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39622" name="Line 6"/>
          <p:cNvSpPr>
            <a:spLocks noChangeShapeType="1"/>
          </p:cNvSpPr>
          <p:nvPr/>
        </p:nvSpPr>
        <p:spPr bwMode="auto">
          <a:xfrm flipH="1" flipV="1">
            <a:off x="457200" y="3429000"/>
            <a:ext cx="4114800" cy="1588"/>
          </a:xfrm>
          <a:prstGeom prst="line">
            <a:avLst/>
          </a:prstGeom>
          <a:noFill/>
          <a:ln w="38100">
            <a:solidFill>
              <a:srgbClr val="333333"/>
            </a:solidFill>
            <a:round/>
            <a:headEnd/>
            <a:tailEnd type="triangle" w="med" len="me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39623" name="Line 7"/>
          <p:cNvSpPr>
            <a:spLocks noChangeShapeType="1"/>
          </p:cNvSpPr>
          <p:nvPr/>
        </p:nvSpPr>
        <p:spPr bwMode="auto">
          <a:xfrm flipV="1">
            <a:off x="4572000" y="3429000"/>
            <a:ext cx="4038600" cy="1588"/>
          </a:xfrm>
          <a:prstGeom prst="line">
            <a:avLst/>
          </a:prstGeom>
          <a:noFill/>
          <a:ln w="38100">
            <a:solidFill>
              <a:srgbClr val="333333"/>
            </a:solidFill>
            <a:round/>
            <a:headEnd/>
            <a:tailEnd type="triangle" w="med" len="me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39624" name="Text Box 8"/>
          <p:cNvSpPr txBox="1">
            <a:spLocks noChangeArrowheads="1"/>
          </p:cNvSpPr>
          <p:nvPr/>
        </p:nvSpPr>
        <p:spPr bwMode="auto">
          <a:xfrm>
            <a:off x="5090683" y="5841025"/>
            <a:ext cx="1801812" cy="400050"/>
          </a:xfrm>
          <a:prstGeom prst="rect">
            <a:avLst/>
          </a:prstGeom>
          <a:noFill/>
          <a:ln w="9525">
            <a:noFill/>
            <a:miter lim="800000"/>
            <a:headEnd/>
            <a:tailEnd/>
          </a:ln>
          <a:effectLst/>
        </p:spPr>
        <p:txBody>
          <a:bodyPr wrap="none">
            <a:spAutoFit/>
          </a:bodyPr>
          <a:lstStyle/>
          <a:p>
            <a:pPr algn="ctr">
              <a:defRPr/>
            </a:pPr>
            <a:r>
              <a:rPr lang="ko-KR" altLang="en-US" b="1" dirty="0">
                <a:solidFill>
                  <a:schemeClr val="tx1"/>
                </a:solidFill>
                <a:effectLst>
                  <a:outerShdw blurRad="38100" dist="38100" dir="2700000" algn="tl">
                    <a:srgbClr val="C0C0C0"/>
                  </a:outerShdw>
                </a:effectLst>
              </a:rPr>
              <a:t>제품형 솔루션 </a:t>
            </a:r>
            <a:endParaRPr lang="en-US" altLang="ja-JP" b="1" dirty="0">
              <a:solidFill>
                <a:schemeClr val="tx1"/>
              </a:solidFill>
              <a:effectLst>
                <a:outerShdw blurRad="38100" dist="38100" dir="2700000" algn="tl">
                  <a:srgbClr val="C0C0C0"/>
                </a:outerShdw>
              </a:effectLst>
            </a:endParaRPr>
          </a:p>
        </p:txBody>
      </p:sp>
      <p:sp>
        <p:nvSpPr>
          <p:cNvPr id="239625" name="Text Box 9"/>
          <p:cNvSpPr txBox="1">
            <a:spLocks noChangeArrowheads="1"/>
          </p:cNvSpPr>
          <p:nvPr/>
        </p:nvSpPr>
        <p:spPr bwMode="auto">
          <a:xfrm>
            <a:off x="7375525" y="3711575"/>
            <a:ext cx="1722438" cy="400050"/>
          </a:xfrm>
          <a:prstGeom prst="rect">
            <a:avLst/>
          </a:prstGeom>
          <a:noFill/>
          <a:ln w="9525">
            <a:noFill/>
            <a:miter lim="800000"/>
            <a:headEnd/>
            <a:tailEnd/>
          </a:ln>
          <a:effectLst/>
        </p:spPr>
        <p:txBody>
          <a:bodyPr wrap="none">
            <a:spAutoFit/>
          </a:bodyPr>
          <a:lstStyle/>
          <a:p>
            <a:pPr algn="ctr">
              <a:defRPr/>
            </a:pPr>
            <a:r>
              <a:rPr lang="en-US" altLang="ko-KR" b="1" dirty="0">
                <a:solidFill>
                  <a:schemeClr val="tx1"/>
                </a:solidFill>
                <a:effectLst>
                  <a:outerShdw blurRad="38100" dist="38100" dir="2700000" algn="tl">
                    <a:srgbClr val="C0C0C0"/>
                  </a:outerShdw>
                </a:effectLst>
              </a:rPr>
              <a:t>RED  OCEAN</a:t>
            </a:r>
            <a:r>
              <a:rPr lang="ko-KR" altLang="en-US" b="1" dirty="0">
                <a:solidFill>
                  <a:schemeClr val="tx1"/>
                </a:solidFill>
                <a:effectLst>
                  <a:outerShdw blurRad="38100" dist="38100" dir="2700000" algn="tl">
                    <a:srgbClr val="C0C0C0"/>
                  </a:outerShdw>
                </a:effectLst>
              </a:rPr>
              <a:t> </a:t>
            </a:r>
            <a:endParaRPr lang="en-US" altLang="ja-JP" b="1" dirty="0">
              <a:solidFill>
                <a:schemeClr val="tx1"/>
              </a:solidFill>
              <a:effectLst>
                <a:outerShdw blurRad="38100" dist="38100" dir="2700000" algn="tl">
                  <a:srgbClr val="C0C0C0"/>
                </a:outerShdw>
              </a:effectLst>
            </a:endParaRPr>
          </a:p>
        </p:txBody>
      </p:sp>
      <p:sp>
        <p:nvSpPr>
          <p:cNvPr id="239626" name="Oval 10"/>
          <p:cNvSpPr>
            <a:spLocks noChangeArrowheads="1"/>
          </p:cNvSpPr>
          <p:nvPr/>
        </p:nvSpPr>
        <p:spPr bwMode="auto">
          <a:xfrm>
            <a:off x="762000" y="2667000"/>
            <a:ext cx="4343400" cy="2057400"/>
          </a:xfrm>
          <a:prstGeom prst="ellipse">
            <a:avLst/>
          </a:prstGeom>
          <a:solidFill>
            <a:srgbClr val="EAEAEA"/>
          </a:solidFill>
          <a:ln>
            <a:noFill/>
          </a:ln>
          <a:effectLst>
            <a:outerShdw blurRad="63500" dist="38099" dir="2700000" algn="ctr" rotWithShape="0">
              <a:srgbClr val="000000">
                <a:alpha val="74997"/>
              </a:srgbClr>
            </a:outerShdw>
          </a:effectLst>
          <a:extLst/>
        </p:spPr>
        <p:txBody>
          <a:bodyPr wrap="none" anchor="ctr"/>
          <a:lstStyle/>
          <a:p>
            <a:pPr algn="ctr">
              <a:defRPr/>
            </a:pPr>
            <a:r>
              <a:rPr lang="en-US" altLang="ja-JP" sz="2400" b="1">
                <a:solidFill>
                  <a:schemeClr val="bg2"/>
                </a:solidFill>
                <a:effectLst>
                  <a:outerShdw blurRad="38100" dist="38100" dir="2700000" algn="tl">
                    <a:srgbClr val="000000"/>
                  </a:outerShdw>
                </a:effectLst>
              </a:rPr>
              <a:t>Hard Ware</a:t>
            </a:r>
          </a:p>
          <a:p>
            <a:pPr algn="ctr">
              <a:defRPr/>
            </a:pPr>
            <a:endParaRPr lang="en-US" altLang="ja-JP" sz="1000" b="1">
              <a:solidFill>
                <a:schemeClr val="bg2"/>
              </a:solidFill>
              <a:effectLst>
                <a:outerShdw blurRad="38100" dist="38100" dir="2700000" algn="tl">
                  <a:srgbClr val="000000"/>
                </a:outerShdw>
              </a:effectLst>
            </a:endParaRPr>
          </a:p>
          <a:p>
            <a:pPr algn="ctr">
              <a:defRPr/>
            </a:pPr>
            <a:r>
              <a:rPr lang="en-US" altLang="ja-JP" sz="2400" b="1">
                <a:solidFill>
                  <a:schemeClr val="bg2"/>
                </a:solidFill>
                <a:effectLst>
                  <a:outerShdw blurRad="38100" dist="38100" dir="2700000" algn="tl">
                    <a:srgbClr val="000000"/>
                  </a:outerShdw>
                </a:effectLst>
              </a:rPr>
              <a:t>Vender</a:t>
            </a:r>
          </a:p>
        </p:txBody>
      </p:sp>
      <p:sp>
        <p:nvSpPr>
          <p:cNvPr id="239627" name="Oval 11"/>
          <p:cNvSpPr>
            <a:spLocks noChangeArrowheads="1"/>
          </p:cNvSpPr>
          <p:nvPr/>
        </p:nvSpPr>
        <p:spPr bwMode="auto">
          <a:xfrm>
            <a:off x="152400" y="5334000"/>
            <a:ext cx="2209800" cy="1219200"/>
          </a:xfrm>
          <a:prstGeom prst="ellipse">
            <a:avLst/>
          </a:prstGeom>
          <a:solidFill>
            <a:srgbClr val="DDDDDD"/>
          </a:solidFill>
          <a:ln>
            <a:noFill/>
          </a:ln>
          <a:effectLst>
            <a:outerShdw blurRad="63500" dist="38099" dir="2700000" algn="ctr" rotWithShape="0">
              <a:schemeClr val="bg2">
                <a:alpha val="74997"/>
              </a:schemeClr>
            </a:outerShdw>
          </a:effectLst>
          <a:extLst/>
        </p:spPr>
        <p:txBody>
          <a:bodyPr wrap="none" anchor="ctr"/>
          <a:lstStyle/>
          <a:p>
            <a:pPr algn="ctr">
              <a:defRPr/>
            </a:pPr>
            <a:r>
              <a:rPr lang="en-US" altLang="ja-JP" sz="1800" b="1">
                <a:solidFill>
                  <a:schemeClr val="bg2"/>
                </a:solidFill>
                <a:effectLst>
                  <a:outerShdw blurRad="38100" dist="38100" dir="2700000" algn="tl">
                    <a:srgbClr val="000000"/>
                  </a:outerShdw>
                </a:effectLst>
              </a:rPr>
              <a:t>Software</a:t>
            </a:r>
          </a:p>
          <a:p>
            <a:pPr algn="ctr">
              <a:defRPr/>
            </a:pPr>
            <a:r>
              <a:rPr lang="en-US" altLang="ja-JP" sz="1800" b="1">
                <a:solidFill>
                  <a:schemeClr val="bg2"/>
                </a:solidFill>
                <a:effectLst>
                  <a:outerShdw blurRad="38100" dist="38100" dir="2700000" algn="tl">
                    <a:srgbClr val="000000"/>
                  </a:outerShdw>
                </a:effectLst>
              </a:rPr>
              <a:t>Vender</a:t>
            </a:r>
          </a:p>
        </p:txBody>
      </p:sp>
      <p:sp>
        <p:nvSpPr>
          <p:cNvPr id="239628" name="Oval 12"/>
          <p:cNvSpPr>
            <a:spLocks noChangeArrowheads="1"/>
          </p:cNvSpPr>
          <p:nvPr/>
        </p:nvSpPr>
        <p:spPr bwMode="auto">
          <a:xfrm>
            <a:off x="6781800" y="762000"/>
            <a:ext cx="2133600" cy="990600"/>
          </a:xfrm>
          <a:prstGeom prst="ellipse">
            <a:avLst/>
          </a:prstGeom>
          <a:solidFill>
            <a:srgbClr val="EAEAEA"/>
          </a:solidFill>
          <a:ln>
            <a:noFill/>
          </a:ln>
          <a:effectLst>
            <a:outerShdw blurRad="63500" dist="38099" dir="2700000" algn="ctr" rotWithShape="0">
              <a:srgbClr val="000000">
                <a:alpha val="74997"/>
              </a:srgbClr>
            </a:outerShdw>
          </a:effectLst>
          <a:extLst/>
        </p:spPr>
        <p:txBody>
          <a:bodyPr wrap="none" anchor="ctr"/>
          <a:lstStyle/>
          <a:p>
            <a:pPr algn="ctr">
              <a:defRPr/>
            </a:pPr>
            <a:r>
              <a:rPr lang="en-US" altLang="ja-JP" sz="2400" b="1">
                <a:solidFill>
                  <a:schemeClr val="bg2"/>
                </a:solidFill>
                <a:effectLst>
                  <a:outerShdw blurRad="38100" dist="38100" dir="2700000" algn="tl">
                    <a:srgbClr val="000000"/>
                  </a:outerShdw>
                </a:effectLst>
              </a:rPr>
              <a:t> Consulting</a:t>
            </a:r>
          </a:p>
          <a:p>
            <a:pPr algn="ctr">
              <a:defRPr/>
            </a:pPr>
            <a:r>
              <a:rPr lang="en-US" altLang="ja-JP" sz="2400" b="1">
                <a:solidFill>
                  <a:schemeClr val="bg2"/>
                </a:solidFill>
                <a:effectLst>
                  <a:outerShdw blurRad="38100" dist="38100" dir="2700000" algn="tl">
                    <a:srgbClr val="000000"/>
                  </a:outerShdw>
                </a:effectLst>
              </a:rPr>
              <a:t>Firm</a:t>
            </a:r>
          </a:p>
        </p:txBody>
      </p:sp>
      <p:sp>
        <p:nvSpPr>
          <p:cNvPr id="239629" name="Oval 13"/>
          <p:cNvSpPr>
            <a:spLocks noChangeArrowheads="1"/>
          </p:cNvSpPr>
          <p:nvPr/>
        </p:nvSpPr>
        <p:spPr bwMode="auto">
          <a:xfrm>
            <a:off x="3777342" y="1262743"/>
            <a:ext cx="3657600" cy="1828800"/>
          </a:xfrm>
          <a:prstGeom prst="ellipse">
            <a:avLst/>
          </a:prstGeom>
          <a:solidFill>
            <a:srgbClr val="FFFF00"/>
          </a:solidFill>
          <a:ln>
            <a:headEnd/>
            <a:tailEnd/>
          </a:ln>
        </p:spPr>
        <p:style>
          <a:lnRef idx="0">
            <a:schemeClr val="accent1"/>
          </a:lnRef>
          <a:fillRef idx="1003">
            <a:schemeClr val="lt1"/>
          </a:fillRef>
          <a:effectRef idx="3">
            <a:schemeClr val="accent1"/>
          </a:effectRef>
          <a:fontRef idx="minor">
            <a:schemeClr val="lt1"/>
          </a:fontRef>
        </p:style>
        <p:txBody>
          <a:bodyPr wrap="none" anchor="ctr"/>
          <a:lstStyle/>
          <a:p>
            <a:pPr algn="ctr">
              <a:defRPr/>
            </a:pPr>
            <a:r>
              <a:rPr lang="en-US" altLang="ja-JP" sz="2400" b="1" dirty="0">
                <a:solidFill>
                  <a:schemeClr val="tx1">
                    <a:lumMod val="95000"/>
                    <a:lumOff val="5000"/>
                  </a:schemeClr>
                </a:solidFill>
                <a:effectLst>
                  <a:outerShdw blurRad="38100" dist="38100" dir="2700000" algn="tl">
                    <a:srgbClr val="000000"/>
                  </a:outerShdw>
                </a:effectLst>
              </a:rPr>
              <a:t>System </a:t>
            </a:r>
          </a:p>
          <a:p>
            <a:pPr algn="ctr">
              <a:defRPr/>
            </a:pPr>
            <a:r>
              <a:rPr lang="en-US" altLang="ja-JP" sz="2400" b="1" dirty="0">
                <a:solidFill>
                  <a:schemeClr val="tx1">
                    <a:lumMod val="95000"/>
                    <a:lumOff val="5000"/>
                  </a:schemeClr>
                </a:solidFill>
                <a:effectLst>
                  <a:outerShdw blurRad="38100" dist="38100" dir="2700000" algn="tl">
                    <a:srgbClr val="000000"/>
                  </a:outerShdw>
                </a:effectLst>
              </a:rPr>
              <a:t>Integrator</a:t>
            </a:r>
          </a:p>
        </p:txBody>
      </p:sp>
      <p:sp>
        <p:nvSpPr>
          <p:cNvPr id="239630" name="Text Box 14"/>
          <p:cNvSpPr txBox="1">
            <a:spLocks noChangeArrowheads="1"/>
          </p:cNvSpPr>
          <p:nvPr/>
        </p:nvSpPr>
        <p:spPr bwMode="auto">
          <a:xfrm>
            <a:off x="4822825" y="641130"/>
            <a:ext cx="1600200" cy="400050"/>
          </a:xfrm>
          <a:prstGeom prst="rect">
            <a:avLst/>
          </a:prstGeom>
          <a:noFill/>
          <a:ln w="9525">
            <a:noFill/>
            <a:miter lim="800000"/>
            <a:headEnd/>
            <a:tailEnd/>
          </a:ln>
          <a:effectLst/>
        </p:spPr>
        <p:txBody>
          <a:bodyPr wrap="none">
            <a:spAutoFit/>
          </a:bodyPr>
          <a:lstStyle/>
          <a:p>
            <a:pPr algn="ctr">
              <a:defRPr/>
            </a:pPr>
            <a:r>
              <a:rPr lang="ko-KR" altLang="en-US" b="1" dirty="0">
                <a:solidFill>
                  <a:schemeClr val="tx1"/>
                </a:solidFill>
                <a:effectLst>
                  <a:outerShdw blurRad="38100" dist="38100" dir="2700000" algn="tl">
                    <a:srgbClr val="C0C0C0"/>
                  </a:outerShdw>
                </a:effectLst>
              </a:rPr>
              <a:t>개별 솔루션 </a:t>
            </a:r>
            <a:endParaRPr lang="en-US" altLang="ja-JP" b="1" dirty="0">
              <a:solidFill>
                <a:schemeClr val="tx1"/>
              </a:solidFill>
              <a:effectLst>
                <a:outerShdw blurRad="38100" dist="38100" dir="2700000" algn="tl">
                  <a:srgbClr val="C0C0C0"/>
                </a:outerShdw>
              </a:effectLst>
            </a:endParaRPr>
          </a:p>
        </p:txBody>
      </p:sp>
      <p:graphicFrame>
        <p:nvGraphicFramePr>
          <p:cNvPr id="239631" name="Object 2"/>
          <p:cNvGraphicFramePr>
            <a:graphicFrameLocks noChangeAspect="1"/>
          </p:cNvGraphicFramePr>
          <p:nvPr/>
        </p:nvGraphicFramePr>
        <p:xfrm>
          <a:off x="1284288" y="995363"/>
          <a:ext cx="1295400" cy="1150937"/>
        </p:xfrm>
        <a:graphic>
          <a:graphicData uri="http://schemas.openxmlformats.org/presentationml/2006/ole">
            <mc:AlternateContent xmlns:mc="http://schemas.openxmlformats.org/markup-compatibility/2006">
              <mc:Choice xmlns:v="urn:schemas-microsoft-com:vml" Requires="v">
                <p:oleObj spid="_x0000_s2088" name="ビットマップ イメージ" r:id="rId4" imgW="1009791" imgH="905001" progId="PBrush">
                  <p:embed/>
                </p:oleObj>
              </mc:Choice>
              <mc:Fallback>
                <p:oleObj name="ビットマップ イメージ" r:id="rId4" imgW="1009791" imgH="905001"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288" y="995363"/>
                        <a:ext cx="1295400" cy="1150937"/>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oleObj>
              </mc:Fallback>
            </mc:AlternateContent>
          </a:graphicData>
        </a:graphic>
      </p:graphicFrame>
      <p:sp>
        <p:nvSpPr>
          <p:cNvPr id="239632" name="Oval 16"/>
          <p:cNvSpPr>
            <a:spLocks noChangeArrowheads="1"/>
          </p:cNvSpPr>
          <p:nvPr/>
        </p:nvSpPr>
        <p:spPr bwMode="auto">
          <a:xfrm>
            <a:off x="3200400" y="3733800"/>
            <a:ext cx="2667000" cy="1524000"/>
          </a:xfrm>
          <a:prstGeom prst="ellipse">
            <a:avLst/>
          </a:prstGeom>
          <a:solidFill>
            <a:srgbClr val="969696"/>
          </a:solidFill>
          <a:ln>
            <a:noFill/>
          </a:ln>
          <a:effectLst>
            <a:outerShdw blurRad="63500" dist="38099" dir="2700000" algn="ctr" rotWithShape="0">
              <a:schemeClr val="bg2">
                <a:alpha val="74997"/>
              </a:schemeClr>
            </a:outerShdw>
          </a:effectLst>
          <a:extLst/>
        </p:spPr>
        <p:txBody>
          <a:bodyPr wrap="none" anchor="ctr"/>
          <a:lstStyle/>
          <a:p>
            <a:pPr algn="ctr">
              <a:defRPr/>
            </a:pPr>
            <a:r>
              <a:rPr lang="en-US" altLang="ja-JP" sz="1800" b="1">
                <a:solidFill>
                  <a:schemeClr val="tx2"/>
                </a:solidFill>
              </a:rPr>
              <a:t>System Integrator</a:t>
            </a:r>
          </a:p>
          <a:p>
            <a:pPr algn="ctr">
              <a:defRPr/>
            </a:pPr>
            <a:r>
              <a:rPr lang="ja-JP" altLang="en-US" sz="1800" b="1">
                <a:solidFill>
                  <a:schemeClr val="tx2"/>
                </a:solidFill>
              </a:rPr>
              <a:t>（</a:t>
            </a:r>
            <a:r>
              <a:rPr lang="en-US" altLang="ja-JP" sz="1800" b="1">
                <a:solidFill>
                  <a:schemeClr val="tx2"/>
                </a:solidFill>
              </a:rPr>
              <a:t> </a:t>
            </a:r>
            <a:r>
              <a:rPr lang="ko-KR" altLang="en-US" sz="1800" b="1">
                <a:solidFill>
                  <a:schemeClr val="tx2"/>
                </a:solidFill>
              </a:rPr>
              <a:t>상사형</a:t>
            </a:r>
            <a:r>
              <a:rPr lang="ja-JP" altLang="en-US" sz="1800" b="1">
                <a:solidFill>
                  <a:schemeClr val="tx2"/>
                </a:solidFill>
              </a:rPr>
              <a:t>）</a:t>
            </a:r>
            <a:endParaRPr lang="en-US" altLang="ja-JP" sz="1800" b="1">
              <a:solidFill>
                <a:schemeClr val="tx2"/>
              </a:solidFill>
            </a:endParaRPr>
          </a:p>
        </p:txBody>
      </p:sp>
      <p:sp>
        <p:nvSpPr>
          <p:cNvPr id="239633" name="Oval 17"/>
          <p:cNvSpPr>
            <a:spLocks noChangeArrowheads="1"/>
          </p:cNvSpPr>
          <p:nvPr/>
        </p:nvSpPr>
        <p:spPr bwMode="auto">
          <a:xfrm>
            <a:off x="914400" y="4267200"/>
            <a:ext cx="2667000" cy="1447800"/>
          </a:xfrm>
          <a:prstGeom prst="ellipse">
            <a:avLst/>
          </a:prstGeom>
          <a:solidFill>
            <a:srgbClr val="C0C0C0"/>
          </a:solidFill>
          <a:ln>
            <a:noFill/>
          </a:ln>
          <a:effectLst>
            <a:outerShdw blurRad="63500" dist="38099" dir="2700000" algn="ctr" rotWithShape="0">
              <a:schemeClr val="bg2">
                <a:alpha val="74997"/>
              </a:schemeClr>
            </a:outerShdw>
          </a:effectLst>
          <a:extLst/>
        </p:spPr>
        <p:txBody>
          <a:bodyPr wrap="none" anchor="ctr"/>
          <a:lstStyle/>
          <a:p>
            <a:pPr algn="ctr">
              <a:defRPr/>
            </a:pPr>
            <a:r>
              <a:rPr lang="en-US" altLang="ja-JP" sz="1800" b="1">
                <a:solidFill>
                  <a:schemeClr val="tx2"/>
                </a:solidFill>
              </a:rPr>
              <a:t>System Integrator </a:t>
            </a:r>
          </a:p>
          <a:p>
            <a:pPr algn="ctr">
              <a:defRPr/>
            </a:pPr>
            <a:r>
              <a:rPr lang="ja-JP" altLang="en-US" sz="1800" b="1">
                <a:solidFill>
                  <a:schemeClr val="tx2"/>
                </a:solidFill>
              </a:rPr>
              <a:t>（</a:t>
            </a:r>
            <a:r>
              <a:rPr lang="en-US" altLang="ja-JP" sz="1800" b="1">
                <a:solidFill>
                  <a:schemeClr val="tx2"/>
                </a:solidFill>
              </a:rPr>
              <a:t>Package</a:t>
            </a:r>
            <a:r>
              <a:rPr lang="ko-KR" altLang="en-US" sz="1800" b="1">
                <a:solidFill>
                  <a:schemeClr val="tx2"/>
                </a:solidFill>
              </a:rPr>
              <a:t>주체</a:t>
            </a:r>
            <a:r>
              <a:rPr lang="ja-JP" altLang="en-US" sz="1800" b="1">
                <a:solidFill>
                  <a:schemeClr val="tx2"/>
                </a:solidFill>
              </a:rPr>
              <a:t>）</a:t>
            </a:r>
            <a:endParaRPr lang="en-US" altLang="ja-JP" sz="1800" b="1">
              <a:solidFill>
                <a:schemeClr val="tx2"/>
              </a:solidFill>
            </a:endParaRPr>
          </a:p>
        </p:txBody>
      </p:sp>
      <p:sp>
        <p:nvSpPr>
          <p:cNvPr id="239634" name="Text Box 18"/>
          <p:cNvSpPr txBox="1">
            <a:spLocks noChangeArrowheads="1"/>
          </p:cNvSpPr>
          <p:nvPr/>
        </p:nvSpPr>
        <p:spPr bwMode="auto">
          <a:xfrm>
            <a:off x="120650" y="33338"/>
            <a:ext cx="5668963" cy="523875"/>
          </a:xfrm>
          <a:prstGeom prst="rect">
            <a:avLst/>
          </a:prstGeom>
          <a:noFill/>
          <a:ln w="6350">
            <a:noFill/>
            <a:miter lim="800000"/>
            <a:headEnd/>
            <a:tailEnd/>
          </a:ln>
          <a:effectLst/>
        </p:spPr>
        <p:txBody>
          <a:bodyPr wrap="none">
            <a:spAutoFit/>
          </a:bodyPr>
          <a:lstStyle/>
          <a:p>
            <a:pPr>
              <a:defRPr/>
            </a:pPr>
            <a:r>
              <a:rPr lang="en-US" altLang="ko-KR" sz="2800" b="1" dirty="0">
                <a:solidFill>
                  <a:srgbClr val="333333"/>
                </a:solidFill>
                <a:effectLst>
                  <a:outerShdw blurRad="38100" dist="38100" dir="2700000" algn="tl">
                    <a:srgbClr val="C0C0C0"/>
                  </a:outerShdw>
                </a:effectLst>
                <a:latin typeface="+mj-lt"/>
                <a:ea typeface="Gulim" pitchFamily="34" charset="-127"/>
              </a:rPr>
              <a:t>NS Solutions</a:t>
            </a:r>
            <a:r>
              <a:rPr lang="ko-KR" altLang="en-US" sz="2800" b="1" dirty="0">
                <a:solidFill>
                  <a:srgbClr val="333333"/>
                </a:solidFill>
                <a:effectLst>
                  <a:outerShdw blurRad="38100" dist="38100" dir="2700000" algn="tl">
                    <a:srgbClr val="C0C0C0"/>
                  </a:outerShdw>
                </a:effectLst>
                <a:latin typeface="+mj-ea"/>
                <a:ea typeface="+mj-ea"/>
              </a:rPr>
              <a:t>의  비즈니스 모델 </a:t>
            </a:r>
            <a:r>
              <a:rPr lang="en-US" altLang="ja-JP" sz="2800" dirty="0">
                <a:solidFill>
                  <a:srgbClr val="333333"/>
                </a:solidFill>
                <a:effectLst>
                  <a:outerShdw blurRad="38100" dist="38100" dir="2700000" algn="tl">
                    <a:srgbClr val="C0C0C0"/>
                  </a:outerShdw>
                </a:effectLst>
                <a:latin typeface="+mj-ea"/>
                <a:ea typeface="+mj-ea"/>
              </a:rPr>
              <a:t>(2)</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39626"/>
                                        </p:tgtEl>
                                        <p:attrNameLst>
                                          <p:attrName>style.visibility</p:attrName>
                                        </p:attrNameLst>
                                      </p:cBhvr>
                                      <p:to>
                                        <p:strVal val="visible"/>
                                      </p:to>
                                    </p:set>
                                    <p:animEffect transition="in" filter="box(in)">
                                      <p:cBhvr>
                                        <p:cTn id="7" dur="500"/>
                                        <p:tgtEl>
                                          <p:spTgt spid="23962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39627"/>
                                        </p:tgtEl>
                                        <p:attrNameLst>
                                          <p:attrName>style.visibility</p:attrName>
                                        </p:attrNameLst>
                                      </p:cBhvr>
                                      <p:to>
                                        <p:strVal val="visible"/>
                                      </p:to>
                                    </p:set>
                                    <p:animEffect transition="in" filter="box(in)">
                                      <p:cBhvr>
                                        <p:cTn id="11" dur="500"/>
                                        <p:tgtEl>
                                          <p:spTgt spid="239627"/>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39632"/>
                                        </p:tgtEl>
                                        <p:attrNameLst>
                                          <p:attrName>style.visibility</p:attrName>
                                        </p:attrNameLst>
                                      </p:cBhvr>
                                      <p:to>
                                        <p:strVal val="visible"/>
                                      </p:to>
                                    </p:set>
                                    <p:animEffect transition="in" filter="box(in)">
                                      <p:cBhvr>
                                        <p:cTn id="15" dur="500"/>
                                        <p:tgtEl>
                                          <p:spTgt spid="239632"/>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39633"/>
                                        </p:tgtEl>
                                        <p:attrNameLst>
                                          <p:attrName>style.visibility</p:attrName>
                                        </p:attrNameLst>
                                      </p:cBhvr>
                                      <p:to>
                                        <p:strVal val="visible"/>
                                      </p:to>
                                    </p:set>
                                    <p:animEffect transition="in" filter="box(in)">
                                      <p:cBhvr>
                                        <p:cTn id="19" dur="500"/>
                                        <p:tgtEl>
                                          <p:spTgt spid="239633"/>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39628"/>
                                        </p:tgtEl>
                                        <p:attrNameLst>
                                          <p:attrName>style.visibility</p:attrName>
                                        </p:attrNameLst>
                                      </p:cBhvr>
                                      <p:to>
                                        <p:strVal val="visible"/>
                                      </p:to>
                                    </p:set>
                                    <p:animEffect transition="in" filter="box(in)">
                                      <p:cBhvr>
                                        <p:cTn id="23" dur="500"/>
                                        <p:tgtEl>
                                          <p:spTgt spid="239628"/>
                                        </p:tgtEl>
                                      </p:cBhvr>
                                    </p:animEffect>
                                  </p:childTnLst>
                                </p:cTn>
                              </p:par>
                            </p:childTnLst>
                          </p:cTn>
                        </p:par>
                        <p:par>
                          <p:cTn id="24" fill="hold" nodeType="afterGroup">
                            <p:stCondLst>
                              <p:cond delay="2500"/>
                            </p:stCondLst>
                            <p:childTnLst>
                              <p:par>
                                <p:cTn id="25" presetID="4" presetClass="entr" presetSubtype="16" fill="hold" nodeType="afterEffect">
                                  <p:stCondLst>
                                    <p:cond delay="0"/>
                                  </p:stCondLst>
                                  <p:childTnLst>
                                    <p:set>
                                      <p:cBhvr>
                                        <p:cTn id="26" dur="1" fill="hold">
                                          <p:stCondLst>
                                            <p:cond delay="0"/>
                                          </p:stCondLst>
                                        </p:cTn>
                                        <p:tgtEl>
                                          <p:spTgt spid="239629"/>
                                        </p:tgtEl>
                                        <p:attrNameLst>
                                          <p:attrName>style.visibility</p:attrName>
                                        </p:attrNameLst>
                                      </p:cBhvr>
                                      <p:to>
                                        <p:strVal val="visible"/>
                                      </p:to>
                                    </p:set>
                                    <p:animEffect transition="in" filter="box(in)">
                                      <p:cBhvr>
                                        <p:cTn id="27" dur="500"/>
                                        <p:tgtEl>
                                          <p:spTgt spid="2396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32" fill="hold" nodeType="clickEffect">
                                  <p:stCondLst>
                                    <p:cond delay="0"/>
                                  </p:stCondLst>
                                  <p:childTnLst>
                                    <p:set>
                                      <p:cBhvr>
                                        <p:cTn id="31" dur="1" fill="hold">
                                          <p:stCondLst>
                                            <p:cond delay="0"/>
                                          </p:stCondLst>
                                        </p:cTn>
                                        <p:tgtEl>
                                          <p:spTgt spid="239631"/>
                                        </p:tgtEl>
                                        <p:attrNameLst>
                                          <p:attrName>style.visibility</p:attrName>
                                        </p:attrNameLst>
                                      </p:cBhvr>
                                      <p:to>
                                        <p:strVal val="visible"/>
                                      </p:to>
                                    </p:set>
                                    <p:anim calcmode="lin" valueType="num">
                                      <p:cBhvr>
                                        <p:cTn id="32" dur="500" fill="hold"/>
                                        <p:tgtEl>
                                          <p:spTgt spid="239631"/>
                                        </p:tgtEl>
                                        <p:attrNameLst>
                                          <p:attrName>ppt_w</p:attrName>
                                        </p:attrNameLst>
                                      </p:cBhvr>
                                      <p:tavLst>
                                        <p:tav tm="0">
                                          <p:val>
                                            <p:strVal val="4*#ppt_w"/>
                                          </p:val>
                                        </p:tav>
                                        <p:tav tm="100000">
                                          <p:val>
                                            <p:strVal val="#ppt_w"/>
                                          </p:val>
                                        </p:tav>
                                      </p:tavLst>
                                    </p:anim>
                                    <p:anim calcmode="lin" valueType="num">
                                      <p:cBhvr>
                                        <p:cTn id="33" dur="500" fill="hold"/>
                                        <p:tgtEl>
                                          <p:spTgt spid="23963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6" grpId="0" animBg="1" autoUpdateAnimBg="0"/>
      <p:bldP spid="239627" grpId="0" animBg="1" autoUpdateAnimBg="0"/>
      <p:bldP spid="239628" grpId="0" animBg="1" autoUpdateAnimBg="0"/>
      <p:bldP spid="239632" grpId="0" animBg="1" autoUpdateAnimBg="0"/>
      <p:bldP spid="239633"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1412875" y="2752725"/>
            <a:ext cx="6637338" cy="923925"/>
          </a:xfrm>
          <a:prstGeom prst="rect">
            <a:avLst/>
          </a:prstGeom>
          <a:noFill/>
          <a:ln w="6350">
            <a:noFill/>
            <a:miter lim="800000"/>
            <a:headEnd/>
            <a:tailEnd/>
          </a:ln>
          <a:effectLst/>
        </p:spPr>
        <p:txBody>
          <a:bodyPr wrap="none">
            <a:spAutoFit/>
          </a:bodyPr>
          <a:lstStyle/>
          <a:p>
            <a:pPr algn="ctr">
              <a:defRPr/>
            </a:pPr>
            <a:r>
              <a:rPr lang="en-US" altLang="ko-KR" sz="5400" b="1" dirty="0">
                <a:solidFill>
                  <a:srgbClr val="333333"/>
                </a:solidFill>
                <a:effectLst>
                  <a:outerShdw blurRad="38100" dist="38100" dir="2700000" algn="tl">
                    <a:srgbClr val="C0C0C0"/>
                  </a:outerShdw>
                </a:effectLst>
                <a:latin typeface="+mj-lt"/>
                <a:ea typeface="Gulim" pitchFamily="34" charset="-127"/>
              </a:rPr>
              <a:t>NS Solutions </a:t>
            </a:r>
            <a:r>
              <a:rPr lang="ko-KR" altLang="en-US" sz="5400" b="1" dirty="0">
                <a:solidFill>
                  <a:srgbClr val="333333"/>
                </a:solidFill>
                <a:effectLst>
                  <a:outerShdw blurRad="38100" dist="38100" dir="2700000" algn="tl">
                    <a:srgbClr val="C0C0C0"/>
                  </a:outerShdw>
                </a:effectLst>
                <a:latin typeface="+mn-ea"/>
                <a:ea typeface="+mn-ea"/>
              </a:rPr>
              <a:t>의 강점 </a:t>
            </a:r>
            <a:endParaRPr lang="en-US" altLang="ja-JP" sz="5400" b="1" dirty="0">
              <a:solidFill>
                <a:srgbClr val="333333"/>
              </a:solidFill>
              <a:effectLst>
                <a:outerShdw blurRad="38100" dist="38100" dir="2700000" algn="tl">
                  <a:srgbClr val="C0C0C0"/>
                </a:outerShdw>
              </a:effectLst>
              <a:latin typeface="+mn-ea"/>
              <a:ea typeface="+mn-ea"/>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152400" y="73025"/>
            <a:ext cx="3535363" cy="523875"/>
          </a:xfrm>
          <a:prstGeom prst="rect">
            <a:avLst/>
          </a:prstGeom>
          <a:noFill/>
          <a:ln w="6350">
            <a:noFill/>
            <a:miter lim="800000"/>
            <a:headEnd/>
            <a:tailEnd/>
          </a:ln>
          <a:effectLst/>
        </p:spPr>
        <p:txBody>
          <a:bodyPr wrap="none">
            <a:spAutoFit/>
          </a:bodyPr>
          <a:lstStyle/>
          <a:p>
            <a:pPr>
              <a:defRPr/>
            </a:pPr>
            <a:r>
              <a:rPr lang="en-US" altLang="ko-KR" sz="2800" b="1" dirty="0">
                <a:solidFill>
                  <a:srgbClr val="333333"/>
                </a:solidFill>
                <a:effectLst>
                  <a:outerShdw blurRad="38100" dist="38100" dir="2700000" algn="tl">
                    <a:srgbClr val="C0C0C0"/>
                  </a:outerShdw>
                </a:effectLst>
                <a:latin typeface="+mj-lt"/>
                <a:ea typeface="Gulim" pitchFamily="34" charset="-127"/>
              </a:rPr>
              <a:t>NS Solutions </a:t>
            </a:r>
            <a:r>
              <a:rPr lang="ko-KR" altLang="en-US" sz="2800" b="1" dirty="0">
                <a:solidFill>
                  <a:srgbClr val="333333"/>
                </a:solidFill>
                <a:effectLst>
                  <a:outerShdw blurRad="38100" dist="38100" dir="2700000" algn="tl">
                    <a:srgbClr val="C0C0C0"/>
                  </a:outerShdw>
                </a:effectLst>
                <a:latin typeface="+mn-ea"/>
                <a:ea typeface="+mn-ea"/>
              </a:rPr>
              <a:t>의 특징</a:t>
            </a:r>
            <a:r>
              <a:rPr lang="ko-KR" altLang="en-US" sz="2800" b="1" dirty="0">
                <a:solidFill>
                  <a:srgbClr val="333333"/>
                </a:solidFill>
                <a:effectLst>
                  <a:outerShdw blurRad="38100" dist="38100" dir="2700000" algn="tl">
                    <a:srgbClr val="C0C0C0"/>
                  </a:outerShdw>
                </a:effectLst>
                <a:latin typeface="Gulim" pitchFamily="34" charset="-127"/>
                <a:ea typeface="Gulim" pitchFamily="34" charset="-127"/>
              </a:rPr>
              <a:t> </a:t>
            </a:r>
            <a:endParaRPr lang="en-US" altLang="ja-JP" sz="2800" b="1" dirty="0">
              <a:solidFill>
                <a:srgbClr val="333333"/>
              </a:solidFill>
              <a:effectLst>
                <a:outerShdw blurRad="38100" dist="38100" dir="2700000" algn="tl">
                  <a:srgbClr val="C0C0C0"/>
                </a:outerShdw>
              </a:effectLst>
              <a:latin typeface="Gulim" pitchFamily="34" charset="-127"/>
              <a:ea typeface="Gulim" pitchFamily="34" charset="-127"/>
            </a:endParaRPr>
          </a:p>
        </p:txBody>
      </p:sp>
      <p:sp>
        <p:nvSpPr>
          <p:cNvPr id="272388" name="AutoShape 4"/>
          <p:cNvSpPr>
            <a:spLocks noChangeArrowheads="1"/>
          </p:cNvSpPr>
          <p:nvPr/>
        </p:nvSpPr>
        <p:spPr bwMode="auto">
          <a:xfrm>
            <a:off x="185738" y="1268413"/>
            <a:ext cx="8686800" cy="1406525"/>
          </a:xfrm>
          <a:prstGeom prst="roundRect">
            <a:avLst>
              <a:gd name="adj" fmla="val 16667"/>
            </a:avLst>
          </a:prstGeom>
          <a:gradFill rotWithShape="0">
            <a:gsLst>
              <a:gs pos="0">
                <a:srgbClr val="EAEAEA"/>
              </a:gs>
              <a:gs pos="50000">
                <a:srgbClr val="FFFFFF"/>
              </a:gs>
              <a:gs pos="100000">
                <a:srgbClr val="EAEAEA"/>
              </a:gs>
            </a:gsLst>
            <a:lin ang="18900000" scaled="1"/>
          </a:gradFill>
          <a:ln w="38100">
            <a:solidFill>
              <a:schemeClr val="bg2"/>
            </a:solidFill>
            <a:round/>
            <a:headEnd/>
            <a:tailEnd/>
          </a:ln>
          <a:effectLst>
            <a:outerShdw blurRad="63500" dist="107763" dir="2700000" algn="ctr" rotWithShape="0">
              <a:schemeClr val="bg2">
                <a:alpha val="74998"/>
              </a:schemeClr>
            </a:outerShdw>
          </a:effectLst>
        </p:spPr>
        <p:txBody>
          <a:bodyPr anchor="ctr" anchorCtr="1"/>
          <a:lstStyle/>
          <a:p>
            <a:pPr algn="ctr">
              <a:lnSpc>
                <a:spcPct val="90000"/>
              </a:lnSpc>
              <a:defRPr/>
            </a:pPr>
            <a:r>
              <a:rPr lang="ko-KR" altLang="en-US" sz="3600">
                <a:solidFill>
                  <a:srgbClr val="333333"/>
                </a:solidFill>
                <a:latin typeface="Gulim" pitchFamily="34" charset="-127"/>
                <a:ea typeface="Gulim" pitchFamily="34" charset="-127"/>
              </a:rPr>
              <a:t>고객의 비지니스를 창출하는</a:t>
            </a:r>
            <a:endParaRPr lang="en-US" altLang="ko-KR" sz="3600">
              <a:solidFill>
                <a:srgbClr val="333333"/>
              </a:solidFill>
              <a:latin typeface="Gulim" pitchFamily="34" charset="-127"/>
              <a:ea typeface="Gulim" pitchFamily="34" charset="-127"/>
            </a:endParaRPr>
          </a:p>
          <a:p>
            <a:pPr algn="ctr">
              <a:lnSpc>
                <a:spcPct val="90000"/>
              </a:lnSpc>
              <a:defRPr/>
            </a:pPr>
            <a:r>
              <a:rPr lang="ko-KR" altLang="en-US" sz="3600" b="1">
                <a:solidFill>
                  <a:srgbClr val="FF3399"/>
                </a:solidFill>
                <a:latin typeface="Gulim" pitchFamily="34" charset="-127"/>
                <a:ea typeface="Gulim" pitchFamily="34" charset="-127"/>
              </a:rPr>
              <a:t>통찰력</a:t>
            </a:r>
            <a:r>
              <a:rPr lang="ko-KR" altLang="en-US" sz="3600">
                <a:solidFill>
                  <a:srgbClr val="333333"/>
                </a:solidFill>
                <a:latin typeface="HGP創英角ｺﾞｼｯｸUB" pitchFamily="50" charset="-128"/>
                <a:ea typeface="HGP創英角ｺﾞｼｯｸUB" pitchFamily="50" charset="-128"/>
              </a:rPr>
              <a:t> </a:t>
            </a:r>
            <a:endParaRPr lang="en-US" altLang="ja-JP" sz="3600">
              <a:solidFill>
                <a:srgbClr val="333333"/>
              </a:solidFill>
              <a:latin typeface="HGP創英角ｺﾞｼｯｸUB" pitchFamily="50" charset="-128"/>
              <a:ea typeface="HGP創英角ｺﾞｼｯｸUB" pitchFamily="50" charset="-128"/>
            </a:endParaRPr>
          </a:p>
        </p:txBody>
      </p:sp>
      <p:sp>
        <p:nvSpPr>
          <p:cNvPr id="272391" name="AutoShape 7"/>
          <p:cNvSpPr>
            <a:spLocks noChangeArrowheads="1"/>
          </p:cNvSpPr>
          <p:nvPr/>
        </p:nvSpPr>
        <p:spPr bwMode="auto">
          <a:xfrm>
            <a:off x="185738" y="3086100"/>
            <a:ext cx="8686800" cy="1406525"/>
          </a:xfrm>
          <a:prstGeom prst="roundRect">
            <a:avLst>
              <a:gd name="adj" fmla="val 16667"/>
            </a:avLst>
          </a:prstGeom>
          <a:gradFill rotWithShape="0">
            <a:gsLst>
              <a:gs pos="0">
                <a:srgbClr val="EAEAEA"/>
              </a:gs>
              <a:gs pos="50000">
                <a:srgbClr val="FFFFFF"/>
              </a:gs>
              <a:gs pos="100000">
                <a:srgbClr val="EAEAEA"/>
              </a:gs>
            </a:gsLst>
            <a:lin ang="18900000" scaled="1"/>
          </a:gradFill>
          <a:ln w="38100">
            <a:solidFill>
              <a:schemeClr val="bg2"/>
            </a:solidFill>
            <a:round/>
            <a:headEnd/>
            <a:tailEnd/>
          </a:ln>
          <a:effectLst>
            <a:outerShdw blurRad="63500" dist="107763" dir="2700000" algn="ctr" rotWithShape="0">
              <a:schemeClr val="bg2">
                <a:alpha val="74998"/>
              </a:schemeClr>
            </a:outerShdw>
          </a:effectLst>
        </p:spPr>
        <p:txBody>
          <a:bodyPr anchor="ctr" anchorCtr="1"/>
          <a:lstStyle/>
          <a:p>
            <a:pPr algn="ctr">
              <a:lnSpc>
                <a:spcPct val="90000"/>
              </a:lnSpc>
              <a:defRPr/>
            </a:pPr>
            <a:r>
              <a:rPr lang="ko-KR" altLang="en-US" sz="3600">
                <a:solidFill>
                  <a:srgbClr val="333333"/>
                </a:solidFill>
                <a:latin typeface="Gulim" pitchFamily="34" charset="-127"/>
                <a:ea typeface="Gulim" pitchFamily="34" charset="-127"/>
              </a:rPr>
              <a:t>고객의 비지니스를 실현하는</a:t>
            </a:r>
            <a:endParaRPr lang="en-US" altLang="ko-KR" sz="3600">
              <a:solidFill>
                <a:srgbClr val="333333"/>
              </a:solidFill>
              <a:latin typeface="Gulim" pitchFamily="34" charset="-127"/>
              <a:ea typeface="Gulim" pitchFamily="34" charset="-127"/>
            </a:endParaRPr>
          </a:p>
          <a:p>
            <a:pPr algn="ctr">
              <a:lnSpc>
                <a:spcPct val="90000"/>
              </a:lnSpc>
              <a:defRPr/>
            </a:pPr>
            <a:r>
              <a:rPr lang="ko-KR" altLang="en-US" sz="3600" b="1">
                <a:solidFill>
                  <a:srgbClr val="FF3399"/>
                </a:solidFill>
                <a:latin typeface="Gulim" pitchFamily="34" charset="-127"/>
                <a:ea typeface="Gulim" pitchFamily="34" charset="-127"/>
              </a:rPr>
              <a:t>고도의 </a:t>
            </a:r>
            <a:r>
              <a:rPr lang="en-US" altLang="ja-JP" sz="3600" b="1">
                <a:solidFill>
                  <a:srgbClr val="FF3399"/>
                </a:solidFill>
                <a:latin typeface="Gulim" pitchFamily="34" charset="-127"/>
                <a:ea typeface="Gulim" pitchFamily="34" charset="-127"/>
              </a:rPr>
              <a:t>IT </a:t>
            </a:r>
            <a:r>
              <a:rPr lang="ko-KR" altLang="en-US" sz="3600" b="1">
                <a:solidFill>
                  <a:srgbClr val="FF3399"/>
                </a:solidFill>
                <a:latin typeface="Gulim" pitchFamily="34" charset="-127"/>
                <a:ea typeface="Gulim" pitchFamily="34" charset="-127"/>
              </a:rPr>
              <a:t>기술력</a:t>
            </a:r>
            <a:r>
              <a:rPr lang="ko-KR" altLang="en-US" sz="3600" b="1">
                <a:solidFill>
                  <a:srgbClr val="333333"/>
                </a:solidFill>
                <a:latin typeface="Gulim" pitchFamily="34" charset="-127"/>
                <a:ea typeface="Gulim" pitchFamily="34" charset="-127"/>
              </a:rPr>
              <a:t> </a:t>
            </a:r>
            <a:endParaRPr lang="en-US" altLang="ja-JP" sz="3600" b="1">
              <a:solidFill>
                <a:srgbClr val="333333"/>
              </a:solidFill>
              <a:latin typeface="Gulim" pitchFamily="34" charset="-127"/>
              <a:ea typeface="Gulim" pitchFamily="34" charset="-127"/>
            </a:endParaRPr>
          </a:p>
        </p:txBody>
      </p:sp>
      <p:sp>
        <p:nvSpPr>
          <p:cNvPr id="272392" name="AutoShape 8"/>
          <p:cNvSpPr>
            <a:spLocks noChangeArrowheads="1"/>
          </p:cNvSpPr>
          <p:nvPr/>
        </p:nvSpPr>
        <p:spPr bwMode="auto">
          <a:xfrm>
            <a:off x="185738" y="4905375"/>
            <a:ext cx="8686800" cy="1466850"/>
          </a:xfrm>
          <a:prstGeom prst="roundRect">
            <a:avLst>
              <a:gd name="adj" fmla="val 16667"/>
            </a:avLst>
          </a:prstGeom>
          <a:gradFill rotWithShape="0">
            <a:gsLst>
              <a:gs pos="0">
                <a:srgbClr val="EAEAEA"/>
              </a:gs>
              <a:gs pos="50000">
                <a:srgbClr val="FFFFFF"/>
              </a:gs>
              <a:gs pos="100000">
                <a:srgbClr val="EAEAEA"/>
              </a:gs>
            </a:gsLst>
            <a:lin ang="18900000" scaled="1"/>
          </a:gradFill>
          <a:ln w="38100">
            <a:solidFill>
              <a:schemeClr val="bg2"/>
            </a:solidFill>
            <a:round/>
            <a:headEnd/>
            <a:tailEnd/>
          </a:ln>
          <a:effectLst>
            <a:outerShdw blurRad="63500" dist="107763" dir="2700000" algn="ctr" rotWithShape="0">
              <a:schemeClr val="bg2">
                <a:alpha val="74998"/>
              </a:schemeClr>
            </a:outerShdw>
          </a:effectLst>
        </p:spPr>
        <p:txBody>
          <a:bodyPr anchor="ctr"/>
          <a:lstStyle/>
          <a:p>
            <a:pPr algn="ctr">
              <a:lnSpc>
                <a:spcPct val="90000"/>
              </a:lnSpc>
              <a:defRPr/>
            </a:pPr>
            <a:r>
              <a:rPr lang="ko-KR" altLang="en-US" sz="3600">
                <a:solidFill>
                  <a:srgbClr val="333333"/>
                </a:solidFill>
                <a:latin typeface="Gulim" pitchFamily="34" charset="-127"/>
                <a:ea typeface="Gulim" pitchFamily="34" charset="-127"/>
              </a:rPr>
              <a:t>고객과 함께 장기간에 걸쳐 형성한 </a:t>
            </a:r>
            <a:endParaRPr lang="en-US" altLang="ko-KR" sz="3600">
              <a:solidFill>
                <a:srgbClr val="333333"/>
              </a:solidFill>
              <a:latin typeface="Gulim" pitchFamily="34" charset="-127"/>
              <a:ea typeface="Gulim" pitchFamily="34" charset="-127"/>
            </a:endParaRPr>
          </a:p>
          <a:p>
            <a:pPr algn="ctr">
              <a:lnSpc>
                <a:spcPct val="90000"/>
              </a:lnSpc>
              <a:defRPr/>
            </a:pPr>
            <a:r>
              <a:rPr lang="ko-KR" altLang="en-US" sz="3600" b="1">
                <a:solidFill>
                  <a:srgbClr val="FF3399"/>
                </a:solidFill>
                <a:latin typeface="Gulim" pitchFamily="34" charset="-127"/>
                <a:ea typeface="Gulim" pitchFamily="34" charset="-127"/>
              </a:rPr>
              <a:t>신뢰관계 구축력</a:t>
            </a:r>
            <a:endParaRPr lang="en-US" altLang="ja-JP" sz="3600" b="1">
              <a:solidFill>
                <a:srgbClr val="FF3399"/>
              </a:solidFill>
              <a:latin typeface="Gulim" pitchFamily="34" charset="-127"/>
              <a:ea typeface="Gulim" pitchFamily="34" charset="-127"/>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027"/>
          <p:cNvGrpSpPr>
            <a:grpSpLocks/>
          </p:cNvGrpSpPr>
          <p:nvPr/>
        </p:nvGrpSpPr>
        <p:grpSpPr bwMode="auto">
          <a:xfrm>
            <a:off x="4652963" y="3981450"/>
            <a:ext cx="2601912" cy="390525"/>
            <a:chOff x="2739" y="2468"/>
            <a:chExt cx="1719" cy="294"/>
          </a:xfrm>
        </p:grpSpPr>
        <p:grpSp>
          <p:nvGrpSpPr>
            <p:cNvPr id="49704" name="Group 1028"/>
            <p:cNvGrpSpPr>
              <a:grpSpLocks/>
            </p:cNvGrpSpPr>
            <p:nvPr/>
          </p:nvGrpSpPr>
          <p:grpSpPr bwMode="auto">
            <a:xfrm>
              <a:off x="3091" y="2468"/>
              <a:ext cx="196" cy="257"/>
              <a:chOff x="2894" y="3779"/>
              <a:chExt cx="240" cy="391"/>
            </a:xfrm>
          </p:grpSpPr>
          <p:sp>
            <p:nvSpPr>
              <p:cNvPr id="385029" name="Rectangle 1029"/>
              <p:cNvSpPr>
                <a:spLocks noChangeArrowheads="1"/>
              </p:cNvSpPr>
              <p:nvPr/>
            </p:nvSpPr>
            <p:spPr bwMode="auto">
              <a:xfrm>
                <a:off x="2897" y="3815"/>
                <a:ext cx="49"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0" name="Rectangle 1030"/>
              <p:cNvSpPr>
                <a:spLocks noChangeArrowheads="1"/>
              </p:cNvSpPr>
              <p:nvPr/>
            </p:nvSpPr>
            <p:spPr bwMode="auto">
              <a:xfrm>
                <a:off x="3082" y="3824"/>
                <a:ext cx="49"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1" name="AutoShape 1031"/>
              <p:cNvSpPr>
                <a:spLocks noChangeArrowheads="1"/>
              </p:cNvSpPr>
              <p:nvPr/>
            </p:nvSpPr>
            <p:spPr bwMode="auto">
              <a:xfrm>
                <a:off x="2894" y="3779"/>
                <a:ext cx="220" cy="100"/>
              </a:xfrm>
              <a:custGeom>
                <a:avLst/>
                <a:gdLst>
                  <a:gd name="G0" fmla="+- 608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81"/>
                  <a:gd name="G18" fmla="*/ 6081 1 2"/>
                  <a:gd name="G19" fmla="+- G18 5400 0"/>
                  <a:gd name="G20" fmla="cos G19 11796480"/>
                  <a:gd name="G21" fmla="sin G19 11796480"/>
                  <a:gd name="G22" fmla="+- G20 10800 0"/>
                  <a:gd name="G23" fmla="+- G21 10800 0"/>
                  <a:gd name="G24" fmla="+- 10800 0 G20"/>
                  <a:gd name="G25" fmla="+- 6081 10800 0"/>
                  <a:gd name="G26" fmla="?: G9 G17 G25"/>
                  <a:gd name="G27" fmla="?: G9 0 21600"/>
                  <a:gd name="G28" fmla="cos 10800 11796480"/>
                  <a:gd name="G29" fmla="sin 10800 11796480"/>
                  <a:gd name="G30" fmla="sin 608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59 w 21600"/>
                  <a:gd name="T15" fmla="*/ 10800 h 21600"/>
                  <a:gd name="T16" fmla="*/ 10800 w 21600"/>
                  <a:gd name="T17" fmla="*/ 4719 h 21600"/>
                  <a:gd name="T18" fmla="*/ 192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19" y="10800"/>
                    </a:moveTo>
                    <a:cubicBezTo>
                      <a:pt x="4719" y="7441"/>
                      <a:pt x="7441" y="4719"/>
                      <a:pt x="10800" y="4719"/>
                    </a:cubicBezTo>
                    <a:cubicBezTo>
                      <a:pt x="14158" y="4718"/>
                      <a:pt x="16880" y="7441"/>
                      <a:pt x="16881"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32" name="AutoShape 1032"/>
              <p:cNvSpPr>
                <a:spLocks noChangeArrowheads="1"/>
              </p:cNvSpPr>
              <p:nvPr/>
            </p:nvSpPr>
            <p:spPr bwMode="auto">
              <a:xfrm flipV="1">
                <a:off x="2898" y="4070"/>
                <a:ext cx="229" cy="100"/>
              </a:xfrm>
              <a:custGeom>
                <a:avLst/>
                <a:gdLst>
                  <a:gd name="G0" fmla="+- 628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2"/>
                  <a:gd name="G18" fmla="*/ 6282 1 2"/>
                  <a:gd name="G19" fmla="+- G18 5400 0"/>
                  <a:gd name="G20" fmla="cos G19 11796480"/>
                  <a:gd name="G21" fmla="sin G19 11796480"/>
                  <a:gd name="G22" fmla="+- G20 10800 0"/>
                  <a:gd name="G23" fmla="+- G21 10800 0"/>
                  <a:gd name="G24" fmla="+- 10800 0 G20"/>
                  <a:gd name="G25" fmla="+- 6282 10800 0"/>
                  <a:gd name="G26" fmla="?: G9 G17 G25"/>
                  <a:gd name="G27" fmla="?: G9 0 21600"/>
                  <a:gd name="G28" fmla="cos 10800 11796480"/>
                  <a:gd name="G29" fmla="sin 10800 11796480"/>
                  <a:gd name="G30" fmla="sin 628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9 w 21600"/>
                  <a:gd name="T15" fmla="*/ 10800 h 21600"/>
                  <a:gd name="T16" fmla="*/ 10800 w 21600"/>
                  <a:gd name="T17" fmla="*/ 4518 h 21600"/>
                  <a:gd name="T18" fmla="*/ 193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8" y="10800"/>
                    </a:moveTo>
                    <a:cubicBezTo>
                      <a:pt x="4518" y="7330"/>
                      <a:pt x="7330" y="4518"/>
                      <a:pt x="10800" y="4518"/>
                    </a:cubicBezTo>
                    <a:cubicBezTo>
                      <a:pt x="14269" y="4517"/>
                      <a:pt x="17081" y="7330"/>
                      <a:pt x="17082"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33" name="Oval 1033"/>
              <p:cNvSpPr>
                <a:spLocks noChangeArrowheads="1"/>
              </p:cNvSpPr>
              <p:nvPr/>
            </p:nvSpPr>
            <p:spPr bwMode="auto">
              <a:xfrm>
                <a:off x="2970" y="3794"/>
                <a:ext cx="95"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4" name="Oval 1034"/>
              <p:cNvSpPr>
                <a:spLocks noChangeArrowheads="1"/>
              </p:cNvSpPr>
              <p:nvPr/>
            </p:nvSpPr>
            <p:spPr bwMode="auto">
              <a:xfrm>
                <a:off x="2988" y="3815"/>
                <a:ext cx="59" cy="6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5" name="Oval 1035"/>
              <p:cNvSpPr>
                <a:spLocks noChangeArrowheads="1"/>
              </p:cNvSpPr>
              <p:nvPr/>
            </p:nvSpPr>
            <p:spPr bwMode="auto">
              <a:xfrm flipV="1">
                <a:off x="2970" y="4050"/>
                <a:ext cx="95"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6" name="Oval 1036"/>
              <p:cNvSpPr>
                <a:spLocks noChangeArrowheads="1"/>
              </p:cNvSpPr>
              <p:nvPr/>
            </p:nvSpPr>
            <p:spPr bwMode="auto">
              <a:xfrm flipV="1">
                <a:off x="2988" y="4068"/>
                <a:ext cx="59" cy="62"/>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7" name="Oval 1037"/>
              <p:cNvSpPr>
                <a:spLocks noChangeArrowheads="1"/>
              </p:cNvSpPr>
              <p:nvPr/>
            </p:nvSpPr>
            <p:spPr bwMode="auto">
              <a:xfrm>
                <a:off x="2986" y="3890"/>
                <a:ext cx="65"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8" name="Oval 1038"/>
              <p:cNvSpPr>
                <a:spLocks noChangeArrowheads="1"/>
              </p:cNvSpPr>
              <p:nvPr/>
            </p:nvSpPr>
            <p:spPr bwMode="auto">
              <a:xfrm>
                <a:off x="2997" y="3906"/>
                <a:ext cx="41"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9" name="Oval 1039"/>
              <p:cNvSpPr>
                <a:spLocks noChangeArrowheads="1"/>
              </p:cNvSpPr>
              <p:nvPr/>
            </p:nvSpPr>
            <p:spPr bwMode="auto">
              <a:xfrm>
                <a:off x="2986" y="3984"/>
                <a:ext cx="65"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40" name="Oval 1040"/>
              <p:cNvSpPr>
                <a:spLocks noChangeArrowheads="1"/>
              </p:cNvSpPr>
              <p:nvPr/>
            </p:nvSpPr>
            <p:spPr bwMode="auto">
              <a:xfrm>
                <a:off x="2997" y="4001"/>
                <a:ext cx="41"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705" name="Group 1041"/>
            <p:cNvGrpSpPr>
              <a:grpSpLocks/>
            </p:cNvGrpSpPr>
            <p:nvPr/>
          </p:nvGrpSpPr>
          <p:grpSpPr bwMode="auto">
            <a:xfrm>
              <a:off x="3303" y="2468"/>
              <a:ext cx="196" cy="257"/>
              <a:chOff x="2894" y="3779"/>
              <a:chExt cx="240" cy="391"/>
            </a:xfrm>
          </p:grpSpPr>
          <p:sp>
            <p:nvSpPr>
              <p:cNvPr id="385042" name="Rectangle 1042"/>
              <p:cNvSpPr>
                <a:spLocks noChangeArrowheads="1"/>
              </p:cNvSpPr>
              <p:nvPr/>
            </p:nvSpPr>
            <p:spPr bwMode="auto">
              <a:xfrm>
                <a:off x="2897" y="3815"/>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43" name="Rectangle 1043"/>
              <p:cNvSpPr>
                <a:spLocks noChangeArrowheads="1"/>
              </p:cNvSpPr>
              <p:nvPr/>
            </p:nvSpPr>
            <p:spPr bwMode="auto">
              <a:xfrm>
                <a:off x="3083" y="3824"/>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44" name="AutoShape 1044"/>
              <p:cNvSpPr>
                <a:spLocks noChangeArrowheads="1"/>
              </p:cNvSpPr>
              <p:nvPr/>
            </p:nvSpPr>
            <p:spPr bwMode="auto">
              <a:xfrm>
                <a:off x="2894" y="3779"/>
                <a:ext cx="240" cy="100"/>
              </a:xfrm>
              <a:custGeom>
                <a:avLst/>
                <a:gdLst>
                  <a:gd name="G0" fmla="+- 608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81"/>
                  <a:gd name="G18" fmla="*/ 6081 1 2"/>
                  <a:gd name="G19" fmla="+- G18 5400 0"/>
                  <a:gd name="G20" fmla="cos G19 11796480"/>
                  <a:gd name="G21" fmla="sin G19 11796480"/>
                  <a:gd name="G22" fmla="+- G20 10800 0"/>
                  <a:gd name="G23" fmla="+- G21 10800 0"/>
                  <a:gd name="G24" fmla="+- 10800 0 G20"/>
                  <a:gd name="G25" fmla="+- 6081 10800 0"/>
                  <a:gd name="G26" fmla="?: G9 G17 G25"/>
                  <a:gd name="G27" fmla="?: G9 0 21600"/>
                  <a:gd name="G28" fmla="cos 10800 11796480"/>
                  <a:gd name="G29" fmla="sin 10800 11796480"/>
                  <a:gd name="G30" fmla="sin 608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59 w 21600"/>
                  <a:gd name="T15" fmla="*/ 10800 h 21600"/>
                  <a:gd name="T16" fmla="*/ 10800 w 21600"/>
                  <a:gd name="T17" fmla="*/ 4719 h 21600"/>
                  <a:gd name="T18" fmla="*/ 192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19" y="10800"/>
                    </a:moveTo>
                    <a:cubicBezTo>
                      <a:pt x="4719" y="7441"/>
                      <a:pt x="7441" y="4719"/>
                      <a:pt x="10800" y="4719"/>
                    </a:cubicBezTo>
                    <a:cubicBezTo>
                      <a:pt x="14158" y="4718"/>
                      <a:pt x="16880" y="7441"/>
                      <a:pt x="16881"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45" name="AutoShape 1045"/>
              <p:cNvSpPr>
                <a:spLocks noChangeArrowheads="1"/>
              </p:cNvSpPr>
              <p:nvPr/>
            </p:nvSpPr>
            <p:spPr bwMode="auto">
              <a:xfrm flipV="1">
                <a:off x="2898" y="4070"/>
                <a:ext cx="235" cy="100"/>
              </a:xfrm>
              <a:custGeom>
                <a:avLst/>
                <a:gdLst>
                  <a:gd name="G0" fmla="+- 628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2"/>
                  <a:gd name="G18" fmla="*/ 6282 1 2"/>
                  <a:gd name="G19" fmla="+- G18 5400 0"/>
                  <a:gd name="G20" fmla="cos G19 11796480"/>
                  <a:gd name="G21" fmla="sin G19 11796480"/>
                  <a:gd name="G22" fmla="+- G20 10800 0"/>
                  <a:gd name="G23" fmla="+- G21 10800 0"/>
                  <a:gd name="G24" fmla="+- 10800 0 G20"/>
                  <a:gd name="G25" fmla="+- 6282 10800 0"/>
                  <a:gd name="G26" fmla="?: G9 G17 G25"/>
                  <a:gd name="G27" fmla="?: G9 0 21600"/>
                  <a:gd name="G28" fmla="cos 10800 11796480"/>
                  <a:gd name="G29" fmla="sin 10800 11796480"/>
                  <a:gd name="G30" fmla="sin 628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9 w 21600"/>
                  <a:gd name="T15" fmla="*/ 10800 h 21600"/>
                  <a:gd name="T16" fmla="*/ 10800 w 21600"/>
                  <a:gd name="T17" fmla="*/ 4518 h 21600"/>
                  <a:gd name="T18" fmla="*/ 193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8" y="10800"/>
                    </a:moveTo>
                    <a:cubicBezTo>
                      <a:pt x="4518" y="7330"/>
                      <a:pt x="7330" y="4518"/>
                      <a:pt x="10800" y="4518"/>
                    </a:cubicBezTo>
                    <a:cubicBezTo>
                      <a:pt x="14269" y="4517"/>
                      <a:pt x="17081" y="7330"/>
                      <a:pt x="17082"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46" name="Oval 1046"/>
              <p:cNvSpPr>
                <a:spLocks noChangeArrowheads="1"/>
              </p:cNvSpPr>
              <p:nvPr/>
            </p:nvSpPr>
            <p:spPr bwMode="auto">
              <a:xfrm>
                <a:off x="2970" y="3794"/>
                <a:ext cx="99"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47" name="Oval 1047"/>
              <p:cNvSpPr>
                <a:spLocks noChangeArrowheads="1"/>
              </p:cNvSpPr>
              <p:nvPr/>
            </p:nvSpPr>
            <p:spPr bwMode="auto">
              <a:xfrm>
                <a:off x="2988" y="3815"/>
                <a:ext cx="60" cy="6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48" name="Oval 1048"/>
              <p:cNvSpPr>
                <a:spLocks noChangeArrowheads="1"/>
              </p:cNvSpPr>
              <p:nvPr/>
            </p:nvSpPr>
            <p:spPr bwMode="auto">
              <a:xfrm flipV="1">
                <a:off x="2970" y="4050"/>
                <a:ext cx="99"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49" name="Oval 1049"/>
              <p:cNvSpPr>
                <a:spLocks noChangeArrowheads="1"/>
              </p:cNvSpPr>
              <p:nvPr/>
            </p:nvSpPr>
            <p:spPr bwMode="auto">
              <a:xfrm flipV="1">
                <a:off x="2988" y="4068"/>
                <a:ext cx="60" cy="62"/>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50" name="Oval 1050"/>
              <p:cNvSpPr>
                <a:spLocks noChangeArrowheads="1"/>
              </p:cNvSpPr>
              <p:nvPr/>
            </p:nvSpPr>
            <p:spPr bwMode="auto">
              <a:xfrm>
                <a:off x="2987" y="3890"/>
                <a:ext cx="68"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51" name="Oval 1051"/>
              <p:cNvSpPr>
                <a:spLocks noChangeArrowheads="1"/>
              </p:cNvSpPr>
              <p:nvPr/>
            </p:nvSpPr>
            <p:spPr bwMode="auto">
              <a:xfrm>
                <a:off x="2997" y="3906"/>
                <a:ext cx="42"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52" name="Oval 1052"/>
              <p:cNvSpPr>
                <a:spLocks noChangeArrowheads="1"/>
              </p:cNvSpPr>
              <p:nvPr/>
            </p:nvSpPr>
            <p:spPr bwMode="auto">
              <a:xfrm>
                <a:off x="2987" y="3984"/>
                <a:ext cx="68"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53" name="Oval 1053"/>
              <p:cNvSpPr>
                <a:spLocks noChangeArrowheads="1"/>
              </p:cNvSpPr>
              <p:nvPr/>
            </p:nvSpPr>
            <p:spPr bwMode="auto">
              <a:xfrm>
                <a:off x="2997" y="4001"/>
                <a:ext cx="42"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706" name="Group 1054"/>
            <p:cNvGrpSpPr>
              <a:grpSpLocks/>
            </p:cNvGrpSpPr>
            <p:nvPr/>
          </p:nvGrpSpPr>
          <p:grpSpPr bwMode="auto">
            <a:xfrm>
              <a:off x="3512" y="2468"/>
              <a:ext cx="196" cy="257"/>
              <a:chOff x="2894" y="3779"/>
              <a:chExt cx="240" cy="391"/>
            </a:xfrm>
          </p:grpSpPr>
          <p:sp>
            <p:nvSpPr>
              <p:cNvPr id="385055" name="Rectangle 1055"/>
              <p:cNvSpPr>
                <a:spLocks noChangeArrowheads="1"/>
              </p:cNvSpPr>
              <p:nvPr/>
            </p:nvSpPr>
            <p:spPr bwMode="auto">
              <a:xfrm>
                <a:off x="2895" y="3815"/>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56" name="Rectangle 1056"/>
              <p:cNvSpPr>
                <a:spLocks noChangeArrowheads="1"/>
              </p:cNvSpPr>
              <p:nvPr/>
            </p:nvSpPr>
            <p:spPr bwMode="auto">
              <a:xfrm>
                <a:off x="3083" y="3824"/>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57" name="AutoShape 1057"/>
              <p:cNvSpPr>
                <a:spLocks noChangeArrowheads="1"/>
              </p:cNvSpPr>
              <p:nvPr/>
            </p:nvSpPr>
            <p:spPr bwMode="auto">
              <a:xfrm>
                <a:off x="2894" y="3779"/>
                <a:ext cx="240" cy="100"/>
              </a:xfrm>
              <a:custGeom>
                <a:avLst/>
                <a:gdLst>
                  <a:gd name="G0" fmla="+- 608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81"/>
                  <a:gd name="G18" fmla="*/ 6081 1 2"/>
                  <a:gd name="G19" fmla="+- G18 5400 0"/>
                  <a:gd name="G20" fmla="cos G19 11796480"/>
                  <a:gd name="G21" fmla="sin G19 11796480"/>
                  <a:gd name="G22" fmla="+- G20 10800 0"/>
                  <a:gd name="G23" fmla="+- G21 10800 0"/>
                  <a:gd name="G24" fmla="+- 10800 0 G20"/>
                  <a:gd name="G25" fmla="+- 6081 10800 0"/>
                  <a:gd name="G26" fmla="?: G9 G17 G25"/>
                  <a:gd name="G27" fmla="?: G9 0 21600"/>
                  <a:gd name="G28" fmla="cos 10800 11796480"/>
                  <a:gd name="G29" fmla="sin 10800 11796480"/>
                  <a:gd name="G30" fmla="sin 608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59 w 21600"/>
                  <a:gd name="T15" fmla="*/ 10800 h 21600"/>
                  <a:gd name="T16" fmla="*/ 10800 w 21600"/>
                  <a:gd name="T17" fmla="*/ 4719 h 21600"/>
                  <a:gd name="T18" fmla="*/ 192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19" y="10800"/>
                    </a:moveTo>
                    <a:cubicBezTo>
                      <a:pt x="4719" y="7441"/>
                      <a:pt x="7441" y="4719"/>
                      <a:pt x="10800" y="4719"/>
                    </a:cubicBezTo>
                    <a:cubicBezTo>
                      <a:pt x="14158" y="4718"/>
                      <a:pt x="16880" y="7441"/>
                      <a:pt x="16881"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58" name="AutoShape 1058"/>
              <p:cNvSpPr>
                <a:spLocks noChangeArrowheads="1"/>
              </p:cNvSpPr>
              <p:nvPr/>
            </p:nvSpPr>
            <p:spPr bwMode="auto">
              <a:xfrm flipV="1">
                <a:off x="2898" y="4070"/>
                <a:ext cx="235" cy="100"/>
              </a:xfrm>
              <a:custGeom>
                <a:avLst/>
                <a:gdLst>
                  <a:gd name="G0" fmla="+- 628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2"/>
                  <a:gd name="G18" fmla="*/ 6282 1 2"/>
                  <a:gd name="G19" fmla="+- G18 5400 0"/>
                  <a:gd name="G20" fmla="cos G19 11796480"/>
                  <a:gd name="G21" fmla="sin G19 11796480"/>
                  <a:gd name="G22" fmla="+- G20 10800 0"/>
                  <a:gd name="G23" fmla="+- G21 10800 0"/>
                  <a:gd name="G24" fmla="+- 10800 0 G20"/>
                  <a:gd name="G25" fmla="+- 6282 10800 0"/>
                  <a:gd name="G26" fmla="?: G9 G17 G25"/>
                  <a:gd name="G27" fmla="?: G9 0 21600"/>
                  <a:gd name="G28" fmla="cos 10800 11796480"/>
                  <a:gd name="G29" fmla="sin 10800 11796480"/>
                  <a:gd name="G30" fmla="sin 628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9 w 21600"/>
                  <a:gd name="T15" fmla="*/ 10800 h 21600"/>
                  <a:gd name="T16" fmla="*/ 10800 w 21600"/>
                  <a:gd name="T17" fmla="*/ 4518 h 21600"/>
                  <a:gd name="T18" fmla="*/ 193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8" y="10800"/>
                    </a:moveTo>
                    <a:cubicBezTo>
                      <a:pt x="4518" y="7330"/>
                      <a:pt x="7330" y="4518"/>
                      <a:pt x="10800" y="4518"/>
                    </a:cubicBezTo>
                    <a:cubicBezTo>
                      <a:pt x="14269" y="4517"/>
                      <a:pt x="17081" y="7330"/>
                      <a:pt x="17082"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59" name="Oval 1059"/>
              <p:cNvSpPr>
                <a:spLocks noChangeArrowheads="1"/>
              </p:cNvSpPr>
              <p:nvPr/>
            </p:nvSpPr>
            <p:spPr bwMode="auto">
              <a:xfrm>
                <a:off x="2970" y="3794"/>
                <a:ext cx="99"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0" name="Oval 1060"/>
              <p:cNvSpPr>
                <a:spLocks noChangeArrowheads="1"/>
              </p:cNvSpPr>
              <p:nvPr/>
            </p:nvSpPr>
            <p:spPr bwMode="auto">
              <a:xfrm>
                <a:off x="2988" y="3815"/>
                <a:ext cx="60" cy="6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1" name="Oval 1061"/>
              <p:cNvSpPr>
                <a:spLocks noChangeArrowheads="1"/>
              </p:cNvSpPr>
              <p:nvPr/>
            </p:nvSpPr>
            <p:spPr bwMode="auto">
              <a:xfrm flipV="1">
                <a:off x="2970" y="4050"/>
                <a:ext cx="99"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2" name="Oval 1062"/>
              <p:cNvSpPr>
                <a:spLocks noChangeArrowheads="1"/>
              </p:cNvSpPr>
              <p:nvPr/>
            </p:nvSpPr>
            <p:spPr bwMode="auto">
              <a:xfrm flipV="1">
                <a:off x="2988" y="4068"/>
                <a:ext cx="60" cy="62"/>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3" name="Oval 1063"/>
              <p:cNvSpPr>
                <a:spLocks noChangeArrowheads="1"/>
              </p:cNvSpPr>
              <p:nvPr/>
            </p:nvSpPr>
            <p:spPr bwMode="auto">
              <a:xfrm>
                <a:off x="2985" y="3890"/>
                <a:ext cx="67"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4" name="Oval 1064"/>
              <p:cNvSpPr>
                <a:spLocks noChangeArrowheads="1"/>
              </p:cNvSpPr>
              <p:nvPr/>
            </p:nvSpPr>
            <p:spPr bwMode="auto">
              <a:xfrm>
                <a:off x="2997" y="3906"/>
                <a:ext cx="42"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5" name="Oval 1065"/>
              <p:cNvSpPr>
                <a:spLocks noChangeArrowheads="1"/>
              </p:cNvSpPr>
              <p:nvPr/>
            </p:nvSpPr>
            <p:spPr bwMode="auto">
              <a:xfrm>
                <a:off x="2985" y="3984"/>
                <a:ext cx="67"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6" name="Oval 1066"/>
              <p:cNvSpPr>
                <a:spLocks noChangeArrowheads="1"/>
              </p:cNvSpPr>
              <p:nvPr/>
            </p:nvSpPr>
            <p:spPr bwMode="auto">
              <a:xfrm>
                <a:off x="2997" y="4001"/>
                <a:ext cx="42"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707" name="Group 1067"/>
            <p:cNvGrpSpPr>
              <a:grpSpLocks/>
            </p:cNvGrpSpPr>
            <p:nvPr/>
          </p:nvGrpSpPr>
          <p:grpSpPr bwMode="auto">
            <a:xfrm>
              <a:off x="3726" y="2468"/>
              <a:ext cx="197" cy="257"/>
              <a:chOff x="2894" y="3779"/>
              <a:chExt cx="240" cy="391"/>
            </a:xfrm>
          </p:grpSpPr>
          <p:sp>
            <p:nvSpPr>
              <p:cNvPr id="385068" name="Rectangle 1068"/>
              <p:cNvSpPr>
                <a:spLocks noChangeArrowheads="1"/>
              </p:cNvSpPr>
              <p:nvPr/>
            </p:nvSpPr>
            <p:spPr bwMode="auto">
              <a:xfrm>
                <a:off x="2895" y="3815"/>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9" name="Rectangle 1069"/>
              <p:cNvSpPr>
                <a:spLocks noChangeArrowheads="1"/>
              </p:cNvSpPr>
              <p:nvPr/>
            </p:nvSpPr>
            <p:spPr bwMode="auto">
              <a:xfrm>
                <a:off x="3083" y="3824"/>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0" name="AutoShape 1070"/>
              <p:cNvSpPr>
                <a:spLocks noChangeArrowheads="1"/>
              </p:cNvSpPr>
              <p:nvPr/>
            </p:nvSpPr>
            <p:spPr bwMode="auto">
              <a:xfrm>
                <a:off x="2894" y="3779"/>
                <a:ext cx="240" cy="100"/>
              </a:xfrm>
              <a:custGeom>
                <a:avLst/>
                <a:gdLst>
                  <a:gd name="G0" fmla="+- 608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81"/>
                  <a:gd name="G18" fmla="*/ 6081 1 2"/>
                  <a:gd name="G19" fmla="+- G18 5400 0"/>
                  <a:gd name="G20" fmla="cos G19 11796480"/>
                  <a:gd name="G21" fmla="sin G19 11796480"/>
                  <a:gd name="G22" fmla="+- G20 10800 0"/>
                  <a:gd name="G23" fmla="+- G21 10800 0"/>
                  <a:gd name="G24" fmla="+- 10800 0 G20"/>
                  <a:gd name="G25" fmla="+- 6081 10800 0"/>
                  <a:gd name="G26" fmla="?: G9 G17 G25"/>
                  <a:gd name="G27" fmla="?: G9 0 21600"/>
                  <a:gd name="G28" fmla="cos 10800 11796480"/>
                  <a:gd name="G29" fmla="sin 10800 11796480"/>
                  <a:gd name="G30" fmla="sin 608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59 w 21600"/>
                  <a:gd name="T15" fmla="*/ 10800 h 21600"/>
                  <a:gd name="T16" fmla="*/ 10800 w 21600"/>
                  <a:gd name="T17" fmla="*/ 4719 h 21600"/>
                  <a:gd name="T18" fmla="*/ 192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19" y="10800"/>
                    </a:moveTo>
                    <a:cubicBezTo>
                      <a:pt x="4719" y="7441"/>
                      <a:pt x="7441" y="4719"/>
                      <a:pt x="10800" y="4719"/>
                    </a:cubicBezTo>
                    <a:cubicBezTo>
                      <a:pt x="14158" y="4718"/>
                      <a:pt x="16880" y="7441"/>
                      <a:pt x="16881"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71" name="AutoShape 1071"/>
              <p:cNvSpPr>
                <a:spLocks noChangeArrowheads="1"/>
              </p:cNvSpPr>
              <p:nvPr/>
            </p:nvSpPr>
            <p:spPr bwMode="auto">
              <a:xfrm flipV="1">
                <a:off x="2898" y="4070"/>
                <a:ext cx="235" cy="100"/>
              </a:xfrm>
              <a:custGeom>
                <a:avLst/>
                <a:gdLst>
                  <a:gd name="G0" fmla="+- 628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2"/>
                  <a:gd name="G18" fmla="*/ 6282 1 2"/>
                  <a:gd name="G19" fmla="+- G18 5400 0"/>
                  <a:gd name="G20" fmla="cos G19 11796480"/>
                  <a:gd name="G21" fmla="sin G19 11796480"/>
                  <a:gd name="G22" fmla="+- G20 10800 0"/>
                  <a:gd name="G23" fmla="+- G21 10800 0"/>
                  <a:gd name="G24" fmla="+- 10800 0 G20"/>
                  <a:gd name="G25" fmla="+- 6282 10800 0"/>
                  <a:gd name="G26" fmla="?: G9 G17 G25"/>
                  <a:gd name="G27" fmla="?: G9 0 21600"/>
                  <a:gd name="G28" fmla="cos 10800 11796480"/>
                  <a:gd name="G29" fmla="sin 10800 11796480"/>
                  <a:gd name="G30" fmla="sin 628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9 w 21600"/>
                  <a:gd name="T15" fmla="*/ 10800 h 21600"/>
                  <a:gd name="T16" fmla="*/ 10800 w 21600"/>
                  <a:gd name="T17" fmla="*/ 4518 h 21600"/>
                  <a:gd name="T18" fmla="*/ 193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8" y="10800"/>
                    </a:moveTo>
                    <a:cubicBezTo>
                      <a:pt x="4518" y="7330"/>
                      <a:pt x="7330" y="4518"/>
                      <a:pt x="10800" y="4518"/>
                    </a:cubicBezTo>
                    <a:cubicBezTo>
                      <a:pt x="14269" y="4517"/>
                      <a:pt x="17081" y="7330"/>
                      <a:pt x="17082"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72" name="Oval 1072"/>
              <p:cNvSpPr>
                <a:spLocks noChangeArrowheads="1"/>
              </p:cNvSpPr>
              <p:nvPr/>
            </p:nvSpPr>
            <p:spPr bwMode="auto">
              <a:xfrm>
                <a:off x="2971" y="3794"/>
                <a:ext cx="97"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3" name="Oval 1073"/>
              <p:cNvSpPr>
                <a:spLocks noChangeArrowheads="1"/>
              </p:cNvSpPr>
              <p:nvPr/>
            </p:nvSpPr>
            <p:spPr bwMode="auto">
              <a:xfrm>
                <a:off x="2988" y="3815"/>
                <a:ext cx="60" cy="6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4" name="Oval 1074"/>
              <p:cNvSpPr>
                <a:spLocks noChangeArrowheads="1"/>
              </p:cNvSpPr>
              <p:nvPr/>
            </p:nvSpPr>
            <p:spPr bwMode="auto">
              <a:xfrm flipV="1">
                <a:off x="2971" y="4050"/>
                <a:ext cx="97"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5" name="Oval 1075"/>
              <p:cNvSpPr>
                <a:spLocks noChangeArrowheads="1"/>
              </p:cNvSpPr>
              <p:nvPr/>
            </p:nvSpPr>
            <p:spPr bwMode="auto">
              <a:xfrm flipV="1">
                <a:off x="2988" y="4068"/>
                <a:ext cx="60" cy="62"/>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6" name="Oval 1076"/>
              <p:cNvSpPr>
                <a:spLocks noChangeArrowheads="1"/>
              </p:cNvSpPr>
              <p:nvPr/>
            </p:nvSpPr>
            <p:spPr bwMode="auto">
              <a:xfrm>
                <a:off x="2985" y="3890"/>
                <a:ext cx="69"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7" name="Oval 1077"/>
              <p:cNvSpPr>
                <a:spLocks noChangeArrowheads="1"/>
              </p:cNvSpPr>
              <p:nvPr/>
            </p:nvSpPr>
            <p:spPr bwMode="auto">
              <a:xfrm>
                <a:off x="2997" y="3906"/>
                <a:ext cx="42"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8" name="Oval 1078"/>
              <p:cNvSpPr>
                <a:spLocks noChangeArrowheads="1"/>
              </p:cNvSpPr>
              <p:nvPr/>
            </p:nvSpPr>
            <p:spPr bwMode="auto">
              <a:xfrm>
                <a:off x="2985" y="3984"/>
                <a:ext cx="69"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9" name="Oval 1079"/>
              <p:cNvSpPr>
                <a:spLocks noChangeArrowheads="1"/>
              </p:cNvSpPr>
              <p:nvPr/>
            </p:nvSpPr>
            <p:spPr bwMode="auto">
              <a:xfrm>
                <a:off x="2997" y="4001"/>
                <a:ext cx="42"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708" name="Group 1080"/>
            <p:cNvGrpSpPr>
              <a:grpSpLocks/>
            </p:cNvGrpSpPr>
            <p:nvPr/>
          </p:nvGrpSpPr>
          <p:grpSpPr bwMode="auto">
            <a:xfrm>
              <a:off x="3943" y="2468"/>
              <a:ext cx="196" cy="257"/>
              <a:chOff x="2894" y="3779"/>
              <a:chExt cx="240" cy="391"/>
            </a:xfrm>
          </p:grpSpPr>
          <p:sp>
            <p:nvSpPr>
              <p:cNvPr id="385081" name="Rectangle 1081"/>
              <p:cNvSpPr>
                <a:spLocks noChangeArrowheads="1"/>
              </p:cNvSpPr>
              <p:nvPr/>
            </p:nvSpPr>
            <p:spPr bwMode="auto">
              <a:xfrm>
                <a:off x="2895" y="3815"/>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82" name="Rectangle 1082"/>
              <p:cNvSpPr>
                <a:spLocks noChangeArrowheads="1"/>
              </p:cNvSpPr>
              <p:nvPr/>
            </p:nvSpPr>
            <p:spPr bwMode="auto">
              <a:xfrm>
                <a:off x="3083" y="3824"/>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83" name="AutoShape 1083"/>
              <p:cNvSpPr>
                <a:spLocks noChangeArrowheads="1"/>
              </p:cNvSpPr>
              <p:nvPr/>
            </p:nvSpPr>
            <p:spPr bwMode="auto">
              <a:xfrm>
                <a:off x="2894" y="3779"/>
                <a:ext cx="240" cy="100"/>
              </a:xfrm>
              <a:custGeom>
                <a:avLst/>
                <a:gdLst>
                  <a:gd name="G0" fmla="+- 608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81"/>
                  <a:gd name="G18" fmla="*/ 6081 1 2"/>
                  <a:gd name="G19" fmla="+- G18 5400 0"/>
                  <a:gd name="G20" fmla="cos G19 11796480"/>
                  <a:gd name="G21" fmla="sin G19 11796480"/>
                  <a:gd name="G22" fmla="+- G20 10800 0"/>
                  <a:gd name="G23" fmla="+- G21 10800 0"/>
                  <a:gd name="G24" fmla="+- 10800 0 G20"/>
                  <a:gd name="G25" fmla="+- 6081 10800 0"/>
                  <a:gd name="G26" fmla="?: G9 G17 G25"/>
                  <a:gd name="G27" fmla="?: G9 0 21600"/>
                  <a:gd name="G28" fmla="cos 10800 11796480"/>
                  <a:gd name="G29" fmla="sin 10800 11796480"/>
                  <a:gd name="G30" fmla="sin 608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59 w 21600"/>
                  <a:gd name="T15" fmla="*/ 10800 h 21600"/>
                  <a:gd name="T16" fmla="*/ 10800 w 21600"/>
                  <a:gd name="T17" fmla="*/ 4719 h 21600"/>
                  <a:gd name="T18" fmla="*/ 192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19" y="10800"/>
                    </a:moveTo>
                    <a:cubicBezTo>
                      <a:pt x="4719" y="7441"/>
                      <a:pt x="7441" y="4719"/>
                      <a:pt x="10800" y="4719"/>
                    </a:cubicBezTo>
                    <a:cubicBezTo>
                      <a:pt x="14158" y="4718"/>
                      <a:pt x="16880" y="7441"/>
                      <a:pt x="16881"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84" name="AutoShape 1084"/>
              <p:cNvSpPr>
                <a:spLocks noChangeArrowheads="1"/>
              </p:cNvSpPr>
              <p:nvPr/>
            </p:nvSpPr>
            <p:spPr bwMode="auto">
              <a:xfrm flipV="1">
                <a:off x="2898" y="4070"/>
                <a:ext cx="235" cy="100"/>
              </a:xfrm>
              <a:custGeom>
                <a:avLst/>
                <a:gdLst>
                  <a:gd name="G0" fmla="+- 628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2"/>
                  <a:gd name="G18" fmla="*/ 6282 1 2"/>
                  <a:gd name="G19" fmla="+- G18 5400 0"/>
                  <a:gd name="G20" fmla="cos G19 11796480"/>
                  <a:gd name="G21" fmla="sin G19 11796480"/>
                  <a:gd name="G22" fmla="+- G20 10800 0"/>
                  <a:gd name="G23" fmla="+- G21 10800 0"/>
                  <a:gd name="G24" fmla="+- 10800 0 G20"/>
                  <a:gd name="G25" fmla="+- 6282 10800 0"/>
                  <a:gd name="G26" fmla="?: G9 G17 G25"/>
                  <a:gd name="G27" fmla="?: G9 0 21600"/>
                  <a:gd name="G28" fmla="cos 10800 11796480"/>
                  <a:gd name="G29" fmla="sin 10800 11796480"/>
                  <a:gd name="G30" fmla="sin 628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9 w 21600"/>
                  <a:gd name="T15" fmla="*/ 10800 h 21600"/>
                  <a:gd name="T16" fmla="*/ 10800 w 21600"/>
                  <a:gd name="T17" fmla="*/ 4518 h 21600"/>
                  <a:gd name="T18" fmla="*/ 193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8" y="10800"/>
                    </a:moveTo>
                    <a:cubicBezTo>
                      <a:pt x="4518" y="7330"/>
                      <a:pt x="7330" y="4518"/>
                      <a:pt x="10800" y="4518"/>
                    </a:cubicBezTo>
                    <a:cubicBezTo>
                      <a:pt x="14269" y="4517"/>
                      <a:pt x="17081" y="7330"/>
                      <a:pt x="17082"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85" name="Oval 1085"/>
              <p:cNvSpPr>
                <a:spLocks noChangeArrowheads="1"/>
              </p:cNvSpPr>
              <p:nvPr/>
            </p:nvSpPr>
            <p:spPr bwMode="auto">
              <a:xfrm>
                <a:off x="2970" y="3794"/>
                <a:ext cx="99"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86" name="Oval 1086"/>
              <p:cNvSpPr>
                <a:spLocks noChangeArrowheads="1"/>
              </p:cNvSpPr>
              <p:nvPr/>
            </p:nvSpPr>
            <p:spPr bwMode="auto">
              <a:xfrm>
                <a:off x="2988" y="3815"/>
                <a:ext cx="60" cy="6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87" name="Oval 1087"/>
              <p:cNvSpPr>
                <a:spLocks noChangeArrowheads="1"/>
              </p:cNvSpPr>
              <p:nvPr/>
            </p:nvSpPr>
            <p:spPr bwMode="auto">
              <a:xfrm flipV="1">
                <a:off x="2970" y="4050"/>
                <a:ext cx="99"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88" name="Oval 1088"/>
              <p:cNvSpPr>
                <a:spLocks noChangeArrowheads="1"/>
              </p:cNvSpPr>
              <p:nvPr/>
            </p:nvSpPr>
            <p:spPr bwMode="auto">
              <a:xfrm flipV="1">
                <a:off x="2988" y="4068"/>
                <a:ext cx="60" cy="62"/>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89" name="Oval 1089"/>
              <p:cNvSpPr>
                <a:spLocks noChangeArrowheads="1"/>
              </p:cNvSpPr>
              <p:nvPr/>
            </p:nvSpPr>
            <p:spPr bwMode="auto">
              <a:xfrm>
                <a:off x="2985" y="3890"/>
                <a:ext cx="67"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90" name="Oval 1090"/>
              <p:cNvSpPr>
                <a:spLocks noChangeArrowheads="1"/>
              </p:cNvSpPr>
              <p:nvPr/>
            </p:nvSpPr>
            <p:spPr bwMode="auto">
              <a:xfrm>
                <a:off x="2997" y="3906"/>
                <a:ext cx="42"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91" name="Oval 1091"/>
              <p:cNvSpPr>
                <a:spLocks noChangeArrowheads="1"/>
              </p:cNvSpPr>
              <p:nvPr/>
            </p:nvSpPr>
            <p:spPr bwMode="auto">
              <a:xfrm>
                <a:off x="2985" y="3984"/>
                <a:ext cx="67"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92" name="Oval 1092"/>
              <p:cNvSpPr>
                <a:spLocks noChangeArrowheads="1"/>
              </p:cNvSpPr>
              <p:nvPr/>
            </p:nvSpPr>
            <p:spPr bwMode="auto">
              <a:xfrm>
                <a:off x="2997" y="4001"/>
                <a:ext cx="42"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709" name="Group 1093"/>
            <p:cNvGrpSpPr>
              <a:grpSpLocks/>
            </p:cNvGrpSpPr>
            <p:nvPr/>
          </p:nvGrpSpPr>
          <p:grpSpPr bwMode="auto">
            <a:xfrm>
              <a:off x="2739" y="2602"/>
              <a:ext cx="172" cy="159"/>
              <a:chOff x="2387" y="3995"/>
              <a:chExt cx="211" cy="202"/>
            </a:xfrm>
          </p:grpSpPr>
          <p:sp>
            <p:nvSpPr>
              <p:cNvPr id="385094" name="Oval 1094"/>
              <p:cNvSpPr>
                <a:spLocks noChangeArrowheads="1"/>
              </p:cNvSpPr>
              <p:nvPr/>
            </p:nvSpPr>
            <p:spPr bwMode="auto">
              <a:xfrm>
                <a:off x="2387" y="3995"/>
                <a:ext cx="211" cy="20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095" name="Oval 1095"/>
              <p:cNvSpPr>
                <a:spLocks noChangeArrowheads="1"/>
              </p:cNvSpPr>
              <p:nvPr/>
            </p:nvSpPr>
            <p:spPr bwMode="auto">
              <a:xfrm>
                <a:off x="2400" y="4008"/>
                <a:ext cx="187" cy="175"/>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096" name="Oval 1096"/>
              <p:cNvSpPr>
                <a:spLocks noChangeArrowheads="1"/>
              </p:cNvSpPr>
              <p:nvPr/>
            </p:nvSpPr>
            <p:spPr bwMode="auto">
              <a:xfrm>
                <a:off x="2411" y="4018"/>
                <a:ext cx="162" cy="155"/>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097" name="Oval 1097"/>
              <p:cNvSpPr>
                <a:spLocks noChangeArrowheads="1"/>
              </p:cNvSpPr>
              <p:nvPr/>
            </p:nvSpPr>
            <p:spPr bwMode="auto">
              <a:xfrm>
                <a:off x="2424" y="4030"/>
                <a:ext cx="140" cy="13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098" name="Oval 1098"/>
              <p:cNvSpPr>
                <a:spLocks noChangeArrowheads="1"/>
              </p:cNvSpPr>
              <p:nvPr/>
            </p:nvSpPr>
            <p:spPr bwMode="auto">
              <a:xfrm>
                <a:off x="2437" y="4042"/>
                <a:ext cx="115" cy="10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099" name="Oval 1099"/>
              <p:cNvSpPr>
                <a:spLocks noChangeArrowheads="1"/>
              </p:cNvSpPr>
              <p:nvPr/>
            </p:nvSpPr>
            <p:spPr bwMode="auto">
              <a:xfrm>
                <a:off x="2449" y="4054"/>
                <a:ext cx="91" cy="8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00" name="Oval 1100"/>
              <p:cNvSpPr>
                <a:spLocks noChangeArrowheads="1"/>
              </p:cNvSpPr>
              <p:nvPr/>
            </p:nvSpPr>
            <p:spPr bwMode="auto">
              <a:xfrm>
                <a:off x="2462" y="4063"/>
                <a:ext cx="67" cy="6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sp>
          <p:nvSpPr>
            <p:cNvPr id="385101" name="Line 1101"/>
            <p:cNvSpPr>
              <a:spLocks noChangeShapeType="1"/>
            </p:cNvSpPr>
            <p:nvPr/>
          </p:nvSpPr>
          <p:spPr bwMode="auto">
            <a:xfrm flipV="1">
              <a:off x="3037" y="2597"/>
              <a:ext cx="1174" cy="2"/>
            </a:xfrm>
            <a:prstGeom prst="line">
              <a:avLst/>
            </a:prstGeom>
            <a:noFill/>
            <a:ln w="25400">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102" name="Freeform 1102"/>
            <p:cNvSpPr>
              <a:spLocks/>
            </p:cNvSpPr>
            <p:nvPr/>
          </p:nvSpPr>
          <p:spPr bwMode="auto">
            <a:xfrm>
              <a:off x="2844" y="2599"/>
              <a:ext cx="197" cy="163"/>
            </a:xfrm>
            <a:custGeom>
              <a:avLst/>
              <a:gdLst/>
              <a:ahLst/>
              <a:cxnLst>
                <a:cxn ang="0">
                  <a:pos x="0" y="201"/>
                </a:cxn>
                <a:cxn ang="0">
                  <a:pos x="76" y="197"/>
                </a:cxn>
                <a:cxn ang="0">
                  <a:pos x="108" y="141"/>
                </a:cxn>
                <a:cxn ang="0">
                  <a:pos x="124" y="49"/>
                </a:cxn>
                <a:cxn ang="0">
                  <a:pos x="144" y="9"/>
                </a:cxn>
                <a:cxn ang="0">
                  <a:pos x="208" y="1"/>
                </a:cxn>
                <a:cxn ang="0">
                  <a:pos x="240" y="1"/>
                </a:cxn>
              </a:cxnLst>
              <a:rect l="0" t="0" r="r" b="b"/>
              <a:pathLst>
                <a:path w="240" h="207">
                  <a:moveTo>
                    <a:pt x="0" y="201"/>
                  </a:moveTo>
                  <a:cubicBezTo>
                    <a:pt x="29" y="204"/>
                    <a:pt x="58" y="207"/>
                    <a:pt x="76" y="197"/>
                  </a:cubicBezTo>
                  <a:cubicBezTo>
                    <a:pt x="94" y="187"/>
                    <a:pt x="100" y="166"/>
                    <a:pt x="108" y="141"/>
                  </a:cubicBezTo>
                  <a:cubicBezTo>
                    <a:pt x="116" y="116"/>
                    <a:pt x="118" y="71"/>
                    <a:pt x="124" y="49"/>
                  </a:cubicBezTo>
                  <a:cubicBezTo>
                    <a:pt x="130" y="27"/>
                    <a:pt x="130" y="17"/>
                    <a:pt x="144" y="9"/>
                  </a:cubicBezTo>
                  <a:cubicBezTo>
                    <a:pt x="158" y="1"/>
                    <a:pt x="192" y="2"/>
                    <a:pt x="208" y="1"/>
                  </a:cubicBezTo>
                  <a:cubicBezTo>
                    <a:pt x="224" y="0"/>
                    <a:pt x="232" y="0"/>
                    <a:pt x="240" y="1"/>
                  </a:cubicBezTo>
                </a:path>
              </a:pathLst>
            </a:custGeom>
            <a:noFill/>
            <a:ln w="22225" cap="flat" cmpd="sng">
              <a:solidFill>
                <a:srgbClr val="80808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712" name="Group 1103"/>
            <p:cNvGrpSpPr>
              <a:grpSpLocks/>
            </p:cNvGrpSpPr>
            <p:nvPr/>
          </p:nvGrpSpPr>
          <p:grpSpPr bwMode="auto">
            <a:xfrm>
              <a:off x="4286" y="2599"/>
              <a:ext cx="172" cy="159"/>
              <a:chOff x="2387" y="3995"/>
              <a:chExt cx="211" cy="202"/>
            </a:xfrm>
          </p:grpSpPr>
          <p:sp>
            <p:nvSpPr>
              <p:cNvPr id="385104" name="Oval 1104"/>
              <p:cNvSpPr>
                <a:spLocks noChangeArrowheads="1"/>
              </p:cNvSpPr>
              <p:nvPr/>
            </p:nvSpPr>
            <p:spPr bwMode="auto">
              <a:xfrm>
                <a:off x="2387" y="3997"/>
                <a:ext cx="211" cy="20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05" name="Oval 1105"/>
              <p:cNvSpPr>
                <a:spLocks noChangeArrowheads="1"/>
              </p:cNvSpPr>
              <p:nvPr/>
            </p:nvSpPr>
            <p:spPr bwMode="auto">
              <a:xfrm>
                <a:off x="2400" y="4009"/>
                <a:ext cx="187" cy="175"/>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06" name="Oval 1106"/>
              <p:cNvSpPr>
                <a:spLocks noChangeArrowheads="1"/>
              </p:cNvSpPr>
              <p:nvPr/>
            </p:nvSpPr>
            <p:spPr bwMode="auto">
              <a:xfrm>
                <a:off x="2411" y="4018"/>
                <a:ext cx="162" cy="155"/>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07" name="Oval 1107"/>
              <p:cNvSpPr>
                <a:spLocks noChangeArrowheads="1"/>
              </p:cNvSpPr>
              <p:nvPr/>
            </p:nvSpPr>
            <p:spPr bwMode="auto">
              <a:xfrm>
                <a:off x="2424" y="4032"/>
                <a:ext cx="140" cy="13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08" name="Oval 1108"/>
              <p:cNvSpPr>
                <a:spLocks noChangeArrowheads="1"/>
              </p:cNvSpPr>
              <p:nvPr/>
            </p:nvSpPr>
            <p:spPr bwMode="auto">
              <a:xfrm>
                <a:off x="2437" y="4044"/>
                <a:ext cx="115" cy="105"/>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09" name="Oval 1109"/>
              <p:cNvSpPr>
                <a:spLocks noChangeArrowheads="1"/>
              </p:cNvSpPr>
              <p:nvPr/>
            </p:nvSpPr>
            <p:spPr bwMode="auto">
              <a:xfrm>
                <a:off x="2449" y="4056"/>
                <a:ext cx="91" cy="79"/>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10" name="Oval 1110"/>
              <p:cNvSpPr>
                <a:spLocks noChangeArrowheads="1"/>
              </p:cNvSpPr>
              <p:nvPr/>
            </p:nvSpPr>
            <p:spPr bwMode="auto">
              <a:xfrm>
                <a:off x="2462" y="4064"/>
                <a:ext cx="67" cy="6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sp>
          <p:nvSpPr>
            <p:cNvPr id="385111" name="Freeform 1111"/>
            <p:cNvSpPr>
              <a:spLocks/>
            </p:cNvSpPr>
            <p:nvPr/>
          </p:nvSpPr>
          <p:spPr bwMode="auto">
            <a:xfrm flipH="1">
              <a:off x="4159" y="2596"/>
              <a:ext cx="196" cy="163"/>
            </a:xfrm>
            <a:custGeom>
              <a:avLst/>
              <a:gdLst/>
              <a:ahLst/>
              <a:cxnLst>
                <a:cxn ang="0">
                  <a:pos x="0" y="201"/>
                </a:cxn>
                <a:cxn ang="0">
                  <a:pos x="76" y="197"/>
                </a:cxn>
                <a:cxn ang="0">
                  <a:pos x="108" y="141"/>
                </a:cxn>
                <a:cxn ang="0">
                  <a:pos x="124" y="49"/>
                </a:cxn>
                <a:cxn ang="0">
                  <a:pos x="144" y="9"/>
                </a:cxn>
                <a:cxn ang="0">
                  <a:pos x="208" y="1"/>
                </a:cxn>
                <a:cxn ang="0">
                  <a:pos x="240" y="1"/>
                </a:cxn>
              </a:cxnLst>
              <a:rect l="0" t="0" r="r" b="b"/>
              <a:pathLst>
                <a:path w="240" h="207">
                  <a:moveTo>
                    <a:pt x="0" y="201"/>
                  </a:moveTo>
                  <a:cubicBezTo>
                    <a:pt x="29" y="204"/>
                    <a:pt x="58" y="207"/>
                    <a:pt x="76" y="197"/>
                  </a:cubicBezTo>
                  <a:cubicBezTo>
                    <a:pt x="94" y="187"/>
                    <a:pt x="100" y="166"/>
                    <a:pt x="108" y="141"/>
                  </a:cubicBezTo>
                  <a:cubicBezTo>
                    <a:pt x="116" y="116"/>
                    <a:pt x="118" y="71"/>
                    <a:pt x="124" y="49"/>
                  </a:cubicBezTo>
                  <a:cubicBezTo>
                    <a:pt x="130" y="27"/>
                    <a:pt x="130" y="17"/>
                    <a:pt x="144" y="9"/>
                  </a:cubicBezTo>
                  <a:cubicBezTo>
                    <a:pt x="158" y="1"/>
                    <a:pt x="192" y="2"/>
                    <a:pt x="208" y="1"/>
                  </a:cubicBezTo>
                  <a:cubicBezTo>
                    <a:pt x="224" y="0"/>
                    <a:pt x="232" y="0"/>
                    <a:pt x="240" y="1"/>
                  </a:cubicBezTo>
                </a:path>
              </a:pathLst>
            </a:custGeom>
            <a:noFill/>
            <a:ln w="22225" cap="flat" cmpd="sng">
              <a:solidFill>
                <a:srgbClr val="80808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grpSp>
        <p:nvGrpSpPr>
          <p:cNvPr id="49155" name="Group 1112"/>
          <p:cNvGrpSpPr>
            <a:grpSpLocks/>
          </p:cNvGrpSpPr>
          <p:nvPr/>
        </p:nvGrpSpPr>
        <p:grpSpPr bwMode="auto">
          <a:xfrm>
            <a:off x="4905375" y="2027238"/>
            <a:ext cx="2933700" cy="471487"/>
            <a:chOff x="1714" y="301"/>
            <a:chExt cx="3888" cy="473"/>
          </a:xfrm>
        </p:grpSpPr>
        <p:grpSp>
          <p:nvGrpSpPr>
            <p:cNvPr id="49639" name="Group 1113"/>
            <p:cNvGrpSpPr>
              <a:grpSpLocks/>
            </p:cNvGrpSpPr>
            <p:nvPr/>
          </p:nvGrpSpPr>
          <p:grpSpPr bwMode="auto">
            <a:xfrm>
              <a:off x="1920" y="331"/>
              <a:ext cx="271" cy="354"/>
              <a:chOff x="3100" y="331"/>
              <a:chExt cx="271" cy="354"/>
            </a:xfrm>
          </p:grpSpPr>
          <p:sp>
            <p:nvSpPr>
              <p:cNvPr id="385114" name="Rectangle 1114"/>
              <p:cNvSpPr>
                <a:spLocks noChangeArrowheads="1"/>
              </p:cNvSpPr>
              <p:nvPr/>
            </p:nvSpPr>
            <p:spPr bwMode="auto">
              <a:xfrm>
                <a:off x="3130" y="331"/>
                <a:ext cx="221" cy="336"/>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15" name="Oval 1115"/>
              <p:cNvSpPr>
                <a:spLocks noChangeArrowheads="1"/>
              </p:cNvSpPr>
              <p:nvPr/>
            </p:nvSpPr>
            <p:spPr bwMode="auto">
              <a:xfrm>
                <a:off x="3264" y="393"/>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16" name="Oval 1116"/>
              <p:cNvSpPr>
                <a:spLocks noChangeArrowheads="1"/>
              </p:cNvSpPr>
              <p:nvPr/>
            </p:nvSpPr>
            <p:spPr bwMode="auto">
              <a:xfrm>
                <a:off x="3100" y="599"/>
                <a:ext cx="57"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17" name="Oval 1117"/>
              <p:cNvSpPr>
                <a:spLocks noChangeArrowheads="1"/>
              </p:cNvSpPr>
              <p:nvPr/>
            </p:nvSpPr>
            <p:spPr bwMode="auto">
              <a:xfrm>
                <a:off x="3212" y="629"/>
                <a:ext cx="57"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18" name="Oval 1118"/>
              <p:cNvSpPr>
                <a:spLocks noChangeArrowheads="1"/>
              </p:cNvSpPr>
              <p:nvPr/>
            </p:nvSpPr>
            <p:spPr bwMode="auto">
              <a:xfrm>
                <a:off x="3315" y="597"/>
                <a:ext cx="57"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19" name="Oval 1119"/>
              <p:cNvSpPr>
                <a:spLocks noChangeArrowheads="1"/>
              </p:cNvSpPr>
              <p:nvPr/>
            </p:nvSpPr>
            <p:spPr bwMode="auto">
              <a:xfrm>
                <a:off x="3128" y="573"/>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0" name="Oval 1120"/>
              <p:cNvSpPr>
                <a:spLocks noChangeArrowheads="1"/>
              </p:cNvSpPr>
              <p:nvPr/>
            </p:nvSpPr>
            <p:spPr bwMode="auto">
              <a:xfrm>
                <a:off x="3193" y="599"/>
                <a:ext cx="55"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1" name="Oval 1121"/>
              <p:cNvSpPr>
                <a:spLocks noChangeArrowheads="1"/>
              </p:cNvSpPr>
              <p:nvPr/>
            </p:nvSpPr>
            <p:spPr bwMode="auto">
              <a:xfrm>
                <a:off x="3262" y="589"/>
                <a:ext cx="57"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640" name="Group 1122"/>
            <p:cNvGrpSpPr>
              <a:grpSpLocks/>
            </p:cNvGrpSpPr>
            <p:nvPr/>
          </p:nvGrpSpPr>
          <p:grpSpPr bwMode="auto">
            <a:xfrm>
              <a:off x="2186" y="337"/>
              <a:ext cx="271" cy="354"/>
              <a:chOff x="3100" y="331"/>
              <a:chExt cx="271" cy="354"/>
            </a:xfrm>
          </p:grpSpPr>
          <p:sp>
            <p:nvSpPr>
              <p:cNvPr id="385123" name="Rectangle 1123"/>
              <p:cNvSpPr>
                <a:spLocks noChangeArrowheads="1"/>
              </p:cNvSpPr>
              <p:nvPr/>
            </p:nvSpPr>
            <p:spPr bwMode="auto">
              <a:xfrm>
                <a:off x="3129" y="333"/>
                <a:ext cx="217" cy="334"/>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4" name="Oval 1124"/>
              <p:cNvSpPr>
                <a:spLocks noChangeArrowheads="1"/>
              </p:cNvSpPr>
              <p:nvPr/>
            </p:nvSpPr>
            <p:spPr bwMode="auto">
              <a:xfrm>
                <a:off x="3263" y="395"/>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5" name="Oval 1125"/>
              <p:cNvSpPr>
                <a:spLocks noChangeArrowheads="1"/>
              </p:cNvSpPr>
              <p:nvPr/>
            </p:nvSpPr>
            <p:spPr bwMode="auto">
              <a:xfrm>
                <a:off x="3099" y="599"/>
                <a:ext cx="57"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6" name="Oval 1126"/>
              <p:cNvSpPr>
                <a:spLocks noChangeArrowheads="1"/>
              </p:cNvSpPr>
              <p:nvPr/>
            </p:nvSpPr>
            <p:spPr bwMode="auto">
              <a:xfrm>
                <a:off x="3211" y="629"/>
                <a:ext cx="57"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7" name="Oval 1127"/>
              <p:cNvSpPr>
                <a:spLocks noChangeArrowheads="1"/>
              </p:cNvSpPr>
              <p:nvPr/>
            </p:nvSpPr>
            <p:spPr bwMode="auto">
              <a:xfrm>
                <a:off x="3314" y="598"/>
                <a:ext cx="57"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8" name="Oval 1128"/>
              <p:cNvSpPr>
                <a:spLocks noChangeArrowheads="1"/>
              </p:cNvSpPr>
              <p:nvPr/>
            </p:nvSpPr>
            <p:spPr bwMode="auto">
              <a:xfrm>
                <a:off x="3127" y="574"/>
                <a:ext cx="57"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9" name="Oval 1129"/>
              <p:cNvSpPr>
                <a:spLocks noChangeArrowheads="1"/>
              </p:cNvSpPr>
              <p:nvPr/>
            </p:nvSpPr>
            <p:spPr bwMode="auto">
              <a:xfrm>
                <a:off x="3192" y="599"/>
                <a:ext cx="55"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0" name="Oval 1130"/>
              <p:cNvSpPr>
                <a:spLocks noChangeArrowheads="1"/>
              </p:cNvSpPr>
              <p:nvPr/>
            </p:nvSpPr>
            <p:spPr bwMode="auto">
              <a:xfrm>
                <a:off x="3261" y="590"/>
                <a:ext cx="57"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641" name="Group 1131"/>
            <p:cNvGrpSpPr>
              <a:grpSpLocks/>
            </p:cNvGrpSpPr>
            <p:nvPr/>
          </p:nvGrpSpPr>
          <p:grpSpPr bwMode="auto">
            <a:xfrm>
              <a:off x="2456" y="338"/>
              <a:ext cx="271" cy="354"/>
              <a:chOff x="3100" y="331"/>
              <a:chExt cx="271" cy="354"/>
            </a:xfrm>
          </p:grpSpPr>
          <p:sp>
            <p:nvSpPr>
              <p:cNvPr id="385132" name="Rectangle 1132"/>
              <p:cNvSpPr>
                <a:spLocks noChangeArrowheads="1"/>
              </p:cNvSpPr>
              <p:nvPr/>
            </p:nvSpPr>
            <p:spPr bwMode="auto">
              <a:xfrm>
                <a:off x="3130" y="331"/>
                <a:ext cx="215" cy="342"/>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3" name="Oval 1133"/>
              <p:cNvSpPr>
                <a:spLocks noChangeArrowheads="1"/>
              </p:cNvSpPr>
              <p:nvPr/>
            </p:nvSpPr>
            <p:spPr bwMode="auto">
              <a:xfrm>
                <a:off x="3263" y="393"/>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4" name="Oval 1134"/>
              <p:cNvSpPr>
                <a:spLocks noChangeArrowheads="1"/>
              </p:cNvSpPr>
              <p:nvPr/>
            </p:nvSpPr>
            <p:spPr bwMode="auto">
              <a:xfrm>
                <a:off x="3101" y="600"/>
                <a:ext cx="55"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5" name="Oval 1135"/>
              <p:cNvSpPr>
                <a:spLocks noChangeArrowheads="1"/>
              </p:cNvSpPr>
              <p:nvPr/>
            </p:nvSpPr>
            <p:spPr bwMode="auto">
              <a:xfrm>
                <a:off x="3212" y="630"/>
                <a:ext cx="55"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6" name="Oval 1136"/>
              <p:cNvSpPr>
                <a:spLocks noChangeArrowheads="1"/>
              </p:cNvSpPr>
              <p:nvPr/>
            </p:nvSpPr>
            <p:spPr bwMode="auto">
              <a:xfrm>
                <a:off x="3315" y="598"/>
                <a:ext cx="55"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7" name="Oval 1137"/>
              <p:cNvSpPr>
                <a:spLocks noChangeArrowheads="1"/>
              </p:cNvSpPr>
              <p:nvPr/>
            </p:nvSpPr>
            <p:spPr bwMode="auto">
              <a:xfrm>
                <a:off x="3128" y="573"/>
                <a:ext cx="55"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8" name="Oval 1138"/>
              <p:cNvSpPr>
                <a:spLocks noChangeArrowheads="1"/>
              </p:cNvSpPr>
              <p:nvPr/>
            </p:nvSpPr>
            <p:spPr bwMode="auto">
              <a:xfrm>
                <a:off x="3191" y="600"/>
                <a:ext cx="57"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9" name="Oval 1139"/>
              <p:cNvSpPr>
                <a:spLocks noChangeArrowheads="1"/>
              </p:cNvSpPr>
              <p:nvPr/>
            </p:nvSpPr>
            <p:spPr bwMode="auto">
              <a:xfrm>
                <a:off x="3263" y="590"/>
                <a:ext cx="55"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642" name="Group 1140"/>
            <p:cNvGrpSpPr>
              <a:grpSpLocks/>
            </p:cNvGrpSpPr>
            <p:nvPr/>
          </p:nvGrpSpPr>
          <p:grpSpPr bwMode="auto">
            <a:xfrm>
              <a:off x="2717" y="335"/>
              <a:ext cx="271" cy="354"/>
              <a:chOff x="3100" y="331"/>
              <a:chExt cx="271" cy="354"/>
            </a:xfrm>
          </p:grpSpPr>
          <p:sp>
            <p:nvSpPr>
              <p:cNvPr id="385141" name="Rectangle 1141"/>
              <p:cNvSpPr>
                <a:spLocks noChangeArrowheads="1"/>
              </p:cNvSpPr>
              <p:nvPr/>
            </p:nvSpPr>
            <p:spPr bwMode="auto">
              <a:xfrm>
                <a:off x="3130" y="329"/>
                <a:ext cx="221" cy="339"/>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2" name="Oval 1142"/>
              <p:cNvSpPr>
                <a:spLocks noChangeArrowheads="1"/>
              </p:cNvSpPr>
              <p:nvPr/>
            </p:nvSpPr>
            <p:spPr bwMode="auto">
              <a:xfrm>
                <a:off x="3267" y="393"/>
                <a:ext cx="63"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3" name="Oval 1143"/>
              <p:cNvSpPr>
                <a:spLocks noChangeArrowheads="1"/>
              </p:cNvSpPr>
              <p:nvPr/>
            </p:nvSpPr>
            <p:spPr bwMode="auto">
              <a:xfrm>
                <a:off x="3101" y="600"/>
                <a:ext cx="63"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4" name="Oval 1144"/>
              <p:cNvSpPr>
                <a:spLocks noChangeArrowheads="1"/>
              </p:cNvSpPr>
              <p:nvPr/>
            </p:nvSpPr>
            <p:spPr bwMode="auto">
              <a:xfrm>
                <a:off x="3212" y="630"/>
                <a:ext cx="57"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5" name="Oval 1145"/>
              <p:cNvSpPr>
                <a:spLocks noChangeArrowheads="1"/>
              </p:cNvSpPr>
              <p:nvPr/>
            </p:nvSpPr>
            <p:spPr bwMode="auto">
              <a:xfrm>
                <a:off x="3315" y="598"/>
                <a:ext cx="57"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6" name="Oval 1146"/>
              <p:cNvSpPr>
                <a:spLocks noChangeArrowheads="1"/>
              </p:cNvSpPr>
              <p:nvPr/>
            </p:nvSpPr>
            <p:spPr bwMode="auto">
              <a:xfrm>
                <a:off x="3128" y="573"/>
                <a:ext cx="57"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7" name="Oval 1147"/>
              <p:cNvSpPr>
                <a:spLocks noChangeArrowheads="1"/>
              </p:cNvSpPr>
              <p:nvPr/>
            </p:nvSpPr>
            <p:spPr bwMode="auto">
              <a:xfrm>
                <a:off x="3193" y="600"/>
                <a:ext cx="55"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8" name="Oval 1148"/>
              <p:cNvSpPr>
                <a:spLocks noChangeArrowheads="1"/>
              </p:cNvSpPr>
              <p:nvPr/>
            </p:nvSpPr>
            <p:spPr bwMode="auto">
              <a:xfrm>
                <a:off x="3267" y="590"/>
                <a:ext cx="63"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149" name="Line 1149"/>
            <p:cNvSpPr>
              <a:spLocks noChangeShapeType="1"/>
            </p:cNvSpPr>
            <p:nvPr/>
          </p:nvSpPr>
          <p:spPr bwMode="auto">
            <a:xfrm>
              <a:off x="1714" y="479"/>
              <a:ext cx="1401" cy="2"/>
            </a:xfrm>
            <a:prstGeom prst="line">
              <a:avLst/>
            </a:prstGeom>
            <a:noFill/>
            <a:ln w="25400">
              <a:solidFill>
                <a:srgbClr val="800000"/>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150" name="Freeform 1150"/>
            <p:cNvSpPr>
              <a:spLocks/>
            </p:cNvSpPr>
            <p:nvPr/>
          </p:nvSpPr>
          <p:spPr bwMode="auto">
            <a:xfrm>
              <a:off x="3103" y="301"/>
              <a:ext cx="322" cy="459"/>
            </a:xfrm>
            <a:custGeom>
              <a:avLst/>
              <a:gdLst/>
              <a:ahLst/>
              <a:cxnLst>
                <a:cxn ang="0">
                  <a:pos x="0" y="174"/>
                </a:cxn>
                <a:cxn ang="0">
                  <a:pos x="58" y="169"/>
                </a:cxn>
                <a:cxn ang="0">
                  <a:pos x="159" y="64"/>
                </a:cxn>
                <a:cxn ang="0">
                  <a:pos x="260" y="1"/>
                </a:cxn>
                <a:cxn ang="0">
                  <a:pos x="269" y="68"/>
                </a:cxn>
                <a:cxn ang="0">
                  <a:pos x="68" y="308"/>
                </a:cxn>
                <a:cxn ang="0">
                  <a:pos x="39" y="443"/>
                </a:cxn>
                <a:cxn ang="0">
                  <a:pos x="144" y="400"/>
                </a:cxn>
                <a:cxn ang="0">
                  <a:pos x="260" y="227"/>
                </a:cxn>
                <a:cxn ang="0">
                  <a:pos x="322" y="193"/>
                </a:cxn>
              </a:cxnLst>
              <a:rect l="0" t="0" r="r" b="b"/>
              <a:pathLst>
                <a:path w="322" h="458">
                  <a:moveTo>
                    <a:pt x="0" y="174"/>
                  </a:moveTo>
                  <a:cubicBezTo>
                    <a:pt x="16" y="180"/>
                    <a:pt x="32" y="187"/>
                    <a:pt x="58" y="169"/>
                  </a:cubicBezTo>
                  <a:cubicBezTo>
                    <a:pt x="84" y="151"/>
                    <a:pt x="125" y="92"/>
                    <a:pt x="159" y="64"/>
                  </a:cubicBezTo>
                  <a:cubicBezTo>
                    <a:pt x="193" y="36"/>
                    <a:pt x="242" y="0"/>
                    <a:pt x="260" y="1"/>
                  </a:cubicBezTo>
                  <a:cubicBezTo>
                    <a:pt x="278" y="2"/>
                    <a:pt x="301" y="17"/>
                    <a:pt x="269" y="68"/>
                  </a:cubicBezTo>
                  <a:cubicBezTo>
                    <a:pt x="237" y="119"/>
                    <a:pt x="106" y="246"/>
                    <a:pt x="68" y="308"/>
                  </a:cubicBezTo>
                  <a:cubicBezTo>
                    <a:pt x="30" y="370"/>
                    <a:pt x="26" y="428"/>
                    <a:pt x="39" y="443"/>
                  </a:cubicBezTo>
                  <a:cubicBezTo>
                    <a:pt x="52" y="458"/>
                    <a:pt x="107" y="436"/>
                    <a:pt x="144" y="400"/>
                  </a:cubicBezTo>
                  <a:cubicBezTo>
                    <a:pt x="181" y="364"/>
                    <a:pt x="230" y="262"/>
                    <a:pt x="260" y="227"/>
                  </a:cubicBezTo>
                  <a:cubicBezTo>
                    <a:pt x="290" y="192"/>
                    <a:pt x="306" y="192"/>
                    <a:pt x="322" y="193"/>
                  </a:cubicBezTo>
                </a:path>
              </a:pathLst>
            </a:custGeom>
            <a:noFill/>
            <a:ln w="25400" cap="flat" cmpd="sng">
              <a:solidFill>
                <a:srgbClr val="80000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645" name="Group 1151"/>
            <p:cNvGrpSpPr>
              <a:grpSpLocks/>
            </p:cNvGrpSpPr>
            <p:nvPr/>
          </p:nvGrpSpPr>
          <p:grpSpPr bwMode="auto">
            <a:xfrm>
              <a:off x="3474" y="337"/>
              <a:ext cx="271" cy="354"/>
              <a:chOff x="3100" y="331"/>
              <a:chExt cx="271" cy="354"/>
            </a:xfrm>
          </p:grpSpPr>
          <p:sp>
            <p:nvSpPr>
              <p:cNvPr id="385152" name="Rectangle 1152"/>
              <p:cNvSpPr>
                <a:spLocks noChangeArrowheads="1"/>
              </p:cNvSpPr>
              <p:nvPr/>
            </p:nvSpPr>
            <p:spPr bwMode="auto">
              <a:xfrm>
                <a:off x="3130" y="333"/>
                <a:ext cx="215" cy="334"/>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3" name="Oval 1153"/>
              <p:cNvSpPr>
                <a:spLocks noChangeArrowheads="1"/>
              </p:cNvSpPr>
              <p:nvPr/>
            </p:nvSpPr>
            <p:spPr bwMode="auto">
              <a:xfrm>
                <a:off x="3263" y="395"/>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4" name="Oval 1154"/>
              <p:cNvSpPr>
                <a:spLocks noChangeArrowheads="1"/>
              </p:cNvSpPr>
              <p:nvPr/>
            </p:nvSpPr>
            <p:spPr bwMode="auto">
              <a:xfrm>
                <a:off x="3101" y="599"/>
                <a:ext cx="55"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5" name="Oval 1155"/>
              <p:cNvSpPr>
                <a:spLocks noChangeArrowheads="1"/>
              </p:cNvSpPr>
              <p:nvPr/>
            </p:nvSpPr>
            <p:spPr bwMode="auto">
              <a:xfrm>
                <a:off x="3212" y="629"/>
                <a:ext cx="55"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6" name="Oval 1156"/>
              <p:cNvSpPr>
                <a:spLocks noChangeArrowheads="1"/>
              </p:cNvSpPr>
              <p:nvPr/>
            </p:nvSpPr>
            <p:spPr bwMode="auto">
              <a:xfrm>
                <a:off x="3316" y="598"/>
                <a:ext cx="55"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7" name="Oval 1157"/>
              <p:cNvSpPr>
                <a:spLocks noChangeArrowheads="1"/>
              </p:cNvSpPr>
              <p:nvPr/>
            </p:nvSpPr>
            <p:spPr bwMode="auto">
              <a:xfrm>
                <a:off x="3128" y="574"/>
                <a:ext cx="55"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8" name="Oval 1158"/>
              <p:cNvSpPr>
                <a:spLocks noChangeArrowheads="1"/>
              </p:cNvSpPr>
              <p:nvPr/>
            </p:nvSpPr>
            <p:spPr bwMode="auto">
              <a:xfrm>
                <a:off x="3191" y="599"/>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9" name="Oval 1159"/>
              <p:cNvSpPr>
                <a:spLocks noChangeArrowheads="1"/>
              </p:cNvSpPr>
              <p:nvPr/>
            </p:nvSpPr>
            <p:spPr bwMode="auto">
              <a:xfrm>
                <a:off x="3263" y="590"/>
                <a:ext cx="55"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646" name="Group 1160"/>
            <p:cNvGrpSpPr>
              <a:grpSpLocks/>
            </p:cNvGrpSpPr>
            <p:nvPr/>
          </p:nvGrpSpPr>
          <p:grpSpPr bwMode="auto">
            <a:xfrm>
              <a:off x="3754" y="343"/>
              <a:ext cx="271" cy="354"/>
              <a:chOff x="3100" y="331"/>
              <a:chExt cx="271" cy="354"/>
            </a:xfrm>
          </p:grpSpPr>
          <p:sp>
            <p:nvSpPr>
              <p:cNvPr id="385161" name="Rectangle 1161"/>
              <p:cNvSpPr>
                <a:spLocks noChangeArrowheads="1"/>
              </p:cNvSpPr>
              <p:nvPr/>
            </p:nvSpPr>
            <p:spPr bwMode="auto">
              <a:xfrm>
                <a:off x="3130" y="329"/>
                <a:ext cx="215" cy="339"/>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2" name="Oval 1162"/>
              <p:cNvSpPr>
                <a:spLocks noChangeArrowheads="1"/>
              </p:cNvSpPr>
              <p:nvPr/>
            </p:nvSpPr>
            <p:spPr bwMode="auto">
              <a:xfrm>
                <a:off x="3263" y="393"/>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3" name="Oval 1163"/>
              <p:cNvSpPr>
                <a:spLocks noChangeArrowheads="1"/>
              </p:cNvSpPr>
              <p:nvPr/>
            </p:nvSpPr>
            <p:spPr bwMode="auto">
              <a:xfrm>
                <a:off x="3101" y="600"/>
                <a:ext cx="55"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4" name="Oval 1164"/>
              <p:cNvSpPr>
                <a:spLocks noChangeArrowheads="1"/>
              </p:cNvSpPr>
              <p:nvPr/>
            </p:nvSpPr>
            <p:spPr bwMode="auto">
              <a:xfrm>
                <a:off x="3212" y="630"/>
                <a:ext cx="55"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5" name="Oval 1165"/>
              <p:cNvSpPr>
                <a:spLocks noChangeArrowheads="1"/>
              </p:cNvSpPr>
              <p:nvPr/>
            </p:nvSpPr>
            <p:spPr bwMode="auto">
              <a:xfrm>
                <a:off x="3315" y="598"/>
                <a:ext cx="55"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6" name="Oval 1166"/>
              <p:cNvSpPr>
                <a:spLocks noChangeArrowheads="1"/>
              </p:cNvSpPr>
              <p:nvPr/>
            </p:nvSpPr>
            <p:spPr bwMode="auto">
              <a:xfrm>
                <a:off x="3128" y="572"/>
                <a:ext cx="55"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7" name="Oval 1167"/>
              <p:cNvSpPr>
                <a:spLocks noChangeArrowheads="1"/>
              </p:cNvSpPr>
              <p:nvPr/>
            </p:nvSpPr>
            <p:spPr bwMode="auto">
              <a:xfrm>
                <a:off x="3191" y="600"/>
                <a:ext cx="57"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8" name="Oval 1168"/>
              <p:cNvSpPr>
                <a:spLocks noChangeArrowheads="1"/>
              </p:cNvSpPr>
              <p:nvPr/>
            </p:nvSpPr>
            <p:spPr bwMode="auto">
              <a:xfrm>
                <a:off x="3263" y="590"/>
                <a:ext cx="55"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169" name="Line 1169"/>
            <p:cNvSpPr>
              <a:spLocks noChangeShapeType="1"/>
            </p:cNvSpPr>
            <p:nvPr/>
          </p:nvSpPr>
          <p:spPr bwMode="auto">
            <a:xfrm>
              <a:off x="3401" y="492"/>
              <a:ext cx="698" cy="2"/>
            </a:xfrm>
            <a:prstGeom prst="line">
              <a:avLst/>
            </a:prstGeom>
            <a:noFill/>
            <a:ln w="25400">
              <a:solidFill>
                <a:srgbClr val="800000"/>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170" name="Freeform 1170"/>
            <p:cNvSpPr>
              <a:spLocks/>
            </p:cNvSpPr>
            <p:nvPr/>
          </p:nvSpPr>
          <p:spPr bwMode="auto">
            <a:xfrm>
              <a:off x="4083" y="315"/>
              <a:ext cx="324" cy="459"/>
            </a:xfrm>
            <a:custGeom>
              <a:avLst/>
              <a:gdLst/>
              <a:ahLst/>
              <a:cxnLst>
                <a:cxn ang="0">
                  <a:pos x="0" y="174"/>
                </a:cxn>
                <a:cxn ang="0">
                  <a:pos x="58" y="169"/>
                </a:cxn>
                <a:cxn ang="0">
                  <a:pos x="159" y="64"/>
                </a:cxn>
                <a:cxn ang="0">
                  <a:pos x="260" y="1"/>
                </a:cxn>
                <a:cxn ang="0">
                  <a:pos x="269" y="68"/>
                </a:cxn>
                <a:cxn ang="0">
                  <a:pos x="68" y="308"/>
                </a:cxn>
                <a:cxn ang="0">
                  <a:pos x="39" y="443"/>
                </a:cxn>
                <a:cxn ang="0">
                  <a:pos x="144" y="400"/>
                </a:cxn>
                <a:cxn ang="0">
                  <a:pos x="260" y="227"/>
                </a:cxn>
                <a:cxn ang="0">
                  <a:pos x="322" y="193"/>
                </a:cxn>
              </a:cxnLst>
              <a:rect l="0" t="0" r="r" b="b"/>
              <a:pathLst>
                <a:path w="322" h="458">
                  <a:moveTo>
                    <a:pt x="0" y="174"/>
                  </a:moveTo>
                  <a:cubicBezTo>
                    <a:pt x="16" y="180"/>
                    <a:pt x="32" y="187"/>
                    <a:pt x="58" y="169"/>
                  </a:cubicBezTo>
                  <a:cubicBezTo>
                    <a:pt x="84" y="151"/>
                    <a:pt x="125" y="92"/>
                    <a:pt x="159" y="64"/>
                  </a:cubicBezTo>
                  <a:cubicBezTo>
                    <a:pt x="193" y="36"/>
                    <a:pt x="242" y="0"/>
                    <a:pt x="260" y="1"/>
                  </a:cubicBezTo>
                  <a:cubicBezTo>
                    <a:pt x="278" y="2"/>
                    <a:pt x="301" y="17"/>
                    <a:pt x="269" y="68"/>
                  </a:cubicBezTo>
                  <a:cubicBezTo>
                    <a:pt x="237" y="119"/>
                    <a:pt x="106" y="246"/>
                    <a:pt x="68" y="308"/>
                  </a:cubicBezTo>
                  <a:cubicBezTo>
                    <a:pt x="30" y="370"/>
                    <a:pt x="26" y="428"/>
                    <a:pt x="39" y="443"/>
                  </a:cubicBezTo>
                  <a:cubicBezTo>
                    <a:pt x="52" y="458"/>
                    <a:pt x="107" y="436"/>
                    <a:pt x="144" y="400"/>
                  </a:cubicBezTo>
                  <a:cubicBezTo>
                    <a:pt x="181" y="364"/>
                    <a:pt x="230" y="262"/>
                    <a:pt x="260" y="227"/>
                  </a:cubicBezTo>
                  <a:cubicBezTo>
                    <a:pt x="290" y="192"/>
                    <a:pt x="306" y="192"/>
                    <a:pt x="322" y="193"/>
                  </a:cubicBezTo>
                </a:path>
              </a:pathLst>
            </a:custGeom>
            <a:noFill/>
            <a:ln w="25400" cap="flat" cmpd="sng">
              <a:solidFill>
                <a:srgbClr val="80000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649" name="Group 1171"/>
            <p:cNvGrpSpPr>
              <a:grpSpLocks/>
            </p:cNvGrpSpPr>
            <p:nvPr/>
          </p:nvGrpSpPr>
          <p:grpSpPr bwMode="auto">
            <a:xfrm>
              <a:off x="4464" y="362"/>
              <a:ext cx="1008" cy="288"/>
              <a:chOff x="4464" y="362"/>
              <a:chExt cx="1008" cy="288"/>
            </a:xfrm>
          </p:grpSpPr>
          <p:sp>
            <p:nvSpPr>
              <p:cNvPr id="385172" name="Rectangle 1172"/>
              <p:cNvSpPr>
                <a:spLocks noChangeArrowheads="1"/>
              </p:cNvSpPr>
              <p:nvPr/>
            </p:nvSpPr>
            <p:spPr bwMode="auto">
              <a:xfrm>
                <a:off x="4464" y="362"/>
                <a:ext cx="1008" cy="288"/>
              </a:xfrm>
              <a:prstGeom prst="rect">
                <a:avLst/>
              </a:prstGeom>
              <a:noFill/>
              <a:ln w="47625" algn="ctr">
                <a:solidFill>
                  <a:srgbClr val="808080"/>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73" name="AutoShape 1173"/>
              <p:cNvSpPr>
                <a:spLocks noChangeArrowheads="1"/>
              </p:cNvSpPr>
              <p:nvPr/>
            </p:nvSpPr>
            <p:spPr bwMode="auto">
              <a:xfrm>
                <a:off x="4603" y="371"/>
                <a:ext cx="236" cy="260"/>
              </a:xfrm>
              <a:prstGeom prst="diamond">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74" name="AutoShape 1174"/>
              <p:cNvSpPr>
                <a:spLocks noChangeArrowheads="1"/>
              </p:cNvSpPr>
              <p:nvPr/>
            </p:nvSpPr>
            <p:spPr bwMode="auto">
              <a:xfrm>
                <a:off x="4821" y="368"/>
                <a:ext cx="234" cy="260"/>
              </a:xfrm>
              <a:prstGeom prst="diamond">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75" name="AutoShape 1175"/>
              <p:cNvSpPr>
                <a:spLocks noChangeArrowheads="1"/>
              </p:cNvSpPr>
              <p:nvPr/>
            </p:nvSpPr>
            <p:spPr bwMode="auto">
              <a:xfrm rot="5400000">
                <a:off x="4416" y="433"/>
                <a:ext cx="256" cy="143"/>
              </a:xfrm>
              <a:prstGeom prst="triangle">
                <a:avLst>
                  <a:gd name="adj" fmla="val 50000"/>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76" name="AutoShape 1176"/>
              <p:cNvSpPr>
                <a:spLocks noChangeArrowheads="1"/>
              </p:cNvSpPr>
              <p:nvPr/>
            </p:nvSpPr>
            <p:spPr bwMode="auto">
              <a:xfrm rot="16200000" flipH="1">
                <a:off x="4991" y="431"/>
                <a:ext cx="253" cy="143"/>
              </a:xfrm>
              <a:prstGeom prst="triangle">
                <a:avLst>
                  <a:gd name="adj" fmla="val 50000"/>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177" name="Line 1177"/>
            <p:cNvSpPr>
              <a:spLocks noChangeShapeType="1"/>
            </p:cNvSpPr>
            <p:nvPr/>
          </p:nvSpPr>
          <p:spPr bwMode="auto">
            <a:xfrm>
              <a:off x="4407" y="503"/>
              <a:ext cx="1195" cy="2"/>
            </a:xfrm>
            <a:prstGeom prst="line">
              <a:avLst/>
            </a:prstGeom>
            <a:noFill/>
            <a:ln w="25400">
              <a:solidFill>
                <a:srgbClr val="800000"/>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grpSp>
        <p:nvGrpSpPr>
          <p:cNvPr id="49156" name="Group 1178"/>
          <p:cNvGrpSpPr>
            <a:grpSpLocks/>
          </p:cNvGrpSpPr>
          <p:nvPr/>
        </p:nvGrpSpPr>
        <p:grpSpPr bwMode="auto">
          <a:xfrm>
            <a:off x="508000" y="1495425"/>
            <a:ext cx="622300" cy="409575"/>
            <a:chOff x="224" y="942"/>
            <a:chExt cx="392" cy="258"/>
          </a:xfrm>
        </p:grpSpPr>
        <p:sp>
          <p:nvSpPr>
            <p:cNvPr id="385179" name="AutoShape 1179"/>
            <p:cNvSpPr>
              <a:spLocks noChangeArrowheads="1"/>
            </p:cNvSpPr>
            <p:nvPr/>
          </p:nvSpPr>
          <p:spPr bwMode="auto">
            <a:xfrm>
              <a:off x="256" y="942"/>
              <a:ext cx="304" cy="88"/>
            </a:xfrm>
            <a:prstGeom prst="triangle">
              <a:avLst>
                <a:gd name="adj" fmla="val 50000"/>
              </a:avLst>
            </a:prstGeom>
            <a:gradFill rotWithShape="1">
              <a:gsLst>
                <a:gs pos="0">
                  <a:srgbClr val="969696"/>
                </a:gs>
                <a:gs pos="100000">
                  <a:srgbClr val="969696">
                    <a:gamma/>
                    <a:shade val="46275"/>
                    <a:invGamma/>
                  </a:srgbClr>
                </a:gs>
              </a:gsLst>
              <a:lin ang="5400000" scaled="1"/>
            </a:gradFill>
            <a:ln w="9525">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49638" name="Text Box 1180"/>
            <p:cNvSpPr txBox="1">
              <a:spLocks noChangeArrowheads="1"/>
            </p:cNvSpPr>
            <p:nvPr/>
          </p:nvSpPr>
          <p:spPr bwMode="auto">
            <a:xfrm>
              <a:off x="224" y="1046"/>
              <a:ext cx="392"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鉄鉱石</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49157" name="Group 1181"/>
          <p:cNvGrpSpPr>
            <a:grpSpLocks/>
          </p:cNvGrpSpPr>
          <p:nvPr/>
        </p:nvGrpSpPr>
        <p:grpSpPr bwMode="auto">
          <a:xfrm>
            <a:off x="1917700" y="1495425"/>
            <a:ext cx="622300" cy="409575"/>
            <a:chOff x="1112" y="942"/>
            <a:chExt cx="392" cy="258"/>
          </a:xfrm>
        </p:grpSpPr>
        <p:sp>
          <p:nvSpPr>
            <p:cNvPr id="385182" name="AutoShape 1182"/>
            <p:cNvSpPr>
              <a:spLocks noChangeArrowheads="1"/>
            </p:cNvSpPr>
            <p:nvPr/>
          </p:nvSpPr>
          <p:spPr bwMode="auto">
            <a:xfrm>
              <a:off x="1128" y="942"/>
              <a:ext cx="304" cy="88"/>
            </a:xfrm>
            <a:prstGeom prst="triangle">
              <a:avLst>
                <a:gd name="adj" fmla="val 50000"/>
              </a:avLst>
            </a:prstGeom>
            <a:solidFill>
              <a:schemeClr val="accent1"/>
            </a:solidFill>
            <a:ln w="9525">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49636" name="Text Box 1183"/>
            <p:cNvSpPr txBox="1">
              <a:spLocks noChangeArrowheads="1"/>
            </p:cNvSpPr>
            <p:nvPr/>
          </p:nvSpPr>
          <p:spPr bwMode="auto">
            <a:xfrm>
              <a:off x="1112" y="1046"/>
              <a:ext cx="392"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石灰石</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49158" name="Group 1184"/>
          <p:cNvGrpSpPr>
            <a:grpSpLocks/>
          </p:cNvGrpSpPr>
          <p:nvPr/>
        </p:nvGrpSpPr>
        <p:grpSpPr bwMode="auto">
          <a:xfrm>
            <a:off x="1155700" y="1495425"/>
            <a:ext cx="749300" cy="409575"/>
            <a:chOff x="632" y="942"/>
            <a:chExt cx="472" cy="258"/>
          </a:xfrm>
        </p:grpSpPr>
        <p:sp>
          <p:nvSpPr>
            <p:cNvPr id="385185" name="AutoShape 1185"/>
            <p:cNvSpPr>
              <a:spLocks noChangeArrowheads="1"/>
            </p:cNvSpPr>
            <p:nvPr/>
          </p:nvSpPr>
          <p:spPr bwMode="auto">
            <a:xfrm>
              <a:off x="692" y="942"/>
              <a:ext cx="304" cy="88"/>
            </a:xfrm>
            <a:prstGeom prst="triangle">
              <a:avLst>
                <a:gd name="adj" fmla="val 50000"/>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49634" name="Text Box 1186"/>
            <p:cNvSpPr txBox="1">
              <a:spLocks noChangeArrowheads="1"/>
            </p:cNvSpPr>
            <p:nvPr/>
          </p:nvSpPr>
          <p:spPr bwMode="auto">
            <a:xfrm>
              <a:off x="632" y="1046"/>
              <a:ext cx="472"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コークス</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49159" name="Group 1187"/>
          <p:cNvGrpSpPr>
            <a:grpSpLocks/>
          </p:cNvGrpSpPr>
          <p:nvPr/>
        </p:nvGrpSpPr>
        <p:grpSpPr bwMode="auto">
          <a:xfrm>
            <a:off x="622300" y="1990725"/>
            <a:ext cx="533400" cy="944563"/>
            <a:chOff x="368" y="1222"/>
            <a:chExt cx="328" cy="518"/>
          </a:xfrm>
        </p:grpSpPr>
        <p:pic>
          <p:nvPicPr>
            <p:cNvPr id="49631" name="Picture 1188" descr="bf2"/>
            <p:cNvPicPr>
              <a:picLocks noChangeAspect="1" noChangeArrowheads="1"/>
            </p:cNvPicPr>
            <p:nvPr/>
          </p:nvPicPr>
          <p:blipFill>
            <a:blip r:embed="rId3">
              <a:lum bright="6000" contrast="18000"/>
            </a:blip>
            <a:srcRect/>
            <a:stretch>
              <a:fillRect/>
            </a:stretch>
          </p:blipFill>
          <p:spPr bwMode="auto">
            <a:xfrm>
              <a:off x="368" y="1222"/>
              <a:ext cx="328" cy="403"/>
            </a:xfrm>
            <a:prstGeom prst="rect">
              <a:avLst/>
            </a:prstGeom>
            <a:noFill/>
            <a:ln w="9525">
              <a:noFill/>
              <a:miter lim="800000"/>
              <a:headEnd/>
              <a:tailEnd/>
            </a:ln>
          </p:spPr>
        </p:pic>
        <p:sp>
          <p:nvSpPr>
            <p:cNvPr id="49632" name="Text Box 1189"/>
            <p:cNvSpPr txBox="1">
              <a:spLocks noChangeArrowheads="1"/>
            </p:cNvSpPr>
            <p:nvPr/>
          </p:nvSpPr>
          <p:spPr bwMode="auto">
            <a:xfrm>
              <a:off x="392" y="1606"/>
              <a:ext cx="288" cy="13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高炉</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49160" name="Group 1190"/>
          <p:cNvGrpSpPr>
            <a:grpSpLocks/>
          </p:cNvGrpSpPr>
          <p:nvPr/>
        </p:nvGrpSpPr>
        <p:grpSpPr bwMode="auto">
          <a:xfrm>
            <a:off x="561975" y="3540125"/>
            <a:ext cx="661988" cy="698500"/>
            <a:chOff x="352" y="1870"/>
            <a:chExt cx="337" cy="380"/>
          </a:xfrm>
        </p:grpSpPr>
        <p:sp>
          <p:nvSpPr>
            <p:cNvPr id="49629" name="Text Box 1191"/>
            <p:cNvSpPr txBox="1">
              <a:spLocks noChangeArrowheads="1"/>
            </p:cNvSpPr>
            <p:nvPr/>
          </p:nvSpPr>
          <p:spPr bwMode="auto">
            <a:xfrm>
              <a:off x="384" y="2118"/>
              <a:ext cx="288" cy="13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転炉</a:t>
              </a:r>
              <a:endParaRPr lang="ja-JP" altLang="en-US" sz="2400">
                <a:solidFill>
                  <a:schemeClr val="tx1"/>
                </a:solidFill>
                <a:latin typeface="HGP創英角ｺﾞｼｯｸUB" pitchFamily="50" charset="-128"/>
                <a:ea typeface="HGP創英角ｺﾞｼｯｸUB" pitchFamily="50" charset="-128"/>
              </a:endParaRPr>
            </a:p>
          </p:txBody>
        </p:sp>
        <p:pic>
          <p:nvPicPr>
            <p:cNvPr id="49630" name="Picture 1192" descr="rm2"/>
            <p:cNvPicPr>
              <a:picLocks noChangeAspect="1" noChangeArrowheads="1"/>
            </p:cNvPicPr>
            <p:nvPr/>
          </p:nvPicPr>
          <p:blipFill>
            <a:blip r:embed="rId4">
              <a:lum bright="6000" contrast="30000"/>
            </a:blip>
            <a:srcRect/>
            <a:stretch>
              <a:fillRect/>
            </a:stretch>
          </p:blipFill>
          <p:spPr bwMode="auto">
            <a:xfrm>
              <a:off x="352" y="1870"/>
              <a:ext cx="337" cy="252"/>
            </a:xfrm>
            <a:prstGeom prst="rect">
              <a:avLst/>
            </a:prstGeom>
            <a:noFill/>
            <a:ln w="9525">
              <a:noFill/>
              <a:miter lim="800000"/>
              <a:headEnd/>
              <a:tailEnd/>
            </a:ln>
          </p:spPr>
        </p:pic>
      </p:grpSp>
      <p:grpSp>
        <p:nvGrpSpPr>
          <p:cNvPr id="49161" name="Group 1193"/>
          <p:cNvGrpSpPr>
            <a:grpSpLocks/>
          </p:cNvGrpSpPr>
          <p:nvPr/>
        </p:nvGrpSpPr>
        <p:grpSpPr bwMode="auto">
          <a:xfrm>
            <a:off x="415925" y="5194300"/>
            <a:ext cx="1177925" cy="908050"/>
            <a:chOff x="222" y="3000"/>
            <a:chExt cx="734" cy="467"/>
          </a:xfrm>
        </p:grpSpPr>
        <p:grpSp>
          <p:nvGrpSpPr>
            <p:cNvPr id="49542" name="Group 1194"/>
            <p:cNvGrpSpPr>
              <a:grpSpLocks/>
            </p:cNvGrpSpPr>
            <p:nvPr/>
          </p:nvGrpSpPr>
          <p:grpSpPr bwMode="auto">
            <a:xfrm>
              <a:off x="222" y="3000"/>
              <a:ext cx="734" cy="313"/>
              <a:chOff x="438" y="3544"/>
              <a:chExt cx="1278" cy="641"/>
            </a:xfrm>
          </p:grpSpPr>
          <p:sp>
            <p:nvSpPr>
              <p:cNvPr id="385195" name="AutoShape 1195"/>
              <p:cNvSpPr>
                <a:spLocks noChangeArrowheads="1"/>
              </p:cNvSpPr>
              <p:nvPr/>
            </p:nvSpPr>
            <p:spPr bwMode="auto">
              <a:xfrm>
                <a:off x="454" y="3606"/>
                <a:ext cx="224" cy="1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196" name="Rectangle 1196"/>
              <p:cNvSpPr>
                <a:spLocks noChangeArrowheads="1"/>
              </p:cNvSpPr>
              <p:nvPr/>
            </p:nvSpPr>
            <p:spPr bwMode="auto">
              <a:xfrm>
                <a:off x="438" y="3544"/>
                <a:ext cx="255" cy="65"/>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97" name="Rectangle 1197"/>
              <p:cNvSpPr>
                <a:spLocks noChangeArrowheads="1"/>
              </p:cNvSpPr>
              <p:nvPr/>
            </p:nvSpPr>
            <p:spPr bwMode="auto">
              <a:xfrm>
                <a:off x="447" y="3552"/>
                <a:ext cx="239" cy="55"/>
              </a:xfrm>
              <a:prstGeom prst="rect">
                <a:avLst/>
              </a:prstGeom>
              <a:solidFill>
                <a:srgbClr val="0099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98" name="Rectangle 1198"/>
              <p:cNvSpPr>
                <a:spLocks noChangeArrowheads="1"/>
              </p:cNvSpPr>
              <p:nvPr/>
            </p:nvSpPr>
            <p:spPr bwMode="auto">
              <a:xfrm>
                <a:off x="490" y="3666"/>
                <a:ext cx="153" cy="55"/>
              </a:xfrm>
              <a:prstGeom prst="rect">
                <a:avLst/>
              </a:prstGeom>
              <a:solidFill>
                <a:srgbClr val="FFFF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99" name="Rectangle 1199"/>
              <p:cNvSpPr>
                <a:spLocks noChangeArrowheads="1"/>
              </p:cNvSpPr>
              <p:nvPr/>
            </p:nvSpPr>
            <p:spPr bwMode="auto">
              <a:xfrm>
                <a:off x="502" y="3694"/>
                <a:ext cx="129" cy="57"/>
              </a:xfrm>
              <a:prstGeom prst="rect">
                <a:avLst/>
              </a:prstGeom>
              <a:solidFill>
                <a:srgbClr val="0099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nvGrpSpPr>
              <p:cNvPr id="49549" name="Group 1200"/>
              <p:cNvGrpSpPr>
                <a:grpSpLocks/>
              </p:cNvGrpSpPr>
              <p:nvPr/>
            </p:nvGrpSpPr>
            <p:grpSpPr bwMode="auto">
              <a:xfrm>
                <a:off x="483" y="3765"/>
                <a:ext cx="72" cy="75"/>
                <a:chOff x="462" y="3789"/>
                <a:chExt cx="72" cy="75"/>
              </a:xfrm>
            </p:grpSpPr>
            <p:sp>
              <p:nvSpPr>
                <p:cNvPr id="385201" name="Oval 1201"/>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02" name="Oval 1202"/>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50" name="Group 1203"/>
              <p:cNvGrpSpPr>
                <a:grpSpLocks/>
              </p:cNvGrpSpPr>
              <p:nvPr/>
            </p:nvGrpSpPr>
            <p:grpSpPr bwMode="auto">
              <a:xfrm>
                <a:off x="577" y="3766"/>
                <a:ext cx="72" cy="75"/>
                <a:chOff x="462" y="3789"/>
                <a:chExt cx="72" cy="75"/>
              </a:xfrm>
            </p:grpSpPr>
            <p:sp>
              <p:nvSpPr>
                <p:cNvPr id="385204" name="Oval 1204"/>
                <p:cNvSpPr>
                  <a:spLocks noChangeArrowheads="1"/>
                </p:cNvSpPr>
                <p:nvPr/>
              </p:nvSpPr>
              <p:spPr bwMode="auto">
                <a:xfrm>
                  <a:off x="464" y="3789"/>
                  <a:ext cx="72"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05" name="Oval 1205"/>
                <p:cNvSpPr>
                  <a:spLocks noChangeArrowheads="1"/>
                </p:cNvSpPr>
                <p:nvPr/>
              </p:nvSpPr>
              <p:spPr bwMode="auto">
                <a:xfrm>
                  <a:off x="476"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206" name="Freeform 1206"/>
              <p:cNvSpPr>
                <a:spLocks/>
              </p:cNvSpPr>
              <p:nvPr/>
            </p:nvSpPr>
            <p:spPr bwMode="auto">
              <a:xfrm>
                <a:off x="560" y="3761"/>
                <a:ext cx="1156" cy="333"/>
              </a:xfrm>
              <a:custGeom>
                <a:avLst/>
                <a:gdLst/>
                <a:ahLst/>
                <a:cxnLst>
                  <a:cxn ang="0">
                    <a:pos x="6" y="0"/>
                  </a:cxn>
                  <a:cxn ang="0">
                    <a:pos x="6" y="102"/>
                  </a:cxn>
                  <a:cxn ang="0">
                    <a:pos x="45" y="204"/>
                  </a:cxn>
                  <a:cxn ang="0">
                    <a:pos x="216" y="288"/>
                  </a:cxn>
                  <a:cxn ang="0">
                    <a:pos x="480" y="324"/>
                  </a:cxn>
                  <a:cxn ang="0">
                    <a:pos x="795" y="333"/>
                  </a:cxn>
                  <a:cxn ang="0">
                    <a:pos x="1155" y="333"/>
                  </a:cxn>
                </a:cxnLst>
                <a:rect l="0" t="0" r="r" b="b"/>
                <a:pathLst>
                  <a:path w="1155" h="334">
                    <a:moveTo>
                      <a:pt x="6" y="0"/>
                    </a:moveTo>
                    <a:cubicBezTo>
                      <a:pt x="3" y="34"/>
                      <a:pt x="0" y="68"/>
                      <a:pt x="6" y="102"/>
                    </a:cubicBezTo>
                    <a:cubicBezTo>
                      <a:pt x="12" y="136"/>
                      <a:pt x="10" y="173"/>
                      <a:pt x="45" y="204"/>
                    </a:cubicBezTo>
                    <a:cubicBezTo>
                      <a:pt x="80" y="235"/>
                      <a:pt x="143" y="268"/>
                      <a:pt x="216" y="288"/>
                    </a:cubicBezTo>
                    <a:cubicBezTo>
                      <a:pt x="289" y="308"/>
                      <a:pt x="384" y="317"/>
                      <a:pt x="480" y="324"/>
                    </a:cubicBezTo>
                    <a:cubicBezTo>
                      <a:pt x="576" y="331"/>
                      <a:pt x="683" y="332"/>
                      <a:pt x="795" y="333"/>
                    </a:cubicBezTo>
                    <a:cubicBezTo>
                      <a:pt x="907" y="334"/>
                      <a:pt x="1095" y="333"/>
                      <a:pt x="1155" y="333"/>
                    </a:cubicBezTo>
                  </a:path>
                </a:pathLst>
              </a:custGeom>
              <a:noFill/>
              <a:ln w="38100" cap="flat" cmpd="sng">
                <a:solidFill>
                  <a:srgbClr val="80000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552" name="Group 1207"/>
              <p:cNvGrpSpPr>
                <a:grpSpLocks/>
              </p:cNvGrpSpPr>
              <p:nvPr/>
            </p:nvGrpSpPr>
            <p:grpSpPr bwMode="auto">
              <a:xfrm>
                <a:off x="487" y="3871"/>
                <a:ext cx="72" cy="75"/>
                <a:chOff x="462" y="3789"/>
                <a:chExt cx="72" cy="75"/>
              </a:xfrm>
            </p:grpSpPr>
            <p:sp>
              <p:nvSpPr>
                <p:cNvPr id="385208" name="Oval 1208"/>
                <p:cNvSpPr>
                  <a:spLocks noChangeArrowheads="1"/>
                </p:cNvSpPr>
                <p:nvPr/>
              </p:nvSpPr>
              <p:spPr bwMode="auto">
                <a:xfrm>
                  <a:off x="460" y="3785"/>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09" name="Oval 1209"/>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53" name="Group 1210"/>
              <p:cNvGrpSpPr>
                <a:grpSpLocks/>
              </p:cNvGrpSpPr>
              <p:nvPr/>
            </p:nvGrpSpPr>
            <p:grpSpPr bwMode="auto">
              <a:xfrm>
                <a:off x="578" y="3851"/>
                <a:ext cx="72" cy="75"/>
                <a:chOff x="462" y="3789"/>
                <a:chExt cx="72" cy="75"/>
              </a:xfrm>
            </p:grpSpPr>
            <p:sp>
              <p:nvSpPr>
                <p:cNvPr id="385211" name="Oval 1211"/>
                <p:cNvSpPr>
                  <a:spLocks noChangeArrowheads="1"/>
                </p:cNvSpPr>
                <p:nvPr/>
              </p:nvSpPr>
              <p:spPr bwMode="auto">
                <a:xfrm>
                  <a:off x="462" y="3785"/>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12" name="Oval 1212"/>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54" name="Group 1213"/>
              <p:cNvGrpSpPr>
                <a:grpSpLocks/>
              </p:cNvGrpSpPr>
              <p:nvPr/>
            </p:nvGrpSpPr>
            <p:grpSpPr bwMode="auto">
              <a:xfrm>
                <a:off x="552" y="3981"/>
                <a:ext cx="72" cy="75"/>
                <a:chOff x="462" y="3789"/>
                <a:chExt cx="72" cy="75"/>
              </a:xfrm>
            </p:grpSpPr>
            <p:sp>
              <p:nvSpPr>
                <p:cNvPr id="385214" name="Oval 1214"/>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15" name="Oval 1215"/>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55" name="Group 1216"/>
              <p:cNvGrpSpPr>
                <a:grpSpLocks/>
              </p:cNvGrpSpPr>
              <p:nvPr/>
            </p:nvGrpSpPr>
            <p:grpSpPr bwMode="auto">
              <a:xfrm>
                <a:off x="631" y="3916"/>
                <a:ext cx="72" cy="75"/>
                <a:chOff x="462" y="3789"/>
                <a:chExt cx="72" cy="75"/>
              </a:xfrm>
            </p:grpSpPr>
            <p:sp>
              <p:nvSpPr>
                <p:cNvPr id="385217" name="Oval 1217"/>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18" name="Oval 1218"/>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56" name="Group 1219"/>
              <p:cNvGrpSpPr>
                <a:grpSpLocks/>
              </p:cNvGrpSpPr>
              <p:nvPr/>
            </p:nvGrpSpPr>
            <p:grpSpPr bwMode="auto">
              <a:xfrm>
                <a:off x="659" y="4037"/>
                <a:ext cx="72" cy="75"/>
                <a:chOff x="462" y="3789"/>
                <a:chExt cx="72" cy="75"/>
              </a:xfrm>
            </p:grpSpPr>
            <p:sp>
              <p:nvSpPr>
                <p:cNvPr id="385220" name="Oval 1220"/>
                <p:cNvSpPr>
                  <a:spLocks noChangeArrowheads="1"/>
                </p:cNvSpPr>
                <p:nvPr/>
              </p:nvSpPr>
              <p:spPr bwMode="auto">
                <a:xfrm>
                  <a:off x="460" y="3789"/>
                  <a:ext cx="72"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21" name="Oval 1221"/>
                <p:cNvSpPr>
                  <a:spLocks noChangeArrowheads="1"/>
                </p:cNvSpPr>
                <p:nvPr/>
              </p:nvSpPr>
              <p:spPr bwMode="auto">
                <a:xfrm>
                  <a:off x="475"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57" name="Group 1222"/>
              <p:cNvGrpSpPr>
                <a:grpSpLocks/>
              </p:cNvGrpSpPr>
              <p:nvPr/>
            </p:nvGrpSpPr>
            <p:grpSpPr bwMode="auto">
              <a:xfrm>
                <a:off x="714" y="3954"/>
                <a:ext cx="72" cy="75"/>
                <a:chOff x="462" y="3789"/>
                <a:chExt cx="72" cy="75"/>
              </a:xfrm>
            </p:grpSpPr>
            <p:sp>
              <p:nvSpPr>
                <p:cNvPr id="385223" name="Oval 1223"/>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24" name="Oval 1224"/>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58" name="Group 1225"/>
              <p:cNvGrpSpPr>
                <a:grpSpLocks/>
              </p:cNvGrpSpPr>
              <p:nvPr/>
            </p:nvGrpSpPr>
            <p:grpSpPr bwMode="auto">
              <a:xfrm>
                <a:off x="784" y="4072"/>
                <a:ext cx="72" cy="75"/>
                <a:chOff x="462" y="3789"/>
                <a:chExt cx="72" cy="75"/>
              </a:xfrm>
            </p:grpSpPr>
            <p:sp>
              <p:nvSpPr>
                <p:cNvPr id="385226" name="Oval 1226"/>
                <p:cNvSpPr>
                  <a:spLocks noChangeArrowheads="1"/>
                </p:cNvSpPr>
                <p:nvPr/>
              </p:nvSpPr>
              <p:spPr bwMode="auto">
                <a:xfrm>
                  <a:off x="462" y="3748"/>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27" name="Oval 1227"/>
                <p:cNvSpPr>
                  <a:spLocks noChangeArrowheads="1"/>
                </p:cNvSpPr>
                <p:nvPr/>
              </p:nvSpPr>
              <p:spPr bwMode="auto">
                <a:xfrm>
                  <a:off x="476" y="3764"/>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59" name="Group 1228"/>
              <p:cNvGrpSpPr>
                <a:grpSpLocks/>
              </p:cNvGrpSpPr>
              <p:nvPr/>
            </p:nvGrpSpPr>
            <p:grpSpPr bwMode="auto">
              <a:xfrm>
                <a:off x="803" y="3977"/>
                <a:ext cx="72" cy="75"/>
                <a:chOff x="462" y="3789"/>
                <a:chExt cx="72" cy="75"/>
              </a:xfrm>
            </p:grpSpPr>
            <p:sp>
              <p:nvSpPr>
                <p:cNvPr id="385229" name="Oval 1229"/>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30" name="Oval 1230"/>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60" name="Group 1231"/>
              <p:cNvGrpSpPr>
                <a:grpSpLocks/>
              </p:cNvGrpSpPr>
              <p:nvPr/>
            </p:nvGrpSpPr>
            <p:grpSpPr bwMode="auto">
              <a:xfrm>
                <a:off x="905" y="4091"/>
                <a:ext cx="72" cy="75"/>
                <a:chOff x="462" y="3789"/>
                <a:chExt cx="72" cy="75"/>
              </a:xfrm>
            </p:grpSpPr>
            <p:sp>
              <p:nvSpPr>
                <p:cNvPr id="385232" name="Oval 1232"/>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33" name="Oval 1233"/>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61" name="Group 1234"/>
              <p:cNvGrpSpPr>
                <a:grpSpLocks/>
              </p:cNvGrpSpPr>
              <p:nvPr/>
            </p:nvGrpSpPr>
            <p:grpSpPr bwMode="auto">
              <a:xfrm>
                <a:off x="915" y="3990"/>
                <a:ext cx="72" cy="75"/>
                <a:chOff x="462" y="3789"/>
                <a:chExt cx="72" cy="75"/>
              </a:xfrm>
            </p:grpSpPr>
            <p:sp>
              <p:nvSpPr>
                <p:cNvPr id="385235" name="Oval 1235"/>
                <p:cNvSpPr>
                  <a:spLocks noChangeArrowheads="1"/>
                </p:cNvSpPr>
                <p:nvPr/>
              </p:nvSpPr>
              <p:spPr bwMode="auto">
                <a:xfrm>
                  <a:off x="462" y="3748"/>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36" name="Oval 1236"/>
                <p:cNvSpPr>
                  <a:spLocks noChangeArrowheads="1"/>
                </p:cNvSpPr>
                <p:nvPr/>
              </p:nvSpPr>
              <p:spPr bwMode="auto">
                <a:xfrm>
                  <a:off x="476" y="3764"/>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62" name="Group 1237"/>
              <p:cNvGrpSpPr>
                <a:grpSpLocks/>
              </p:cNvGrpSpPr>
              <p:nvPr/>
            </p:nvGrpSpPr>
            <p:grpSpPr bwMode="auto">
              <a:xfrm>
                <a:off x="1021" y="4099"/>
                <a:ext cx="72" cy="75"/>
                <a:chOff x="462" y="3789"/>
                <a:chExt cx="72" cy="75"/>
              </a:xfrm>
            </p:grpSpPr>
            <p:sp>
              <p:nvSpPr>
                <p:cNvPr id="385238" name="Oval 1238"/>
                <p:cNvSpPr>
                  <a:spLocks noChangeArrowheads="1"/>
                </p:cNvSpPr>
                <p:nvPr/>
              </p:nvSpPr>
              <p:spPr bwMode="auto">
                <a:xfrm>
                  <a:off x="458" y="3789"/>
                  <a:ext cx="72"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39" name="Oval 1239"/>
                <p:cNvSpPr>
                  <a:spLocks noChangeArrowheads="1"/>
                </p:cNvSpPr>
                <p:nvPr/>
              </p:nvSpPr>
              <p:spPr bwMode="auto">
                <a:xfrm>
                  <a:off x="475"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63" name="Group 1240"/>
              <p:cNvGrpSpPr>
                <a:grpSpLocks/>
              </p:cNvGrpSpPr>
              <p:nvPr/>
            </p:nvGrpSpPr>
            <p:grpSpPr bwMode="auto">
              <a:xfrm>
                <a:off x="1016" y="3998"/>
                <a:ext cx="72" cy="75"/>
                <a:chOff x="462" y="3789"/>
                <a:chExt cx="72" cy="75"/>
              </a:xfrm>
            </p:grpSpPr>
            <p:sp>
              <p:nvSpPr>
                <p:cNvPr id="385241" name="Oval 1241"/>
                <p:cNvSpPr>
                  <a:spLocks noChangeArrowheads="1"/>
                </p:cNvSpPr>
                <p:nvPr/>
              </p:nvSpPr>
              <p:spPr bwMode="auto">
                <a:xfrm>
                  <a:off x="464" y="3785"/>
                  <a:ext cx="6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42" name="Oval 1242"/>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64" name="Group 1243"/>
              <p:cNvGrpSpPr>
                <a:grpSpLocks/>
              </p:cNvGrpSpPr>
              <p:nvPr/>
            </p:nvGrpSpPr>
            <p:grpSpPr bwMode="auto">
              <a:xfrm>
                <a:off x="1140" y="4104"/>
                <a:ext cx="72" cy="75"/>
                <a:chOff x="462" y="3789"/>
                <a:chExt cx="72" cy="75"/>
              </a:xfrm>
            </p:grpSpPr>
            <p:sp>
              <p:nvSpPr>
                <p:cNvPr id="385244" name="Oval 1244"/>
                <p:cNvSpPr>
                  <a:spLocks noChangeArrowheads="1"/>
                </p:cNvSpPr>
                <p:nvPr/>
              </p:nvSpPr>
              <p:spPr bwMode="auto">
                <a:xfrm>
                  <a:off x="464" y="3789"/>
                  <a:ext cx="64"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45" name="Oval 1245"/>
                <p:cNvSpPr>
                  <a:spLocks noChangeArrowheads="1"/>
                </p:cNvSpPr>
                <p:nvPr/>
              </p:nvSpPr>
              <p:spPr bwMode="auto">
                <a:xfrm>
                  <a:off x="475"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65" name="Group 1246"/>
              <p:cNvGrpSpPr>
                <a:grpSpLocks/>
              </p:cNvGrpSpPr>
              <p:nvPr/>
            </p:nvGrpSpPr>
            <p:grpSpPr bwMode="auto">
              <a:xfrm>
                <a:off x="1138" y="4006"/>
                <a:ext cx="72" cy="75"/>
                <a:chOff x="462" y="3789"/>
                <a:chExt cx="72" cy="75"/>
              </a:xfrm>
            </p:grpSpPr>
            <p:sp>
              <p:nvSpPr>
                <p:cNvPr id="385247" name="Oval 1247"/>
                <p:cNvSpPr>
                  <a:spLocks noChangeArrowheads="1"/>
                </p:cNvSpPr>
                <p:nvPr/>
              </p:nvSpPr>
              <p:spPr bwMode="auto">
                <a:xfrm>
                  <a:off x="460"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48" name="Oval 1248"/>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66" name="Group 1249"/>
              <p:cNvGrpSpPr>
                <a:grpSpLocks/>
              </p:cNvGrpSpPr>
              <p:nvPr/>
            </p:nvGrpSpPr>
            <p:grpSpPr bwMode="auto">
              <a:xfrm>
                <a:off x="1237" y="4104"/>
                <a:ext cx="72" cy="75"/>
                <a:chOff x="462" y="3789"/>
                <a:chExt cx="72" cy="75"/>
              </a:xfrm>
            </p:grpSpPr>
            <p:sp>
              <p:nvSpPr>
                <p:cNvPr id="385250" name="Oval 1250"/>
                <p:cNvSpPr>
                  <a:spLocks noChangeArrowheads="1"/>
                </p:cNvSpPr>
                <p:nvPr/>
              </p:nvSpPr>
              <p:spPr bwMode="auto">
                <a:xfrm>
                  <a:off x="462" y="3789"/>
                  <a:ext cx="72"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51" name="Oval 1251"/>
                <p:cNvSpPr>
                  <a:spLocks noChangeArrowheads="1"/>
                </p:cNvSpPr>
                <p:nvPr/>
              </p:nvSpPr>
              <p:spPr bwMode="auto">
                <a:xfrm>
                  <a:off x="476"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67" name="Group 1252"/>
              <p:cNvGrpSpPr>
                <a:grpSpLocks/>
              </p:cNvGrpSpPr>
              <p:nvPr/>
            </p:nvGrpSpPr>
            <p:grpSpPr bwMode="auto">
              <a:xfrm>
                <a:off x="1235" y="4006"/>
                <a:ext cx="72" cy="75"/>
                <a:chOff x="462" y="3789"/>
                <a:chExt cx="72" cy="75"/>
              </a:xfrm>
            </p:grpSpPr>
            <p:sp>
              <p:nvSpPr>
                <p:cNvPr id="385253" name="Oval 1253"/>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54" name="Oval 1254"/>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68" name="Group 1255"/>
              <p:cNvGrpSpPr>
                <a:grpSpLocks/>
              </p:cNvGrpSpPr>
              <p:nvPr/>
            </p:nvGrpSpPr>
            <p:grpSpPr bwMode="auto">
              <a:xfrm>
                <a:off x="1334" y="4104"/>
                <a:ext cx="72" cy="75"/>
                <a:chOff x="462" y="3789"/>
                <a:chExt cx="72" cy="75"/>
              </a:xfrm>
            </p:grpSpPr>
            <p:sp>
              <p:nvSpPr>
                <p:cNvPr id="385256" name="Oval 1256"/>
                <p:cNvSpPr>
                  <a:spLocks noChangeArrowheads="1"/>
                </p:cNvSpPr>
                <p:nvPr/>
              </p:nvSpPr>
              <p:spPr bwMode="auto">
                <a:xfrm>
                  <a:off x="462" y="3789"/>
                  <a:ext cx="72"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57" name="Oval 1257"/>
                <p:cNvSpPr>
                  <a:spLocks noChangeArrowheads="1"/>
                </p:cNvSpPr>
                <p:nvPr/>
              </p:nvSpPr>
              <p:spPr bwMode="auto">
                <a:xfrm>
                  <a:off x="475"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69" name="Group 1258"/>
              <p:cNvGrpSpPr>
                <a:grpSpLocks/>
              </p:cNvGrpSpPr>
              <p:nvPr/>
            </p:nvGrpSpPr>
            <p:grpSpPr bwMode="auto">
              <a:xfrm>
                <a:off x="1332" y="4009"/>
                <a:ext cx="72" cy="75"/>
                <a:chOff x="462" y="3789"/>
                <a:chExt cx="72" cy="75"/>
              </a:xfrm>
            </p:grpSpPr>
            <p:sp>
              <p:nvSpPr>
                <p:cNvPr id="385259" name="Oval 1259"/>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60" name="Oval 1260"/>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70" name="Group 1261"/>
              <p:cNvGrpSpPr>
                <a:grpSpLocks/>
              </p:cNvGrpSpPr>
              <p:nvPr/>
            </p:nvGrpSpPr>
            <p:grpSpPr bwMode="auto">
              <a:xfrm>
                <a:off x="1431" y="4107"/>
                <a:ext cx="72" cy="75"/>
                <a:chOff x="462" y="3789"/>
                <a:chExt cx="72" cy="75"/>
              </a:xfrm>
            </p:grpSpPr>
            <p:sp>
              <p:nvSpPr>
                <p:cNvPr id="385262" name="Oval 1262"/>
                <p:cNvSpPr>
                  <a:spLocks noChangeArrowheads="1"/>
                </p:cNvSpPr>
                <p:nvPr/>
              </p:nvSpPr>
              <p:spPr bwMode="auto">
                <a:xfrm>
                  <a:off x="466" y="3748"/>
                  <a:ext cx="6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63" name="Oval 1263"/>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71" name="Group 1264"/>
              <p:cNvGrpSpPr>
                <a:grpSpLocks/>
              </p:cNvGrpSpPr>
              <p:nvPr/>
            </p:nvGrpSpPr>
            <p:grpSpPr bwMode="auto">
              <a:xfrm>
                <a:off x="1429" y="4009"/>
                <a:ext cx="72" cy="75"/>
                <a:chOff x="462" y="3789"/>
                <a:chExt cx="72" cy="75"/>
              </a:xfrm>
            </p:grpSpPr>
            <p:sp>
              <p:nvSpPr>
                <p:cNvPr id="385265" name="Oval 1265"/>
                <p:cNvSpPr>
                  <a:spLocks noChangeArrowheads="1"/>
                </p:cNvSpPr>
                <p:nvPr/>
              </p:nvSpPr>
              <p:spPr bwMode="auto">
                <a:xfrm>
                  <a:off x="460"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66" name="Oval 1266"/>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72" name="Group 1267"/>
              <p:cNvGrpSpPr>
                <a:grpSpLocks/>
              </p:cNvGrpSpPr>
              <p:nvPr/>
            </p:nvGrpSpPr>
            <p:grpSpPr bwMode="auto">
              <a:xfrm>
                <a:off x="1528" y="4110"/>
                <a:ext cx="72" cy="75"/>
                <a:chOff x="462" y="3789"/>
                <a:chExt cx="72" cy="75"/>
              </a:xfrm>
            </p:grpSpPr>
            <p:sp>
              <p:nvSpPr>
                <p:cNvPr id="385268" name="Oval 1268"/>
                <p:cNvSpPr>
                  <a:spLocks noChangeArrowheads="1"/>
                </p:cNvSpPr>
                <p:nvPr/>
              </p:nvSpPr>
              <p:spPr bwMode="auto">
                <a:xfrm>
                  <a:off x="462" y="3785"/>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69" name="Oval 1269"/>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73" name="Group 1270"/>
              <p:cNvGrpSpPr>
                <a:grpSpLocks/>
              </p:cNvGrpSpPr>
              <p:nvPr/>
            </p:nvGrpSpPr>
            <p:grpSpPr bwMode="auto">
              <a:xfrm>
                <a:off x="1526" y="4009"/>
                <a:ext cx="72" cy="75"/>
                <a:chOff x="462" y="3789"/>
                <a:chExt cx="72" cy="75"/>
              </a:xfrm>
            </p:grpSpPr>
            <p:sp>
              <p:nvSpPr>
                <p:cNvPr id="385271" name="Oval 1271"/>
                <p:cNvSpPr>
                  <a:spLocks noChangeArrowheads="1"/>
                </p:cNvSpPr>
                <p:nvPr/>
              </p:nvSpPr>
              <p:spPr bwMode="auto">
                <a:xfrm>
                  <a:off x="464" y="3789"/>
                  <a:ext cx="6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72" name="Oval 1272"/>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74" name="Group 1273"/>
              <p:cNvGrpSpPr>
                <a:grpSpLocks/>
              </p:cNvGrpSpPr>
              <p:nvPr/>
            </p:nvGrpSpPr>
            <p:grpSpPr bwMode="auto">
              <a:xfrm>
                <a:off x="1625" y="4107"/>
                <a:ext cx="72" cy="75"/>
                <a:chOff x="462" y="3789"/>
                <a:chExt cx="72" cy="75"/>
              </a:xfrm>
            </p:grpSpPr>
            <p:sp>
              <p:nvSpPr>
                <p:cNvPr id="385274" name="Oval 1274"/>
                <p:cNvSpPr>
                  <a:spLocks noChangeArrowheads="1"/>
                </p:cNvSpPr>
                <p:nvPr/>
              </p:nvSpPr>
              <p:spPr bwMode="auto">
                <a:xfrm>
                  <a:off x="462" y="3748"/>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75" name="Oval 1275"/>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75" name="Group 1276"/>
              <p:cNvGrpSpPr>
                <a:grpSpLocks/>
              </p:cNvGrpSpPr>
              <p:nvPr/>
            </p:nvGrpSpPr>
            <p:grpSpPr bwMode="auto">
              <a:xfrm>
                <a:off x="1623" y="4012"/>
                <a:ext cx="72" cy="75"/>
                <a:chOff x="462" y="3789"/>
                <a:chExt cx="72" cy="75"/>
              </a:xfrm>
            </p:grpSpPr>
            <p:sp>
              <p:nvSpPr>
                <p:cNvPr id="385277" name="Oval 1277"/>
                <p:cNvSpPr>
                  <a:spLocks noChangeArrowheads="1"/>
                </p:cNvSpPr>
                <p:nvPr/>
              </p:nvSpPr>
              <p:spPr bwMode="auto">
                <a:xfrm>
                  <a:off x="462" y="3789"/>
                  <a:ext cx="72"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78" name="Oval 1278"/>
                <p:cNvSpPr>
                  <a:spLocks noChangeArrowheads="1"/>
                </p:cNvSpPr>
                <p:nvPr/>
              </p:nvSpPr>
              <p:spPr bwMode="auto">
                <a:xfrm>
                  <a:off x="476"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279" name="Rectangle 1279"/>
              <p:cNvSpPr>
                <a:spLocks noChangeArrowheads="1"/>
              </p:cNvSpPr>
              <p:nvPr/>
            </p:nvSpPr>
            <p:spPr bwMode="auto">
              <a:xfrm>
                <a:off x="474" y="3601"/>
                <a:ext cx="183" cy="75"/>
              </a:xfrm>
              <a:prstGeom prst="rect">
                <a:avLst/>
              </a:prstGeom>
              <a:solidFill>
                <a:srgbClr val="3399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49543" name="Text Box 1280"/>
            <p:cNvSpPr txBox="1">
              <a:spLocks noChangeArrowheads="1"/>
            </p:cNvSpPr>
            <p:nvPr/>
          </p:nvSpPr>
          <p:spPr bwMode="auto">
            <a:xfrm>
              <a:off x="320" y="3342"/>
              <a:ext cx="592" cy="12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連続鋳造機</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49162" name="Group 1281"/>
          <p:cNvGrpSpPr>
            <a:grpSpLocks/>
          </p:cNvGrpSpPr>
          <p:nvPr/>
        </p:nvGrpSpPr>
        <p:grpSpPr bwMode="auto">
          <a:xfrm>
            <a:off x="1143000" y="4156075"/>
            <a:ext cx="831850" cy="812800"/>
            <a:chOff x="668" y="2388"/>
            <a:chExt cx="468" cy="415"/>
          </a:xfrm>
        </p:grpSpPr>
        <p:grpSp>
          <p:nvGrpSpPr>
            <p:cNvPr id="49521" name="Group 1282"/>
            <p:cNvGrpSpPr>
              <a:grpSpLocks/>
            </p:cNvGrpSpPr>
            <p:nvPr/>
          </p:nvGrpSpPr>
          <p:grpSpPr bwMode="auto">
            <a:xfrm>
              <a:off x="756" y="2388"/>
              <a:ext cx="216" cy="308"/>
              <a:chOff x="300" y="3392"/>
              <a:chExt cx="728" cy="872"/>
            </a:xfrm>
          </p:grpSpPr>
          <p:sp>
            <p:nvSpPr>
              <p:cNvPr id="385283" name="Rectangle 1283"/>
              <p:cNvSpPr>
                <a:spLocks noChangeArrowheads="1"/>
              </p:cNvSpPr>
              <p:nvPr/>
            </p:nvSpPr>
            <p:spPr bwMode="auto">
              <a:xfrm>
                <a:off x="434" y="3521"/>
                <a:ext cx="54" cy="383"/>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84" name="Rectangle 1284"/>
              <p:cNvSpPr>
                <a:spLocks noChangeArrowheads="1"/>
              </p:cNvSpPr>
              <p:nvPr/>
            </p:nvSpPr>
            <p:spPr bwMode="auto">
              <a:xfrm>
                <a:off x="846" y="3511"/>
                <a:ext cx="57" cy="386"/>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85" name="AutoShape 1285"/>
              <p:cNvSpPr>
                <a:spLocks noChangeArrowheads="1"/>
              </p:cNvSpPr>
              <p:nvPr/>
            </p:nvSpPr>
            <p:spPr bwMode="auto">
              <a:xfrm>
                <a:off x="434" y="3392"/>
                <a:ext cx="470" cy="257"/>
              </a:xfrm>
              <a:custGeom>
                <a:avLst/>
                <a:gdLst>
                  <a:gd name="G0" fmla="+- 814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46"/>
                  <a:gd name="G18" fmla="*/ 8146 1 2"/>
                  <a:gd name="G19" fmla="+- G18 5400 0"/>
                  <a:gd name="G20" fmla="cos G19 11796480"/>
                  <a:gd name="G21" fmla="sin G19 11796480"/>
                  <a:gd name="G22" fmla="+- G20 10800 0"/>
                  <a:gd name="G23" fmla="+- G21 10800 0"/>
                  <a:gd name="G24" fmla="+- 10800 0 G20"/>
                  <a:gd name="G25" fmla="+- 8146 10800 0"/>
                  <a:gd name="G26" fmla="?: G9 G17 G25"/>
                  <a:gd name="G27" fmla="?: G9 0 21600"/>
                  <a:gd name="G28" fmla="cos 10800 11796480"/>
                  <a:gd name="G29" fmla="sin 10800 11796480"/>
                  <a:gd name="G30" fmla="sin 814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327 w 21600"/>
                  <a:gd name="T15" fmla="*/ 10800 h 21600"/>
                  <a:gd name="T16" fmla="*/ 10800 w 21600"/>
                  <a:gd name="T17" fmla="*/ 2654 h 21600"/>
                  <a:gd name="T18" fmla="*/ 2027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654" y="10800"/>
                    </a:moveTo>
                    <a:cubicBezTo>
                      <a:pt x="2654" y="6301"/>
                      <a:pt x="6301" y="2654"/>
                      <a:pt x="10800" y="2654"/>
                    </a:cubicBezTo>
                    <a:cubicBezTo>
                      <a:pt x="15298" y="2653"/>
                      <a:pt x="18945" y="6301"/>
                      <a:pt x="18946" y="10799"/>
                    </a:cubicBezTo>
                    <a:lnTo>
                      <a:pt x="21600" y="10800"/>
                    </a:lnTo>
                    <a:cubicBezTo>
                      <a:pt x="21600" y="4835"/>
                      <a:pt x="16764" y="0"/>
                      <a:pt x="10800" y="0"/>
                    </a:cubicBezTo>
                    <a:cubicBezTo>
                      <a:pt x="4835" y="0"/>
                      <a:pt x="0" y="4835"/>
                      <a:pt x="0" y="10800"/>
                    </a:cubicBezTo>
                    <a:close/>
                  </a:path>
                </a:pathLst>
              </a:cu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286" name="Rectangle 1286"/>
              <p:cNvSpPr>
                <a:spLocks noChangeArrowheads="1"/>
              </p:cNvSpPr>
              <p:nvPr/>
            </p:nvSpPr>
            <p:spPr bwMode="auto">
              <a:xfrm>
                <a:off x="374" y="3612"/>
                <a:ext cx="111" cy="55"/>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87" name="Rectangle 1287"/>
              <p:cNvSpPr>
                <a:spLocks noChangeArrowheads="1"/>
              </p:cNvSpPr>
              <p:nvPr/>
            </p:nvSpPr>
            <p:spPr bwMode="auto">
              <a:xfrm>
                <a:off x="374" y="3665"/>
                <a:ext cx="114" cy="25"/>
              </a:xfrm>
              <a:prstGeom prst="rect">
                <a:avLst/>
              </a:prstGeom>
              <a:solidFill>
                <a:schemeClr val="bg1"/>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288" name="Rectangle 1288"/>
              <p:cNvSpPr>
                <a:spLocks noChangeArrowheads="1"/>
              </p:cNvSpPr>
              <p:nvPr/>
            </p:nvSpPr>
            <p:spPr bwMode="auto">
              <a:xfrm>
                <a:off x="374" y="3681"/>
                <a:ext cx="114" cy="55"/>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89" name="Rectangle 1289"/>
              <p:cNvSpPr>
                <a:spLocks noChangeArrowheads="1"/>
              </p:cNvSpPr>
              <p:nvPr/>
            </p:nvSpPr>
            <p:spPr bwMode="auto">
              <a:xfrm>
                <a:off x="482" y="3844"/>
                <a:ext cx="364" cy="60"/>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0" name="Rectangle 1290"/>
              <p:cNvSpPr>
                <a:spLocks noChangeArrowheads="1"/>
              </p:cNvSpPr>
              <p:nvPr/>
            </p:nvSpPr>
            <p:spPr bwMode="auto">
              <a:xfrm>
                <a:off x="374" y="3915"/>
                <a:ext cx="575" cy="289"/>
              </a:xfrm>
              <a:prstGeom prst="rect">
                <a:avLst/>
              </a:prstGeom>
              <a:solidFill>
                <a:srgbClr val="33CCCC"/>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1" name="Rectangle 1291"/>
              <p:cNvSpPr>
                <a:spLocks noChangeArrowheads="1"/>
              </p:cNvSpPr>
              <p:nvPr/>
            </p:nvSpPr>
            <p:spPr bwMode="auto">
              <a:xfrm>
                <a:off x="533" y="3851"/>
                <a:ext cx="63" cy="204"/>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2" name="Rectangle 1292"/>
              <p:cNvSpPr>
                <a:spLocks noChangeArrowheads="1"/>
              </p:cNvSpPr>
              <p:nvPr/>
            </p:nvSpPr>
            <p:spPr bwMode="auto">
              <a:xfrm>
                <a:off x="624" y="3851"/>
                <a:ext cx="63" cy="204"/>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3" name="Rectangle 1293"/>
              <p:cNvSpPr>
                <a:spLocks noChangeArrowheads="1"/>
              </p:cNvSpPr>
              <p:nvPr/>
            </p:nvSpPr>
            <p:spPr bwMode="auto">
              <a:xfrm>
                <a:off x="717" y="3851"/>
                <a:ext cx="63" cy="204"/>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4" name="Rectangle 1294"/>
              <p:cNvSpPr>
                <a:spLocks noChangeArrowheads="1"/>
              </p:cNvSpPr>
              <p:nvPr/>
            </p:nvSpPr>
            <p:spPr bwMode="auto">
              <a:xfrm rot="1174793">
                <a:off x="313" y="4177"/>
                <a:ext cx="199" cy="83"/>
              </a:xfrm>
              <a:prstGeom prst="rect">
                <a:avLst/>
              </a:prstGeom>
              <a:solidFill>
                <a:schemeClr val="bg1"/>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295" name="Rectangle 1295"/>
              <p:cNvSpPr>
                <a:spLocks noChangeArrowheads="1"/>
              </p:cNvSpPr>
              <p:nvPr/>
            </p:nvSpPr>
            <p:spPr bwMode="auto">
              <a:xfrm rot="-1192695">
                <a:off x="807" y="4179"/>
                <a:ext cx="199" cy="85"/>
              </a:xfrm>
              <a:prstGeom prst="rect">
                <a:avLst/>
              </a:prstGeom>
              <a:solidFill>
                <a:schemeClr val="bg1"/>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nvGrpSpPr>
              <p:cNvPr id="49536" name="Group 1296"/>
              <p:cNvGrpSpPr>
                <a:grpSpLocks/>
              </p:cNvGrpSpPr>
              <p:nvPr/>
            </p:nvGrpSpPr>
            <p:grpSpPr bwMode="auto">
              <a:xfrm>
                <a:off x="300" y="3832"/>
                <a:ext cx="728" cy="384"/>
                <a:chOff x="300" y="3832"/>
                <a:chExt cx="728" cy="384"/>
              </a:xfrm>
            </p:grpSpPr>
            <p:sp>
              <p:nvSpPr>
                <p:cNvPr id="385297" name="Rectangle 1297"/>
                <p:cNvSpPr>
                  <a:spLocks noChangeArrowheads="1"/>
                </p:cNvSpPr>
                <p:nvPr/>
              </p:nvSpPr>
              <p:spPr bwMode="auto">
                <a:xfrm>
                  <a:off x="374" y="3869"/>
                  <a:ext cx="6" cy="239"/>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8" name="Rectangle 1298"/>
                <p:cNvSpPr>
                  <a:spLocks noChangeArrowheads="1"/>
                </p:cNvSpPr>
                <p:nvPr/>
              </p:nvSpPr>
              <p:spPr bwMode="auto">
                <a:xfrm>
                  <a:off x="949" y="3860"/>
                  <a:ext cx="51" cy="241"/>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9" name="Rectangle 1299"/>
                <p:cNvSpPr>
                  <a:spLocks noChangeArrowheads="1"/>
                </p:cNvSpPr>
                <p:nvPr/>
              </p:nvSpPr>
              <p:spPr bwMode="auto">
                <a:xfrm>
                  <a:off x="301" y="3837"/>
                  <a:ext cx="78" cy="55"/>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00" name="Rectangle 1300"/>
                <p:cNvSpPr>
                  <a:spLocks noChangeArrowheads="1"/>
                </p:cNvSpPr>
                <p:nvPr/>
              </p:nvSpPr>
              <p:spPr bwMode="auto">
                <a:xfrm>
                  <a:off x="949" y="3833"/>
                  <a:ext cx="78" cy="55"/>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01" name="AutoShape 1301"/>
                <p:cNvSpPr>
                  <a:spLocks noChangeArrowheads="1"/>
                </p:cNvSpPr>
                <p:nvPr/>
              </p:nvSpPr>
              <p:spPr bwMode="auto">
                <a:xfrm flipV="1">
                  <a:off x="374" y="3979"/>
                  <a:ext cx="620" cy="236"/>
                </a:xfrm>
                <a:custGeom>
                  <a:avLst/>
                  <a:gdLst>
                    <a:gd name="G0" fmla="+- 9180 0 0"/>
                    <a:gd name="G1" fmla="+- -11796071 0 0"/>
                    <a:gd name="G2" fmla="+- 0 0 -11796071"/>
                    <a:gd name="T0" fmla="*/ 0 256 1"/>
                    <a:gd name="T1" fmla="*/ 180 256 1"/>
                    <a:gd name="G3" fmla="+- -11796071 T0 T1"/>
                    <a:gd name="T2" fmla="*/ 0 256 1"/>
                    <a:gd name="T3" fmla="*/ 90 256 1"/>
                    <a:gd name="G4" fmla="+- -11796071 T2 T3"/>
                    <a:gd name="G5" fmla="*/ G4 2 1"/>
                    <a:gd name="T4" fmla="*/ 90 256 1"/>
                    <a:gd name="T5" fmla="*/ 0 256 1"/>
                    <a:gd name="G6" fmla="+- -11796071 T4 T5"/>
                    <a:gd name="G7" fmla="*/ G6 2 1"/>
                    <a:gd name="G8" fmla="abs -1179607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80"/>
                    <a:gd name="G18" fmla="*/ 9180 1 2"/>
                    <a:gd name="G19" fmla="+- G18 5400 0"/>
                    <a:gd name="G20" fmla="cos G19 -11796071"/>
                    <a:gd name="G21" fmla="sin G19 -11796071"/>
                    <a:gd name="G22" fmla="+- G20 10800 0"/>
                    <a:gd name="G23" fmla="+- G21 10800 0"/>
                    <a:gd name="G24" fmla="+- 10800 0 G20"/>
                    <a:gd name="G25" fmla="+- 9180 10800 0"/>
                    <a:gd name="G26" fmla="?: G9 G17 G25"/>
                    <a:gd name="G27" fmla="?: G9 0 21600"/>
                    <a:gd name="G28" fmla="cos 10800 -11796071"/>
                    <a:gd name="G29" fmla="sin 10800 -11796071"/>
                    <a:gd name="G30" fmla="sin 9180 -11796071"/>
                    <a:gd name="G31" fmla="+- G28 10800 0"/>
                    <a:gd name="G32" fmla="+- G29 10800 0"/>
                    <a:gd name="G33" fmla="+- G30 10800 0"/>
                    <a:gd name="G34" fmla="?: G4 0 G31"/>
                    <a:gd name="G35" fmla="?: -11796071 G34 0"/>
                    <a:gd name="G36" fmla="?: G6 G35 G31"/>
                    <a:gd name="G37" fmla="+- 21600 0 G36"/>
                    <a:gd name="G38" fmla="?: G4 0 G33"/>
                    <a:gd name="G39" fmla="?: -11796071 G38 G32"/>
                    <a:gd name="G40" fmla="?: G6 G39 0"/>
                    <a:gd name="G41" fmla="?: G4 G32 21600"/>
                    <a:gd name="G42" fmla="?: G6 G41 G33"/>
                    <a:gd name="T12" fmla="*/ 10800 w 21600"/>
                    <a:gd name="T13" fmla="*/ 0 h 21600"/>
                    <a:gd name="T14" fmla="*/ 810 w 21600"/>
                    <a:gd name="T15" fmla="*/ 10798 h 21600"/>
                    <a:gd name="T16" fmla="*/ 10800 w 21600"/>
                    <a:gd name="T17" fmla="*/ 1620 h 21600"/>
                    <a:gd name="T18" fmla="*/ 20790 w 21600"/>
                    <a:gd name="T19" fmla="*/ 107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620" y="10799"/>
                      </a:moveTo>
                      <a:cubicBezTo>
                        <a:pt x="1620" y="5729"/>
                        <a:pt x="5730" y="1619"/>
                        <a:pt x="10800" y="1620"/>
                      </a:cubicBezTo>
                      <a:cubicBezTo>
                        <a:pt x="15869" y="1620"/>
                        <a:pt x="19979" y="5729"/>
                        <a:pt x="19979" y="10799"/>
                      </a:cubicBezTo>
                      <a:lnTo>
                        <a:pt x="21599" y="10798"/>
                      </a:lnTo>
                      <a:cubicBezTo>
                        <a:pt x="21599" y="4834"/>
                        <a:pt x="16764" y="-1"/>
                        <a:pt x="10799" y="0"/>
                      </a:cubicBezTo>
                      <a:cubicBezTo>
                        <a:pt x="4835" y="0"/>
                        <a:pt x="0" y="4834"/>
                        <a:pt x="0" y="10798"/>
                      </a:cubicBezTo>
                      <a:close/>
                    </a:path>
                  </a:pathLst>
                </a:cu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grpSp>
        <p:sp>
          <p:nvSpPr>
            <p:cNvPr id="49522" name="Text Box 1302"/>
            <p:cNvSpPr txBox="1">
              <a:spLocks noChangeArrowheads="1"/>
            </p:cNvSpPr>
            <p:nvPr/>
          </p:nvSpPr>
          <p:spPr bwMode="auto">
            <a:xfrm>
              <a:off x="668" y="2678"/>
              <a:ext cx="468" cy="12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ja-JP" sz="1000">
                  <a:solidFill>
                    <a:schemeClr val="tx1"/>
                  </a:solidFill>
                  <a:latin typeface="HGP創英角ｺﾞｼｯｸUB" pitchFamily="50" charset="-128"/>
                  <a:ea typeface="HGP創英角ｺﾞｼｯｸUB" pitchFamily="50" charset="-128"/>
                </a:rPr>
                <a:t>2</a:t>
              </a:r>
              <a:r>
                <a:rPr lang="ja-JP" altLang="en-US" sz="1000">
                  <a:solidFill>
                    <a:schemeClr val="tx1"/>
                  </a:solidFill>
                  <a:latin typeface="HGP創英角ｺﾞｼｯｸUB" pitchFamily="50" charset="-128"/>
                  <a:ea typeface="HGP創英角ｺﾞｼｯｸUB" pitchFamily="50" charset="-128"/>
                </a:rPr>
                <a:t>次精錬</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49163" name="Group 1303"/>
          <p:cNvGrpSpPr>
            <a:grpSpLocks/>
          </p:cNvGrpSpPr>
          <p:nvPr/>
        </p:nvGrpSpPr>
        <p:grpSpPr bwMode="auto">
          <a:xfrm>
            <a:off x="5221288" y="2562225"/>
            <a:ext cx="844550" cy="438150"/>
            <a:chOff x="1257" y="3552"/>
            <a:chExt cx="788" cy="388"/>
          </a:xfrm>
        </p:grpSpPr>
        <p:grpSp>
          <p:nvGrpSpPr>
            <p:cNvPr id="49507" name="Group 1304"/>
            <p:cNvGrpSpPr>
              <a:grpSpLocks/>
            </p:cNvGrpSpPr>
            <p:nvPr/>
          </p:nvGrpSpPr>
          <p:grpSpPr bwMode="auto">
            <a:xfrm>
              <a:off x="1588" y="3552"/>
              <a:ext cx="292" cy="388"/>
              <a:chOff x="1588" y="3552"/>
              <a:chExt cx="292" cy="388"/>
            </a:xfrm>
          </p:grpSpPr>
          <p:sp>
            <p:nvSpPr>
              <p:cNvPr id="385305" name="Rectangle 1305"/>
              <p:cNvSpPr>
                <a:spLocks noChangeArrowheads="1"/>
              </p:cNvSpPr>
              <p:nvPr/>
            </p:nvSpPr>
            <p:spPr bwMode="auto">
              <a:xfrm>
                <a:off x="1586" y="3589"/>
                <a:ext cx="56"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06" name="Rectangle 1306"/>
              <p:cNvSpPr>
                <a:spLocks noChangeArrowheads="1"/>
              </p:cNvSpPr>
              <p:nvPr/>
            </p:nvSpPr>
            <p:spPr bwMode="auto">
              <a:xfrm>
                <a:off x="1824" y="3600"/>
                <a:ext cx="56"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07" name="AutoShape 1307"/>
              <p:cNvSpPr>
                <a:spLocks noChangeArrowheads="1"/>
              </p:cNvSpPr>
              <p:nvPr/>
            </p:nvSpPr>
            <p:spPr bwMode="auto">
              <a:xfrm>
                <a:off x="1586" y="3552"/>
                <a:ext cx="296" cy="100"/>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308" name="AutoShape 1308"/>
              <p:cNvSpPr>
                <a:spLocks noChangeArrowheads="1"/>
              </p:cNvSpPr>
              <p:nvPr/>
            </p:nvSpPr>
            <p:spPr bwMode="auto">
              <a:xfrm flipV="1">
                <a:off x="1586" y="3840"/>
                <a:ext cx="296" cy="100"/>
              </a:xfrm>
              <a:custGeom>
                <a:avLst/>
                <a:gdLst>
                  <a:gd name="G0" fmla="+- 636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62"/>
                  <a:gd name="G18" fmla="*/ 6362 1 2"/>
                  <a:gd name="G19" fmla="+- G18 5400 0"/>
                  <a:gd name="G20" fmla="cos G19 11796480"/>
                  <a:gd name="G21" fmla="sin G19 11796480"/>
                  <a:gd name="G22" fmla="+- G20 10800 0"/>
                  <a:gd name="G23" fmla="+- G21 10800 0"/>
                  <a:gd name="G24" fmla="+- 10800 0 G20"/>
                  <a:gd name="G25" fmla="+- 6362 10800 0"/>
                  <a:gd name="G26" fmla="?: G9 G17 G25"/>
                  <a:gd name="G27" fmla="?: G9 0 21600"/>
                  <a:gd name="G28" fmla="cos 10800 11796480"/>
                  <a:gd name="G29" fmla="sin 10800 11796480"/>
                  <a:gd name="G30" fmla="sin 636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19 w 21600"/>
                  <a:gd name="T15" fmla="*/ 10800 h 21600"/>
                  <a:gd name="T16" fmla="*/ 10800 w 21600"/>
                  <a:gd name="T17" fmla="*/ 4438 h 21600"/>
                  <a:gd name="T18" fmla="*/ 1938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438" y="10800"/>
                    </a:moveTo>
                    <a:cubicBezTo>
                      <a:pt x="4438" y="7286"/>
                      <a:pt x="7286" y="4438"/>
                      <a:pt x="10800" y="4438"/>
                    </a:cubicBezTo>
                    <a:cubicBezTo>
                      <a:pt x="14313" y="4437"/>
                      <a:pt x="17161" y="7286"/>
                      <a:pt x="17162"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sp>
          <p:nvSpPr>
            <p:cNvPr id="385309" name="Rectangle 1309"/>
            <p:cNvSpPr>
              <a:spLocks noChangeArrowheads="1"/>
            </p:cNvSpPr>
            <p:nvPr/>
          </p:nvSpPr>
          <p:spPr bwMode="auto">
            <a:xfrm>
              <a:off x="1257" y="3702"/>
              <a:ext cx="330" cy="83"/>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10" name="Rectangle 1310"/>
            <p:cNvSpPr>
              <a:spLocks noChangeArrowheads="1"/>
            </p:cNvSpPr>
            <p:nvPr/>
          </p:nvSpPr>
          <p:spPr bwMode="auto">
            <a:xfrm>
              <a:off x="1642" y="3707"/>
              <a:ext cx="47" cy="83"/>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11" name="Rectangle 1311"/>
            <p:cNvSpPr>
              <a:spLocks noChangeArrowheads="1"/>
            </p:cNvSpPr>
            <p:nvPr/>
          </p:nvSpPr>
          <p:spPr bwMode="auto">
            <a:xfrm>
              <a:off x="1688" y="3725"/>
              <a:ext cx="357" cy="48"/>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nvGrpSpPr>
            <p:cNvPr id="49511" name="Group 1312"/>
            <p:cNvGrpSpPr>
              <a:grpSpLocks/>
            </p:cNvGrpSpPr>
            <p:nvPr/>
          </p:nvGrpSpPr>
          <p:grpSpPr bwMode="auto">
            <a:xfrm>
              <a:off x="1642" y="3629"/>
              <a:ext cx="97" cy="102"/>
              <a:chOff x="462" y="3789"/>
              <a:chExt cx="72" cy="75"/>
            </a:xfrm>
          </p:grpSpPr>
          <p:sp>
            <p:nvSpPr>
              <p:cNvPr id="385313" name="Oval 1313"/>
              <p:cNvSpPr>
                <a:spLocks noChangeArrowheads="1"/>
              </p:cNvSpPr>
              <p:nvPr/>
            </p:nvSpPr>
            <p:spPr bwMode="auto">
              <a:xfrm>
                <a:off x="462" y="3789"/>
                <a:ext cx="66" cy="6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14" name="Oval 1314"/>
              <p:cNvSpPr>
                <a:spLocks noChangeArrowheads="1"/>
              </p:cNvSpPr>
              <p:nvPr/>
            </p:nvSpPr>
            <p:spPr bwMode="auto">
              <a:xfrm>
                <a:off x="475" y="3805"/>
                <a:ext cx="43"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512" name="Group 1315"/>
            <p:cNvGrpSpPr>
              <a:grpSpLocks/>
            </p:cNvGrpSpPr>
            <p:nvPr/>
          </p:nvGrpSpPr>
          <p:grpSpPr bwMode="auto">
            <a:xfrm flipV="1">
              <a:off x="1642" y="3769"/>
              <a:ext cx="97" cy="102"/>
              <a:chOff x="462" y="3789"/>
              <a:chExt cx="72" cy="75"/>
            </a:xfrm>
          </p:grpSpPr>
          <p:sp>
            <p:nvSpPr>
              <p:cNvPr id="385316" name="Oval 1316"/>
              <p:cNvSpPr>
                <a:spLocks noChangeArrowheads="1"/>
              </p:cNvSpPr>
              <p:nvPr/>
            </p:nvSpPr>
            <p:spPr bwMode="auto">
              <a:xfrm>
                <a:off x="462" y="3789"/>
                <a:ext cx="66"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17" name="Oval 1317"/>
              <p:cNvSpPr>
                <a:spLocks noChangeArrowheads="1"/>
              </p:cNvSpPr>
              <p:nvPr/>
            </p:nvSpPr>
            <p:spPr bwMode="auto">
              <a:xfrm>
                <a:off x="475" y="3805"/>
                <a:ext cx="43" cy="4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nvGrpSpPr>
          <p:cNvPr id="49164" name="Group 1318"/>
          <p:cNvGrpSpPr>
            <a:grpSpLocks/>
          </p:cNvGrpSpPr>
          <p:nvPr/>
        </p:nvGrpSpPr>
        <p:grpSpPr bwMode="auto">
          <a:xfrm>
            <a:off x="4835525" y="3284538"/>
            <a:ext cx="2105025" cy="384175"/>
            <a:chOff x="2662" y="3773"/>
            <a:chExt cx="1742" cy="394"/>
          </a:xfrm>
        </p:grpSpPr>
        <p:grpSp>
          <p:nvGrpSpPr>
            <p:cNvPr id="49418" name="Group 1319"/>
            <p:cNvGrpSpPr>
              <a:grpSpLocks/>
            </p:cNvGrpSpPr>
            <p:nvPr/>
          </p:nvGrpSpPr>
          <p:grpSpPr bwMode="auto">
            <a:xfrm>
              <a:off x="2662" y="3955"/>
              <a:ext cx="1742" cy="39"/>
              <a:chOff x="2662" y="3955"/>
              <a:chExt cx="1742" cy="39"/>
            </a:xfrm>
          </p:grpSpPr>
          <p:sp>
            <p:nvSpPr>
              <p:cNvPr id="385320" name="Rectangle 1320"/>
              <p:cNvSpPr>
                <a:spLocks noChangeArrowheads="1"/>
              </p:cNvSpPr>
              <p:nvPr/>
            </p:nvSpPr>
            <p:spPr bwMode="auto">
              <a:xfrm>
                <a:off x="2662" y="3955"/>
                <a:ext cx="627" cy="39"/>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21" name="Rectangle 1321"/>
              <p:cNvSpPr>
                <a:spLocks noChangeArrowheads="1"/>
              </p:cNvSpPr>
              <p:nvPr/>
            </p:nvSpPr>
            <p:spPr bwMode="auto">
              <a:xfrm>
                <a:off x="3843" y="3960"/>
                <a:ext cx="561" cy="28"/>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22" name="Rectangle 1322"/>
              <p:cNvSpPr>
                <a:spLocks noChangeArrowheads="1"/>
              </p:cNvSpPr>
              <p:nvPr/>
            </p:nvSpPr>
            <p:spPr bwMode="auto">
              <a:xfrm>
                <a:off x="3283" y="3957"/>
                <a:ext cx="561" cy="34"/>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19" name="Group 1323"/>
            <p:cNvGrpSpPr>
              <a:grpSpLocks/>
            </p:cNvGrpSpPr>
            <p:nvPr/>
          </p:nvGrpSpPr>
          <p:grpSpPr bwMode="auto">
            <a:xfrm>
              <a:off x="2895" y="3779"/>
              <a:ext cx="238" cy="388"/>
              <a:chOff x="2895" y="3788"/>
              <a:chExt cx="238" cy="388"/>
            </a:xfrm>
          </p:grpSpPr>
          <p:sp>
            <p:nvSpPr>
              <p:cNvPr id="385324" name="Rectangle 1324"/>
              <p:cNvSpPr>
                <a:spLocks noChangeArrowheads="1"/>
              </p:cNvSpPr>
              <p:nvPr/>
            </p:nvSpPr>
            <p:spPr bwMode="auto">
              <a:xfrm>
                <a:off x="2895" y="3824"/>
                <a:ext cx="50"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25" name="Rectangle 1325"/>
              <p:cNvSpPr>
                <a:spLocks noChangeArrowheads="1"/>
              </p:cNvSpPr>
              <p:nvPr/>
            </p:nvSpPr>
            <p:spPr bwMode="auto">
              <a:xfrm>
                <a:off x="3085" y="3836"/>
                <a:ext cx="51"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26" name="AutoShape 1326"/>
              <p:cNvSpPr>
                <a:spLocks noChangeArrowheads="1"/>
              </p:cNvSpPr>
              <p:nvPr/>
            </p:nvSpPr>
            <p:spPr bwMode="auto">
              <a:xfrm>
                <a:off x="2897" y="3790"/>
                <a:ext cx="234" cy="98"/>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327" name="AutoShape 1327"/>
              <p:cNvSpPr>
                <a:spLocks noChangeArrowheads="1"/>
              </p:cNvSpPr>
              <p:nvPr/>
            </p:nvSpPr>
            <p:spPr bwMode="auto">
              <a:xfrm flipV="1">
                <a:off x="2897" y="4077"/>
                <a:ext cx="236" cy="99"/>
              </a:xfrm>
              <a:custGeom>
                <a:avLst/>
                <a:gdLst>
                  <a:gd name="G0" fmla="+- 611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13"/>
                  <a:gd name="G18" fmla="*/ 6113 1 2"/>
                  <a:gd name="G19" fmla="+- G18 5400 0"/>
                  <a:gd name="G20" fmla="cos G19 11796480"/>
                  <a:gd name="G21" fmla="sin G19 11796480"/>
                  <a:gd name="G22" fmla="+- G20 10800 0"/>
                  <a:gd name="G23" fmla="+- G21 10800 0"/>
                  <a:gd name="G24" fmla="+- 10800 0 G20"/>
                  <a:gd name="G25" fmla="+- 6113 10800 0"/>
                  <a:gd name="G26" fmla="?: G9 G17 G25"/>
                  <a:gd name="G27" fmla="?: G9 0 21600"/>
                  <a:gd name="G28" fmla="cos 10800 11796480"/>
                  <a:gd name="G29" fmla="sin 10800 11796480"/>
                  <a:gd name="G30" fmla="sin 611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43 w 21600"/>
                  <a:gd name="T15" fmla="*/ 10800 h 21600"/>
                  <a:gd name="T16" fmla="*/ 10800 w 21600"/>
                  <a:gd name="T17" fmla="*/ 4687 h 21600"/>
                  <a:gd name="T18" fmla="*/ 1925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687" y="10800"/>
                    </a:moveTo>
                    <a:cubicBezTo>
                      <a:pt x="4687" y="7423"/>
                      <a:pt x="7423" y="4687"/>
                      <a:pt x="10800" y="4687"/>
                    </a:cubicBezTo>
                    <a:cubicBezTo>
                      <a:pt x="14176" y="4686"/>
                      <a:pt x="16912" y="7423"/>
                      <a:pt x="16913"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492" name="Group 1328"/>
              <p:cNvGrpSpPr>
                <a:grpSpLocks/>
              </p:cNvGrpSpPr>
              <p:nvPr/>
            </p:nvGrpSpPr>
            <p:grpSpPr bwMode="auto">
              <a:xfrm>
                <a:off x="2970" y="3802"/>
                <a:ext cx="97" cy="102"/>
                <a:chOff x="462" y="3789"/>
                <a:chExt cx="72" cy="75"/>
              </a:xfrm>
            </p:grpSpPr>
            <p:sp>
              <p:nvSpPr>
                <p:cNvPr id="385329" name="Oval 1329"/>
                <p:cNvSpPr>
                  <a:spLocks noChangeArrowheads="1"/>
                </p:cNvSpPr>
                <p:nvPr/>
              </p:nvSpPr>
              <p:spPr bwMode="auto">
                <a:xfrm>
                  <a:off x="462" y="3792"/>
                  <a:ext cx="104" cy="7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30" name="Oval 1330"/>
                <p:cNvSpPr>
                  <a:spLocks noChangeArrowheads="1"/>
                </p:cNvSpPr>
                <p:nvPr/>
              </p:nvSpPr>
              <p:spPr bwMode="auto">
                <a:xfrm>
                  <a:off x="475" y="3805"/>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93" name="Group 1331"/>
              <p:cNvGrpSpPr>
                <a:grpSpLocks/>
              </p:cNvGrpSpPr>
              <p:nvPr/>
            </p:nvGrpSpPr>
            <p:grpSpPr bwMode="auto">
              <a:xfrm flipV="1">
                <a:off x="2970" y="4059"/>
                <a:ext cx="97" cy="102"/>
                <a:chOff x="462" y="3789"/>
                <a:chExt cx="72" cy="75"/>
              </a:xfrm>
            </p:grpSpPr>
            <p:sp>
              <p:nvSpPr>
                <p:cNvPr id="385332" name="Oval 1332"/>
                <p:cNvSpPr>
                  <a:spLocks noChangeArrowheads="1"/>
                </p:cNvSpPr>
                <p:nvPr/>
              </p:nvSpPr>
              <p:spPr bwMode="auto">
                <a:xfrm>
                  <a:off x="462" y="3789"/>
                  <a:ext cx="10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33" name="Oval 1333"/>
                <p:cNvSpPr>
                  <a:spLocks noChangeArrowheads="1"/>
                </p:cNvSpPr>
                <p:nvPr/>
              </p:nvSpPr>
              <p:spPr bwMode="auto">
                <a:xfrm>
                  <a:off x="475" y="3804"/>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94" name="Group 1334"/>
              <p:cNvGrpSpPr>
                <a:grpSpLocks/>
              </p:cNvGrpSpPr>
              <p:nvPr/>
            </p:nvGrpSpPr>
            <p:grpSpPr bwMode="auto">
              <a:xfrm>
                <a:off x="2985" y="3899"/>
                <a:ext cx="67" cy="75"/>
                <a:chOff x="462" y="3789"/>
                <a:chExt cx="72" cy="75"/>
              </a:xfrm>
            </p:grpSpPr>
            <p:sp>
              <p:nvSpPr>
                <p:cNvPr id="385335" name="Oval 1335"/>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36" name="Oval 1336"/>
                <p:cNvSpPr>
                  <a:spLocks noChangeArrowheads="1"/>
                </p:cNvSpPr>
                <p:nvPr/>
              </p:nvSpPr>
              <p:spPr bwMode="auto">
                <a:xfrm>
                  <a:off x="475" y="3806"/>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95" name="Group 1337"/>
              <p:cNvGrpSpPr>
                <a:grpSpLocks/>
              </p:cNvGrpSpPr>
              <p:nvPr/>
            </p:nvGrpSpPr>
            <p:grpSpPr bwMode="auto">
              <a:xfrm>
                <a:off x="2985" y="3993"/>
                <a:ext cx="67" cy="75"/>
                <a:chOff x="462" y="3789"/>
                <a:chExt cx="72" cy="75"/>
              </a:xfrm>
            </p:grpSpPr>
            <p:sp>
              <p:nvSpPr>
                <p:cNvPr id="385338" name="Oval 1338"/>
                <p:cNvSpPr>
                  <a:spLocks noChangeArrowheads="1"/>
                </p:cNvSpPr>
                <p:nvPr/>
              </p:nvSpPr>
              <p:spPr bwMode="auto">
                <a:xfrm>
                  <a:off x="462" y="3791"/>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39" name="Oval 1339"/>
                <p:cNvSpPr>
                  <a:spLocks noChangeArrowheads="1"/>
                </p:cNvSpPr>
                <p:nvPr/>
              </p:nvSpPr>
              <p:spPr bwMode="auto">
                <a:xfrm>
                  <a:off x="475" y="3806"/>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nvGrpSpPr>
            <p:cNvPr id="49420" name="Group 1340"/>
            <p:cNvGrpSpPr>
              <a:grpSpLocks/>
            </p:cNvGrpSpPr>
            <p:nvPr/>
          </p:nvGrpSpPr>
          <p:grpSpPr bwMode="auto">
            <a:xfrm>
              <a:off x="3163" y="3777"/>
              <a:ext cx="238" cy="388"/>
              <a:chOff x="2895" y="3788"/>
              <a:chExt cx="238" cy="388"/>
            </a:xfrm>
          </p:grpSpPr>
          <p:sp>
            <p:nvSpPr>
              <p:cNvPr id="385341" name="Rectangle 1341"/>
              <p:cNvSpPr>
                <a:spLocks noChangeArrowheads="1"/>
              </p:cNvSpPr>
              <p:nvPr/>
            </p:nvSpPr>
            <p:spPr bwMode="auto">
              <a:xfrm>
                <a:off x="2895" y="3823"/>
                <a:ext cx="50" cy="309"/>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42" name="Rectangle 1342"/>
              <p:cNvSpPr>
                <a:spLocks noChangeArrowheads="1"/>
              </p:cNvSpPr>
              <p:nvPr/>
            </p:nvSpPr>
            <p:spPr bwMode="auto">
              <a:xfrm>
                <a:off x="3085" y="3836"/>
                <a:ext cx="51"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43" name="AutoShape 1343"/>
              <p:cNvSpPr>
                <a:spLocks noChangeArrowheads="1"/>
              </p:cNvSpPr>
              <p:nvPr/>
            </p:nvSpPr>
            <p:spPr bwMode="auto">
              <a:xfrm>
                <a:off x="2897" y="3786"/>
                <a:ext cx="234" cy="103"/>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344" name="AutoShape 1344"/>
              <p:cNvSpPr>
                <a:spLocks noChangeArrowheads="1"/>
              </p:cNvSpPr>
              <p:nvPr/>
            </p:nvSpPr>
            <p:spPr bwMode="auto">
              <a:xfrm flipV="1">
                <a:off x="2897" y="4075"/>
                <a:ext cx="236" cy="101"/>
              </a:xfrm>
              <a:custGeom>
                <a:avLst/>
                <a:gdLst>
                  <a:gd name="G0" fmla="+- 611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13"/>
                  <a:gd name="G18" fmla="*/ 6113 1 2"/>
                  <a:gd name="G19" fmla="+- G18 5400 0"/>
                  <a:gd name="G20" fmla="cos G19 11796480"/>
                  <a:gd name="G21" fmla="sin G19 11796480"/>
                  <a:gd name="G22" fmla="+- G20 10800 0"/>
                  <a:gd name="G23" fmla="+- G21 10800 0"/>
                  <a:gd name="G24" fmla="+- 10800 0 G20"/>
                  <a:gd name="G25" fmla="+- 6113 10800 0"/>
                  <a:gd name="G26" fmla="?: G9 G17 G25"/>
                  <a:gd name="G27" fmla="?: G9 0 21600"/>
                  <a:gd name="G28" fmla="cos 10800 11796480"/>
                  <a:gd name="G29" fmla="sin 10800 11796480"/>
                  <a:gd name="G30" fmla="sin 611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43 w 21600"/>
                  <a:gd name="T15" fmla="*/ 10800 h 21600"/>
                  <a:gd name="T16" fmla="*/ 10800 w 21600"/>
                  <a:gd name="T17" fmla="*/ 4687 h 21600"/>
                  <a:gd name="T18" fmla="*/ 1925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687" y="10800"/>
                    </a:moveTo>
                    <a:cubicBezTo>
                      <a:pt x="4687" y="7423"/>
                      <a:pt x="7423" y="4687"/>
                      <a:pt x="10800" y="4687"/>
                    </a:cubicBezTo>
                    <a:cubicBezTo>
                      <a:pt x="14176" y="4686"/>
                      <a:pt x="16912" y="7423"/>
                      <a:pt x="16913"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476" name="Group 1345"/>
              <p:cNvGrpSpPr>
                <a:grpSpLocks/>
              </p:cNvGrpSpPr>
              <p:nvPr/>
            </p:nvGrpSpPr>
            <p:grpSpPr bwMode="auto">
              <a:xfrm>
                <a:off x="2970" y="3802"/>
                <a:ext cx="97" cy="102"/>
                <a:chOff x="462" y="3789"/>
                <a:chExt cx="72" cy="75"/>
              </a:xfrm>
            </p:grpSpPr>
            <p:sp>
              <p:nvSpPr>
                <p:cNvPr id="385346" name="Oval 1346"/>
                <p:cNvSpPr>
                  <a:spLocks noChangeArrowheads="1"/>
                </p:cNvSpPr>
                <p:nvPr/>
              </p:nvSpPr>
              <p:spPr bwMode="auto">
                <a:xfrm>
                  <a:off x="462" y="3789"/>
                  <a:ext cx="104" cy="7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47" name="Oval 1347"/>
                <p:cNvSpPr>
                  <a:spLocks noChangeArrowheads="1"/>
                </p:cNvSpPr>
                <p:nvPr/>
              </p:nvSpPr>
              <p:spPr bwMode="auto">
                <a:xfrm>
                  <a:off x="475" y="3803"/>
                  <a:ext cx="45" cy="4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77" name="Group 1348"/>
              <p:cNvGrpSpPr>
                <a:grpSpLocks/>
              </p:cNvGrpSpPr>
              <p:nvPr/>
            </p:nvGrpSpPr>
            <p:grpSpPr bwMode="auto">
              <a:xfrm flipV="1">
                <a:off x="2970" y="4059"/>
                <a:ext cx="97" cy="102"/>
                <a:chOff x="462" y="3789"/>
                <a:chExt cx="72" cy="75"/>
              </a:xfrm>
            </p:grpSpPr>
            <p:sp>
              <p:nvSpPr>
                <p:cNvPr id="385349" name="Oval 1349"/>
                <p:cNvSpPr>
                  <a:spLocks noChangeArrowheads="1"/>
                </p:cNvSpPr>
                <p:nvPr/>
              </p:nvSpPr>
              <p:spPr bwMode="auto">
                <a:xfrm>
                  <a:off x="462" y="3785"/>
                  <a:ext cx="10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50" name="Oval 1350"/>
                <p:cNvSpPr>
                  <a:spLocks noChangeArrowheads="1"/>
                </p:cNvSpPr>
                <p:nvPr/>
              </p:nvSpPr>
              <p:spPr bwMode="auto">
                <a:xfrm>
                  <a:off x="475" y="3804"/>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78" name="Group 1351"/>
              <p:cNvGrpSpPr>
                <a:grpSpLocks/>
              </p:cNvGrpSpPr>
              <p:nvPr/>
            </p:nvGrpSpPr>
            <p:grpSpPr bwMode="auto">
              <a:xfrm>
                <a:off x="2985" y="3899"/>
                <a:ext cx="67" cy="75"/>
                <a:chOff x="462" y="3789"/>
                <a:chExt cx="72" cy="75"/>
              </a:xfrm>
            </p:grpSpPr>
            <p:sp>
              <p:nvSpPr>
                <p:cNvPr id="385352" name="Oval 1352"/>
                <p:cNvSpPr>
                  <a:spLocks noChangeArrowheads="1"/>
                </p:cNvSpPr>
                <p:nvPr/>
              </p:nvSpPr>
              <p:spPr bwMode="auto">
                <a:xfrm>
                  <a:off x="462" y="3749"/>
                  <a:ext cx="72" cy="12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53" name="Oval 1353"/>
                <p:cNvSpPr>
                  <a:spLocks noChangeArrowheads="1"/>
                </p:cNvSpPr>
                <p:nvPr/>
              </p:nvSpPr>
              <p:spPr bwMode="auto">
                <a:xfrm>
                  <a:off x="475" y="3803"/>
                  <a:ext cx="45" cy="4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79" name="Group 1354"/>
              <p:cNvGrpSpPr>
                <a:grpSpLocks/>
              </p:cNvGrpSpPr>
              <p:nvPr/>
            </p:nvGrpSpPr>
            <p:grpSpPr bwMode="auto">
              <a:xfrm>
                <a:off x="2985" y="3993"/>
                <a:ext cx="67" cy="75"/>
                <a:chOff x="462" y="3789"/>
                <a:chExt cx="72" cy="75"/>
              </a:xfrm>
            </p:grpSpPr>
            <p:sp>
              <p:nvSpPr>
                <p:cNvPr id="385355" name="Oval 1355"/>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56" name="Oval 1356"/>
                <p:cNvSpPr>
                  <a:spLocks noChangeArrowheads="1"/>
                </p:cNvSpPr>
                <p:nvPr/>
              </p:nvSpPr>
              <p:spPr bwMode="auto">
                <a:xfrm>
                  <a:off x="475" y="3805"/>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nvGrpSpPr>
            <p:cNvPr id="49421" name="Group 1357"/>
            <p:cNvGrpSpPr>
              <a:grpSpLocks/>
            </p:cNvGrpSpPr>
            <p:nvPr/>
          </p:nvGrpSpPr>
          <p:grpSpPr bwMode="auto">
            <a:xfrm>
              <a:off x="3431" y="3778"/>
              <a:ext cx="238" cy="388"/>
              <a:chOff x="2895" y="3788"/>
              <a:chExt cx="238" cy="388"/>
            </a:xfrm>
          </p:grpSpPr>
          <p:sp>
            <p:nvSpPr>
              <p:cNvPr id="385358" name="Rectangle 1358"/>
              <p:cNvSpPr>
                <a:spLocks noChangeArrowheads="1"/>
              </p:cNvSpPr>
              <p:nvPr/>
            </p:nvSpPr>
            <p:spPr bwMode="auto">
              <a:xfrm>
                <a:off x="2895" y="3824"/>
                <a:ext cx="50"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59" name="Rectangle 1359"/>
              <p:cNvSpPr>
                <a:spLocks noChangeArrowheads="1"/>
              </p:cNvSpPr>
              <p:nvPr/>
            </p:nvSpPr>
            <p:spPr bwMode="auto">
              <a:xfrm>
                <a:off x="3085" y="3835"/>
                <a:ext cx="51"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60" name="AutoShape 1360"/>
              <p:cNvSpPr>
                <a:spLocks noChangeArrowheads="1"/>
              </p:cNvSpPr>
              <p:nvPr/>
            </p:nvSpPr>
            <p:spPr bwMode="auto">
              <a:xfrm>
                <a:off x="2897" y="3788"/>
                <a:ext cx="234" cy="99"/>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361" name="AutoShape 1361"/>
              <p:cNvSpPr>
                <a:spLocks noChangeArrowheads="1"/>
              </p:cNvSpPr>
              <p:nvPr/>
            </p:nvSpPr>
            <p:spPr bwMode="auto">
              <a:xfrm flipV="1">
                <a:off x="2897" y="4076"/>
                <a:ext cx="236" cy="98"/>
              </a:xfrm>
              <a:custGeom>
                <a:avLst/>
                <a:gdLst>
                  <a:gd name="G0" fmla="+- 611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13"/>
                  <a:gd name="G18" fmla="*/ 6113 1 2"/>
                  <a:gd name="G19" fmla="+- G18 5400 0"/>
                  <a:gd name="G20" fmla="cos G19 11796480"/>
                  <a:gd name="G21" fmla="sin G19 11796480"/>
                  <a:gd name="G22" fmla="+- G20 10800 0"/>
                  <a:gd name="G23" fmla="+- G21 10800 0"/>
                  <a:gd name="G24" fmla="+- 10800 0 G20"/>
                  <a:gd name="G25" fmla="+- 6113 10800 0"/>
                  <a:gd name="G26" fmla="?: G9 G17 G25"/>
                  <a:gd name="G27" fmla="?: G9 0 21600"/>
                  <a:gd name="G28" fmla="cos 10800 11796480"/>
                  <a:gd name="G29" fmla="sin 10800 11796480"/>
                  <a:gd name="G30" fmla="sin 611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43 w 21600"/>
                  <a:gd name="T15" fmla="*/ 10800 h 21600"/>
                  <a:gd name="T16" fmla="*/ 10800 w 21600"/>
                  <a:gd name="T17" fmla="*/ 4687 h 21600"/>
                  <a:gd name="T18" fmla="*/ 1925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687" y="10800"/>
                    </a:moveTo>
                    <a:cubicBezTo>
                      <a:pt x="4687" y="7423"/>
                      <a:pt x="7423" y="4687"/>
                      <a:pt x="10800" y="4687"/>
                    </a:cubicBezTo>
                    <a:cubicBezTo>
                      <a:pt x="14176" y="4686"/>
                      <a:pt x="16912" y="7423"/>
                      <a:pt x="16913"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460" name="Group 1362"/>
              <p:cNvGrpSpPr>
                <a:grpSpLocks/>
              </p:cNvGrpSpPr>
              <p:nvPr/>
            </p:nvGrpSpPr>
            <p:grpSpPr bwMode="auto">
              <a:xfrm>
                <a:off x="2970" y="3802"/>
                <a:ext cx="97" cy="102"/>
                <a:chOff x="462" y="3789"/>
                <a:chExt cx="72" cy="75"/>
              </a:xfrm>
            </p:grpSpPr>
            <p:sp>
              <p:nvSpPr>
                <p:cNvPr id="385363" name="Oval 1363"/>
                <p:cNvSpPr>
                  <a:spLocks noChangeArrowheads="1"/>
                </p:cNvSpPr>
                <p:nvPr/>
              </p:nvSpPr>
              <p:spPr bwMode="auto">
                <a:xfrm>
                  <a:off x="462" y="3789"/>
                  <a:ext cx="104" cy="7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64" name="Oval 1364"/>
                <p:cNvSpPr>
                  <a:spLocks noChangeArrowheads="1"/>
                </p:cNvSpPr>
                <p:nvPr/>
              </p:nvSpPr>
              <p:spPr bwMode="auto">
                <a:xfrm>
                  <a:off x="475" y="3805"/>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61" name="Group 1365"/>
              <p:cNvGrpSpPr>
                <a:grpSpLocks/>
              </p:cNvGrpSpPr>
              <p:nvPr/>
            </p:nvGrpSpPr>
            <p:grpSpPr bwMode="auto">
              <a:xfrm flipV="1">
                <a:off x="2970" y="4059"/>
                <a:ext cx="97" cy="102"/>
                <a:chOff x="462" y="3789"/>
                <a:chExt cx="72" cy="75"/>
              </a:xfrm>
            </p:grpSpPr>
            <p:sp>
              <p:nvSpPr>
                <p:cNvPr id="385366" name="Oval 1366"/>
                <p:cNvSpPr>
                  <a:spLocks noChangeArrowheads="1"/>
                </p:cNvSpPr>
                <p:nvPr/>
              </p:nvSpPr>
              <p:spPr bwMode="auto">
                <a:xfrm>
                  <a:off x="462" y="3789"/>
                  <a:ext cx="10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67" name="Oval 1367"/>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62" name="Group 1368"/>
              <p:cNvGrpSpPr>
                <a:grpSpLocks/>
              </p:cNvGrpSpPr>
              <p:nvPr/>
            </p:nvGrpSpPr>
            <p:grpSpPr bwMode="auto">
              <a:xfrm>
                <a:off x="2985" y="3899"/>
                <a:ext cx="67" cy="75"/>
                <a:chOff x="462" y="3789"/>
                <a:chExt cx="72" cy="75"/>
              </a:xfrm>
            </p:grpSpPr>
            <p:sp>
              <p:nvSpPr>
                <p:cNvPr id="385369" name="Oval 1369"/>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70" name="Oval 1370"/>
                <p:cNvSpPr>
                  <a:spLocks noChangeArrowheads="1"/>
                </p:cNvSpPr>
                <p:nvPr/>
              </p:nvSpPr>
              <p:spPr bwMode="auto">
                <a:xfrm>
                  <a:off x="475" y="3805"/>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63" name="Group 1371"/>
              <p:cNvGrpSpPr>
                <a:grpSpLocks/>
              </p:cNvGrpSpPr>
              <p:nvPr/>
            </p:nvGrpSpPr>
            <p:grpSpPr bwMode="auto">
              <a:xfrm>
                <a:off x="2985" y="3993"/>
                <a:ext cx="67" cy="75"/>
                <a:chOff x="462" y="3789"/>
                <a:chExt cx="72" cy="75"/>
              </a:xfrm>
            </p:grpSpPr>
            <p:sp>
              <p:nvSpPr>
                <p:cNvPr id="385372" name="Oval 1372"/>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73" name="Oval 1373"/>
                <p:cNvSpPr>
                  <a:spLocks noChangeArrowheads="1"/>
                </p:cNvSpPr>
                <p:nvPr/>
              </p:nvSpPr>
              <p:spPr bwMode="auto">
                <a:xfrm>
                  <a:off x="475" y="3805"/>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nvGrpSpPr>
            <p:cNvPr id="49422" name="Group 1374"/>
            <p:cNvGrpSpPr>
              <a:grpSpLocks/>
            </p:cNvGrpSpPr>
            <p:nvPr/>
          </p:nvGrpSpPr>
          <p:grpSpPr bwMode="auto">
            <a:xfrm>
              <a:off x="3705" y="3773"/>
              <a:ext cx="238" cy="388"/>
              <a:chOff x="2895" y="3788"/>
              <a:chExt cx="238" cy="388"/>
            </a:xfrm>
          </p:grpSpPr>
          <p:sp>
            <p:nvSpPr>
              <p:cNvPr id="385375" name="Rectangle 1375"/>
              <p:cNvSpPr>
                <a:spLocks noChangeArrowheads="1"/>
              </p:cNvSpPr>
              <p:nvPr/>
            </p:nvSpPr>
            <p:spPr bwMode="auto">
              <a:xfrm>
                <a:off x="2895" y="3824"/>
                <a:ext cx="50"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76" name="Rectangle 1376"/>
              <p:cNvSpPr>
                <a:spLocks noChangeArrowheads="1"/>
              </p:cNvSpPr>
              <p:nvPr/>
            </p:nvSpPr>
            <p:spPr bwMode="auto">
              <a:xfrm>
                <a:off x="3083" y="3835"/>
                <a:ext cx="50"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77" name="AutoShape 1377"/>
              <p:cNvSpPr>
                <a:spLocks noChangeArrowheads="1"/>
              </p:cNvSpPr>
              <p:nvPr/>
            </p:nvSpPr>
            <p:spPr bwMode="auto">
              <a:xfrm>
                <a:off x="2898" y="3788"/>
                <a:ext cx="233" cy="99"/>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378" name="AutoShape 1378"/>
              <p:cNvSpPr>
                <a:spLocks noChangeArrowheads="1"/>
              </p:cNvSpPr>
              <p:nvPr/>
            </p:nvSpPr>
            <p:spPr bwMode="auto">
              <a:xfrm flipV="1">
                <a:off x="2898" y="4076"/>
                <a:ext cx="235" cy="98"/>
              </a:xfrm>
              <a:custGeom>
                <a:avLst/>
                <a:gdLst>
                  <a:gd name="G0" fmla="+- 611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13"/>
                  <a:gd name="G18" fmla="*/ 6113 1 2"/>
                  <a:gd name="G19" fmla="+- G18 5400 0"/>
                  <a:gd name="G20" fmla="cos G19 11796480"/>
                  <a:gd name="G21" fmla="sin G19 11796480"/>
                  <a:gd name="G22" fmla="+- G20 10800 0"/>
                  <a:gd name="G23" fmla="+- G21 10800 0"/>
                  <a:gd name="G24" fmla="+- 10800 0 G20"/>
                  <a:gd name="G25" fmla="+- 6113 10800 0"/>
                  <a:gd name="G26" fmla="?: G9 G17 G25"/>
                  <a:gd name="G27" fmla="?: G9 0 21600"/>
                  <a:gd name="G28" fmla="cos 10800 11796480"/>
                  <a:gd name="G29" fmla="sin 10800 11796480"/>
                  <a:gd name="G30" fmla="sin 611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43 w 21600"/>
                  <a:gd name="T15" fmla="*/ 10800 h 21600"/>
                  <a:gd name="T16" fmla="*/ 10800 w 21600"/>
                  <a:gd name="T17" fmla="*/ 4687 h 21600"/>
                  <a:gd name="T18" fmla="*/ 1925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687" y="10800"/>
                    </a:moveTo>
                    <a:cubicBezTo>
                      <a:pt x="4687" y="7423"/>
                      <a:pt x="7423" y="4687"/>
                      <a:pt x="10800" y="4687"/>
                    </a:cubicBezTo>
                    <a:cubicBezTo>
                      <a:pt x="14176" y="4686"/>
                      <a:pt x="16912" y="7423"/>
                      <a:pt x="16913"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444" name="Group 1379"/>
              <p:cNvGrpSpPr>
                <a:grpSpLocks/>
              </p:cNvGrpSpPr>
              <p:nvPr/>
            </p:nvGrpSpPr>
            <p:grpSpPr bwMode="auto">
              <a:xfrm>
                <a:off x="2970" y="3802"/>
                <a:ext cx="97" cy="102"/>
                <a:chOff x="462" y="3789"/>
                <a:chExt cx="72" cy="75"/>
              </a:xfrm>
            </p:grpSpPr>
            <p:sp>
              <p:nvSpPr>
                <p:cNvPr id="385380" name="Oval 1380"/>
                <p:cNvSpPr>
                  <a:spLocks noChangeArrowheads="1"/>
                </p:cNvSpPr>
                <p:nvPr/>
              </p:nvSpPr>
              <p:spPr bwMode="auto">
                <a:xfrm>
                  <a:off x="462" y="3789"/>
                  <a:ext cx="72" cy="7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81" name="Oval 1381"/>
                <p:cNvSpPr>
                  <a:spLocks noChangeArrowheads="1"/>
                </p:cNvSpPr>
                <p:nvPr/>
              </p:nvSpPr>
              <p:spPr bwMode="auto">
                <a:xfrm>
                  <a:off x="475" y="3805"/>
                  <a:ext cx="59"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45" name="Group 1382"/>
              <p:cNvGrpSpPr>
                <a:grpSpLocks/>
              </p:cNvGrpSpPr>
              <p:nvPr/>
            </p:nvGrpSpPr>
            <p:grpSpPr bwMode="auto">
              <a:xfrm flipV="1">
                <a:off x="2970" y="4059"/>
                <a:ext cx="97" cy="102"/>
                <a:chOff x="462" y="3789"/>
                <a:chExt cx="72" cy="75"/>
              </a:xfrm>
            </p:grpSpPr>
            <p:sp>
              <p:nvSpPr>
                <p:cNvPr id="385383" name="Oval 1383"/>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84" name="Oval 1384"/>
                <p:cNvSpPr>
                  <a:spLocks noChangeArrowheads="1"/>
                </p:cNvSpPr>
                <p:nvPr/>
              </p:nvSpPr>
              <p:spPr bwMode="auto">
                <a:xfrm>
                  <a:off x="475" y="3805"/>
                  <a:ext cx="59"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46" name="Group 1385"/>
              <p:cNvGrpSpPr>
                <a:grpSpLocks/>
              </p:cNvGrpSpPr>
              <p:nvPr/>
            </p:nvGrpSpPr>
            <p:grpSpPr bwMode="auto">
              <a:xfrm>
                <a:off x="2985" y="3899"/>
                <a:ext cx="67" cy="75"/>
                <a:chOff x="462" y="3789"/>
                <a:chExt cx="72" cy="75"/>
              </a:xfrm>
            </p:grpSpPr>
            <p:sp>
              <p:nvSpPr>
                <p:cNvPr id="385386" name="Oval 1386"/>
                <p:cNvSpPr>
                  <a:spLocks noChangeArrowheads="1"/>
                </p:cNvSpPr>
                <p:nvPr/>
              </p:nvSpPr>
              <p:spPr bwMode="auto">
                <a:xfrm>
                  <a:off x="460"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87" name="Oval 1387"/>
                <p:cNvSpPr>
                  <a:spLocks noChangeArrowheads="1"/>
                </p:cNvSpPr>
                <p:nvPr/>
              </p:nvSpPr>
              <p:spPr bwMode="auto">
                <a:xfrm>
                  <a:off x="474" y="3805"/>
                  <a:ext cx="44"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47" name="Group 1388"/>
              <p:cNvGrpSpPr>
                <a:grpSpLocks/>
              </p:cNvGrpSpPr>
              <p:nvPr/>
            </p:nvGrpSpPr>
            <p:grpSpPr bwMode="auto">
              <a:xfrm>
                <a:off x="2985" y="3993"/>
                <a:ext cx="67" cy="75"/>
                <a:chOff x="462" y="3789"/>
                <a:chExt cx="72" cy="75"/>
              </a:xfrm>
            </p:grpSpPr>
            <p:sp>
              <p:nvSpPr>
                <p:cNvPr id="385389" name="Oval 1389"/>
                <p:cNvSpPr>
                  <a:spLocks noChangeArrowheads="1"/>
                </p:cNvSpPr>
                <p:nvPr/>
              </p:nvSpPr>
              <p:spPr bwMode="auto">
                <a:xfrm>
                  <a:off x="460"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90" name="Oval 1390"/>
                <p:cNvSpPr>
                  <a:spLocks noChangeArrowheads="1"/>
                </p:cNvSpPr>
                <p:nvPr/>
              </p:nvSpPr>
              <p:spPr bwMode="auto">
                <a:xfrm>
                  <a:off x="474" y="3805"/>
                  <a:ext cx="44"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nvGrpSpPr>
            <p:cNvPr id="49423" name="Group 1391"/>
            <p:cNvGrpSpPr>
              <a:grpSpLocks/>
            </p:cNvGrpSpPr>
            <p:nvPr/>
          </p:nvGrpSpPr>
          <p:grpSpPr bwMode="auto">
            <a:xfrm>
              <a:off x="3976" y="3777"/>
              <a:ext cx="238" cy="388"/>
              <a:chOff x="2895" y="3788"/>
              <a:chExt cx="238" cy="388"/>
            </a:xfrm>
          </p:grpSpPr>
          <p:sp>
            <p:nvSpPr>
              <p:cNvPr id="385392" name="Rectangle 1392"/>
              <p:cNvSpPr>
                <a:spLocks noChangeArrowheads="1"/>
              </p:cNvSpPr>
              <p:nvPr/>
            </p:nvSpPr>
            <p:spPr bwMode="auto">
              <a:xfrm>
                <a:off x="2895" y="3823"/>
                <a:ext cx="50" cy="309"/>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93" name="Rectangle 1393"/>
              <p:cNvSpPr>
                <a:spLocks noChangeArrowheads="1"/>
              </p:cNvSpPr>
              <p:nvPr/>
            </p:nvSpPr>
            <p:spPr bwMode="auto">
              <a:xfrm>
                <a:off x="3083" y="3836"/>
                <a:ext cx="50"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94" name="AutoShape 1394"/>
              <p:cNvSpPr>
                <a:spLocks noChangeArrowheads="1"/>
              </p:cNvSpPr>
              <p:nvPr/>
            </p:nvSpPr>
            <p:spPr bwMode="auto">
              <a:xfrm>
                <a:off x="2897" y="3786"/>
                <a:ext cx="233" cy="103"/>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395" name="AutoShape 1395"/>
              <p:cNvSpPr>
                <a:spLocks noChangeArrowheads="1"/>
              </p:cNvSpPr>
              <p:nvPr/>
            </p:nvSpPr>
            <p:spPr bwMode="auto">
              <a:xfrm flipV="1">
                <a:off x="2897" y="4075"/>
                <a:ext cx="233" cy="101"/>
              </a:xfrm>
              <a:custGeom>
                <a:avLst/>
                <a:gdLst>
                  <a:gd name="G0" fmla="+- 611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13"/>
                  <a:gd name="G18" fmla="*/ 6113 1 2"/>
                  <a:gd name="G19" fmla="+- G18 5400 0"/>
                  <a:gd name="G20" fmla="cos G19 11796480"/>
                  <a:gd name="G21" fmla="sin G19 11796480"/>
                  <a:gd name="G22" fmla="+- G20 10800 0"/>
                  <a:gd name="G23" fmla="+- G21 10800 0"/>
                  <a:gd name="G24" fmla="+- 10800 0 G20"/>
                  <a:gd name="G25" fmla="+- 6113 10800 0"/>
                  <a:gd name="G26" fmla="?: G9 G17 G25"/>
                  <a:gd name="G27" fmla="?: G9 0 21600"/>
                  <a:gd name="G28" fmla="cos 10800 11796480"/>
                  <a:gd name="G29" fmla="sin 10800 11796480"/>
                  <a:gd name="G30" fmla="sin 611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43 w 21600"/>
                  <a:gd name="T15" fmla="*/ 10800 h 21600"/>
                  <a:gd name="T16" fmla="*/ 10800 w 21600"/>
                  <a:gd name="T17" fmla="*/ 4687 h 21600"/>
                  <a:gd name="T18" fmla="*/ 1925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687" y="10800"/>
                    </a:moveTo>
                    <a:cubicBezTo>
                      <a:pt x="4687" y="7423"/>
                      <a:pt x="7423" y="4687"/>
                      <a:pt x="10800" y="4687"/>
                    </a:cubicBezTo>
                    <a:cubicBezTo>
                      <a:pt x="14176" y="4686"/>
                      <a:pt x="16912" y="7423"/>
                      <a:pt x="16913"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428" name="Group 1396"/>
              <p:cNvGrpSpPr>
                <a:grpSpLocks/>
              </p:cNvGrpSpPr>
              <p:nvPr/>
            </p:nvGrpSpPr>
            <p:grpSpPr bwMode="auto">
              <a:xfrm>
                <a:off x="2970" y="3802"/>
                <a:ext cx="97" cy="102"/>
                <a:chOff x="462" y="3789"/>
                <a:chExt cx="72" cy="75"/>
              </a:xfrm>
            </p:grpSpPr>
            <p:sp>
              <p:nvSpPr>
                <p:cNvPr id="385397" name="Oval 1397"/>
                <p:cNvSpPr>
                  <a:spLocks noChangeArrowheads="1"/>
                </p:cNvSpPr>
                <p:nvPr/>
              </p:nvSpPr>
              <p:spPr bwMode="auto">
                <a:xfrm>
                  <a:off x="462" y="3789"/>
                  <a:ext cx="72" cy="7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98" name="Oval 1398"/>
                <p:cNvSpPr>
                  <a:spLocks noChangeArrowheads="1"/>
                </p:cNvSpPr>
                <p:nvPr/>
              </p:nvSpPr>
              <p:spPr bwMode="auto">
                <a:xfrm>
                  <a:off x="470" y="3803"/>
                  <a:ext cx="59" cy="4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29" name="Group 1399"/>
              <p:cNvGrpSpPr>
                <a:grpSpLocks/>
              </p:cNvGrpSpPr>
              <p:nvPr/>
            </p:nvGrpSpPr>
            <p:grpSpPr bwMode="auto">
              <a:xfrm flipV="1">
                <a:off x="2970" y="4059"/>
                <a:ext cx="97" cy="102"/>
                <a:chOff x="462" y="3789"/>
                <a:chExt cx="72" cy="75"/>
              </a:xfrm>
            </p:grpSpPr>
            <p:sp>
              <p:nvSpPr>
                <p:cNvPr id="385400" name="Oval 1400"/>
                <p:cNvSpPr>
                  <a:spLocks noChangeArrowheads="1"/>
                </p:cNvSpPr>
                <p:nvPr/>
              </p:nvSpPr>
              <p:spPr bwMode="auto">
                <a:xfrm>
                  <a:off x="462" y="3785"/>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01" name="Oval 1401"/>
                <p:cNvSpPr>
                  <a:spLocks noChangeArrowheads="1"/>
                </p:cNvSpPr>
                <p:nvPr/>
              </p:nvSpPr>
              <p:spPr bwMode="auto">
                <a:xfrm>
                  <a:off x="470" y="3804"/>
                  <a:ext cx="59"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30" name="Group 1402"/>
              <p:cNvGrpSpPr>
                <a:grpSpLocks/>
              </p:cNvGrpSpPr>
              <p:nvPr/>
            </p:nvGrpSpPr>
            <p:grpSpPr bwMode="auto">
              <a:xfrm>
                <a:off x="2985" y="3899"/>
                <a:ext cx="67" cy="75"/>
                <a:chOff x="462" y="3789"/>
                <a:chExt cx="72" cy="75"/>
              </a:xfrm>
            </p:grpSpPr>
            <p:sp>
              <p:nvSpPr>
                <p:cNvPr id="385403" name="Oval 1403"/>
                <p:cNvSpPr>
                  <a:spLocks noChangeArrowheads="1"/>
                </p:cNvSpPr>
                <p:nvPr/>
              </p:nvSpPr>
              <p:spPr bwMode="auto">
                <a:xfrm>
                  <a:off x="460" y="3749"/>
                  <a:ext cx="72" cy="12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04" name="Oval 1404"/>
                <p:cNvSpPr>
                  <a:spLocks noChangeArrowheads="1"/>
                </p:cNvSpPr>
                <p:nvPr/>
              </p:nvSpPr>
              <p:spPr bwMode="auto">
                <a:xfrm>
                  <a:off x="474" y="3803"/>
                  <a:ext cx="44" cy="4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31" name="Group 1405"/>
              <p:cNvGrpSpPr>
                <a:grpSpLocks/>
              </p:cNvGrpSpPr>
              <p:nvPr/>
            </p:nvGrpSpPr>
            <p:grpSpPr bwMode="auto">
              <a:xfrm>
                <a:off x="2985" y="3993"/>
                <a:ext cx="67" cy="75"/>
                <a:chOff x="462" y="3789"/>
                <a:chExt cx="72" cy="75"/>
              </a:xfrm>
            </p:grpSpPr>
            <p:sp>
              <p:nvSpPr>
                <p:cNvPr id="385406" name="Oval 1406"/>
                <p:cNvSpPr>
                  <a:spLocks noChangeArrowheads="1"/>
                </p:cNvSpPr>
                <p:nvPr/>
              </p:nvSpPr>
              <p:spPr bwMode="auto">
                <a:xfrm>
                  <a:off x="460"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07" name="Oval 1407"/>
                <p:cNvSpPr>
                  <a:spLocks noChangeArrowheads="1"/>
                </p:cNvSpPr>
                <p:nvPr/>
              </p:nvSpPr>
              <p:spPr bwMode="auto">
                <a:xfrm>
                  <a:off x="474" y="3805"/>
                  <a:ext cx="44"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grpSp>
        <p:nvGrpSpPr>
          <p:cNvPr id="49165" name="Group 1408"/>
          <p:cNvGrpSpPr>
            <a:grpSpLocks/>
          </p:cNvGrpSpPr>
          <p:nvPr/>
        </p:nvGrpSpPr>
        <p:grpSpPr bwMode="auto">
          <a:xfrm>
            <a:off x="5221288" y="1457325"/>
            <a:ext cx="781050" cy="374650"/>
            <a:chOff x="1257" y="3552"/>
            <a:chExt cx="788" cy="388"/>
          </a:xfrm>
        </p:grpSpPr>
        <p:grpSp>
          <p:nvGrpSpPr>
            <p:cNvPr id="49404" name="Group 1409"/>
            <p:cNvGrpSpPr>
              <a:grpSpLocks/>
            </p:cNvGrpSpPr>
            <p:nvPr/>
          </p:nvGrpSpPr>
          <p:grpSpPr bwMode="auto">
            <a:xfrm>
              <a:off x="1588" y="3552"/>
              <a:ext cx="292" cy="388"/>
              <a:chOff x="1588" y="3552"/>
              <a:chExt cx="292" cy="388"/>
            </a:xfrm>
          </p:grpSpPr>
          <p:sp>
            <p:nvSpPr>
              <p:cNvPr id="385410" name="Rectangle 1410"/>
              <p:cNvSpPr>
                <a:spLocks noChangeArrowheads="1"/>
              </p:cNvSpPr>
              <p:nvPr/>
            </p:nvSpPr>
            <p:spPr bwMode="auto">
              <a:xfrm>
                <a:off x="1590" y="3588"/>
                <a:ext cx="56" cy="307"/>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11" name="Rectangle 1411"/>
              <p:cNvSpPr>
                <a:spLocks noChangeArrowheads="1"/>
              </p:cNvSpPr>
              <p:nvPr/>
            </p:nvSpPr>
            <p:spPr bwMode="auto">
              <a:xfrm>
                <a:off x="1824" y="3600"/>
                <a:ext cx="56" cy="309"/>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12" name="AutoShape 1412"/>
              <p:cNvSpPr>
                <a:spLocks noChangeArrowheads="1"/>
              </p:cNvSpPr>
              <p:nvPr/>
            </p:nvSpPr>
            <p:spPr bwMode="auto">
              <a:xfrm>
                <a:off x="1590" y="3552"/>
                <a:ext cx="290" cy="100"/>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413" name="AutoShape 1413"/>
              <p:cNvSpPr>
                <a:spLocks noChangeArrowheads="1"/>
              </p:cNvSpPr>
              <p:nvPr/>
            </p:nvSpPr>
            <p:spPr bwMode="auto">
              <a:xfrm flipV="1">
                <a:off x="1590" y="3840"/>
                <a:ext cx="290" cy="100"/>
              </a:xfrm>
              <a:custGeom>
                <a:avLst/>
                <a:gdLst>
                  <a:gd name="G0" fmla="+- 636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62"/>
                  <a:gd name="G18" fmla="*/ 6362 1 2"/>
                  <a:gd name="G19" fmla="+- G18 5400 0"/>
                  <a:gd name="G20" fmla="cos G19 11796480"/>
                  <a:gd name="G21" fmla="sin G19 11796480"/>
                  <a:gd name="G22" fmla="+- G20 10800 0"/>
                  <a:gd name="G23" fmla="+- G21 10800 0"/>
                  <a:gd name="G24" fmla="+- 10800 0 G20"/>
                  <a:gd name="G25" fmla="+- 6362 10800 0"/>
                  <a:gd name="G26" fmla="?: G9 G17 G25"/>
                  <a:gd name="G27" fmla="?: G9 0 21600"/>
                  <a:gd name="G28" fmla="cos 10800 11796480"/>
                  <a:gd name="G29" fmla="sin 10800 11796480"/>
                  <a:gd name="G30" fmla="sin 636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19 w 21600"/>
                  <a:gd name="T15" fmla="*/ 10800 h 21600"/>
                  <a:gd name="T16" fmla="*/ 10800 w 21600"/>
                  <a:gd name="T17" fmla="*/ 4438 h 21600"/>
                  <a:gd name="T18" fmla="*/ 1938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438" y="10800"/>
                    </a:moveTo>
                    <a:cubicBezTo>
                      <a:pt x="4438" y="7286"/>
                      <a:pt x="7286" y="4438"/>
                      <a:pt x="10800" y="4438"/>
                    </a:cubicBezTo>
                    <a:cubicBezTo>
                      <a:pt x="14313" y="4437"/>
                      <a:pt x="17161" y="7286"/>
                      <a:pt x="17162"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sp>
          <p:nvSpPr>
            <p:cNvPr id="385414" name="Rectangle 1414"/>
            <p:cNvSpPr>
              <a:spLocks noChangeArrowheads="1"/>
            </p:cNvSpPr>
            <p:nvPr/>
          </p:nvSpPr>
          <p:spPr bwMode="auto">
            <a:xfrm>
              <a:off x="1257" y="3702"/>
              <a:ext cx="330" cy="84"/>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15" name="Rectangle 1415"/>
            <p:cNvSpPr>
              <a:spLocks noChangeArrowheads="1"/>
            </p:cNvSpPr>
            <p:nvPr/>
          </p:nvSpPr>
          <p:spPr bwMode="auto">
            <a:xfrm>
              <a:off x="1641" y="3707"/>
              <a:ext cx="48" cy="84"/>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16" name="Rectangle 1416"/>
            <p:cNvSpPr>
              <a:spLocks noChangeArrowheads="1"/>
            </p:cNvSpPr>
            <p:nvPr/>
          </p:nvSpPr>
          <p:spPr bwMode="auto">
            <a:xfrm>
              <a:off x="1688" y="3725"/>
              <a:ext cx="357" cy="48"/>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nvGrpSpPr>
            <p:cNvPr id="49408" name="Group 1417"/>
            <p:cNvGrpSpPr>
              <a:grpSpLocks/>
            </p:cNvGrpSpPr>
            <p:nvPr/>
          </p:nvGrpSpPr>
          <p:grpSpPr bwMode="auto">
            <a:xfrm>
              <a:off x="1642" y="3629"/>
              <a:ext cx="97" cy="102"/>
              <a:chOff x="462" y="3789"/>
              <a:chExt cx="72" cy="75"/>
            </a:xfrm>
          </p:grpSpPr>
          <p:sp>
            <p:nvSpPr>
              <p:cNvPr id="385418" name="Oval 1418"/>
              <p:cNvSpPr>
                <a:spLocks noChangeArrowheads="1"/>
              </p:cNvSpPr>
              <p:nvPr/>
            </p:nvSpPr>
            <p:spPr bwMode="auto">
              <a:xfrm>
                <a:off x="462" y="3789"/>
                <a:ext cx="76"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19" name="Oval 1419"/>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409" name="Group 1420"/>
            <p:cNvGrpSpPr>
              <a:grpSpLocks/>
            </p:cNvGrpSpPr>
            <p:nvPr/>
          </p:nvGrpSpPr>
          <p:grpSpPr bwMode="auto">
            <a:xfrm flipV="1">
              <a:off x="1642" y="3769"/>
              <a:ext cx="97" cy="102"/>
              <a:chOff x="462" y="3789"/>
              <a:chExt cx="72" cy="75"/>
            </a:xfrm>
          </p:grpSpPr>
          <p:sp>
            <p:nvSpPr>
              <p:cNvPr id="385421" name="Oval 1421"/>
              <p:cNvSpPr>
                <a:spLocks noChangeArrowheads="1"/>
              </p:cNvSpPr>
              <p:nvPr/>
            </p:nvSpPr>
            <p:spPr bwMode="auto">
              <a:xfrm>
                <a:off x="462" y="3789"/>
                <a:ext cx="76"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22" name="Oval 1422"/>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nvGrpSpPr>
          <p:cNvPr id="49166" name="Group 1423"/>
          <p:cNvGrpSpPr>
            <a:grpSpLocks/>
          </p:cNvGrpSpPr>
          <p:nvPr/>
        </p:nvGrpSpPr>
        <p:grpSpPr bwMode="auto">
          <a:xfrm>
            <a:off x="7932738" y="3519488"/>
            <a:ext cx="860425" cy="525462"/>
            <a:chOff x="4938" y="2132"/>
            <a:chExt cx="542" cy="331"/>
          </a:xfrm>
        </p:grpSpPr>
        <p:pic>
          <p:nvPicPr>
            <p:cNvPr id="49402" name="Picture 1424" descr="roll"/>
            <p:cNvPicPr>
              <a:picLocks noChangeAspect="1" noChangeArrowheads="1"/>
            </p:cNvPicPr>
            <p:nvPr/>
          </p:nvPicPr>
          <p:blipFill>
            <a:blip r:embed="rId5"/>
            <a:srcRect/>
            <a:stretch>
              <a:fillRect/>
            </a:stretch>
          </p:blipFill>
          <p:spPr bwMode="auto">
            <a:xfrm>
              <a:off x="4938" y="2132"/>
              <a:ext cx="480" cy="198"/>
            </a:xfrm>
            <a:prstGeom prst="rect">
              <a:avLst/>
            </a:prstGeom>
            <a:noFill/>
            <a:ln w="9525">
              <a:noFill/>
              <a:miter lim="800000"/>
              <a:headEnd/>
              <a:tailEnd/>
            </a:ln>
          </p:spPr>
        </p:pic>
        <p:sp>
          <p:nvSpPr>
            <p:cNvPr id="49403" name="Text Box 1425"/>
            <p:cNvSpPr txBox="1">
              <a:spLocks noChangeArrowheads="1"/>
            </p:cNvSpPr>
            <p:nvPr/>
          </p:nvSpPr>
          <p:spPr bwMode="auto">
            <a:xfrm>
              <a:off x="4952" y="2309"/>
              <a:ext cx="528"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熱延鋼板</a:t>
              </a:r>
            </a:p>
          </p:txBody>
        </p:sp>
      </p:grpSp>
      <p:grpSp>
        <p:nvGrpSpPr>
          <p:cNvPr id="49167" name="Group 1426"/>
          <p:cNvGrpSpPr>
            <a:grpSpLocks/>
          </p:cNvGrpSpPr>
          <p:nvPr/>
        </p:nvGrpSpPr>
        <p:grpSpPr bwMode="auto">
          <a:xfrm>
            <a:off x="7700963" y="2849563"/>
            <a:ext cx="1112837" cy="588962"/>
            <a:chOff x="4814" y="1781"/>
            <a:chExt cx="701" cy="371"/>
          </a:xfrm>
        </p:grpSpPr>
        <p:pic>
          <p:nvPicPr>
            <p:cNvPr id="49400" name="Picture 1427" descr="plate"/>
            <p:cNvPicPr>
              <a:picLocks noChangeAspect="1" noChangeArrowheads="1"/>
            </p:cNvPicPr>
            <p:nvPr/>
          </p:nvPicPr>
          <p:blipFill>
            <a:blip r:embed="rId6"/>
            <a:srcRect/>
            <a:stretch>
              <a:fillRect/>
            </a:stretch>
          </p:blipFill>
          <p:spPr bwMode="auto">
            <a:xfrm>
              <a:off x="4814" y="1781"/>
              <a:ext cx="701" cy="213"/>
            </a:xfrm>
            <a:prstGeom prst="rect">
              <a:avLst/>
            </a:prstGeom>
            <a:noFill/>
            <a:ln w="9525">
              <a:noFill/>
              <a:miter lim="800000"/>
              <a:headEnd/>
              <a:tailEnd/>
            </a:ln>
          </p:spPr>
        </p:pic>
        <p:sp>
          <p:nvSpPr>
            <p:cNvPr id="49401" name="Text Box 1428"/>
            <p:cNvSpPr txBox="1">
              <a:spLocks noChangeArrowheads="1"/>
            </p:cNvSpPr>
            <p:nvPr/>
          </p:nvSpPr>
          <p:spPr bwMode="auto">
            <a:xfrm>
              <a:off x="5032" y="1998"/>
              <a:ext cx="474"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厚板</a:t>
              </a:r>
            </a:p>
          </p:txBody>
        </p:sp>
      </p:grpSp>
      <p:grpSp>
        <p:nvGrpSpPr>
          <p:cNvPr id="49168" name="Group 1429"/>
          <p:cNvGrpSpPr>
            <a:grpSpLocks/>
          </p:cNvGrpSpPr>
          <p:nvPr/>
        </p:nvGrpSpPr>
        <p:grpSpPr bwMode="auto">
          <a:xfrm>
            <a:off x="5156200" y="6089650"/>
            <a:ext cx="1190625" cy="400050"/>
            <a:chOff x="2936" y="3972"/>
            <a:chExt cx="782" cy="284"/>
          </a:xfrm>
        </p:grpSpPr>
        <p:sp>
          <p:nvSpPr>
            <p:cNvPr id="385430" name="AutoShape 1430"/>
            <p:cNvSpPr>
              <a:spLocks noChangeArrowheads="1"/>
            </p:cNvSpPr>
            <p:nvPr/>
          </p:nvSpPr>
          <p:spPr bwMode="auto">
            <a:xfrm rot="-5400000">
              <a:off x="3306" y="3742"/>
              <a:ext cx="79" cy="7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C0C0"/>
            </a:solidFill>
            <a:ln w="9525" algn="ctr">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431" name="Oval 1431"/>
            <p:cNvSpPr>
              <a:spLocks noChangeArrowheads="1"/>
            </p:cNvSpPr>
            <p:nvPr/>
          </p:nvSpPr>
          <p:spPr bwMode="auto">
            <a:xfrm>
              <a:off x="2936" y="4076"/>
              <a:ext cx="80" cy="87"/>
            </a:xfrm>
            <a:prstGeom prst="ellipse">
              <a:avLst/>
            </a:prstGeom>
            <a:solidFill>
              <a:schemeClr val="bg1"/>
            </a:solidFill>
            <a:ln w="9525" algn="ctr">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2" name="Oval 1432"/>
            <p:cNvSpPr>
              <a:spLocks noChangeArrowheads="1"/>
            </p:cNvSpPr>
            <p:nvPr/>
          </p:nvSpPr>
          <p:spPr bwMode="auto">
            <a:xfrm>
              <a:off x="3196" y="3972"/>
              <a:ext cx="108" cy="108"/>
            </a:xfrm>
            <a:prstGeom prst="ellipse">
              <a:avLst/>
            </a:prstGeom>
            <a:solidFill>
              <a:schemeClr val="bg1"/>
            </a:solidFill>
            <a:ln w="9525" algn="ctr">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3" name="Oval 1433"/>
            <p:cNvSpPr>
              <a:spLocks noChangeArrowheads="1"/>
            </p:cNvSpPr>
            <p:nvPr/>
          </p:nvSpPr>
          <p:spPr bwMode="auto">
            <a:xfrm>
              <a:off x="3204" y="4148"/>
              <a:ext cx="108" cy="108"/>
            </a:xfrm>
            <a:prstGeom prst="ellipse">
              <a:avLst/>
            </a:prstGeom>
            <a:solidFill>
              <a:schemeClr val="bg1"/>
            </a:solidFill>
            <a:ln w="9525" algn="ctr">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4" name="Oval 1434"/>
            <p:cNvSpPr>
              <a:spLocks noChangeArrowheads="1"/>
            </p:cNvSpPr>
            <p:nvPr/>
          </p:nvSpPr>
          <p:spPr bwMode="auto">
            <a:xfrm>
              <a:off x="3488" y="4008"/>
              <a:ext cx="80" cy="83"/>
            </a:xfrm>
            <a:prstGeom prst="ellipse">
              <a:avLst/>
            </a:prstGeom>
            <a:solidFill>
              <a:schemeClr val="bg1"/>
            </a:solidFill>
            <a:ln w="9525" algn="ctr">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5" name="Oval 1435"/>
            <p:cNvSpPr>
              <a:spLocks noChangeArrowheads="1"/>
            </p:cNvSpPr>
            <p:nvPr/>
          </p:nvSpPr>
          <p:spPr bwMode="auto">
            <a:xfrm>
              <a:off x="3484" y="4140"/>
              <a:ext cx="75" cy="85"/>
            </a:xfrm>
            <a:prstGeom prst="ellipse">
              <a:avLst/>
            </a:prstGeom>
            <a:solidFill>
              <a:schemeClr val="bg1"/>
            </a:solidFill>
            <a:ln w="9525" algn="ctr">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6" name="Rectangle 1436"/>
            <p:cNvSpPr>
              <a:spLocks noChangeArrowheads="1"/>
            </p:cNvSpPr>
            <p:nvPr/>
          </p:nvSpPr>
          <p:spPr bwMode="auto">
            <a:xfrm>
              <a:off x="3220" y="4080"/>
              <a:ext cx="71" cy="64"/>
            </a:xfrm>
            <a:prstGeom prst="rect">
              <a:avLst/>
            </a:prstGeom>
            <a:solidFill>
              <a:schemeClr val="bg1"/>
            </a:solidFill>
            <a:ln w="9525" algn="ctr">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7" name="Rectangle 1437"/>
            <p:cNvSpPr>
              <a:spLocks noChangeArrowheads="1"/>
            </p:cNvSpPr>
            <p:nvPr/>
          </p:nvSpPr>
          <p:spPr bwMode="auto">
            <a:xfrm rot="21480000" flipV="1">
              <a:off x="3288" y="4121"/>
              <a:ext cx="417" cy="18"/>
            </a:xfrm>
            <a:prstGeom prst="rect">
              <a:avLst/>
            </a:prstGeom>
            <a:solidFill>
              <a:schemeClr val="bg1"/>
            </a:solidFill>
            <a:ln w="9525" algn="ctr">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8" name="Rectangle 1438"/>
            <p:cNvSpPr>
              <a:spLocks noChangeArrowheads="1"/>
            </p:cNvSpPr>
            <p:nvPr/>
          </p:nvSpPr>
          <p:spPr bwMode="auto">
            <a:xfrm rot="120000" flipV="1">
              <a:off x="3288" y="4091"/>
              <a:ext cx="417" cy="18"/>
            </a:xfrm>
            <a:prstGeom prst="rect">
              <a:avLst/>
            </a:prstGeom>
            <a:solidFill>
              <a:srgbClr val="969696"/>
            </a:solidFill>
            <a:ln w="9525" algn="ctr">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169" name="Group 1439"/>
          <p:cNvGrpSpPr>
            <a:grpSpLocks/>
          </p:cNvGrpSpPr>
          <p:nvPr/>
        </p:nvGrpSpPr>
        <p:grpSpPr bwMode="auto">
          <a:xfrm>
            <a:off x="8110538" y="1952625"/>
            <a:ext cx="757237" cy="904875"/>
            <a:chOff x="5021" y="1230"/>
            <a:chExt cx="477" cy="570"/>
          </a:xfrm>
        </p:grpSpPr>
        <p:pic>
          <p:nvPicPr>
            <p:cNvPr id="49389" name="Picture 1440" descr="j0289900"/>
            <p:cNvPicPr>
              <a:picLocks noChangeAspect="1" noChangeArrowheads="1"/>
            </p:cNvPicPr>
            <p:nvPr/>
          </p:nvPicPr>
          <p:blipFill>
            <a:blip r:embed="rId7"/>
            <a:srcRect/>
            <a:stretch>
              <a:fillRect/>
            </a:stretch>
          </p:blipFill>
          <p:spPr bwMode="auto">
            <a:xfrm>
              <a:off x="5021" y="1230"/>
              <a:ext cx="268" cy="403"/>
            </a:xfrm>
            <a:prstGeom prst="rect">
              <a:avLst/>
            </a:prstGeom>
            <a:noFill/>
            <a:ln w="9525">
              <a:noFill/>
              <a:miter lim="800000"/>
              <a:headEnd/>
              <a:tailEnd/>
            </a:ln>
          </p:spPr>
        </p:pic>
        <p:sp>
          <p:nvSpPr>
            <p:cNvPr id="49390" name="Text Box 1441"/>
            <p:cNvSpPr txBox="1">
              <a:spLocks noChangeArrowheads="1"/>
            </p:cNvSpPr>
            <p:nvPr/>
          </p:nvSpPr>
          <p:spPr bwMode="auto">
            <a:xfrm>
              <a:off x="5024" y="1646"/>
              <a:ext cx="474"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線材</a:t>
              </a:r>
            </a:p>
          </p:txBody>
        </p:sp>
      </p:grpSp>
      <p:grpSp>
        <p:nvGrpSpPr>
          <p:cNvPr id="49170" name="Group 1442"/>
          <p:cNvGrpSpPr>
            <a:grpSpLocks/>
          </p:cNvGrpSpPr>
          <p:nvPr/>
        </p:nvGrpSpPr>
        <p:grpSpPr bwMode="auto">
          <a:xfrm>
            <a:off x="7880350" y="1177925"/>
            <a:ext cx="923925" cy="790575"/>
            <a:chOff x="4900" y="718"/>
            <a:chExt cx="582" cy="498"/>
          </a:xfrm>
        </p:grpSpPr>
        <p:pic>
          <p:nvPicPr>
            <p:cNvPr id="49387" name="Picture 1443" descr="j0201798"/>
            <p:cNvPicPr>
              <a:picLocks noChangeAspect="1" noChangeArrowheads="1"/>
            </p:cNvPicPr>
            <p:nvPr/>
          </p:nvPicPr>
          <p:blipFill>
            <a:blip r:embed="rId8"/>
            <a:srcRect/>
            <a:stretch>
              <a:fillRect/>
            </a:stretch>
          </p:blipFill>
          <p:spPr bwMode="auto">
            <a:xfrm>
              <a:off x="4900" y="718"/>
              <a:ext cx="513" cy="339"/>
            </a:xfrm>
            <a:prstGeom prst="rect">
              <a:avLst/>
            </a:prstGeom>
            <a:noFill/>
            <a:ln w="9525">
              <a:noFill/>
              <a:miter lim="800000"/>
              <a:headEnd/>
              <a:tailEnd/>
            </a:ln>
          </p:spPr>
        </p:pic>
        <p:sp>
          <p:nvSpPr>
            <p:cNvPr id="49388" name="Text Box 1444"/>
            <p:cNvSpPr txBox="1">
              <a:spLocks noChangeArrowheads="1"/>
            </p:cNvSpPr>
            <p:nvPr/>
          </p:nvSpPr>
          <p:spPr bwMode="auto">
            <a:xfrm>
              <a:off x="5008" y="1062"/>
              <a:ext cx="474"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軌条</a:t>
              </a:r>
            </a:p>
          </p:txBody>
        </p:sp>
      </p:grpSp>
      <p:grpSp>
        <p:nvGrpSpPr>
          <p:cNvPr id="49171" name="Group 1445"/>
          <p:cNvGrpSpPr>
            <a:grpSpLocks/>
          </p:cNvGrpSpPr>
          <p:nvPr/>
        </p:nvGrpSpPr>
        <p:grpSpPr bwMode="auto">
          <a:xfrm>
            <a:off x="7867650" y="4594225"/>
            <a:ext cx="868363" cy="514350"/>
            <a:chOff x="4860" y="2838"/>
            <a:chExt cx="547" cy="324"/>
          </a:xfrm>
        </p:grpSpPr>
        <p:pic>
          <p:nvPicPr>
            <p:cNvPr id="49385" name="Picture 1446" descr="roll"/>
            <p:cNvPicPr>
              <a:picLocks noChangeAspect="1" noChangeArrowheads="1"/>
            </p:cNvPicPr>
            <p:nvPr/>
          </p:nvPicPr>
          <p:blipFill>
            <a:blip r:embed="rId5"/>
            <a:srcRect/>
            <a:stretch>
              <a:fillRect/>
            </a:stretch>
          </p:blipFill>
          <p:spPr bwMode="auto">
            <a:xfrm>
              <a:off x="4860" y="2838"/>
              <a:ext cx="480" cy="198"/>
            </a:xfrm>
            <a:prstGeom prst="rect">
              <a:avLst/>
            </a:prstGeom>
            <a:noFill/>
            <a:ln w="9525">
              <a:noFill/>
              <a:miter lim="800000"/>
              <a:headEnd/>
              <a:tailEnd/>
            </a:ln>
          </p:spPr>
        </p:pic>
        <p:sp>
          <p:nvSpPr>
            <p:cNvPr id="49386" name="Text Box 1447"/>
            <p:cNvSpPr txBox="1">
              <a:spLocks noChangeArrowheads="1"/>
            </p:cNvSpPr>
            <p:nvPr/>
          </p:nvSpPr>
          <p:spPr bwMode="auto">
            <a:xfrm>
              <a:off x="4879" y="3008"/>
              <a:ext cx="528"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冷延鋼板</a:t>
              </a:r>
            </a:p>
          </p:txBody>
        </p:sp>
      </p:grpSp>
      <p:grpSp>
        <p:nvGrpSpPr>
          <p:cNvPr id="49172" name="Group 1448"/>
          <p:cNvGrpSpPr>
            <a:grpSpLocks/>
          </p:cNvGrpSpPr>
          <p:nvPr/>
        </p:nvGrpSpPr>
        <p:grpSpPr bwMode="auto">
          <a:xfrm>
            <a:off x="7907338" y="5267325"/>
            <a:ext cx="881062" cy="501650"/>
            <a:chOff x="4885" y="3254"/>
            <a:chExt cx="555" cy="316"/>
          </a:xfrm>
        </p:grpSpPr>
        <p:pic>
          <p:nvPicPr>
            <p:cNvPr id="49383" name="Picture 1449" descr="roll"/>
            <p:cNvPicPr>
              <a:picLocks noChangeAspect="1" noChangeArrowheads="1"/>
            </p:cNvPicPr>
            <p:nvPr/>
          </p:nvPicPr>
          <p:blipFill>
            <a:blip r:embed="rId5"/>
            <a:srcRect/>
            <a:stretch>
              <a:fillRect/>
            </a:stretch>
          </p:blipFill>
          <p:spPr bwMode="auto">
            <a:xfrm>
              <a:off x="4885" y="3254"/>
              <a:ext cx="480" cy="198"/>
            </a:xfrm>
            <a:prstGeom prst="rect">
              <a:avLst/>
            </a:prstGeom>
            <a:noFill/>
            <a:ln w="9525">
              <a:noFill/>
              <a:miter lim="800000"/>
              <a:headEnd/>
              <a:tailEnd/>
            </a:ln>
          </p:spPr>
        </p:pic>
        <p:sp>
          <p:nvSpPr>
            <p:cNvPr id="49384" name="Text Box 1450"/>
            <p:cNvSpPr txBox="1">
              <a:spLocks noChangeArrowheads="1"/>
            </p:cNvSpPr>
            <p:nvPr/>
          </p:nvSpPr>
          <p:spPr bwMode="auto">
            <a:xfrm>
              <a:off x="4912" y="3416"/>
              <a:ext cx="528"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メッキ鋼板</a:t>
              </a:r>
            </a:p>
          </p:txBody>
        </p:sp>
      </p:grpSp>
      <p:grpSp>
        <p:nvGrpSpPr>
          <p:cNvPr id="49173" name="Group 1451"/>
          <p:cNvGrpSpPr>
            <a:grpSpLocks/>
          </p:cNvGrpSpPr>
          <p:nvPr/>
        </p:nvGrpSpPr>
        <p:grpSpPr bwMode="auto">
          <a:xfrm>
            <a:off x="7935913" y="5905500"/>
            <a:ext cx="1039812" cy="800100"/>
            <a:chOff x="4887" y="3683"/>
            <a:chExt cx="655" cy="504"/>
          </a:xfrm>
        </p:grpSpPr>
        <p:pic>
          <p:nvPicPr>
            <p:cNvPr id="49381" name="Picture 1452" descr="j0289827"/>
            <p:cNvPicPr>
              <a:picLocks noChangeAspect="1" noChangeArrowheads="1"/>
            </p:cNvPicPr>
            <p:nvPr/>
          </p:nvPicPr>
          <p:blipFill>
            <a:blip r:embed="rId9"/>
            <a:srcRect/>
            <a:stretch>
              <a:fillRect/>
            </a:stretch>
          </p:blipFill>
          <p:spPr bwMode="auto">
            <a:xfrm>
              <a:off x="4887" y="3683"/>
              <a:ext cx="511" cy="340"/>
            </a:xfrm>
            <a:prstGeom prst="rect">
              <a:avLst/>
            </a:prstGeom>
            <a:noFill/>
            <a:ln w="9525">
              <a:noFill/>
              <a:miter lim="800000"/>
              <a:headEnd/>
              <a:tailEnd/>
            </a:ln>
          </p:spPr>
        </p:pic>
        <p:sp>
          <p:nvSpPr>
            <p:cNvPr id="49382" name="Text Box 1453"/>
            <p:cNvSpPr txBox="1">
              <a:spLocks noChangeArrowheads="1"/>
            </p:cNvSpPr>
            <p:nvPr/>
          </p:nvSpPr>
          <p:spPr bwMode="auto">
            <a:xfrm>
              <a:off x="5014" y="4033"/>
              <a:ext cx="528"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鋼管</a:t>
              </a:r>
            </a:p>
          </p:txBody>
        </p:sp>
      </p:grpSp>
      <p:grpSp>
        <p:nvGrpSpPr>
          <p:cNvPr id="49174" name="Group 1454"/>
          <p:cNvGrpSpPr>
            <a:grpSpLocks/>
          </p:cNvGrpSpPr>
          <p:nvPr/>
        </p:nvGrpSpPr>
        <p:grpSpPr bwMode="auto">
          <a:xfrm>
            <a:off x="4716463" y="4640263"/>
            <a:ext cx="1992312" cy="447675"/>
            <a:chOff x="2827" y="2883"/>
            <a:chExt cx="1415" cy="322"/>
          </a:xfrm>
        </p:grpSpPr>
        <p:grpSp>
          <p:nvGrpSpPr>
            <p:cNvPr id="49356" name="Group 1455"/>
            <p:cNvGrpSpPr>
              <a:grpSpLocks/>
            </p:cNvGrpSpPr>
            <p:nvPr/>
          </p:nvGrpSpPr>
          <p:grpSpPr bwMode="auto">
            <a:xfrm>
              <a:off x="2962" y="2883"/>
              <a:ext cx="1171" cy="322"/>
              <a:chOff x="2578" y="2655"/>
              <a:chExt cx="1459" cy="562"/>
            </a:xfrm>
          </p:grpSpPr>
          <p:sp>
            <p:nvSpPr>
              <p:cNvPr id="385456" name="Rectangle 1456"/>
              <p:cNvSpPr>
                <a:spLocks noChangeArrowheads="1"/>
              </p:cNvSpPr>
              <p:nvPr/>
            </p:nvSpPr>
            <p:spPr bwMode="auto">
              <a:xfrm>
                <a:off x="2764" y="2655"/>
                <a:ext cx="1129" cy="562"/>
              </a:xfrm>
              <a:prstGeom prst="rect">
                <a:avLst/>
              </a:prstGeom>
              <a:noFill/>
              <a:ln w="34925" algn="ctr">
                <a:solidFill>
                  <a:srgbClr val="008080"/>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57" name="Oval 1457"/>
              <p:cNvSpPr>
                <a:spLocks noChangeArrowheads="1"/>
              </p:cNvSpPr>
              <p:nvPr/>
            </p:nvSpPr>
            <p:spPr bwMode="auto">
              <a:xfrm>
                <a:off x="2875" y="2717"/>
                <a:ext cx="91" cy="86"/>
              </a:xfrm>
              <a:prstGeom prst="ellipse">
                <a:avLst/>
              </a:prstGeom>
              <a:solidFill>
                <a:srgbClr val="0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58" name="Oval 1458"/>
              <p:cNvSpPr>
                <a:spLocks noChangeArrowheads="1"/>
              </p:cNvSpPr>
              <p:nvPr/>
            </p:nvSpPr>
            <p:spPr bwMode="auto">
              <a:xfrm>
                <a:off x="3017" y="3079"/>
                <a:ext cx="90" cy="86"/>
              </a:xfrm>
              <a:prstGeom prst="ellipse">
                <a:avLst/>
              </a:prstGeom>
              <a:solidFill>
                <a:srgbClr val="0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59" name="Oval 1459"/>
              <p:cNvSpPr>
                <a:spLocks noChangeArrowheads="1"/>
              </p:cNvSpPr>
              <p:nvPr/>
            </p:nvSpPr>
            <p:spPr bwMode="auto">
              <a:xfrm>
                <a:off x="3171" y="2717"/>
                <a:ext cx="91" cy="86"/>
              </a:xfrm>
              <a:prstGeom prst="ellipse">
                <a:avLst/>
              </a:prstGeom>
              <a:solidFill>
                <a:srgbClr val="0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60" name="Oval 1460"/>
              <p:cNvSpPr>
                <a:spLocks noChangeArrowheads="1"/>
              </p:cNvSpPr>
              <p:nvPr/>
            </p:nvSpPr>
            <p:spPr bwMode="auto">
              <a:xfrm>
                <a:off x="3322" y="3074"/>
                <a:ext cx="91" cy="86"/>
              </a:xfrm>
              <a:prstGeom prst="ellipse">
                <a:avLst/>
              </a:prstGeom>
              <a:solidFill>
                <a:srgbClr val="0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61" name="Oval 1461"/>
              <p:cNvSpPr>
                <a:spLocks noChangeArrowheads="1"/>
              </p:cNvSpPr>
              <p:nvPr/>
            </p:nvSpPr>
            <p:spPr bwMode="auto">
              <a:xfrm>
                <a:off x="3487" y="2715"/>
                <a:ext cx="90" cy="86"/>
              </a:xfrm>
              <a:prstGeom prst="ellipse">
                <a:avLst/>
              </a:prstGeom>
              <a:solidFill>
                <a:srgbClr val="0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62" name="Oval 1462"/>
              <p:cNvSpPr>
                <a:spLocks noChangeArrowheads="1"/>
              </p:cNvSpPr>
              <p:nvPr/>
            </p:nvSpPr>
            <p:spPr bwMode="auto">
              <a:xfrm>
                <a:off x="3643" y="3072"/>
                <a:ext cx="90" cy="86"/>
              </a:xfrm>
              <a:prstGeom prst="ellipse">
                <a:avLst/>
              </a:prstGeom>
              <a:solidFill>
                <a:srgbClr val="0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63" name="Freeform 1463"/>
              <p:cNvSpPr>
                <a:spLocks/>
              </p:cNvSpPr>
              <p:nvPr/>
            </p:nvSpPr>
            <p:spPr bwMode="auto">
              <a:xfrm>
                <a:off x="2578" y="2681"/>
                <a:ext cx="1457" cy="508"/>
              </a:xfrm>
              <a:custGeom>
                <a:avLst/>
                <a:gdLst/>
                <a:ahLst/>
                <a:cxnLst>
                  <a:cxn ang="0">
                    <a:pos x="0" y="282"/>
                  </a:cxn>
                  <a:cxn ang="0">
                    <a:pos x="158" y="282"/>
                  </a:cxn>
                  <a:cxn ang="0">
                    <a:pos x="235" y="272"/>
                  </a:cxn>
                  <a:cxn ang="0">
                    <a:pos x="264" y="214"/>
                  </a:cxn>
                  <a:cxn ang="0">
                    <a:pos x="264" y="123"/>
                  </a:cxn>
                  <a:cxn ang="0">
                    <a:pos x="268" y="61"/>
                  </a:cxn>
                  <a:cxn ang="0">
                    <a:pos x="307" y="18"/>
                  </a:cxn>
                  <a:cxn ang="0">
                    <a:pos x="384" y="18"/>
                  </a:cxn>
                  <a:cxn ang="0">
                    <a:pos x="417" y="66"/>
                  </a:cxn>
                  <a:cxn ang="0">
                    <a:pos x="422" y="147"/>
                  </a:cxn>
                  <a:cxn ang="0">
                    <a:pos x="422" y="234"/>
                  </a:cxn>
                  <a:cxn ang="0">
                    <a:pos x="422" y="344"/>
                  </a:cxn>
                  <a:cxn ang="0">
                    <a:pos x="417" y="440"/>
                  </a:cxn>
                  <a:cxn ang="0">
                    <a:pos x="460" y="502"/>
                  </a:cxn>
                  <a:cxn ang="0">
                    <a:pos x="537" y="483"/>
                  </a:cxn>
                  <a:cxn ang="0">
                    <a:pos x="556" y="421"/>
                  </a:cxn>
                  <a:cxn ang="0">
                    <a:pos x="556" y="320"/>
                  </a:cxn>
                  <a:cxn ang="0">
                    <a:pos x="556" y="138"/>
                  </a:cxn>
                  <a:cxn ang="0">
                    <a:pos x="556" y="80"/>
                  </a:cxn>
                  <a:cxn ang="0">
                    <a:pos x="614" y="8"/>
                  </a:cxn>
                  <a:cxn ang="0">
                    <a:pos x="696" y="32"/>
                  </a:cxn>
                  <a:cxn ang="0">
                    <a:pos x="710" y="138"/>
                  </a:cxn>
                  <a:cxn ang="0">
                    <a:pos x="710" y="344"/>
                  </a:cxn>
                  <a:cxn ang="0">
                    <a:pos x="710" y="411"/>
                  </a:cxn>
                  <a:cxn ang="0">
                    <a:pos x="748" y="493"/>
                  </a:cxn>
                  <a:cxn ang="0">
                    <a:pos x="864" y="488"/>
                  </a:cxn>
                  <a:cxn ang="0">
                    <a:pos x="864" y="411"/>
                  </a:cxn>
                  <a:cxn ang="0">
                    <a:pos x="868" y="315"/>
                  </a:cxn>
                  <a:cxn ang="0">
                    <a:pos x="864" y="181"/>
                  </a:cxn>
                  <a:cxn ang="0">
                    <a:pos x="864" y="109"/>
                  </a:cxn>
                  <a:cxn ang="0">
                    <a:pos x="892" y="27"/>
                  </a:cxn>
                  <a:cxn ang="0">
                    <a:pos x="988" y="8"/>
                  </a:cxn>
                  <a:cxn ang="0">
                    <a:pos x="1032" y="37"/>
                  </a:cxn>
                  <a:cxn ang="0">
                    <a:pos x="1041" y="166"/>
                  </a:cxn>
                  <a:cxn ang="0">
                    <a:pos x="1036" y="301"/>
                  </a:cxn>
                  <a:cxn ang="0">
                    <a:pos x="1041" y="426"/>
                  </a:cxn>
                  <a:cxn ang="0">
                    <a:pos x="1056" y="478"/>
                  </a:cxn>
                  <a:cxn ang="0">
                    <a:pos x="1132" y="493"/>
                  </a:cxn>
                  <a:cxn ang="0">
                    <a:pos x="1190" y="478"/>
                  </a:cxn>
                  <a:cxn ang="0">
                    <a:pos x="1200" y="411"/>
                  </a:cxn>
                  <a:cxn ang="0">
                    <a:pos x="1204" y="315"/>
                  </a:cxn>
                  <a:cxn ang="0">
                    <a:pos x="1238" y="272"/>
                  </a:cxn>
                  <a:cxn ang="0">
                    <a:pos x="1363" y="267"/>
                  </a:cxn>
                  <a:cxn ang="0">
                    <a:pos x="1459" y="267"/>
                  </a:cxn>
                </a:cxnLst>
                <a:rect l="0" t="0" r="r" b="b"/>
                <a:pathLst>
                  <a:path w="1459" h="509">
                    <a:moveTo>
                      <a:pt x="0" y="282"/>
                    </a:moveTo>
                    <a:cubicBezTo>
                      <a:pt x="59" y="283"/>
                      <a:pt x="119" y="284"/>
                      <a:pt x="158" y="282"/>
                    </a:cubicBezTo>
                    <a:cubicBezTo>
                      <a:pt x="197" y="280"/>
                      <a:pt x="217" y="283"/>
                      <a:pt x="235" y="272"/>
                    </a:cubicBezTo>
                    <a:cubicBezTo>
                      <a:pt x="253" y="261"/>
                      <a:pt x="259" y="239"/>
                      <a:pt x="264" y="214"/>
                    </a:cubicBezTo>
                    <a:cubicBezTo>
                      <a:pt x="269" y="189"/>
                      <a:pt x="263" y="148"/>
                      <a:pt x="264" y="123"/>
                    </a:cubicBezTo>
                    <a:cubicBezTo>
                      <a:pt x="265" y="98"/>
                      <a:pt x="261" y="78"/>
                      <a:pt x="268" y="61"/>
                    </a:cubicBezTo>
                    <a:cubicBezTo>
                      <a:pt x="275" y="44"/>
                      <a:pt x="288" y="25"/>
                      <a:pt x="307" y="18"/>
                    </a:cubicBezTo>
                    <a:cubicBezTo>
                      <a:pt x="326" y="11"/>
                      <a:pt x="366" y="10"/>
                      <a:pt x="384" y="18"/>
                    </a:cubicBezTo>
                    <a:cubicBezTo>
                      <a:pt x="402" y="26"/>
                      <a:pt x="411" y="45"/>
                      <a:pt x="417" y="66"/>
                    </a:cubicBezTo>
                    <a:cubicBezTo>
                      <a:pt x="423" y="87"/>
                      <a:pt x="421" y="119"/>
                      <a:pt x="422" y="147"/>
                    </a:cubicBezTo>
                    <a:cubicBezTo>
                      <a:pt x="423" y="175"/>
                      <a:pt x="422" y="201"/>
                      <a:pt x="422" y="234"/>
                    </a:cubicBezTo>
                    <a:cubicBezTo>
                      <a:pt x="422" y="267"/>
                      <a:pt x="423" y="310"/>
                      <a:pt x="422" y="344"/>
                    </a:cubicBezTo>
                    <a:cubicBezTo>
                      <a:pt x="421" y="378"/>
                      <a:pt x="411" y="414"/>
                      <a:pt x="417" y="440"/>
                    </a:cubicBezTo>
                    <a:cubicBezTo>
                      <a:pt x="423" y="466"/>
                      <a:pt x="440" y="495"/>
                      <a:pt x="460" y="502"/>
                    </a:cubicBezTo>
                    <a:cubicBezTo>
                      <a:pt x="480" y="509"/>
                      <a:pt x="521" y="496"/>
                      <a:pt x="537" y="483"/>
                    </a:cubicBezTo>
                    <a:cubicBezTo>
                      <a:pt x="553" y="470"/>
                      <a:pt x="553" y="448"/>
                      <a:pt x="556" y="421"/>
                    </a:cubicBezTo>
                    <a:cubicBezTo>
                      <a:pt x="559" y="394"/>
                      <a:pt x="556" y="367"/>
                      <a:pt x="556" y="320"/>
                    </a:cubicBezTo>
                    <a:cubicBezTo>
                      <a:pt x="556" y="273"/>
                      <a:pt x="556" y="178"/>
                      <a:pt x="556" y="138"/>
                    </a:cubicBezTo>
                    <a:cubicBezTo>
                      <a:pt x="556" y="98"/>
                      <a:pt x="546" y="102"/>
                      <a:pt x="556" y="80"/>
                    </a:cubicBezTo>
                    <a:cubicBezTo>
                      <a:pt x="566" y="58"/>
                      <a:pt x="591" y="16"/>
                      <a:pt x="614" y="8"/>
                    </a:cubicBezTo>
                    <a:cubicBezTo>
                      <a:pt x="637" y="0"/>
                      <a:pt x="680" y="10"/>
                      <a:pt x="696" y="32"/>
                    </a:cubicBezTo>
                    <a:cubicBezTo>
                      <a:pt x="712" y="54"/>
                      <a:pt x="708" y="86"/>
                      <a:pt x="710" y="138"/>
                    </a:cubicBezTo>
                    <a:cubicBezTo>
                      <a:pt x="712" y="190"/>
                      <a:pt x="710" y="299"/>
                      <a:pt x="710" y="344"/>
                    </a:cubicBezTo>
                    <a:cubicBezTo>
                      <a:pt x="710" y="389"/>
                      <a:pt x="704" y="386"/>
                      <a:pt x="710" y="411"/>
                    </a:cubicBezTo>
                    <a:cubicBezTo>
                      <a:pt x="716" y="436"/>
                      <a:pt x="722" y="480"/>
                      <a:pt x="748" y="493"/>
                    </a:cubicBezTo>
                    <a:cubicBezTo>
                      <a:pt x="774" y="506"/>
                      <a:pt x="845" y="502"/>
                      <a:pt x="864" y="488"/>
                    </a:cubicBezTo>
                    <a:cubicBezTo>
                      <a:pt x="883" y="474"/>
                      <a:pt x="863" y="440"/>
                      <a:pt x="864" y="411"/>
                    </a:cubicBezTo>
                    <a:cubicBezTo>
                      <a:pt x="865" y="382"/>
                      <a:pt x="868" y="353"/>
                      <a:pt x="868" y="315"/>
                    </a:cubicBezTo>
                    <a:cubicBezTo>
                      <a:pt x="868" y="277"/>
                      <a:pt x="865" y="215"/>
                      <a:pt x="864" y="181"/>
                    </a:cubicBezTo>
                    <a:cubicBezTo>
                      <a:pt x="863" y="147"/>
                      <a:pt x="859" y="135"/>
                      <a:pt x="864" y="109"/>
                    </a:cubicBezTo>
                    <a:cubicBezTo>
                      <a:pt x="869" y="83"/>
                      <a:pt x="871" y="44"/>
                      <a:pt x="892" y="27"/>
                    </a:cubicBezTo>
                    <a:cubicBezTo>
                      <a:pt x="913" y="10"/>
                      <a:pt x="965" y="6"/>
                      <a:pt x="988" y="8"/>
                    </a:cubicBezTo>
                    <a:cubicBezTo>
                      <a:pt x="1011" y="10"/>
                      <a:pt x="1023" y="11"/>
                      <a:pt x="1032" y="37"/>
                    </a:cubicBezTo>
                    <a:cubicBezTo>
                      <a:pt x="1041" y="63"/>
                      <a:pt x="1040" y="122"/>
                      <a:pt x="1041" y="166"/>
                    </a:cubicBezTo>
                    <a:cubicBezTo>
                      <a:pt x="1042" y="210"/>
                      <a:pt x="1036" y="258"/>
                      <a:pt x="1036" y="301"/>
                    </a:cubicBezTo>
                    <a:cubicBezTo>
                      <a:pt x="1036" y="344"/>
                      <a:pt x="1038" y="397"/>
                      <a:pt x="1041" y="426"/>
                    </a:cubicBezTo>
                    <a:cubicBezTo>
                      <a:pt x="1044" y="455"/>
                      <a:pt x="1041" y="467"/>
                      <a:pt x="1056" y="478"/>
                    </a:cubicBezTo>
                    <a:cubicBezTo>
                      <a:pt x="1071" y="489"/>
                      <a:pt x="1110" y="493"/>
                      <a:pt x="1132" y="493"/>
                    </a:cubicBezTo>
                    <a:cubicBezTo>
                      <a:pt x="1154" y="493"/>
                      <a:pt x="1179" y="492"/>
                      <a:pt x="1190" y="478"/>
                    </a:cubicBezTo>
                    <a:cubicBezTo>
                      <a:pt x="1201" y="464"/>
                      <a:pt x="1198" y="438"/>
                      <a:pt x="1200" y="411"/>
                    </a:cubicBezTo>
                    <a:cubicBezTo>
                      <a:pt x="1202" y="384"/>
                      <a:pt x="1198" y="338"/>
                      <a:pt x="1204" y="315"/>
                    </a:cubicBezTo>
                    <a:cubicBezTo>
                      <a:pt x="1210" y="292"/>
                      <a:pt x="1212" y="280"/>
                      <a:pt x="1238" y="272"/>
                    </a:cubicBezTo>
                    <a:cubicBezTo>
                      <a:pt x="1264" y="264"/>
                      <a:pt x="1326" y="268"/>
                      <a:pt x="1363" y="267"/>
                    </a:cubicBezTo>
                    <a:cubicBezTo>
                      <a:pt x="1400" y="266"/>
                      <a:pt x="1429" y="266"/>
                      <a:pt x="1459" y="267"/>
                    </a:cubicBezTo>
                  </a:path>
                </a:pathLst>
              </a:custGeom>
              <a:noFill/>
              <a:ln w="25400" cap="flat" cmpd="sng">
                <a:solidFill>
                  <a:srgbClr val="80808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grpSp>
          <p:nvGrpSpPr>
            <p:cNvPr id="49357" name="Group 1464"/>
            <p:cNvGrpSpPr>
              <a:grpSpLocks/>
            </p:cNvGrpSpPr>
            <p:nvPr/>
          </p:nvGrpSpPr>
          <p:grpSpPr bwMode="auto">
            <a:xfrm>
              <a:off x="2827" y="2906"/>
              <a:ext cx="172" cy="159"/>
              <a:chOff x="2387" y="3995"/>
              <a:chExt cx="211" cy="202"/>
            </a:xfrm>
          </p:grpSpPr>
          <p:sp>
            <p:nvSpPr>
              <p:cNvPr id="385465" name="Oval 1465"/>
              <p:cNvSpPr>
                <a:spLocks noChangeArrowheads="1"/>
              </p:cNvSpPr>
              <p:nvPr/>
            </p:nvSpPr>
            <p:spPr bwMode="auto">
              <a:xfrm>
                <a:off x="2387" y="3995"/>
                <a:ext cx="213" cy="20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66" name="Oval 1466"/>
              <p:cNvSpPr>
                <a:spLocks noChangeArrowheads="1"/>
              </p:cNvSpPr>
              <p:nvPr/>
            </p:nvSpPr>
            <p:spPr bwMode="auto">
              <a:xfrm>
                <a:off x="2399" y="4008"/>
                <a:ext cx="187" cy="17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67" name="Oval 1467"/>
              <p:cNvSpPr>
                <a:spLocks noChangeArrowheads="1"/>
              </p:cNvSpPr>
              <p:nvPr/>
            </p:nvSpPr>
            <p:spPr bwMode="auto">
              <a:xfrm>
                <a:off x="2412" y="4018"/>
                <a:ext cx="163" cy="154"/>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68" name="Oval 1468"/>
              <p:cNvSpPr>
                <a:spLocks noChangeArrowheads="1"/>
              </p:cNvSpPr>
              <p:nvPr/>
            </p:nvSpPr>
            <p:spPr bwMode="auto">
              <a:xfrm>
                <a:off x="2424" y="4030"/>
                <a:ext cx="140" cy="13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69" name="Oval 1469"/>
              <p:cNvSpPr>
                <a:spLocks noChangeArrowheads="1"/>
              </p:cNvSpPr>
              <p:nvPr/>
            </p:nvSpPr>
            <p:spPr bwMode="auto">
              <a:xfrm>
                <a:off x="2437" y="4041"/>
                <a:ext cx="116" cy="10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0" name="Oval 1470"/>
              <p:cNvSpPr>
                <a:spLocks noChangeArrowheads="1"/>
              </p:cNvSpPr>
              <p:nvPr/>
            </p:nvSpPr>
            <p:spPr bwMode="auto">
              <a:xfrm>
                <a:off x="2449" y="4054"/>
                <a:ext cx="91" cy="8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1" name="Oval 1471"/>
              <p:cNvSpPr>
                <a:spLocks noChangeArrowheads="1"/>
              </p:cNvSpPr>
              <p:nvPr/>
            </p:nvSpPr>
            <p:spPr bwMode="auto">
              <a:xfrm>
                <a:off x="2462" y="4063"/>
                <a:ext cx="66" cy="6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grpSp>
          <p:nvGrpSpPr>
            <p:cNvPr id="49358" name="Group 1472"/>
            <p:cNvGrpSpPr>
              <a:grpSpLocks/>
            </p:cNvGrpSpPr>
            <p:nvPr/>
          </p:nvGrpSpPr>
          <p:grpSpPr bwMode="auto">
            <a:xfrm>
              <a:off x="4070" y="2895"/>
              <a:ext cx="172" cy="159"/>
              <a:chOff x="2387" y="3995"/>
              <a:chExt cx="211" cy="202"/>
            </a:xfrm>
          </p:grpSpPr>
          <p:sp>
            <p:nvSpPr>
              <p:cNvPr id="385473" name="Oval 1473"/>
              <p:cNvSpPr>
                <a:spLocks noChangeArrowheads="1"/>
              </p:cNvSpPr>
              <p:nvPr/>
            </p:nvSpPr>
            <p:spPr bwMode="auto">
              <a:xfrm>
                <a:off x="2385" y="3997"/>
                <a:ext cx="213" cy="20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4" name="Oval 1474"/>
              <p:cNvSpPr>
                <a:spLocks noChangeArrowheads="1"/>
              </p:cNvSpPr>
              <p:nvPr/>
            </p:nvSpPr>
            <p:spPr bwMode="auto">
              <a:xfrm>
                <a:off x="2399" y="4010"/>
                <a:ext cx="187" cy="17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5" name="Oval 1475"/>
              <p:cNvSpPr>
                <a:spLocks noChangeArrowheads="1"/>
              </p:cNvSpPr>
              <p:nvPr/>
            </p:nvSpPr>
            <p:spPr bwMode="auto">
              <a:xfrm>
                <a:off x="2410" y="4020"/>
                <a:ext cx="165" cy="15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6" name="Oval 1476"/>
              <p:cNvSpPr>
                <a:spLocks noChangeArrowheads="1"/>
              </p:cNvSpPr>
              <p:nvPr/>
            </p:nvSpPr>
            <p:spPr bwMode="auto">
              <a:xfrm>
                <a:off x="2424" y="4032"/>
                <a:ext cx="140" cy="13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7" name="Oval 1477"/>
              <p:cNvSpPr>
                <a:spLocks noChangeArrowheads="1"/>
              </p:cNvSpPr>
              <p:nvPr/>
            </p:nvSpPr>
            <p:spPr bwMode="auto">
              <a:xfrm>
                <a:off x="2436" y="4042"/>
                <a:ext cx="116" cy="10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8" name="Oval 1478"/>
              <p:cNvSpPr>
                <a:spLocks noChangeArrowheads="1"/>
              </p:cNvSpPr>
              <p:nvPr/>
            </p:nvSpPr>
            <p:spPr bwMode="auto">
              <a:xfrm>
                <a:off x="2449" y="4055"/>
                <a:ext cx="91" cy="8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9" name="Oval 1479"/>
              <p:cNvSpPr>
                <a:spLocks noChangeArrowheads="1"/>
              </p:cNvSpPr>
              <p:nvPr/>
            </p:nvSpPr>
            <p:spPr bwMode="auto">
              <a:xfrm>
                <a:off x="2461" y="4064"/>
                <a:ext cx="66" cy="6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grpSp>
      <p:grpSp>
        <p:nvGrpSpPr>
          <p:cNvPr id="49175" name="Group 1480"/>
          <p:cNvGrpSpPr>
            <a:grpSpLocks/>
          </p:cNvGrpSpPr>
          <p:nvPr/>
        </p:nvGrpSpPr>
        <p:grpSpPr bwMode="auto">
          <a:xfrm>
            <a:off x="5046663" y="5373688"/>
            <a:ext cx="1293812" cy="328612"/>
            <a:chOff x="3003" y="3337"/>
            <a:chExt cx="975" cy="231"/>
          </a:xfrm>
        </p:grpSpPr>
        <p:grpSp>
          <p:nvGrpSpPr>
            <p:cNvPr id="49331" name="Group 1481"/>
            <p:cNvGrpSpPr>
              <a:grpSpLocks/>
            </p:cNvGrpSpPr>
            <p:nvPr/>
          </p:nvGrpSpPr>
          <p:grpSpPr bwMode="auto">
            <a:xfrm>
              <a:off x="3096" y="3337"/>
              <a:ext cx="760" cy="231"/>
              <a:chOff x="144" y="3009"/>
              <a:chExt cx="1104" cy="591"/>
            </a:xfrm>
          </p:grpSpPr>
          <p:grpSp>
            <p:nvGrpSpPr>
              <p:cNvPr id="49348" name="Group 1482"/>
              <p:cNvGrpSpPr>
                <a:grpSpLocks/>
              </p:cNvGrpSpPr>
              <p:nvPr/>
            </p:nvGrpSpPr>
            <p:grpSpPr bwMode="auto">
              <a:xfrm>
                <a:off x="416" y="3160"/>
                <a:ext cx="688" cy="440"/>
                <a:chOff x="416" y="3160"/>
                <a:chExt cx="688" cy="440"/>
              </a:xfrm>
            </p:grpSpPr>
            <p:sp>
              <p:nvSpPr>
                <p:cNvPr id="385483" name="Rectangle 1483"/>
                <p:cNvSpPr>
                  <a:spLocks noChangeArrowheads="1"/>
                </p:cNvSpPr>
                <p:nvPr/>
              </p:nvSpPr>
              <p:spPr bwMode="auto">
                <a:xfrm>
                  <a:off x="416" y="3169"/>
                  <a:ext cx="64" cy="431"/>
                </a:xfrm>
                <a:prstGeom prst="rect">
                  <a:avLst/>
                </a:prstGeom>
                <a:solidFill>
                  <a:srgbClr val="3366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84" name="Rectangle 1484"/>
                <p:cNvSpPr>
                  <a:spLocks noChangeArrowheads="1"/>
                </p:cNvSpPr>
                <p:nvPr/>
              </p:nvSpPr>
              <p:spPr bwMode="auto">
                <a:xfrm>
                  <a:off x="416" y="3551"/>
                  <a:ext cx="688" cy="49"/>
                </a:xfrm>
                <a:prstGeom prst="rect">
                  <a:avLst/>
                </a:prstGeom>
                <a:solidFill>
                  <a:srgbClr val="3366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85" name="Rectangle 1485"/>
                <p:cNvSpPr>
                  <a:spLocks noChangeArrowheads="1"/>
                </p:cNvSpPr>
                <p:nvPr/>
              </p:nvSpPr>
              <p:spPr bwMode="auto">
                <a:xfrm>
                  <a:off x="1039" y="3160"/>
                  <a:ext cx="63" cy="431"/>
                </a:xfrm>
                <a:prstGeom prst="rect">
                  <a:avLst/>
                </a:prstGeom>
                <a:solidFill>
                  <a:srgbClr val="3366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486" name="Rectangle 1486"/>
              <p:cNvSpPr>
                <a:spLocks noChangeArrowheads="1"/>
              </p:cNvSpPr>
              <p:nvPr/>
            </p:nvSpPr>
            <p:spPr bwMode="auto">
              <a:xfrm>
                <a:off x="480" y="3280"/>
                <a:ext cx="560" cy="280"/>
              </a:xfrm>
              <a:prstGeom prst="rect">
                <a:avLst/>
              </a:prstGeom>
              <a:solidFill>
                <a:srgbClr val="CCFF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87" name="Freeform 1487"/>
              <p:cNvSpPr>
                <a:spLocks/>
              </p:cNvSpPr>
              <p:nvPr/>
            </p:nvSpPr>
            <p:spPr bwMode="auto">
              <a:xfrm>
                <a:off x="144" y="3009"/>
                <a:ext cx="1104" cy="457"/>
              </a:xfrm>
              <a:custGeom>
                <a:avLst/>
                <a:gdLst/>
                <a:ahLst/>
                <a:cxnLst>
                  <a:cxn ang="0">
                    <a:pos x="0" y="7"/>
                  </a:cxn>
                  <a:cxn ang="0">
                    <a:pos x="288" y="7"/>
                  </a:cxn>
                  <a:cxn ang="0">
                    <a:pos x="424" y="47"/>
                  </a:cxn>
                  <a:cxn ang="0">
                    <a:pos x="456" y="247"/>
                  </a:cxn>
                  <a:cxn ang="0">
                    <a:pos x="512" y="423"/>
                  </a:cxn>
                  <a:cxn ang="0">
                    <a:pos x="672" y="455"/>
                  </a:cxn>
                  <a:cxn ang="0">
                    <a:pos x="744" y="407"/>
                  </a:cxn>
                  <a:cxn ang="0">
                    <a:pos x="792" y="247"/>
                  </a:cxn>
                  <a:cxn ang="0">
                    <a:pos x="824" y="87"/>
                  </a:cxn>
                  <a:cxn ang="0">
                    <a:pos x="944" y="23"/>
                  </a:cxn>
                  <a:cxn ang="0">
                    <a:pos x="1000" y="23"/>
                  </a:cxn>
                  <a:cxn ang="0">
                    <a:pos x="1104" y="23"/>
                  </a:cxn>
                </a:cxnLst>
                <a:rect l="0" t="0" r="r" b="b"/>
                <a:pathLst>
                  <a:path w="1104" h="458">
                    <a:moveTo>
                      <a:pt x="0" y="7"/>
                    </a:moveTo>
                    <a:cubicBezTo>
                      <a:pt x="108" y="3"/>
                      <a:pt x="217" y="0"/>
                      <a:pt x="288" y="7"/>
                    </a:cubicBezTo>
                    <a:cubicBezTo>
                      <a:pt x="359" y="14"/>
                      <a:pt x="396" y="7"/>
                      <a:pt x="424" y="47"/>
                    </a:cubicBezTo>
                    <a:cubicBezTo>
                      <a:pt x="452" y="87"/>
                      <a:pt x="441" y="184"/>
                      <a:pt x="456" y="247"/>
                    </a:cubicBezTo>
                    <a:cubicBezTo>
                      <a:pt x="471" y="310"/>
                      <a:pt x="476" y="388"/>
                      <a:pt x="512" y="423"/>
                    </a:cubicBezTo>
                    <a:cubicBezTo>
                      <a:pt x="548" y="458"/>
                      <a:pt x="633" y="458"/>
                      <a:pt x="672" y="455"/>
                    </a:cubicBezTo>
                    <a:cubicBezTo>
                      <a:pt x="711" y="452"/>
                      <a:pt x="724" y="442"/>
                      <a:pt x="744" y="407"/>
                    </a:cubicBezTo>
                    <a:cubicBezTo>
                      <a:pt x="764" y="372"/>
                      <a:pt x="779" y="300"/>
                      <a:pt x="792" y="247"/>
                    </a:cubicBezTo>
                    <a:cubicBezTo>
                      <a:pt x="805" y="194"/>
                      <a:pt x="799" y="124"/>
                      <a:pt x="824" y="87"/>
                    </a:cubicBezTo>
                    <a:cubicBezTo>
                      <a:pt x="849" y="50"/>
                      <a:pt x="915" y="34"/>
                      <a:pt x="944" y="23"/>
                    </a:cubicBezTo>
                    <a:cubicBezTo>
                      <a:pt x="973" y="12"/>
                      <a:pt x="973" y="23"/>
                      <a:pt x="1000" y="23"/>
                    </a:cubicBezTo>
                    <a:cubicBezTo>
                      <a:pt x="1027" y="23"/>
                      <a:pt x="1065" y="23"/>
                      <a:pt x="1104" y="23"/>
                    </a:cubicBezTo>
                  </a:path>
                </a:pathLst>
              </a:custGeom>
              <a:noFill/>
              <a:ln w="25400" cap="flat" cmpd="sng">
                <a:solidFill>
                  <a:srgbClr val="80808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488" name="Oval 1488"/>
              <p:cNvSpPr>
                <a:spLocks noChangeArrowheads="1"/>
              </p:cNvSpPr>
              <p:nvPr/>
            </p:nvSpPr>
            <p:spPr bwMode="auto">
              <a:xfrm>
                <a:off x="456" y="3015"/>
                <a:ext cx="120" cy="106"/>
              </a:xfrm>
              <a:prstGeom prst="ellipse">
                <a:avLst/>
              </a:prstGeom>
              <a:solidFill>
                <a:srgbClr val="6666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89" name="Oval 1489"/>
              <p:cNvSpPr>
                <a:spLocks noChangeArrowheads="1"/>
              </p:cNvSpPr>
              <p:nvPr/>
            </p:nvSpPr>
            <p:spPr bwMode="auto">
              <a:xfrm>
                <a:off x="1017" y="3015"/>
                <a:ext cx="120" cy="106"/>
              </a:xfrm>
              <a:prstGeom prst="ellipse">
                <a:avLst/>
              </a:prstGeom>
              <a:solidFill>
                <a:srgbClr val="6666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332" name="Group 1490"/>
            <p:cNvGrpSpPr>
              <a:grpSpLocks/>
            </p:cNvGrpSpPr>
            <p:nvPr/>
          </p:nvGrpSpPr>
          <p:grpSpPr bwMode="auto">
            <a:xfrm>
              <a:off x="3003" y="3338"/>
              <a:ext cx="172" cy="159"/>
              <a:chOff x="2387" y="3995"/>
              <a:chExt cx="211" cy="202"/>
            </a:xfrm>
          </p:grpSpPr>
          <p:sp>
            <p:nvSpPr>
              <p:cNvPr id="385491" name="Oval 1491"/>
              <p:cNvSpPr>
                <a:spLocks noChangeArrowheads="1"/>
              </p:cNvSpPr>
              <p:nvPr/>
            </p:nvSpPr>
            <p:spPr bwMode="auto">
              <a:xfrm>
                <a:off x="2387" y="3995"/>
                <a:ext cx="211" cy="20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92" name="Oval 1492"/>
              <p:cNvSpPr>
                <a:spLocks noChangeArrowheads="1"/>
              </p:cNvSpPr>
              <p:nvPr/>
            </p:nvSpPr>
            <p:spPr bwMode="auto">
              <a:xfrm>
                <a:off x="2400" y="4008"/>
                <a:ext cx="186" cy="17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93" name="Oval 1493"/>
              <p:cNvSpPr>
                <a:spLocks noChangeArrowheads="1"/>
              </p:cNvSpPr>
              <p:nvPr/>
            </p:nvSpPr>
            <p:spPr bwMode="auto">
              <a:xfrm>
                <a:off x="2412" y="4018"/>
                <a:ext cx="163" cy="155"/>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94" name="Oval 1494"/>
              <p:cNvSpPr>
                <a:spLocks noChangeArrowheads="1"/>
              </p:cNvSpPr>
              <p:nvPr/>
            </p:nvSpPr>
            <p:spPr bwMode="auto">
              <a:xfrm>
                <a:off x="2424" y="4031"/>
                <a:ext cx="141" cy="13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95" name="Oval 1495"/>
              <p:cNvSpPr>
                <a:spLocks noChangeArrowheads="1"/>
              </p:cNvSpPr>
              <p:nvPr/>
            </p:nvSpPr>
            <p:spPr bwMode="auto">
              <a:xfrm>
                <a:off x="2437" y="4042"/>
                <a:ext cx="116" cy="10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96" name="Oval 1496"/>
              <p:cNvSpPr>
                <a:spLocks noChangeArrowheads="1"/>
              </p:cNvSpPr>
              <p:nvPr/>
            </p:nvSpPr>
            <p:spPr bwMode="auto">
              <a:xfrm>
                <a:off x="2449" y="4053"/>
                <a:ext cx="91" cy="8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97" name="Oval 1497"/>
              <p:cNvSpPr>
                <a:spLocks noChangeArrowheads="1"/>
              </p:cNvSpPr>
              <p:nvPr/>
            </p:nvSpPr>
            <p:spPr bwMode="auto">
              <a:xfrm>
                <a:off x="2462" y="4065"/>
                <a:ext cx="66" cy="6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grpSp>
          <p:nvGrpSpPr>
            <p:cNvPr id="49333" name="Group 1498"/>
            <p:cNvGrpSpPr>
              <a:grpSpLocks/>
            </p:cNvGrpSpPr>
            <p:nvPr/>
          </p:nvGrpSpPr>
          <p:grpSpPr bwMode="auto">
            <a:xfrm>
              <a:off x="3806" y="3343"/>
              <a:ext cx="172" cy="159"/>
              <a:chOff x="2387" y="3995"/>
              <a:chExt cx="211" cy="202"/>
            </a:xfrm>
          </p:grpSpPr>
          <p:sp>
            <p:nvSpPr>
              <p:cNvPr id="385499" name="Oval 1499"/>
              <p:cNvSpPr>
                <a:spLocks noChangeArrowheads="1"/>
              </p:cNvSpPr>
              <p:nvPr/>
            </p:nvSpPr>
            <p:spPr bwMode="auto">
              <a:xfrm>
                <a:off x="2387" y="3993"/>
                <a:ext cx="211" cy="204"/>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500" name="Oval 1500"/>
              <p:cNvSpPr>
                <a:spLocks noChangeArrowheads="1"/>
              </p:cNvSpPr>
              <p:nvPr/>
            </p:nvSpPr>
            <p:spPr bwMode="auto">
              <a:xfrm>
                <a:off x="2400" y="4006"/>
                <a:ext cx="186" cy="18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501" name="Oval 1501"/>
              <p:cNvSpPr>
                <a:spLocks noChangeArrowheads="1"/>
              </p:cNvSpPr>
              <p:nvPr/>
            </p:nvSpPr>
            <p:spPr bwMode="auto">
              <a:xfrm>
                <a:off x="2412" y="4017"/>
                <a:ext cx="163" cy="15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502" name="Oval 1502"/>
              <p:cNvSpPr>
                <a:spLocks noChangeArrowheads="1"/>
              </p:cNvSpPr>
              <p:nvPr/>
            </p:nvSpPr>
            <p:spPr bwMode="auto">
              <a:xfrm>
                <a:off x="2423" y="4030"/>
                <a:ext cx="141" cy="13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503" name="Oval 1503"/>
              <p:cNvSpPr>
                <a:spLocks noChangeArrowheads="1"/>
              </p:cNvSpPr>
              <p:nvPr/>
            </p:nvSpPr>
            <p:spPr bwMode="auto">
              <a:xfrm>
                <a:off x="2437" y="4041"/>
                <a:ext cx="116" cy="10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504" name="Oval 1504"/>
              <p:cNvSpPr>
                <a:spLocks noChangeArrowheads="1"/>
              </p:cNvSpPr>
              <p:nvPr/>
            </p:nvSpPr>
            <p:spPr bwMode="auto">
              <a:xfrm>
                <a:off x="2448" y="4054"/>
                <a:ext cx="91" cy="8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505" name="Oval 1505"/>
              <p:cNvSpPr>
                <a:spLocks noChangeArrowheads="1"/>
              </p:cNvSpPr>
              <p:nvPr/>
            </p:nvSpPr>
            <p:spPr bwMode="auto">
              <a:xfrm>
                <a:off x="2462" y="4064"/>
                <a:ext cx="66" cy="6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grpSp>
      <p:grpSp>
        <p:nvGrpSpPr>
          <p:cNvPr id="49176" name="Group 1506"/>
          <p:cNvGrpSpPr>
            <a:grpSpLocks/>
          </p:cNvGrpSpPr>
          <p:nvPr/>
        </p:nvGrpSpPr>
        <p:grpSpPr bwMode="auto">
          <a:xfrm>
            <a:off x="1755775" y="1962150"/>
            <a:ext cx="533400" cy="944563"/>
            <a:chOff x="368" y="1222"/>
            <a:chExt cx="328" cy="518"/>
          </a:xfrm>
        </p:grpSpPr>
        <p:pic>
          <p:nvPicPr>
            <p:cNvPr id="49329" name="Picture 1507" descr="bf2"/>
            <p:cNvPicPr>
              <a:picLocks noChangeAspect="1" noChangeArrowheads="1"/>
            </p:cNvPicPr>
            <p:nvPr/>
          </p:nvPicPr>
          <p:blipFill>
            <a:blip r:embed="rId3">
              <a:lum bright="6000" contrast="18000"/>
            </a:blip>
            <a:srcRect/>
            <a:stretch>
              <a:fillRect/>
            </a:stretch>
          </p:blipFill>
          <p:spPr bwMode="auto">
            <a:xfrm>
              <a:off x="368" y="1222"/>
              <a:ext cx="328" cy="403"/>
            </a:xfrm>
            <a:prstGeom prst="rect">
              <a:avLst/>
            </a:prstGeom>
            <a:noFill/>
            <a:ln w="9525">
              <a:noFill/>
              <a:miter lim="800000"/>
              <a:headEnd/>
              <a:tailEnd/>
            </a:ln>
          </p:spPr>
        </p:pic>
        <p:sp>
          <p:nvSpPr>
            <p:cNvPr id="49330" name="Text Box 1508"/>
            <p:cNvSpPr txBox="1">
              <a:spLocks noChangeArrowheads="1"/>
            </p:cNvSpPr>
            <p:nvPr/>
          </p:nvSpPr>
          <p:spPr bwMode="auto">
            <a:xfrm>
              <a:off x="392" y="1606"/>
              <a:ext cx="288" cy="13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高炉</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49177" name="Group 1509"/>
          <p:cNvGrpSpPr>
            <a:grpSpLocks/>
          </p:cNvGrpSpPr>
          <p:nvPr/>
        </p:nvGrpSpPr>
        <p:grpSpPr bwMode="auto">
          <a:xfrm>
            <a:off x="1785938" y="3529013"/>
            <a:ext cx="661987" cy="698500"/>
            <a:chOff x="352" y="1870"/>
            <a:chExt cx="337" cy="380"/>
          </a:xfrm>
        </p:grpSpPr>
        <p:sp>
          <p:nvSpPr>
            <p:cNvPr id="49327" name="Text Box 1510"/>
            <p:cNvSpPr txBox="1">
              <a:spLocks noChangeArrowheads="1"/>
            </p:cNvSpPr>
            <p:nvPr/>
          </p:nvSpPr>
          <p:spPr bwMode="auto">
            <a:xfrm>
              <a:off x="384" y="2118"/>
              <a:ext cx="288" cy="13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転炉</a:t>
              </a:r>
              <a:endParaRPr lang="ja-JP" altLang="en-US" sz="2400">
                <a:solidFill>
                  <a:schemeClr val="tx1"/>
                </a:solidFill>
                <a:latin typeface="HGP創英角ｺﾞｼｯｸUB" pitchFamily="50" charset="-128"/>
                <a:ea typeface="HGP創英角ｺﾞｼｯｸUB" pitchFamily="50" charset="-128"/>
              </a:endParaRPr>
            </a:p>
          </p:txBody>
        </p:sp>
        <p:pic>
          <p:nvPicPr>
            <p:cNvPr id="49328" name="Picture 1511" descr="rm2"/>
            <p:cNvPicPr>
              <a:picLocks noChangeAspect="1" noChangeArrowheads="1"/>
            </p:cNvPicPr>
            <p:nvPr/>
          </p:nvPicPr>
          <p:blipFill>
            <a:blip r:embed="rId4">
              <a:lum bright="6000" contrast="30000"/>
            </a:blip>
            <a:srcRect/>
            <a:stretch>
              <a:fillRect/>
            </a:stretch>
          </p:blipFill>
          <p:spPr bwMode="auto">
            <a:xfrm>
              <a:off x="352" y="1870"/>
              <a:ext cx="337" cy="252"/>
            </a:xfrm>
            <a:prstGeom prst="rect">
              <a:avLst/>
            </a:prstGeom>
            <a:noFill/>
            <a:ln w="9525">
              <a:noFill/>
              <a:miter lim="800000"/>
              <a:headEnd/>
              <a:tailEnd/>
            </a:ln>
          </p:spPr>
        </p:pic>
      </p:grpSp>
      <p:grpSp>
        <p:nvGrpSpPr>
          <p:cNvPr id="49178" name="Group 1512"/>
          <p:cNvGrpSpPr>
            <a:grpSpLocks/>
          </p:cNvGrpSpPr>
          <p:nvPr/>
        </p:nvGrpSpPr>
        <p:grpSpPr bwMode="auto">
          <a:xfrm>
            <a:off x="1851025" y="5168900"/>
            <a:ext cx="1177925" cy="908050"/>
            <a:chOff x="1126" y="3112"/>
            <a:chExt cx="742" cy="572"/>
          </a:xfrm>
        </p:grpSpPr>
        <p:grpSp>
          <p:nvGrpSpPr>
            <p:cNvPr id="49240" name="Group 1513"/>
            <p:cNvGrpSpPr>
              <a:grpSpLocks/>
            </p:cNvGrpSpPr>
            <p:nvPr/>
          </p:nvGrpSpPr>
          <p:grpSpPr bwMode="auto">
            <a:xfrm>
              <a:off x="1126" y="3112"/>
              <a:ext cx="742" cy="383"/>
              <a:chOff x="438" y="3544"/>
              <a:chExt cx="1278" cy="641"/>
            </a:xfrm>
          </p:grpSpPr>
          <p:sp>
            <p:nvSpPr>
              <p:cNvPr id="385514" name="AutoShape 1514"/>
              <p:cNvSpPr>
                <a:spLocks noChangeArrowheads="1"/>
              </p:cNvSpPr>
              <p:nvPr/>
            </p:nvSpPr>
            <p:spPr bwMode="auto">
              <a:xfrm>
                <a:off x="454" y="3606"/>
                <a:ext cx="224" cy="1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515" name="Rectangle 1515"/>
              <p:cNvSpPr>
                <a:spLocks noChangeArrowheads="1"/>
              </p:cNvSpPr>
              <p:nvPr/>
            </p:nvSpPr>
            <p:spPr bwMode="auto">
              <a:xfrm>
                <a:off x="438" y="3544"/>
                <a:ext cx="255" cy="65"/>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16" name="Rectangle 1516"/>
              <p:cNvSpPr>
                <a:spLocks noChangeArrowheads="1"/>
              </p:cNvSpPr>
              <p:nvPr/>
            </p:nvSpPr>
            <p:spPr bwMode="auto">
              <a:xfrm>
                <a:off x="447" y="3552"/>
                <a:ext cx="239" cy="55"/>
              </a:xfrm>
              <a:prstGeom prst="rect">
                <a:avLst/>
              </a:prstGeom>
              <a:solidFill>
                <a:srgbClr val="0099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17" name="Rectangle 1517"/>
              <p:cNvSpPr>
                <a:spLocks noChangeArrowheads="1"/>
              </p:cNvSpPr>
              <p:nvPr/>
            </p:nvSpPr>
            <p:spPr bwMode="auto">
              <a:xfrm>
                <a:off x="490" y="3666"/>
                <a:ext cx="153" cy="55"/>
              </a:xfrm>
              <a:prstGeom prst="rect">
                <a:avLst/>
              </a:prstGeom>
              <a:solidFill>
                <a:srgbClr val="FFFF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18" name="Rectangle 1518"/>
              <p:cNvSpPr>
                <a:spLocks noChangeArrowheads="1"/>
              </p:cNvSpPr>
              <p:nvPr/>
            </p:nvSpPr>
            <p:spPr bwMode="auto">
              <a:xfrm>
                <a:off x="502" y="3695"/>
                <a:ext cx="129" cy="57"/>
              </a:xfrm>
              <a:prstGeom prst="rect">
                <a:avLst/>
              </a:prstGeom>
              <a:solidFill>
                <a:srgbClr val="0099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nvGrpSpPr>
              <p:cNvPr id="49247" name="Group 1519"/>
              <p:cNvGrpSpPr>
                <a:grpSpLocks/>
              </p:cNvGrpSpPr>
              <p:nvPr/>
            </p:nvGrpSpPr>
            <p:grpSpPr bwMode="auto">
              <a:xfrm>
                <a:off x="483" y="3765"/>
                <a:ext cx="72" cy="75"/>
                <a:chOff x="462" y="3789"/>
                <a:chExt cx="72" cy="75"/>
              </a:xfrm>
            </p:grpSpPr>
            <p:sp>
              <p:nvSpPr>
                <p:cNvPr id="385520" name="Oval 1520"/>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21" name="Oval 1521"/>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48" name="Group 1522"/>
              <p:cNvGrpSpPr>
                <a:grpSpLocks/>
              </p:cNvGrpSpPr>
              <p:nvPr/>
            </p:nvGrpSpPr>
            <p:grpSpPr bwMode="auto">
              <a:xfrm>
                <a:off x="577" y="3766"/>
                <a:ext cx="72" cy="75"/>
                <a:chOff x="462" y="3789"/>
                <a:chExt cx="72" cy="75"/>
              </a:xfrm>
            </p:grpSpPr>
            <p:sp>
              <p:nvSpPr>
                <p:cNvPr id="385523" name="Oval 1523"/>
                <p:cNvSpPr>
                  <a:spLocks noChangeArrowheads="1"/>
                </p:cNvSpPr>
                <p:nvPr/>
              </p:nvSpPr>
              <p:spPr bwMode="auto">
                <a:xfrm>
                  <a:off x="464" y="3791"/>
                  <a:ext cx="72"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24" name="Oval 1524"/>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525" name="Freeform 1525"/>
              <p:cNvSpPr>
                <a:spLocks/>
              </p:cNvSpPr>
              <p:nvPr/>
            </p:nvSpPr>
            <p:spPr bwMode="auto">
              <a:xfrm>
                <a:off x="560" y="3762"/>
                <a:ext cx="1156" cy="335"/>
              </a:xfrm>
              <a:custGeom>
                <a:avLst/>
                <a:gdLst/>
                <a:ahLst/>
                <a:cxnLst>
                  <a:cxn ang="0">
                    <a:pos x="6" y="0"/>
                  </a:cxn>
                  <a:cxn ang="0">
                    <a:pos x="6" y="102"/>
                  </a:cxn>
                  <a:cxn ang="0">
                    <a:pos x="45" y="204"/>
                  </a:cxn>
                  <a:cxn ang="0">
                    <a:pos x="216" y="288"/>
                  </a:cxn>
                  <a:cxn ang="0">
                    <a:pos x="480" y="324"/>
                  </a:cxn>
                  <a:cxn ang="0">
                    <a:pos x="795" y="333"/>
                  </a:cxn>
                  <a:cxn ang="0">
                    <a:pos x="1155" y="333"/>
                  </a:cxn>
                </a:cxnLst>
                <a:rect l="0" t="0" r="r" b="b"/>
                <a:pathLst>
                  <a:path w="1155" h="334">
                    <a:moveTo>
                      <a:pt x="6" y="0"/>
                    </a:moveTo>
                    <a:cubicBezTo>
                      <a:pt x="3" y="34"/>
                      <a:pt x="0" y="68"/>
                      <a:pt x="6" y="102"/>
                    </a:cubicBezTo>
                    <a:cubicBezTo>
                      <a:pt x="12" y="136"/>
                      <a:pt x="10" y="173"/>
                      <a:pt x="45" y="204"/>
                    </a:cubicBezTo>
                    <a:cubicBezTo>
                      <a:pt x="80" y="235"/>
                      <a:pt x="143" y="268"/>
                      <a:pt x="216" y="288"/>
                    </a:cubicBezTo>
                    <a:cubicBezTo>
                      <a:pt x="289" y="308"/>
                      <a:pt x="384" y="317"/>
                      <a:pt x="480" y="324"/>
                    </a:cubicBezTo>
                    <a:cubicBezTo>
                      <a:pt x="576" y="331"/>
                      <a:pt x="683" y="332"/>
                      <a:pt x="795" y="333"/>
                    </a:cubicBezTo>
                    <a:cubicBezTo>
                      <a:pt x="907" y="334"/>
                      <a:pt x="1095" y="333"/>
                      <a:pt x="1155" y="333"/>
                    </a:cubicBezTo>
                  </a:path>
                </a:pathLst>
              </a:custGeom>
              <a:noFill/>
              <a:ln w="38100" cap="flat" cmpd="sng">
                <a:solidFill>
                  <a:srgbClr val="80000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250" name="Group 1526"/>
              <p:cNvGrpSpPr>
                <a:grpSpLocks/>
              </p:cNvGrpSpPr>
              <p:nvPr/>
            </p:nvGrpSpPr>
            <p:grpSpPr bwMode="auto">
              <a:xfrm>
                <a:off x="487" y="3871"/>
                <a:ext cx="72" cy="75"/>
                <a:chOff x="462" y="3789"/>
                <a:chExt cx="72" cy="75"/>
              </a:xfrm>
            </p:grpSpPr>
            <p:sp>
              <p:nvSpPr>
                <p:cNvPr id="385527" name="Oval 1527"/>
                <p:cNvSpPr>
                  <a:spLocks noChangeArrowheads="1"/>
                </p:cNvSpPr>
                <p:nvPr/>
              </p:nvSpPr>
              <p:spPr bwMode="auto">
                <a:xfrm>
                  <a:off x="460"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28" name="Oval 1528"/>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51" name="Group 1529"/>
              <p:cNvGrpSpPr>
                <a:grpSpLocks/>
              </p:cNvGrpSpPr>
              <p:nvPr/>
            </p:nvGrpSpPr>
            <p:grpSpPr bwMode="auto">
              <a:xfrm>
                <a:off x="578" y="3851"/>
                <a:ext cx="72" cy="75"/>
                <a:chOff x="462" y="3789"/>
                <a:chExt cx="72" cy="75"/>
              </a:xfrm>
            </p:grpSpPr>
            <p:sp>
              <p:nvSpPr>
                <p:cNvPr id="385530" name="Oval 1530"/>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31" name="Oval 1531"/>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52" name="Group 1532"/>
              <p:cNvGrpSpPr>
                <a:grpSpLocks/>
              </p:cNvGrpSpPr>
              <p:nvPr/>
            </p:nvGrpSpPr>
            <p:grpSpPr bwMode="auto">
              <a:xfrm>
                <a:off x="552" y="3981"/>
                <a:ext cx="72" cy="75"/>
                <a:chOff x="462" y="3789"/>
                <a:chExt cx="72" cy="75"/>
              </a:xfrm>
            </p:grpSpPr>
            <p:sp>
              <p:nvSpPr>
                <p:cNvPr id="385533" name="Oval 1533"/>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34" name="Oval 1534"/>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53" name="Group 1535"/>
              <p:cNvGrpSpPr>
                <a:grpSpLocks/>
              </p:cNvGrpSpPr>
              <p:nvPr/>
            </p:nvGrpSpPr>
            <p:grpSpPr bwMode="auto">
              <a:xfrm>
                <a:off x="631" y="3916"/>
                <a:ext cx="72" cy="75"/>
                <a:chOff x="462" y="3789"/>
                <a:chExt cx="72" cy="75"/>
              </a:xfrm>
            </p:grpSpPr>
            <p:sp>
              <p:nvSpPr>
                <p:cNvPr id="385536" name="Oval 1536"/>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37" name="Oval 1537"/>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54" name="Group 1538"/>
              <p:cNvGrpSpPr>
                <a:grpSpLocks/>
              </p:cNvGrpSpPr>
              <p:nvPr/>
            </p:nvGrpSpPr>
            <p:grpSpPr bwMode="auto">
              <a:xfrm>
                <a:off x="659" y="4037"/>
                <a:ext cx="72" cy="75"/>
                <a:chOff x="462" y="3789"/>
                <a:chExt cx="72" cy="75"/>
              </a:xfrm>
            </p:grpSpPr>
            <p:sp>
              <p:nvSpPr>
                <p:cNvPr id="385539" name="Oval 1539"/>
                <p:cNvSpPr>
                  <a:spLocks noChangeArrowheads="1"/>
                </p:cNvSpPr>
                <p:nvPr/>
              </p:nvSpPr>
              <p:spPr bwMode="auto">
                <a:xfrm>
                  <a:off x="460" y="3791"/>
                  <a:ext cx="72"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40" name="Oval 1540"/>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55" name="Group 1541"/>
              <p:cNvGrpSpPr>
                <a:grpSpLocks/>
              </p:cNvGrpSpPr>
              <p:nvPr/>
            </p:nvGrpSpPr>
            <p:grpSpPr bwMode="auto">
              <a:xfrm>
                <a:off x="714" y="3954"/>
                <a:ext cx="72" cy="75"/>
                <a:chOff x="462" y="3789"/>
                <a:chExt cx="72" cy="75"/>
              </a:xfrm>
            </p:grpSpPr>
            <p:sp>
              <p:nvSpPr>
                <p:cNvPr id="385542" name="Oval 1542"/>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43" name="Oval 1543"/>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56" name="Group 1544"/>
              <p:cNvGrpSpPr>
                <a:grpSpLocks/>
              </p:cNvGrpSpPr>
              <p:nvPr/>
            </p:nvGrpSpPr>
            <p:grpSpPr bwMode="auto">
              <a:xfrm>
                <a:off x="784" y="4072"/>
                <a:ext cx="72" cy="75"/>
                <a:chOff x="462" y="3789"/>
                <a:chExt cx="72" cy="75"/>
              </a:xfrm>
            </p:grpSpPr>
            <p:sp>
              <p:nvSpPr>
                <p:cNvPr id="385545" name="Oval 1545"/>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46" name="Oval 1546"/>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57" name="Group 1547"/>
              <p:cNvGrpSpPr>
                <a:grpSpLocks/>
              </p:cNvGrpSpPr>
              <p:nvPr/>
            </p:nvGrpSpPr>
            <p:grpSpPr bwMode="auto">
              <a:xfrm>
                <a:off x="803" y="3977"/>
                <a:ext cx="72" cy="75"/>
                <a:chOff x="462" y="3789"/>
                <a:chExt cx="72" cy="75"/>
              </a:xfrm>
            </p:grpSpPr>
            <p:sp>
              <p:nvSpPr>
                <p:cNvPr id="385548" name="Oval 1548"/>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49" name="Oval 1549"/>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58" name="Group 1550"/>
              <p:cNvGrpSpPr>
                <a:grpSpLocks/>
              </p:cNvGrpSpPr>
              <p:nvPr/>
            </p:nvGrpSpPr>
            <p:grpSpPr bwMode="auto">
              <a:xfrm>
                <a:off x="905" y="4091"/>
                <a:ext cx="72" cy="75"/>
                <a:chOff x="462" y="3789"/>
                <a:chExt cx="72" cy="75"/>
              </a:xfrm>
            </p:grpSpPr>
            <p:sp>
              <p:nvSpPr>
                <p:cNvPr id="385551" name="Oval 1551"/>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52" name="Oval 1552"/>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59" name="Group 1553"/>
              <p:cNvGrpSpPr>
                <a:grpSpLocks/>
              </p:cNvGrpSpPr>
              <p:nvPr/>
            </p:nvGrpSpPr>
            <p:grpSpPr bwMode="auto">
              <a:xfrm>
                <a:off x="915" y="3990"/>
                <a:ext cx="72" cy="75"/>
                <a:chOff x="462" y="3789"/>
                <a:chExt cx="72" cy="75"/>
              </a:xfrm>
            </p:grpSpPr>
            <p:sp>
              <p:nvSpPr>
                <p:cNvPr id="385554" name="Oval 1554"/>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55" name="Oval 1555"/>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60" name="Group 1556"/>
              <p:cNvGrpSpPr>
                <a:grpSpLocks/>
              </p:cNvGrpSpPr>
              <p:nvPr/>
            </p:nvGrpSpPr>
            <p:grpSpPr bwMode="auto">
              <a:xfrm>
                <a:off x="1021" y="4099"/>
                <a:ext cx="72" cy="75"/>
                <a:chOff x="462" y="3789"/>
                <a:chExt cx="72" cy="75"/>
              </a:xfrm>
            </p:grpSpPr>
            <p:sp>
              <p:nvSpPr>
                <p:cNvPr id="385557" name="Oval 1557"/>
                <p:cNvSpPr>
                  <a:spLocks noChangeArrowheads="1"/>
                </p:cNvSpPr>
                <p:nvPr/>
              </p:nvSpPr>
              <p:spPr bwMode="auto">
                <a:xfrm>
                  <a:off x="458" y="3791"/>
                  <a:ext cx="72"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58" name="Oval 1558"/>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61" name="Group 1559"/>
              <p:cNvGrpSpPr>
                <a:grpSpLocks/>
              </p:cNvGrpSpPr>
              <p:nvPr/>
            </p:nvGrpSpPr>
            <p:grpSpPr bwMode="auto">
              <a:xfrm>
                <a:off x="1016" y="3998"/>
                <a:ext cx="72" cy="75"/>
                <a:chOff x="462" y="3789"/>
                <a:chExt cx="72" cy="75"/>
              </a:xfrm>
            </p:grpSpPr>
            <p:sp>
              <p:nvSpPr>
                <p:cNvPr id="385560" name="Oval 1560"/>
                <p:cNvSpPr>
                  <a:spLocks noChangeArrowheads="1"/>
                </p:cNvSpPr>
                <p:nvPr/>
              </p:nvSpPr>
              <p:spPr bwMode="auto">
                <a:xfrm>
                  <a:off x="464" y="3789"/>
                  <a:ext cx="6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61" name="Oval 1561"/>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62" name="Group 1562"/>
              <p:cNvGrpSpPr>
                <a:grpSpLocks/>
              </p:cNvGrpSpPr>
              <p:nvPr/>
            </p:nvGrpSpPr>
            <p:grpSpPr bwMode="auto">
              <a:xfrm>
                <a:off x="1140" y="4104"/>
                <a:ext cx="72" cy="75"/>
                <a:chOff x="462" y="3789"/>
                <a:chExt cx="72" cy="75"/>
              </a:xfrm>
            </p:grpSpPr>
            <p:sp>
              <p:nvSpPr>
                <p:cNvPr id="385563" name="Oval 1563"/>
                <p:cNvSpPr>
                  <a:spLocks noChangeArrowheads="1"/>
                </p:cNvSpPr>
                <p:nvPr/>
              </p:nvSpPr>
              <p:spPr bwMode="auto">
                <a:xfrm>
                  <a:off x="464" y="3791"/>
                  <a:ext cx="64"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64" name="Oval 1564"/>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63" name="Group 1565"/>
              <p:cNvGrpSpPr>
                <a:grpSpLocks/>
              </p:cNvGrpSpPr>
              <p:nvPr/>
            </p:nvGrpSpPr>
            <p:grpSpPr bwMode="auto">
              <a:xfrm>
                <a:off x="1138" y="4006"/>
                <a:ext cx="72" cy="75"/>
                <a:chOff x="462" y="3789"/>
                <a:chExt cx="72" cy="75"/>
              </a:xfrm>
            </p:grpSpPr>
            <p:sp>
              <p:nvSpPr>
                <p:cNvPr id="385566" name="Oval 1566"/>
                <p:cNvSpPr>
                  <a:spLocks noChangeArrowheads="1"/>
                </p:cNvSpPr>
                <p:nvPr/>
              </p:nvSpPr>
              <p:spPr bwMode="auto">
                <a:xfrm>
                  <a:off x="460"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67" name="Oval 1567"/>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64" name="Group 1568"/>
              <p:cNvGrpSpPr>
                <a:grpSpLocks/>
              </p:cNvGrpSpPr>
              <p:nvPr/>
            </p:nvGrpSpPr>
            <p:grpSpPr bwMode="auto">
              <a:xfrm>
                <a:off x="1237" y="4104"/>
                <a:ext cx="72" cy="75"/>
                <a:chOff x="462" y="3789"/>
                <a:chExt cx="72" cy="75"/>
              </a:xfrm>
            </p:grpSpPr>
            <p:sp>
              <p:nvSpPr>
                <p:cNvPr id="385569" name="Oval 1569"/>
                <p:cNvSpPr>
                  <a:spLocks noChangeArrowheads="1"/>
                </p:cNvSpPr>
                <p:nvPr/>
              </p:nvSpPr>
              <p:spPr bwMode="auto">
                <a:xfrm>
                  <a:off x="462" y="3791"/>
                  <a:ext cx="72"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70" name="Oval 1570"/>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65" name="Group 1571"/>
              <p:cNvGrpSpPr>
                <a:grpSpLocks/>
              </p:cNvGrpSpPr>
              <p:nvPr/>
            </p:nvGrpSpPr>
            <p:grpSpPr bwMode="auto">
              <a:xfrm>
                <a:off x="1235" y="4006"/>
                <a:ext cx="72" cy="75"/>
                <a:chOff x="462" y="3789"/>
                <a:chExt cx="72" cy="75"/>
              </a:xfrm>
            </p:grpSpPr>
            <p:sp>
              <p:nvSpPr>
                <p:cNvPr id="385572" name="Oval 1572"/>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73" name="Oval 1573"/>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66" name="Group 1574"/>
              <p:cNvGrpSpPr>
                <a:grpSpLocks/>
              </p:cNvGrpSpPr>
              <p:nvPr/>
            </p:nvGrpSpPr>
            <p:grpSpPr bwMode="auto">
              <a:xfrm>
                <a:off x="1334" y="4104"/>
                <a:ext cx="72" cy="75"/>
                <a:chOff x="462" y="3789"/>
                <a:chExt cx="72" cy="75"/>
              </a:xfrm>
            </p:grpSpPr>
            <p:sp>
              <p:nvSpPr>
                <p:cNvPr id="385575" name="Oval 1575"/>
                <p:cNvSpPr>
                  <a:spLocks noChangeArrowheads="1"/>
                </p:cNvSpPr>
                <p:nvPr/>
              </p:nvSpPr>
              <p:spPr bwMode="auto">
                <a:xfrm>
                  <a:off x="462" y="3791"/>
                  <a:ext cx="72"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76" name="Oval 1576"/>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67" name="Group 1577"/>
              <p:cNvGrpSpPr>
                <a:grpSpLocks/>
              </p:cNvGrpSpPr>
              <p:nvPr/>
            </p:nvGrpSpPr>
            <p:grpSpPr bwMode="auto">
              <a:xfrm>
                <a:off x="1332" y="4009"/>
                <a:ext cx="72" cy="75"/>
                <a:chOff x="462" y="3789"/>
                <a:chExt cx="72" cy="75"/>
              </a:xfrm>
            </p:grpSpPr>
            <p:sp>
              <p:nvSpPr>
                <p:cNvPr id="385578" name="Oval 1578"/>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79" name="Oval 1579"/>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68" name="Group 1580"/>
              <p:cNvGrpSpPr>
                <a:grpSpLocks/>
              </p:cNvGrpSpPr>
              <p:nvPr/>
            </p:nvGrpSpPr>
            <p:grpSpPr bwMode="auto">
              <a:xfrm>
                <a:off x="1431" y="4107"/>
                <a:ext cx="72" cy="75"/>
                <a:chOff x="462" y="3789"/>
                <a:chExt cx="72" cy="75"/>
              </a:xfrm>
            </p:grpSpPr>
            <p:sp>
              <p:nvSpPr>
                <p:cNvPr id="385581" name="Oval 1581"/>
                <p:cNvSpPr>
                  <a:spLocks noChangeArrowheads="1"/>
                </p:cNvSpPr>
                <p:nvPr/>
              </p:nvSpPr>
              <p:spPr bwMode="auto">
                <a:xfrm>
                  <a:off x="466" y="3787"/>
                  <a:ext cx="6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82" name="Oval 1582"/>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69" name="Group 1583"/>
              <p:cNvGrpSpPr>
                <a:grpSpLocks/>
              </p:cNvGrpSpPr>
              <p:nvPr/>
            </p:nvGrpSpPr>
            <p:grpSpPr bwMode="auto">
              <a:xfrm>
                <a:off x="1429" y="4009"/>
                <a:ext cx="72" cy="75"/>
                <a:chOff x="462" y="3789"/>
                <a:chExt cx="72" cy="75"/>
              </a:xfrm>
            </p:grpSpPr>
            <p:sp>
              <p:nvSpPr>
                <p:cNvPr id="385584" name="Oval 1584"/>
                <p:cNvSpPr>
                  <a:spLocks noChangeArrowheads="1"/>
                </p:cNvSpPr>
                <p:nvPr/>
              </p:nvSpPr>
              <p:spPr bwMode="auto">
                <a:xfrm>
                  <a:off x="460"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85" name="Oval 1585"/>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70" name="Group 1586"/>
              <p:cNvGrpSpPr>
                <a:grpSpLocks/>
              </p:cNvGrpSpPr>
              <p:nvPr/>
            </p:nvGrpSpPr>
            <p:grpSpPr bwMode="auto">
              <a:xfrm>
                <a:off x="1528" y="4110"/>
                <a:ext cx="72" cy="75"/>
                <a:chOff x="462" y="3789"/>
                <a:chExt cx="72" cy="75"/>
              </a:xfrm>
            </p:grpSpPr>
            <p:sp>
              <p:nvSpPr>
                <p:cNvPr id="385587" name="Oval 1587"/>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88" name="Oval 1588"/>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71" name="Group 1589"/>
              <p:cNvGrpSpPr>
                <a:grpSpLocks/>
              </p:cNvGrpSpPr>
              <p:nvPr/>
            </p:nvGrpSpPr>
            <p:grpSpPr bwMode="auto">
              <a:xfrm>
                <a:off x="1526" y="4009"/>
                <a:ext cx="72" cy="75"/>
                <a:chOff x="462" y="3789"/>
                <a:chExt cx="72" cy="75"/>
              </a:xfrm>
            </p:grpSpPr>
            <p:sp>
              <p:nvSpPr>
                <p:cNvPr id="385590" name="Oval 1590"/>
                <p:cNvSpPr>
                  <a:spLocks noChangeArrowheads="1"/>
                </p:cNvSpPr>
                <p:nvPr/>
              </p:nvSpPr>
              <p:spPr bwMode="auto">
                <a:xfrm>
                  <a:off x="464" y="3789"/>
                  <a:ext cx="6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91" name="Oval 1591"/>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72" name="Group 1592"/>
              <p:cNvGrpSpPr>
                <a:grpSpLocks/>
              </p:cNvGrpSpPr>
              <p:nvPr/>
            </p:nvGrpSpPr>
            <p:grpSpPr bwMode="auto">
              <a:xfrm>
                <a:off x="1625" y="4107"/>
                <a:ext cx="72" cy="75"/>
                <a:chOff x="462" y="3789"/>
                <a:chExt cx="72" cy="75"/>
              </a:xfrm>
            </p:grpSpPr>
            <p:sp>
              <p:nvSpPr>
                <p:cNvPr id="385593" name="Oval 1593"/>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94" name="Oval 1594"/>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49273" name="Group 1595"/>
              <p:cNvGrpSpPr>
                <a:grpSpLocks/>
              </p:cNvGrpSpPr>
              <p:nvPr/>
            </p:nvGrpSpPr>
            <p:grpSpPr bwMode="auto">
              <a:xfrm>
                <a:off x="1623" y="4012"/>
                <a:ext cx="72" cy="75"/>
                <a:chOff x="462" y="3789"/>
                <a:chExt cx="72" cy="75"/>
              </a:xfrm>
            </p:grpSpPr>
            <p:sp>
              <p:nvSpPr>
                <p:cNvPr id="385596" name="Oval 1596"/>
                <p:cNvSpPr>
                  <a:spLocks noChangeArrowheads="1"/>
                </p:cNvSpPr>
                <p:nvPr/>
              </p:nvSpPr>
              <p:spPr bwMode="auto">
                <a:xfrm>
                  <a:off x="462" y="3791"/>
                  <a:ext cx="72"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97" name="Oval 1597"/>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598" name="Rectangle 1598"/>
              <p:cNvSpPr>
                <a:spLocks noChangeArrowheads="1"/>
              </p:cNvSpPr>
              <p:nvPr/>
            </p:nvSpPr>
            <p:spPr bwMode="auto">
              <a:xfrm>
                <a:off x="474" y="3601"/>
                <a:ext cx="183" cy="75"/>
              </a:xfrm>
              <a:prstGeom prst="rect">
                <a:avLst/>
              </a:prstGeom>
              <a:solidFill>
                <a:srgbClr val="3399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49241" name="Text Box 1599"/>
            <p:cNvSpPr txBox="1">
              <a:spLocks noChangeArrowheads="1"/>
            </p:cNvSpPr>
            <p:nvPr/>
          </p:nvSpPr>
          <p:spPr bwMode="auto">
            <a:xfrm>
              <a:off x="1225" y="3531"/>
              <a:ext cx="599" cy="15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連続鋳造機</a:t>
              </a:r>
              <a:endParaRPr lang="ja-JP" altLang="en-US" sz="2400">
                <a:solidFill>
                  <a:schemeClr val="tx1"/>
                </a:solidFill>
                <a:latin typeface="HGP創英角ｺﾞｼｯｸUB" pitchFamily="50" charset="-128"/>
                <a:ea typeface="HGP創英角ｺﾞｼｯｸUB" pitchFamily="50" charset="-128"/>
              </a:endParaRPr>
            </a:p>
          </p:txBody>
        </p:sp>
      </p:grpSp>
      <p:pic>
        <p:nvPicPr>
          <p:cNvPr id="49179" name="Picture 1600" descr="tpc"/>
          <p:cNvPicPr>
            <a:picLocks noChangeAspect="1" noChangeArrowheads="1"/>
          </p:cNvPicPr>
          <p:nvPr/>
        </p:nvPicPr>
        <p:blipFill>
          <a:blip r:embed="rId10"/>
          <a:srcRect/>
          <a:stretch>
            <a:fillRect/>
          </a:stretch>
        </p:blipFill>
        <p:spPr bwMode="auto">
          <a:xfrm>
            <a:off x="803275" y="3001963"/>
            <a:ext cx="1412875" cy="230187"/>
          </a:xfrm>
          <a:prstGeom prst="rect">
            <a:avLst/>
          </a:prstGeom>
          <a:noFill/>
          <a:ln w="9525">
            <a:noFill/>
            <a:miter lim="800000"/>
            <a:headEnd/>
            <a:tailEnd/>
          </a:ln>
        </p:spPr>
      </p:pic>
      <p:sp>
        <p:nvSpPr>
          <p:cNvPr id="385601" name="Line 1601"/>
          <p:cNvSpPr>
            <a:spLocks noChangeShapeType="1"/>
          </p:cNvSpPr>
          <p:nvPr/>
        </p:nvSpPr>
        <p:spPr bwMode="auto">
          <a:xfrm>
            <a:off x="1092200" y="2819400"/>
            <a:ext cx="177800" cy="1651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2" name="Line 1602"/>
          <p:cNvSpPr>
            <a:spLocks noChangeShapeType="1"/>
          </p:cNvSpPr>
          <p:nvPr/>
        </p:nvSpPr>
        <p:spPr bwMode="auto">
          <a:xfrm flipH="1">
            <a:off x="1689100" y="2819400"/>
            <a:ext cx="165100" cy="1778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3" name="Line 1603"/>
          <p:cNvSpPr>
            <a:spLocks noChangeShapeType="1"/>
          </p:cNvSpPr>
          <p:nvPr/>
        </p:nvSpPr>
        <p:spPr bwMode="auto">
          <a:xfrm flipH="1">
            <a:off x="952500" y="3187700"/>
            <a:ext cx="165100" cy="1778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4" name="Line 1604"/>
          <p:cNvSpPr>
            <a:spLocks noChangeShapeType="1"/>
          </p:cNvSpPr>
          <p:nvPr/>
        </p:nvSpPr>
        <p:spPr bwMode="auto">
          <a:xfrm>
            <a:off x="1739900" y="3187700"/>
            <a:ext cx="177800" cy="1651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5" name="Line 1605"/>
          <p:cNvSpPr>
            <a:spLocks noChangeShapeType="1"/>
          </p:cNvSpPr>
          <p:nvPr/>
        </p:nvSpPr>
        <p:spPr bwMode="auto">
          <a:xfrm>
            <a:off x="1104900" y="4051300"/>
            <a:ext cx="177800" cy="1651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6" name="Line 1606"/>
          <p:cNvSpPr>
            <a:spLocks noChangeShapeType="1"/>
          </p:cNvSpPr>
          <p:nvPr/>
        </p:nvSpPr>
        <p:spPr bwMode="auto">
          <a:xfrm flipH="1">
            <a:off x="1676400" y="4051300"/>
            <a:ext cx="165100" cy="1778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7" name="Line 1607"/>
          <p:cNvSpPr>
            <a:spLocks noChangeShapeType="1"/>
          </p:cNvSpPr>
          <p:nvPr/>
        </p:nvSpPr>
        <p:spPr bwMode="auto">
          <a:xfrm>
            <a:off x="1676400" y="4940300"/>
            <a:ext cx="190500" cy="1778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8" name="Line 1608"/>
          <p:cNvSpPr>
            <a:spLocks noChangeShapeType="1"/>
          </p:cNvSpPr>
          <p:nvPr/>
        </p:nvSpPr>
        <p:spPr bwMode="auto">
          <a:xfrm flipH="1">
            <a:off x="762000" y="4940300"/>
            <a:ext cx="393700" cy="1905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9" name="Line 1609"/>
          <p:cNvSpPr>
            <a:spLocks noChangeShapeType="1"/>
          </p:cNvSpPr>
          <p:nvPr/>
        </p:nvSpPr>
        <p:spPr bwMode="auto">
          <a:xfrm>
            <a:off x="3086100" y="5676900"/>
            <a:ext cx="2159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0" name="Line 1610"/>
          <p:cNvSpPr>
            <a:spLocks noChangeShapeType="1"/>
          </p:cNvSpPr>
          <p:nvPr/>
        </p:nvSpPr>
        <p:spPr bwMode="auto">
          <a:xfrm>
            <a:off x="3860800" y="1689100"/>
            <a:ext cx="8763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1" name="Line 1611"/>
          <p:cNvSpPr>
            <a:spLocks noChangeShapeType="1"/>
          </p:cNvSpPr>
          <p:nvPr/>
        </p:nvSpPr>
        <p:spPr bwMode="auto">
          <a:xfrm>
            <a:off x="3860800" y="1689100"/>
            <a:ext cx="12700" cy="3505200"/>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2" name="Line 1612"/>
          <p:cNvSpPr>
            <a:spLocks noChangeShapeType="1"/>
          </p:cNvSpPr>
          <p:nvPr/>
        </p:nvSpPr>
        <p:spPr bwMode="auto">
          <a:xfrm>
            <a:off x="3873500" y="2235200"/>
            <a:ext cx="8763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3" name="Line 1613"/>
          <p:cNvSpPr>
            <a:spLocks noChangeShapeType="1"/>
          </p:cNvSpPr>
          <p:nvPr/>
        </p:nvSpPr>
        <p:spPr bwMode="auto">
          <a:xfrm>
            <a:off x="3873500" y="2794000"/>
            <a:ext cx="8763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4" name="Line 1614"/>
          <p:cNvSpPr>
            <a:spLocks noChangeShapeType="1"/>
          </p:cNvSpPr>
          <p:nvPr/>
        </p:nvSpPr>
        <p:spPr bwMode="auto">
          <a:xfrm>
            <a:off x="3860800" y="3479800"/>
            <a:ext cx="8763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194" name="Group 1615"/>
          <p:cNvGrpSpPr>
            <a:grpSpLocks/>
          </p:cNvGrpSpPr>
          <p:nvPr/>
        </p:nvGrpSpPr>
        <p:grpSpPr bwMode="auto">
          <a:xfrm>
            <a:off x="4267200" y="3556000"/>
            <a:ext cx="2946400" cy="698500"/>
            <a:chOff x="2592" y="2240"/>
            <a:chExt cx="1856" cy="440"/>
          </a:xfrm>
        </p:grpSpPr>
        <p:sp>
          <p:nvSpPr>
            <p:cNvPr id="385616" name="Line 1616"/>
            <p:cNvSpPr>
              <a:spLocks noChangeShapeType="1"/>
            </p:cNvSpPr>
            <p:nvPr/>
          </p:nvSpPr>
          <p:spPr bwMode="auto">
            <a:xfrm>
              <a:off x="2592" y="2680"/>
              <a:ext cx="2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7" name="Line 1617"/>
            <p:cNvSpPr>
              <a:spLocks noChangeShapeType="1"/>
            </p:cNvSpPr>
            <p:nvPr/>
          </p:nvSpPr>
          <p:spPr bwMode="auto">
            <a:xfrm flipH="1">
              <a:off x="2592" y="2416"/>
              <a:ext cx="1856" cy="8"/>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8" name="Line 1618"/>
            <p:cNvSpPr>
              <a:spLocks noChangeShapeType="1"/>
            </p:cNvSpPr>
            <p:nvPr/>
          </p:nvSpPr>
          <p:spPr bwMode="auto">
            <a:xfrm>
              <a:off x="2592" y="2424"/>
              <a:ext cx="0" cy="256"/>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9" name="Line 1619"/>
            <p:cNvSpPr>
              <a:spLocks noChangeShapeType="1"/>
            </p:cNvSpPr>
            <p:nvPr/>
          </p:nvSpPr>
          <p:spPr bwMode="auto">
            <a:xfrm>
              <a:off x="4440" y="2240"/>
              <a:ext cx="0" cy="176"/>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sp>
        <p:nvSpPr>
          <p:cNvPr id="385620" name="Line 1620"/>
          <p:cNvSpPr>
            <a:spLocks noChangeShapeType="1"/>
          </p:cNvSpPr>
          <p:nvPr/>
        </p:nvSpPr>
        <p:spPr bwMode="auto">
          <a:xfrm>
            <a:off x="6997700" y="3543300"/>
            <a:ext cx="8763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196" name="Group 1621"/>
          <p:cNvGrpSpPr>
            <a:grpSpLocks/>
          </p:cNvGrpSpPr>
          <p:nvPr/>
        </p:nvGrpSpPr>
        <p:grpSpPr bwMode="auto">
          <a:xfrm>
            <a:off x="4267200" y="4203700"/>
            <a:ext cx="3302000" cy="698500"/>
            <a:chOff x="2592" y="2624"/>
            <a:chExt cx="2080" cy="440"/>
          </a:xfrm>
        </p:grpSpPr>
        <p:grpSp>
          <p:nvGrpSpPr>
            <p:cNvPr id="49230" name="Group 1622"/>
            <p:cNvGrpSpPr>
              <a:grpSpLocks/>
            </p:cNvGrpSpPr>
            <p:nvPr/>
          </p:nvGrpSpPr>
          <p:grpSpPr bwMode="auto">
            <a:xfrm>
              <a:off x="2592" y="2624"/>
              <a:ext cx="2080" cy="440"/>
              <a:chOff x="2592" y="2240"/>
              <a:chExt cx="1856" cy="440"/>
            </a:xfrm>
          </p:grpSpPr>
          <p:sp>
            <p:nvSpPr>
              <p:cNvPr id="385623" name="Line 1623"/>
              <p:cNvSpPr>
                <a:spLocks noChangeShapeType="1"/>
              </p:cNvSpPr>
              <p:nvPr/>
            </p:nvSpPr>
            <p:spPr bwMode="auto">
              <a:xfrm>
                <a:off x="2592" y="2680"/>
                <a:ext cx="2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24" name="Line 1624"/>
              <p:cNvSpPr>
                <a:spLocks noChangeShapeType="1"/>
              </p:cNvSpPr>
              <p:nvPr/>
            </p:nvSpPr>
            <p:spPr bwMode="auto">
              <a:xfrm flipH="1">
                <a:off x="2592" y="2416"/>
                <a:ext cx="1856" cy="8"/>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25" name="Line 1625"/>
              <p:cNvSpPr>
                <a:spLocks noChangeShapeType="1"/>
              </p:cNvSpPr>
              <p:nvPr/>
            </p:nvSpPr>
            <p:spPr bwMode="auto">
              <a:xfrm>
                <a:off x="2592" y="2424"/>
                <a:ext cx="0" cy="256"/>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26" name="Line 1626"/>
              <p:cNvSpPr>
                <a:spLocks noChangeShapeType="1"/>
              </p:cNvSpPr>
              <p:nvPr/>
            </p:nvSpPr>
            <p:spPr bwMode="auto">
              <a:xfrm>
                <a:off x="4440" y="2240"/>
                <a:ext cx="0" cy="176"/>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sp>
          <p:nvSpPr>
            <p:cNvPr id="385627" name="Line 1627"/>
            <p:cNvSpPr>
              <a:spLocks noChangeShapeType="1"/>
            </p:cNvSpPr>
            <p:nvPr/>
          </p:nvSpPr>
          <p:spPr bwMode="auto">
            <a:xfrm>
              <a:off x="4536" y="2632"/>
              <a:ext cx="120" cy="0"/>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sp>
        <p:nvSpPr>
          <p:cNvPr id="385628" name="Line 1628"/>
          <p:cNvSpPr>
            <a:spLocks noChangeShapeType="1"/>
          </p:cNvSpPr>
          <p:nvPr/>
        </p:nvSpPr>
        <p:spPr bwMode="auto">
          <a:xfrm>
            <a:off x="6858000" y="4826000"/>
            <a:ext cx="9779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29" name="Line 1629"/>
          <p:cNvSpPr>
            <a:spLocks noChangeShapeType="1"/>
          </p:cNvSpPr>
          <p:nvPr/>
        </p:nvSpPr>
        <p:spPr bwMode="auto">
          <a:xfrm>
            <a:off x="6705600" y="5461000"/>
            <a:ext cx="9779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0" name="Line 1630"/>
          <p:cNvSpPr>
            <a:spLocks noChangeShapeType="1"/>
          </p:cNvSpPr>
          <p:nvPr/>
        </p:nvSpPr>
        <p:spPr bwMode="auto">
          <a:xfrm>
            <a:off x="6645275" y="6275388"/>
            <a:ext cx="9779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1" name="Line 1631"/>
          <p:cNvSpPr>
            <a:spLocks noChangeShapeType="1"/>
          </p:cNvSpPr>
          <p:nvPr/>
        </p:nvSpPr>
        <p:spPr bwMode="auto">
          <a:xfrm>
            <a:off x="4470400" y="5537200"/>
            <a:ext cx="3175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2" name="Line 1632"/>
          <p:cNvSpPr>
            <a:spLocks noChangeShapeType="1"/>
          </p:cNvSpPr>
          <p:nvPr/>
        </p:nvSpPr>
        <p:spPr bwMode="auto">
          <a:xfrm flipH="1">
            <a:off x="4470400" y="5270500"/>
            <a:ext cx="2946400" cy="12700"/>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3" name="Line 1633"/>
          <p:cNvSpPr>
            <a:spLocks noChangeShapeType="1"/>
          </p:cNvSpPr>
          <p:nvPr/>
        </p:nvSpPr>
        <p:spPr bwMode="auto">
          <a:xfrm>
            <a:off x="4470400" y="5270500"/>
            <a:ext cx="0" cy="266700"/>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4" name="Line 1634"/>
          <p:cNvSpPr>
            <a:spLocks noChangeShapeType="1"/>
          </p:cNvSpPr>
          <p:nvPr/>
        </p:nvSpPr>
        <p:spPr bwMode="auto">
          <a:xfrm>
            <a:off x="7404100" y="4838700"/>
            <a:ext cx="0" cy="431800"/>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5" name="Line 1635"/>
          <p:cNvSpPr>
            <a:spLocks noChangeShapeType="1"/>
          </p:cNvSpPr>
          <p:nvPr/>
        </p:nvSpPr>
        <p:spPr bwMode="auto">
          <a:xfrm>
            <a:off x="3886200" y="6057900"/>
            <a:ext cx="0" cy="279400"/>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6" name="Line 1636"/>
          <p:cNvSpPr>
            <a:spLocks noChangeShapeType="1"/>
          </p:cNvSpPr>
          <p:nvPr/>
        </p:nvSpPr>
        <p:spPr bwMode="auto">
          <a:xfrm>
            <a:off x="3898900" y="6337300"/>
            <a:ext cx="8763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49206" name="Group 1637"/>
          <p:cNvGrpSpPr>
            <a:grpSpLocks/>
          </p:cNvGrpSpPr>
          <p:nvPr/>
        </p:nvGrpSpPr>
        <p:grpSpPr bwMode="auto">
          <a:xfrm>
            <a:off x="3359150" y="5400675"/>
            <a:ext cx="1035050" cy="663575"/>
            <a:chOff x="2020" y="3402"/>
            <a:chExt cx="652" cy="418"/>
          </a:xfrm>
        </p:grpSpPr>
        <p:pic>
          <p:nvPicPr>
            <p:cNvPr id="49228" name="Picture 1638" descr="slab"/>
            <p:cNvPicPr>
              <a:picLocks noChangeAspect="1" noChangeArrowheads="1"/>
            </p:cNvPicPr>
            <p:nvPr/>
          </p:nvPicPr>
          <p:blipFill>
            <a:blip r:embed="rId11"/>
            <a:srcRect/>
            <a:stretch>
              <a:fillRect/>
            </a:stretch>
          </p:blipFill>
          <p:spPr bwMode="auto">
            <a:xfrm>
              <a:off x="2020" y="3402"/>
              <a:ext cx="638" cy="279"/>
            </a:xfrm>
            <a:prstGeom prst="rect">
              <a:avLst/>
            </a:prstGeom>
            <a:noFill/>
            <a:ln w="9525">
              <a:noFill/>
              <a:miter lim="800000"/>
              <a:headEnd/>
              <a:tailEnd/>
            </a:ln>
          </p:spPr>
        </p:pic>
        <p:sp>
          <p:nvSpPr>
            <p:cNvPr id="49229" name="Text Box 1639"/>
            <p:cNvSpPr txBox="1">
              <a:spLocks noChangeArrowheads="1"/>
            </p:cNvSpPr>
            <p:nvPr/>
          </p:nvSpPr>
          <p:spPr bwMode="auto">
            <a:xfrm>
              <a:off x="2073" y="3667"/>
              <a:ext cx="599" cy="15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半製品</a:t>
              </a:r>
              <a:endParaRPr lang="ja-JP" altLang="en-US" sz="2400">
                <a:solidFill>
                  <a:schemeClr val="tx1"/>
                </a:solidFill>
                <a:latin typeface="HGP創英角ｺﾞｼｯｸUB" pitchFamily="50" charset="-128"/>
                <a:ea typeface="HGP創英角ｺﾞｼｯｸUB" pitchFamily="50" charset="-128"/>
              </a:endParaRPr>
            </a:p>
          </p:txBody>
        </p:sp>
      </p:grpSp>
      <p:sp>
        <p:nvSpPr>
          <p:cNvPr id="49207" name="Text Box 1640"/>
          <p:cNvSpPr txBox="1">
            <a:spLocks noChangeArrowheads="1"/>
          </p:cNvSpPr>
          <p:nvPr/>
        </p:nvSpPr>
        <p:spPr bwMode="auto">
          <a:xfrm>
            <a:off x="5213350" y="1795463"/>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条鋼圧延機</a:t>
            </a:r>
          </a:p>
        </p:txBody>
      </p:sp>
      <p:sp>
        <p:nvSpPr>
          <p:cNvPr id="49208" name="Text Box 1641"/>
          <p:cNvSpPr txBox="1">
            <a:spLocks noChangeArrowheads="1"/>
          </p:cNvSpPr>
          <p:nvPr/>
        </p:nvSpPr>
        <p:spPr bwMode="auto">
          <a:xfrm>
            <a:off x="5911850" y="2435225"/>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線材圧延機</a:t>
            </a:r>
          </a:p>
        </p:txBody>
      </p:sp>
      <p:sp>
        <p:nvSpPr>
          <p:cNvPr id="49209" name="Text Box 1642"/>
          <p:cNvSpPr txBox="1">
            <a:spLocks noChangeArrowheads="1"/>
          </p:cNvSpPr>
          <p:nvPr/>
        </p:nvSpPr>
        <p:spPr bwMode="auto">
          <a:xfrm>
            <a:off x="5233988" y="2981325"/>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厚板圧延機</a:t>
            </a:r>
          </a:p>
        </p:txBody>
      </p:sp>
      <p:sp>
        <p:nvSpPr>
          <p:cNvPr id="49210" name="Text Box 1643"/>
          <p:cNvSpPr txBox="1">
            <a:spLocks noChangeArrowheads="1"/>
          </p:cNvSpPr>
          <p:nvPr/>
        </p:nvSpPr>
        <p:spPr bwMode="auto">
          <a:xfrm>
            <a:off x="5462588" y="3624263"/>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熱間圧延機</a:t>
            </a:r>
          </a:p>
        </p:txBody>
      </p:sp>
      <p:sp>
        <p:nvSpPr>
          <p:cNvPr id="49211" name="Text Box 1644"/>
          <p:cNvSpPr txBox="1">
            <a:spLocks noChangeArrowheads="1"/>
          </p:cNvSpPr>
          <p:nvPr/>
        </p:nvSpPr>
        <p:spPr bwMode="auto">
          <a:xfrm>
            <a:off x="5599113" y="4248150"/>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冷間圧延機</a:t>
            </a:r>
          </a:p>
        </p:txBody>
      </p:sp>
      <p:sp>
        <p:nvSpPr>
          <p:cNvPr id="49212" name="Text Box 1645"/>
          <p:cNvSpPr txBox="1">
            <a:spLocks noChangeArrowheads="1"/>
          </p:cNvSpPr>
          <p:nvPr/>
        </p:nvSpPr>
        <p:spPr bwMode="auto">
          <a:xfrm>
            <a:off x="5364163" y="5059363"/>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連続焼鈍機</a:t>
            </a:r>
          </a:p>
        </p:txBody>
      </p:sp>
      <p:sp>
        <p:nvSpPr>
          <p:cNvPr id="49213" name="Text Box 1646"/>
          <p:cNvSpPr txBox="1">
            <a:spLocks noChangeArrowheads="1"/>
          </p:cNvSpPr>
          <p:nvPr/>
        </p:nvSpPr>
        <p:spPr bwMode="auto">
          <a:xfrm>
            <a:off x="5287963" y="5686425"/>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メッキライン</a:t>
            </a:r>
          </a:p>
        </p:txBody>
      </p:sp>
      <p:sp>
        <p:nvSpPr>
          <p:cNvPr id="49214" name="Text Box 1647"/>
          <p:cNvSpPr txBox="1">
            <a:spLocks noChangeArrowheads="1"/>
          </p:cNvSpPr>
          <p:nvPr/>
        </p:nvSpPr>
        <p:spPr bwMode="auto">
          <a:xfrm>
            <a:off x="5259388" y="6457950"/>
            <a:ext cx="968375"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鋼管製造設備</a:t>
            </a:r>
          </a:p>
        </p:txBody>
      </p:sp>
      <p:sp>
        <p:nvSpPr>
          <p:cNvPr id="49215" name="Text Box 1648"/>
          <p:cNvSpPr txBox="1">
            <a:spLocks noChangeArrowheads="1"/>
          </p:cNvSpPr>
          <p:nvPr/>
        </p:nvSpPr>
        <p:spPr bwMode="auto">
          <a:xfrm>
            <a:off x="4049713" y="1085850"/>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ja-JP" sz="1400">
                <a:solidFill>
                  <a:schemeClr val="tx1"/>
                </a:solidFill>
                <a:latin typeface="HGP創英角ｺﾞｼｯｸUB" pitchFamily="50" charset="-128"/>
                <a:ea typeface="HGP創英角ｺﾞｼｯｸUB" pitchFamily="50" charset="-128"/>
              </a:rPr>
              <a:t>■</a:t>
            </a:r>
            <a:r>
              <a:rPr lang="ja-JP" altLang="en-US" sz="1400">
                <a:solidFill>
                  <a:schemeClr val="tx1"/>
                </a:solidFill>
                <a:latin typeface="HGP創英角ｺﾞｼｯｸUB" pitchFamily="50" charset="-128"/>
                <a:ea typeface="HGP創英角ｺﾞｼｯｸUB" pitchFamily="50" charset="-128"/>
              </a:rPr>
              <a:t>圧延</a:t>
            </a:r>
          </a:p>
        </p:txBody>
      </p:sp>
      <p:sp>
        <p:nvSpPr>
          <p:cNvPr id="49216" name="Text Box 1649"/>
          <p:cNvSpPr txBox="1">
            <a:spLocks noChangeArrowheads="1"/>
          </p:cNvSpPr>
          <p:nvPr/>
        </p:nvSpPr>
        <p:spPr bwMode="auto">
          <a:xfrm>
            <a:off x="7072313" y="1098550"/>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ja-JP" sz="1400">
                <a:solidFill>
                  <a:schemeClr val="tx1"/>
                </a:solidFill>
                <a:latin typeface="HGP創英角ｺﾞｼｯｸUB" pitchFamily="50" charset="-128"/>
                <a:ea typeface="HGP創英角ｺﾞｼｯｸUB" pitchFamily="50" charset="-128"/>
              </a:rPr>
              <a:t>■</a:t>
            </a:r>
            <a:r>
              <a:rPr lang="ja-JP" altLang="en-US" sz="1400">
                <a:solidFill>
                  <a:schemeClr val="tx1"/>
                </a:solidFill>
                <a:latin typeface="HGP創英角ｺﾞｼｯｸUB" pitchFamily="50" charset="-128"/>
                <a:ea typeface="HGP創英角ｺﾞｼｯｸUB" pitchFamily="50" charset="-128"/>
              </a:rPr>
              <a:t>製品</a:t>
            </a:r>
          </a:p>
        </p:txBody>
      </p:sp>
      <p:sp>
        <p:nvSpPr>
          <p:cNvPr id="49217" name="Text Box 1650"/>
          <p:cNvSpPr txBox="1">
            <a:spLocks noChangeArrowheads="1"/>
          </p:cNvSpPr>
          <p:nvPr/>
        </p:nvSpPr>
        <p:spPr bwMode="auto">
          <a:xfrm>
            <a:off x="152400" y="1111250"/>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ja-JP" sz="1400">
                <a:solidFill>
                  <a:schemeClr val="tx1"/>
                </a:solidFill>
                <a:latin typeface="HGP創英角ｺﾞｼｯｸUB" pitchFamily="50" charset="-128"/>
                <a:ea typeface="HGP創英角ｺﾞｼｯｸUB" pitchFamily="50" charset="-128"/>
              </a:rPr>
              <a:t>■</a:t>
            </a:r>
            <a:r>
              <a:rPr lang="ja-JP" altLang="en-US" sz="1400">
                <a:solidFill>
                  <a:schemeClr val="tx1"/>
                </a:solidFill>
                <a:latin typeface="HGP創英角ｺﾞｼｯｸUB" pitchFamily="50" charset="-128"/>
                <a:ea typeface="HGP創英角ｺﾞｼｯｸUB" pitchFamily="50" charset="-128"/>
              </a:rPr>
              <a:t>製銑</a:t>
            </a:r>
          </a:p>
        </p:txBody>
      </p:sp>
      <p:sp>
        <p:nvSpPr>
          <p:cNvPr id="49218" name="Text Box 1651"/>
          <p:cNvSpPr txBox="1">
            <a:spLocks noChangeArrowheads="1"/>
          </p:cNvSpPr>
          <p:nvPr/>
        </p:nvSpPr>
        <p:spPr bwMode="auto">
          <a:xfrm>
            <a:off x="152400" y="3194050"/>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ja-JP" sz="1400">
                <a:solidFill>
                  <a:schemeClr val="tx1"/>
                </a:solidFill>
                <a:latin typeface="HGP創英角ｺﾞｼｯｸUB" pitchFamily="50" charset="-128"/>
                <a:ea typeface="HGP創英角ｺﾞｼｯｸUB" pitchFamily="50" charset="-128"/>
              </a:rPr>
              <a:t>■</a:t>
            </a:r>
            <a:r>
              <a:rPr lang="ja-JP" altLang="en-US" sz="1400">
                <a:solidFill>
                  <a:schemeClr val="tx1"/>
                </a:solidFill>
                <a:latin typeface="HGP創英角ｺﾞｼｯｸUB" pitchFamily="50" charset="-128"/>
                <a:ea typeface="HGP創英角ｺﾞｼｯｸUB" pitchFamily="50" charset="-128"/>
              </a:rPr>
              <a:t>製鋼</a:t>
            </a:r>
          </a:p>
        </p:txBody>
      </p:sp>
      <p:sp>
        <p:nvSpPr>
          <p:cNvPr id="385655" name="Rectangle 1655"/>
          <p:cNvSpPr>
            <a:spLocks noChangeArrowheads="1"/>
          </p:cNvSpPr>
          <p:nvPr/>
        </p:nvSpPr>
        <p:spPr bwMode="gray">
          <a:xfrm>
            <a:off x="7099300" y="935038"/>
            <a:ext cx="1830388" cy="5570537"/>
          </a:xfrm>
          <a:prstGeom prst="rect">
            <a:avLst/>
          </a:prstGeom>
          <a:solidFill>
            <a:srgbClr val="DDDDDD">
              <a:alpha val="50000"/>
            </a:srgbClr>
          </a:solidFill>
          <a:ln w="28575">
            <a:noFill/>
            <a:miter lim="800000"/>
            <a:headEnd/>
            <a:tailEnd/>
          </a:ln>
          <a:effectLst/>
        </p:spPr>
        <p:txBody>
          <a:bodyPr wrap="none" lIns="35941" tIns="35941" rIns="35941" bIns="35941" anchor="ctr"/>
          <a:lstStyle/>
          <a:p>
            <a:pPr algn="ctr">
              <a:lnSpc>
                <a:spcPct val="90000"/>
              </a:lnSpc>
              <a:defRPr/>
            </a:pPr>
            <a:r>
              <a:rPr lang="ko-KR" altLang="en-US" sz="3600" b="1">
                <a:solidFill>
                  <a:srgbClr val="FF0066"/>
                </a:solidFill>
                <a:effectLst>
                  <a:outerShdw blurRad="38100" dist="38100" dir="2700000" algn="tl">
                    <a:srgbClr val="000000"/>
                  </a:outerShdw>
                </a:effectLst>
                <a:latin typeface="Gulim" pitchFamily="34" charset="-127"/>
                <a:ea typeface="Gulim" pitchFamily="34" charset="-127"/>
              </a:rPr>
              <a:t>다품종</a:t>
            </a:r>
            <a:endParaRPr lang="en-US" altLang="ko-KR" sz="3600" b="1">
              <a:solidFill>
                <a:srgbClr val="FF0066"/>
              </a:solidFill>
              <a:effectLst>
                <a:outerShdw blurRad="38100" dist="38100" dir="2700000" algn="tl">
                  <a:srgbClr val="000000"/>
                </a:outerShdw>
              </a:effectLst>
              <a:latin typeface="Gulim" pitchFamily="34" charset="-127"/>
              <a:ea typeface="Gulim" pitchFamily="34" charset="-127"/>
            </a:endParaRPr>
          </a:p>
          <a:p>
            <a:pPr algn="ctr">
              <a:lnSpc>
                <a:spcPct val="90000"/>
              </a:lnSpc>
              <a:defRPr/>
            </a:pPr>
            <a:r>
              <a:rPr lang="ko-KR" altLang="en-US" sz="3600" b="1">
                <a:solidFill>
                  <a:srgbClr val="FF0066"/>
                </a:solidFill>
                <a:effectLst>
                  <a:outerShdw blurRad="38100" dist="38100" dir="2700000" algn="tl">
                    <a:srgbClr val="000000"/>
                  </a:outerShdw>
                </a:effectLst>
                <a:latin typeface="Gulim" pitchFamily="34" charset="-127"/>
                <a:ea typeface="Gulim" pitchFamily="34" charset="-127"/>
              </a:rPr>
              <a:t>소량생산 </a:t>
            </a:r>
            <a:endParaRPr lang="en-US" altLang="ko-KR" sz="3600" b="1">
              <a:solidFill>
                <a:srgbClr val="FF0066"/>
              </a:solidFill>
              <a:effectLst>
                <a:outerShdw blurRad="38100" dist="38100" dir="2700000" algn="tl">
                  <a:srgbClr val="000000"/>
                </a:outerShdw>
              </a:effectLst>
              <a:latin typeface="Gulim" pitchFamily="34" charset="-127"/>
              <a:ea typeface="Gulim" pitchFamily="34" charset="-127"/>
            </a:endParaRPr>
          </a:p>
          <a:p>
            <a:pPr algn="ctr">
              <a:lnSpc>
                <a:spcPct val="90000"/>
              </a:lnSpc>
              <a:defRPr/>
            </a:pPr>
            <a:r>
              <a:rPr lang="en-US" altLang="ko-KR" sz="3600" b="1">
                <a:solidFill>
                  <a:srgbClr val="FF0066"/>
                </a:solidFill>
                <a:effectLst>
                  <a:outerShdw blurRad="38100" dist="38100" dir="2700000" algn="tl">
                    <a:srgbClr val="000000"/>
                  </a:outerShdw>
                </a:effectLst>
                <a:latin typeface="Gulim" pitchFamily="34" charset="-127"/>
                <a:ea typeface="Gulim" pitchFamily="34" charset="-127"/>
              </a:rPr>
              <a:t>5</a:t>
            </a:r>
            <a:r>
              <a:rPr lang="ko-KR" altLang="en-US" sz="3600" b="1">
                <a:solidFill>
                  <a:srgbClr val="FF0066"/>
                </a:solidFill>
                <a:effectLst>
                  <a:outerShdw blurRad="38100" dist="38100" dir="2700000" algn="tl">
                    <a:srgbClr val="000000"/>
                  </a:outerShdw>
                </a:effectLst>
                <a:latin typeface="Gulim" pitchFamily="34" charset="-127"/>
                <a:ea typeface="Gulim" pitchFamily="34" charset="-127"/>
              </a:rPr>
              <a:t>만 종류</a:t>
            </a:r>
            <a:endParaRPr lang="en-US" altLang="ko-KR" sz="3600" b="1">
              <a:solidFill>
                <a:srgbClr val="FF0066"/>
              </a:solidFill>
              <a:effectLst>
                <a:outerShdw blurRad="38100" dist="38100" dir="2700000" algn="tl">
                  <a:srgbClr val="000000"/>
                </a:outerShdw>
              </a:effectLst>
              <a:latin typeface="Gulim" pitchFamily="34" charset="-127"/>
              <a:ea typeface="Gulim" pitchFamily="34" charset="-127"/>
            </a:endParaRPr>
          </a:p>
          <a:p>
            <a:pPr algn="ctr">
              <a:lnSpc>
                <a:spcPct val="90000"/>
              </a:lnSpc>
              <a:defRPr/>
            </a:pPr>
            <a:r>
              <a:rPr lang="ko-KR" altLang="en-US" sz="3600" b="1">
                <a:solidFill>
                  <a:srgbClr val="FF0066"/>
                </a:solidFill>
                <a:effectLst>
                  <a:outerShdw blurRad="38100" dist="38100" dir="2700000" algn="tl">
                    <a:srgbClr val="000000"/>
                  </a:outerShdw>
                </a:effectLst>
                <a:latin typeface="Gulim" pitchFamily="34" charset="-127"/>
                <a:ea typeface="Gulim" pitchFamily="34" charset="-127"/>
              </a:rPr>
              <a:t>이상</a:t>
            </a:r>
            <a:endParaRPr lang="ja-JP" altLang="en-US" sz="4200" b="1">
              <a:solidFill>
                <a:srgbClr val="FF0066"/>
              </a:solidFill>
              <a:effectLst>
                <a:outerShdw blurRad="38100" dist="38100" dir="2700000" algn="tl">
                  <a:srgbClr val="000000"/>
                </a:outerShdw>
              </a:effectLst>
              <a:latin typeface="Gulim" pitchFamily="34" charset="-127"/>
              <a:ea typeface="Gulim" pitchFamily="34" charset="-127"/>
            </a:endParaRPr>
          </a:p>
        </p:txBody>
      </p:sp>
      <p:sp>
        <p:nvSpPr>
          <p:cNvPr id="385656" name="Rectangle 1656"/>
          <p:cNvSpPr>
            <a:spLocks noChangeArrowheads="1"/>
          </p:cNvSpPr>
          <p:nvPr/>
        </p:nvSpPr>
        <p:spPr bwMode="gray">
          <a:xfrm>
            <a:off x="3517900" y="917575"/>
            <a:ext cx="3430588" cy="5570538"/>
          </a:xfrm>
          <a:prstGeom prst="rect">
            <a:avLst/>
          </a:prstGeom>
          <a:solidFill>
            <a:srgbClr val="DDDDDD">
              <a:alpha val="50000"/>
            </a:srgbClr>
          </a:solidFill>
          <a:ln w="28575">
            <a:noFill/>
            <a:miter lim="800000"/>
            <a:headEnd/>
            <a:tailEnd/>
          </a:ln>
          <a:effectLst/>
        </p:spPr>
        <p:txBody>
          <a:bodyPr wrap="none" lIns="35941" tIns="35941" rIns="35941" bIns="35941" anchor="ctr"/>
          <a:lstStyle/>
          <a:p>
            <a:pPr algn="ctr">
              <a:lnSpc>
                <a:spcPct val="90000"/>
              </a:lnSpc>
              <a:defRPr/>
            </a:pPr>
            <a:r>
              <a:rPr lang="ko-KR" altLang="en-US" sz="4400" b="1">
                <a:solidFill>
                  <a:srgbClr val="FF0066"/>
                </a:solidFill>
                <a:effectLst>
                  <a:outerShdw blurRad="38100" dist="38100" dir="2700000" algn="tl">
                    <a:srgbClr val="000000"/>
                  </a:outerShdw>
                </a:effectLst>
                <a:latin typeface="Gulim" pitchFamily="34" charset="-127"/>
                <a:ea typeface="Gulim" pitchFamily="34" charset="-127"/>
              </a:rPr>
              <a:t>복잡한 제조</a:t>
            </a:r>
            <a:endParaRPr lang="en-US" altLang="ko-KR" sz="4400" b="1">
              <a:solidFill>
                <a:srgbClr val="FF0066"/>
              </a:solidFill>
              <a:effectLst>
                <a:outerShdw blurRad="38100" dist="38100" dir="2700000" algn="tl">
                  <a:srgbClr val="000000"/>
                </a:outerShdw>
              </a:effectLst>
              <a:latin typeface="Gulim" pitchFamily="34" charset="-127"/>
              <a:ea typeface="Gulim" pitchFamily="34" charset="-127"/>
            </a:endParaRPr>
          </a:p>
          <a:p>
            <a:pPr algn="ctr">
              <a:lnSpc>
                <a:spcPct val="90000"/>
              </a:lnSpc>
              <a:defRPr/>
            </a:pPr>
            <a:r>
              <a:rPr lang="ko-KR" altLang="en-US" sz="4400" b="1">
                <a:solidFill>
                  <a:srgbClr val="FF0066"/>
                </a:solidFill>
                <a:effectLst>
                  <a:outerShdw blurRad="38100" dist="38100" dir="2700000" algn="tl">
                    <a:srgbClr val="000000"/>
                  </a:outerShdw>
                </a:effectLst>
                <a:latin typeface="Gulim" pitchFamily="34" charset="-127"/>
                <a:ea typeface="Gulim" pitchFamily="34" charset="-127"/>
              </a:rPr>
              <a:t> 프로세스</a:t>
            </a:r>
            <a:endParaRPr lang="ja-JP" altLang="en-US" sz="4400" b="1">
              <a:solidFill>
                <a:srgbClr val="FF0066"/>
              </a:solidFill>
              <a:effectLst>
                <a:outerShdw blurRad="38100" dist="38100" dir="2700000" algn="tl">
                  <a:srgbClr val="000000"/>
                </a:outerShdw>
              </a:effectLst>
              <a:latin typeface="Gulim" pitchFamily="34" charset="-127"/>
              <a:ea typeface="Gulim" pitchFamily="34" charset="-127"/>
            </a:endParaRPr>
          </a:p>
        </p:txBody>
      </p:sp>
      <p:sp>
        <p:nvSpPr>
          <p:cNvPr id="385657" name="Rectangle 1657"/>
          <p:cNvSpPr>
            <a:spLocks noChangeArrowheads="1"/>
          </p:cNvSpPr>
          <p:nvPr/>
        </p:nvSpPr>
        <p:spPr bwMode="gray">
          <a:xfrm>
            <a:off x="276225" y="917575"/>
            <a:ext cx="3008313" cy="5570538"/>
          </a:xfrm>
          <a:prstGeom prst="rect">
            <a:avLst/>
          </a:prstGeom>
          <a:solidFill>
            <a:srgbClr val="DDDDDD">
              <a:alpha val="50000"/>
            </a:srgbClr>
          </a:solidFill>
          <a:ln w="28575">
            <a:noFill/>
            <a:miter lim="800000"/>
            <a:headEnd/>
            <a:tailEnd/>
          </a:ln>
          <a:effectLst/>
        </p:spPr>
        <p:txBody>
          <a:bodyPr wrap="none" lIns="35941" tIns="35941" rIns="35941" bIns="35941" anchor="ctr"/>
          <a:lstStyle/>
          <a:p>
            <a:pPr algn="ctr">
              <a:lnSpc>
                <a:spcPct val="90000"/>
              </a:lnSpc>
              <a:defRPr/>
            </a:pPr>
            <a:r>
              <a:rPr lang="ko-KR" altLang="en-US" sz="4800" b="1">
                <a:solidFill>
                  <a:srgbClr val="FF0066"/>
                </a:solidFill>
                <a:effectLst>
                  <a:outerShdw blurRad="38100" dist="38100" dir="2700000" algn="tl">
                    <a:srgbClr val="000000"/>
                  </a:outerShdw>
                </a:effectLst>
                <a:latin typeface="Gulim" pitchFamily="34" charset="-127"/>
                <a:ea typeface="Gulim" pitchFamily="34" charset="-127"/>
              </a:rPr>
              <a:t>대규모</a:t>
            </a:r>
            <a:endParaRPr lang="en-US" altLang="ko-KR" sz="4800" b="1">
              <a:solidFill>
                <a:srgbClr val="FF0066"/>
              </a:solidFill>
              <a:effectLst>
                <a:outerShdw blurRad="38100" dist="38100" dir="2700000" algn="tl">
                  <a:srgbClr val="000000"/>
                </a:outerShdw>
              </a:effectLst>
              <a:latin typeface="Gulim" pitchFamily="34" charset="-127"/>
              <a:ea typeface="Gulim" pitchFamily="34" charset="-127"/>
            </a:endParaRPr>
          </a:p>
          <a:p>
            <a:pPr algn="ctr">
              <a:lnSpc>
                <a:spcPct val="90000"/>
              </a:lnSpc>
              <a:defRPr/>
            </a:pPr>
            <a:r>
              <a:rPr lang="ko-KR" altLang="en-US" sz="4800" b="1">
                <a:solidFill>
                  <a:srgbClr val="FF0066"/>
                </a:solidFill>
                <a:effectLst>
                  <a:outerShdw blurRad="38100" dist="38100" dir="2700000" algn="tl">
                    <a:srgbClr val="000000"/>
                  </a:outerShdw>
                </a:effectLst>
                <a:latin typeface="Gulim" pitchFamily="34" charset="-127"/>
                <a:ea typeface="Gulim" pitchFamily="34" charset="-127"/>
              </a:rPr>
              <a:t>제조 설비 </a:t>
            </a:r>
            <a:endParaRPr lang="ja-JP" altLang="en-US" sz="4800" b="1">
              <a:solidFill>
                <a:srgbClr val="FF0066"/>
              </a:solidFill>
              <a:effectLst>
                <a:outerShdw blurRad="38100" dist="38100" dir="2700000" algn="tl">
                  <a:srgbClr val="000000"/>
                </a:outerShdw>
              </a:effectLst>
              <a:latin typeface="Gulim" pitchFamily="34" charset="-127"/>
              <a:ea typeface="Gulim" pitchFamily="34" charset="-127"/>
            </a:endParaRPr>
          </a:p>
        </p:txBody>
      </p:sp>
      <p:sp>
        <p:nvSpPr>
          <p:cNvPr id="385662" name="Rectangle 1662"/>
          <p:cNvSpPr>
            <a:spLocks noGrp="1" noChangeArrowheads="1"/>
          </p:cNvSpPr>
          <p:nvPr>
            <p:ph type="title"/>
          </p:nvPr>
        </p:nvSpPr>
        <p:spPr>
          <a:xfrm>
            <a:off x="-68263" y="80963"/>
            <a:ext cx="7532688" cy="523875"/>
          </a:xfrm>
        </p:spPr>
        <p:txBody>
          <a:bodyPr wrap="none" anchor="t">
            <a:spAutoFit/>
          </a:bodyPr>
          <a:lstStyle/>
          <a:p>
            <a:pPr eaLnBrk="1" hangingPunct="1">
              <a:defRPr/>
            </a:pPr>
            <a:r>
              <a:rPr lang="en-US" altLang="ja-JP" sz="2800" dirty="0" smtClean="0">
                <a:solidFill>
                  <a:srgbClr val="333333"/>
                </a:solidFill>
                <a:effectLst>
                  <a:outerShdw blurRad="38100" dist="38100" dir="2700000" algn="tl">
                    <a:srgbClr val="C0C0C0"/>
                  </a:outerShdw>
                </a:effectLst>
              </a:rPr>
              <a:t>【</a:t>
            </a:r>
            <a:r>
              <a:rPr lang="ko-KR" altLang="en-US" sz="2700" b="1" dirty="0" smtClean="0">
                <a:solidFill>
                  <a:srgbClr val="333333"/>
                </a:solidFill>
                <a:effectLst>
                  <a:outerShdw blurRad="38100" dist="38100" dir="2700000" algn="tl">
                    <a:srgbClr val="C0C0C0"/>
                  </a:outerShdw>
                </a:effectLst>
              </a:rPr>
              <a:t>통찰력</a:t>
            </a:r>
            <a:r>
              <a:rPr lang="en-US" altLang="ja-JP" sz="2700" b="1" dirty="0" smtClean="0">
                <a:solidFill>
                  <a:srgbClr val="333333"/>
                </a:solidFill>
                <a:effectLst>
                  <a:outerShdw blurRad="38100" dist="38100" dir="2700000" algn="tl">
                    <a:srgbClr val="C0C0C0"/>
                  </a:outerShdw>
                </a:effectLst>
              </a:rPr>
              <a:t>】</a:t>
            </a:r>
            <a:r>
              <a:rPr lang="ko-KR" altLang="en-US" sz="2700" b="1" dirty="0" smtClean="0">
                <a:solidFill>
                  <a:srgbClr val="333333"/>
                </a:solidFill>
                <a:effectLst>
                  <a:outerShdw blurRad="38100" dist="38100" dir="2700000" algn="tl">
                    <a:srgbClr val="C0C0C0"/>
                  </a:outerShdw>
                </a:effectLst>
              </a:rPr>
              <a:t>대규모 이며 복잡한 철강제조 프로세스 </a:t>
            </a:r>
            <a:endParaRPr lang="ja-JP" altLang="en-US" sz="2700" b="1" dirty="0" smtClean="0">
              <a:solidFill>
                <a:srgbClr val="333333"/>
              </a:solidFill>
              <a:effectLst>
                <a:outerShdw blurRad="38100" dist="38100" dir="2700000" algn="tl">
                  <a:srgbClr val="C0C0C0"/>
                </a:outerShdw>
              </a:effectLst>
            </a:endParaRPr>
          </a:p>
        </p:txBody>
      </p:sp>
      <p:grpSp>
        <p:nvGrpSpPr>
          <p:cNvPr id="11343" name="グループ化 634"/>
          <p:cNvGrpSpPr>
            <a:grpSpLocks/>
          </p:cNvGrpSpPr>
          <p:nvPr/>
        </p:nvGrpSpPr>
        <p:grpSpPr bwMode="auto">
          <a:xfrm>
            <a:off x="239713" y="5019675"/>
            <a:ext cx="8686800" cy="1509713"/>
            <a:chOff x="239713" y="5019691"/>
            <a:chExt cx="8686800" cy="1509717"/>
          </a:xfrm>
        </p:grpSpPr>
        <p:grpSp>
          <p:nvGrpSpPr>
            <p:cNvPr id="49224" name="Group 1658"/>
            <p:cNvGrpSpPr>
              <a:grpSpLocks/>
            </p:cNvGrpSpPr>
            <p:nvPr/>
          </p:nvGrpSpPr>
          <p:grpSpPr bwMode="auto">
            <a:xfrm>
              <a:off x="239713" y="5019691"/>
              <a:ext cx="8686800" cy="1509717"/>
              <a:chOff x="123" y="3234"/>
              <a:chExt cx="5472" cy="951"/>
            </a:xfrm>
          </p:grpSpPr>
          <p:sp>
            <p:nvSpPr>
              <p:cNvPr id="11337" name="AutoShape 1659"/>
              <p:cNvSpPr>
                <a:spLocks noChangeArrowheads="1"/>
              </p:cNvSpPr>
              <p:nvPr/>
            </p:nvSpPr>
            <p:spPr bwMode="auto">
              <a:xfrm>
                <a:off x="123" y="3580"/>
                <a:ext cx="5472" cy="605"/>
              </a:xfrm>
              <a:prstGeom prst="roundRect">
                <a:avLst>
                  <a:gd name="adj" fmla="val 16667"/>
                </a:avLst>
              </a:prstGeom>
              <a:gradFill rotWithShape="0">
                <a:gsLst>
                  <a:gs pos="0">
                    <a:srgbClr val="EAEAEA"/>
                  </a:gs>
                  <a:gs pos="50000">
                    <a:srgbClr val="FFFFFF"/>
                  </a:gs>
                  <a:gs pos="100000">
                    <a:srgbClr val="EAEAEA"/>
                  </a:gs>
                </a:gsLst>
                <a:lin ang="18900000" scaled="1"/>
              </a:gradFill>
              <a:ln w="38100">
                <a:solidFill>
                  <a:schemeClr val="bg2"/>
                </a:solidFill>
                <a:round/>
                <a:headEnd/>
                <a:tailEnd/>
              </a:ln>
              <a:effectLst>
                <a:outerShdw blurRad="63500" dist="107763" dir="2700000" algn="ctr" rotWithShape="0">
                  <a:schemeClr val="bg2">
                    <a:alpha val="74998"/>
                  </a:schemeClr>
                </a:outerShdw>
              </a:effectLst>
            </p:spPr>
            <p:txBody>
              <a:bodyPr/>
              <a:lstStyle/>
              <a:p>
                <a:pPr algn="ctr">
                  <a:lnSpc>
                    <a:spcPct val="90000"/>
                  </a:lnSpc>
                  <a:defRPr/>
                </a:pPr>
                <a:endParaRPr lang="ja-JP" altLang="en-US" sz="3200">
                  <a:solidFill>
                    <a:schemeClr val="bg2"/>
                  </a:solidFill>
                  <a:latin typeface="HGP創英角ｺﾞｼｯｸUB" pitchFamily="50" charset="-128"/>
                  <a:ea typeface="HGP創英角ｺﾞｼｯｸUB" pitchFamily="50" charset="-128"/>
                </a:endParaRPr>
              </a:p>
            </p:txBody>
          </p:sp>
          <p:sp>
            <p:nvSpPr>
              <p:cNvPr id="385660" name="AutoShape 1660"/>
              <p:cNvSpPr>
                <a:spLocks noChangeArrowheads="1"/>
              </p:cNvSpPr>
              <p:nvPr/>
            </p:nvSpPr>
            <p:spPr bwMode="gray">
              <a:xfrm flipV="1">
                <a:off x="232" y="3234"/>
                <a:ext cx="5243" cy="330"/>
              </a:xfrm>
              <a:prstGeom prst="triangle">
                <a:avLst>
                  <a:gd name="adj" fmla="val 50000"/>
                </a:avLst>
              </a:prstGeom>
              <a:solidFill>
                <a:schemeClr val="bg2"/>
              </a:solidFill>
              <a:ln w="28575">
                <a:noFill/>
                <a:miter lim="800000"/>
                <a:headEnd/>
                <a:tailEnd/>
              </a:ln>
              <a:effectLst>
                <a:outerShdw dist="35921" dir="2700000" algn="ctr" rotWithShape="0">
                  <a:srgbClr val="808080"/>
                </a:outerShdw>
              </a:effectLst>
            </p:spPr>
            <p:txBody>
              <a:bodyPr wrap="none" lIns="35941" tIns="35941" rIns="35941" bIns="35941" anchor="ctr"/>
              <a:lstStyle/>
              <a:p>
                <a:pPr algn="ctr">
                  <a:lnSpc>
                    <a:spcPct val="90000"/>
                  </a:lnSpc>
                  <a:defRPr/>
                </a:pPr>
                <a:endParaRPr lang="ja-JP" altLang="en-US">
                  <a:effectLst>
                    <a:outerShdw blurRad="38100" dist="38100" dir="2700000" algn="tl">
                      <a:srgbClr val="000000"/>
                    </a:outerShdw>
                  </a:effectLst>
                </a:endParaRPr>
              </a:p>
            </p:txBody>
          </p:sp>
        </p:grpSp>
        <p:sp>
          <p:nvSpPr>
            <p:cNvPr id="3" name="직사각형 2"/>
            <p:cNvSpPr/>
            <p:nvPr/>
          </p:nvSpPr>
          <p:spPr>
            <a:xfrm>
              <a:off x="2400300" y="5588018"/>
              <a:ext cx="4572000" cy="923927"/>
            </a:xfrm>
            <a:prstGeom prst="rect">
              <a:avLst/>
            </a:prstGeom>
          </p:spPr>
          <p:txBody>
            <a:bodyPr>
              <a:spAutoFit/>
            </a:bodyPr>
            <a:lstStyle/>
            <a:p>
              <a:pPr algn="ctr">
                <a:lnSpc>
                  <a:spcPct val="90000"/>
                </a:lnSpc>
                <a:defRPr/>
              </a:pPr>
              <a:r>
                <a:rPr lang="ko-KR" altLang="en-US" dirty="0">
                  <a:solidFill>
                    <a:schemeClr val="tx1"/>
                  </a:solidFill>
                  <a:effectLst>
                    <a:outerShdw blurRad="38100" dist="38100" dir="2700000" algn="tl">
                      <a:srgbClr val="C0C0C0"/>
                    </a:outerShdw>
                  </a:effectLst>
                </a:rPr>
                <a:t>제조업의 관리 시스템 중 운영이 가장 어렵다고 평가되는 생산관리 시스템을  </a:t>
              </a:r>
              <a:r>
                <a:rPr lang="en-US" altLang="ko-KR" dirty="0">
                  <a:solidFill>
                    <a:schemeClr val="tx1"/>
                  </a:solidFill>
                  <a:effectLst>
                    <a:outerShdw blurRad="38100" dist="38100" dir="2700000" algn="tl">
                      <a:srgbClr val="C0C0C0"/>
                    </a:outerShdw>
                  </a:effectLst>
                </a:rPr>
                <a:t>40</a:t>
              </a:r>
              <a:r>
                <a:rPr lang="ko-KR" altLang="en-US" dirty="0">
                  <a:solidFill>
                    <a:schemeClr val="tx1"/>
                  </a:solidFill>
                  <a:effectLst>
                    <a:outerShdw blurRad="38100" dist="38100" dir="2700000" algn="tl">
                      <a:srgbClr val="C0C0C0"/>
                    </a:outerShdw>
                  </a:effectLst>
                </a:rPr>
                <a:t>년 이상 지속적으로 유지한 실적 </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5657"/>
                                        </p:tgtEl>
                                        <p:attrNameLst>
                                          <p:attrName>style.visibility</p:attrName>
                                        </p:attrNameLst>
                                      </p:cBhvr>
                                      <p:to>
                                        <p:strVal val="visible"/>
                                      </p:to>
                                    </p:set>
                                    <p:animEffect transition="in" filter="dissolve">
                                      <p:cBhvr>
                                        <p:cTn id="7" dur="500"/>
                                        <p:tgtEl>
                                          <p:spTgt spid="385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5656"/>
                                        </p:tgtEl>
                                        <p:attrNameLst>
                                          <p:attrName>style.visibility</p:attrName>
                                        </p:attrNameLst>
                                      </p:cBhvr>
                                      <p:to>
                                        <p:strVal val="visible"/>
                                      </p:to>
                                    </p:set>
                                    <p:animEffect transition="in" filter="dissolve">
                                      <p:cBhvr>
                                        <p:cTn id="12" dur="500"/>
                                        <p:tgtEl>
                                          <p:spTgt spid="3856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5655"/>
                                        </p:tgtEl>
                                        <p:attrNameLst>
                                          <p:attrName>style.visibility</p:attrName>
                                        </p:attrNameLst>
                                      </p:cBhvr>
                                      <p:to>
                                        <p:strVal val="visible"/>
                                      </p:to>
                                    </p:set>
                                    <p:animEffect transition="in" filter="dissolve">
                                      <p:cBhvr>
                                        <p:cTn id="17" dur="500"/>
                                        <p:tgtEl>
                                          <p:spTgt spid="3856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1343"/>
                                        </p:tgtEl>
                                        <p:attrNameLst>
                                          <p:attrName>style.visibility</p:attrName>
                                        </p:attrNameLst>
                                      </p:cBhvr>
                                      <p:to>
                                        <p:strVal val="visible"/>
                                      </p:to>
                                    </p:set>
                                    <p:anim calcmode="lin" valueType="num">
                                      <p:cBhvr additive="base">
                                        <p:cTn id="22" dur="500" fill="hold"/>
                                        <p:tgtEl>
                                          <p:spTgt spid="11343"/>
                                        </p:tgtEl>
                                        <p:attrNameLst>
                                          <p:attrName>ppt_x</p:attrName>
                                        </p:attrNameLst>
                                      </p:cBhvr>
                                      <p:tavLst>
                                        <p:tav tm="0">
                                          <p:val>
                                            <p:strVal val="#ppt_x"/>
                                          </p:val>
                                        </p:tav>
                                        <p:tav tm="100000">
                                          <p:val>
                                            <p:strVal val="#ppt_x"/>
                                          </p:val>
                                        </p:tav>
                                      </p:tavLst>
                                    </p:anim>
                                    <p:anim calcmode="lin" valueType="num">
                                      <p:cBhvr additive="base">
                                        <p:cTn id="23" dur="500" fill="hold"/>
                                        <p:tgtEl>
                                          <p:spTgt spid="11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655" grpId="0" animBg="1" autoUpdateAnimBg="0"/>
      <p:bldP spid="385656" grpId="0" animBg="1" autoUpdateAnimBg="0"/>
      <p:bldP spid="385657"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6"/>
          <p:cNvPicPr>
            <a:picLocks noChangeAspect="1" noChangeArrowheads="1"/>
          </p:cNvPicPr>
          <p:nvPr/>
        </p:nvPicPr>
        <p:blipFill>
          <a:blip r:embed="rId3"/>
          <a:srcRect/>
          <a:stretch>
            <a:fillRect/>
          </a:stretch>
        </p:blipFill>
        <p:spPr bwMode="auto">
          <a:xfrm>
            <a:off x="5653088" y="725488"/>
            <a:ext cx="3089275" cy="2068512"/>
          </a:xfrm>
          <a:prstGeom prst="rect">
            <a:avLst/>
          </a:prstGeom>
          <a:noFill/>
          <a:ln w="6350">
            <a:noFill/>
            <a:miter lim="800000"/>
            <a:headEnd/>
            <a:tailEnd/>
          </a:ln>
        </p:spPr>
      </p:pic>
      <p:sp>
        <p:nvSpPr>
          <p:cNvPr id="50179" name="AutoShape 3"/>
          <p:cNvSpPr>
            <a:spLocks noChangeArrowheads="1"/>
          </p:cNvSpPr>
          <p:nvPr/>
        </p:nvSpPr>
        <p:spPr bwMode="auto">
          <a:xfrm rot="-471548">
            <a:off x="7165975" y="4897438"/>
            <a:ext cx="1541463" cy="357187"/>
          </a:xfrm>
          <a:prstGeom prst="rightArrow">
            <a:avLst>
              <a:gd name="adj1" fmla="val 97370"/>
              <a:gd name="adj2" fmla="val 21198"/>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ko-KR" altLang="en-US" sz="1600">
                <a:solidFill>
                  <a:schemeClr val="tx1"/>
                </a:solidFill>
                <a:latin typeface="Times New Roman" pitchFamily="18" charset="0"/>
                <a:ea typeface="HGP創英角ｺﾞｼｯｸUB" pitchFamily="50" charset="-128"/>
              </a:rPr>
              <a:t>검색</a:t>
            </a:r>
            <a:endParaRPr lang="ja-JP" altLang="en-US" sz="1600">
              <a:solidFill>
                <a:schemeClr val="tx1"/>
              </a:solidFill>
              <a:latin typeface="Times New Roman" pitchFamily="18" charset="0"/>
              <a:ea typeface="HGP創英角ｺﾞｼｯｸUB" pitchFamily="50" charset="-128"/>
            </a:endParaRPr>
          </a:p>
        </p:txBody>
      </p:sp>
      <p:sp>
        <p:nvSpPr>
          <p:cNvPr id="50180" name="AutoShape 4"/>
          <p:cNvSpPr>
            <a:spLocks noChangeArrowheads="1"/>
          </p:cNvSpPr>
          <p:nvPr/>
        </p:nvSpPr>
        <p:spPr bwMode="auto">
          <a:xfrm rot="-471548">
            <a:off x="303213" y="5230813"/>
            <a:ext cx="4775200" cy="357187"/>
          </a:xfrm>
          <a:prstGeom prst="rightArrow">
            <a:avLst>
              <a:gd name="adj1" fmla="val 97370"/>
              <a:gd name="adj2" fmla="val 65669"/>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en-US" altLang="ja-JP" sz="1600">
                <a:solidFill>
                  <a:schemeClr val="tx1"/>
                </a:solidFill>
                <a:latin typeface="Times New Roman" pitchFamily="18" charset="0"/>
                <a:ea typeface="HGP創英角ｺﾞｼｯｸUB" pitchFamily="50" charset="-128"/>
              </a:rPr>
              <a:t>EXPERT  SYSTEM</a:t>
            </a:r>
            <a:endParaRPr lang="ja-JP" altLang="en-US" sz="1600">
              <a:solidFill>
                <a:schemeClr val="tx1"/>
              </a:solidFill>
              <a:latin typeface="Times New Roman" pitchFamily="18" charset="0"/>
              <a:ea typeface="HGP創英角ｺﾞｼｯｸUB" pitchFamily="50" charset="-128"/>
            </a:endParaRPr>
          </a:p>
        </p:txBody>
      </p:sp>
      <p:sp>
        <p:nvSpPr>
          <p:cNvPr id="50181" name="AutoShape 5"/>
          <p:cNvSpPr>
            <a:spLocks noChangeArrowheads="1"/>
          </p:cNvSpPr>
          <p:nvPr/>
        </p:nvSpPr>
        <p:spPr bwMode="auto">
          <a:xfrm rot="-471548">
            <a:off x="5026025" y="4692650"/>
            <a:ext cx="3733800" cy="355600"/>
          </a:xfrm>
          <a:prstGeom prst="rightArrow">
            <a:avLst>
              <a:gd name="adj1" fmla="val 97370"/>
              <a:gd name="adj2" fmla="val 51576"/>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en-US" altLang="ja-JP" sz="1600">
                <a:solidFill>
                  <a:schemeClr val="tx1"/>
                </a:solidFill>
                <a:latin typeface="HGP創英角ｺﾞｼｯｸUB" pitchFamily="50" charset="-128"/>
                <a:ea typeface="HGP創英角ｺﾞｼｯｸUB" pitchFamily="50" charset="-128"/>
              </a:rPr>
              <a:t>BRMS</a:t>
            </a:r>
            <a:r>
              <a:rPr lang="ja-JP" altLang="en-US" sz="1600">
                <a:solidFill>
                  <a:schemeClr val="tx1"/>
                </a:solidFill>
                <a:latin typeface="HGP創英角ｺﾞｼｯｸUB" pitchFamily="50" charset="-128"/>
                <a:ea typeface="HGP創英角ｺﾞｼｯｸUB" pitchFamily="50" charset="-128"/>
              </a:rPr>
              <a:t>（</a:t>
            </a:r>
            <a:r>
              <a:rPr lang="ko-KR" altLang="en-US" sz="1600">
                <a:solidFill>
                  <a:schemeClr val="tx1"/>
                </a:solidFill>
                <a:latin typeface="HGP創英角ｺﾞｼｯｸUB" pitchFamily="50" charset="-128"/>
                <a:ea typeface="HGP創英角ｺﾞｼｯｸUB" pitchFamily="50" charset="-128"/>
              </a:rPr>
              <a:t>비지니스</a:t>
            </a:r>
            <a:r>
              <a:rPr lang="ja-JP" altLang="en-US" sz="1600">
                <a:solidFill>
                  <a:schemeClr val="tx1"/>
                </a:solidFill>
                <a:latin typeface="HGP創英角ｺﾞｼｯｸUB" pitchFamily="50" charset="-128"/>
                <a:ea typeface="HGP創英角ｺﾞｼｯｸUB" pitchFamily="50" charset="-128"/>
              </a:rPr>
              <a:t>・</a:t>
            </a:r>
            <a:r>
              <a:rPr lang="ko-KR" altLang="en-US" sz="1600">
                <a:solidFill>
                  <a:schemeClr val="tx1"/>
                </a:solidFill>
                <a:latin typeface="HGP創英角ｺﾞｼｯｸUB" pitchFamily="50" charset="-128"/>
                <a:ea typeface="HGP創英角ｺﾞｼｯｸUB" pitchFamily="50" charset="-128"/>
              </a:rPr>
              <a:t>룰</a:t>
            </a:r>
            <a:r>
              <a:rPr lang="ja-JP" altLang="en-US" sz="1600">
                <a:solidFill>
                  <a:schemeClr val="tx1"/>
                </a:solidFill>
                <a:latin typeface="HGP創英角ｺﾞｼｯｸUB" pitchFamily="50" charset="-128"/>
                <a:ea typeface="HGP創英角ｺﾞｼｯｸUB" pitchFamily="50" charset="-128"/>
              </a:rPr>
              <a:t>・</a:t>
            </a:r>
            <a:r>
              <a:rPr lang="ko-KR" altLang="en-US" sz="1600">
                <a:solidFill>
                  <a:schemeClr val="tx1"/>
                </a:solidFill>
                <a:latin typeface="HGP創英角ｺﾞｼｯｸUB" pitchFamily="50" charset="-128"/>
                <a:ea typeface="HGP創英角ｺﾞｼｯｸUB" pitchFamily="50" charset="-128"/>
              </a:rPr>
              <a:t>매니지먼트</a:t>
            </a:r>
            <a:r>
              <a:rPr lang="ja-JP" altLang="en-US" sz="1600">
                <a:solidFill>
                  <a:schemeClr val="tx1"/>
                </a:solidFill>
                <a:latin typeface="HGP創英角ｺﾞｼｯｸUB" pitchFamily="50" charset="-128"/>
                <a:ea typeface="HGP創英角ｺﾞｼｯｸUB" pitchFamily="50" charset="-128"/>
              </a:rPr>
              <a:t>・</a:t>
            </a:r>
            <a:r>
              <a:rPr lang="ko-KR" altLang="en-US" sz="1600">
                <a:solidFill>
                  <a:schemeClr val="tx1"/>
                </a:solidFill>
                <a:latin typeface="HGP創英角ｺﾞｼｯｸUB" pitchFamily="50" charset="-128"/>
                <a:ea typeface="HGP創英角ｺﾞｼｯｸUB" pitchFamily="50" charset="-128"/>
              </a:rPr>
              <a:t>시스템</a:t>
            </a:r>
            <a:r>
              <a:rPr lang="en-US" altLang="ja-JP" sz="1600">
                <a:solidFill>
                  <a:schemeClr val="tx1"/>
                </a:solidFill>
                <a:latin typeface="HGP創英角ｺﾞｼｯｸUB" pitchFamily="50" charset="-128"/>
                <a:ea typeface="HGP創英角ｺﾞｼｯｸUB" pitchFamily="50" charset="-128"/>
              </a:rPr>
              <a:t>)</a:t>
            </a:r>
          </a:p>
        </p:txBody>
      </p:sp>
      <p:sp>
        <p:nvSpPr>
          <p:cNvPr id="50182" name="AutoShape 6"/>
          <p:cNvSpPr>
            <a:spLocks noChangeArrowheads="1"/>
          </p:cNvSpPr>
          <p:nvPr/>
        </p:nvSpPr>
        <p:spPr bwMode="auto">
          <a:xfrm rot="-471548">
            <a:off x="1847850" y="4679950"/>
            <a:ext cx="5205413" cy="355600"/>
          </a:xfrm>
          <a:prstGeom prst="rightArrow">
            <a:avLst>
              <a:gd name="adj1" fmla="val 97370"/>
              <a:gd name="adj2" fmla="val 71904"/>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ko-KR" altLang="en-US" sz="1600">
                <a:solidFill>
                  <a:schemeClr val="tx1"/>
                </a:solidFill>
                <a:latin typeface="Times New Roman" pitchFamily="18" charset="0"/>
                <a:ea typeface="HGP創英角ｺﾞｼｯｸUB" pitchFamily="50" charset="-128"/>
              </a:rPr>
              <a:t>유전적 알고리즘</a:t>
            </a:r>
            <a:endParaRPr lang="ja-JP" altLang="en-US" sz="1600">
              <a:solidFill>
                <a:schemeClr val="tx1"/>
              </a:solidFill>
              <a:latin typeface="Times New Roman" pitchFamily="18" charset="0"/>
              <a:ea typeface="HGP創英角ｺﾞｼｯｸUB" pitchFamily="50" charset="-128"/>
            </a:endParaRPr>
          </a:p>
        </p:txBody>
      </p:sp>
      <p:sp>
        <p:nvSpPr>
          <p:cNvPr id="50183" name="AutoShape 7"/>
          <p:cNvSpPr>
            <a:spLocks noChangeArrowheads="1"/>
          </p:cNvSpPr>
          <p:nvPr/>
        </p:nvSpPr>
        <p:spPr bwMode="auto">
          <a:xfrm rot="-471548">
            <a:off x="239713" y="4068763"/>
            <a:ext cx="8453437" cy="355600"/>
          </a:xfrm>
          <a:prstGeom prst="rightArrow">
            <a:avLst>
              <a:gd name="adj1" fmla="val 97500"/>
              <a:gd name="adj2" fmla="val 99051"/>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ko-KR" altLang="en-US" sz="1600">
                <a:solidFill>
                  <a:schemeClr val="tx1"/>
                </a:solidFill>
                <a:latin typeface="Times New Roman" pitchFamily="18" charset="0"/>
                <a:ea typeface="HGP創英角ｺﾞｼｯｸUB" pitchFamily="50" charset="-128"/>
              </a:rPr>
              <a:t>선형 계획법</a:t>
            </a:r>
            <a:endParaRPr lang="ja-JP" altLang="en-US" sz="1600">
              <a:solidFill>
                <a:schemeClr val="tx1"/>
              </a:solidFill>
              <a:latin typeface="Times New Roman" pitchFamily="18" charset="0"/>
              <a:ea typeface="HGP創英角ｺﾞｼｯｸUB" pitchFamily="50" charset="-128"/>
            </a:endParaRPr>
          </a:p>
        </p:txBody>
      </p:sp>
      <p:sp>
        <p:nvSpPr>
          <p:cNvPr id="50184" name="AutoShape 8"/>
          <p:cNvSpPr>
            <a:spLocks noChangeArrowheads="1"/>
          </p:cNvSpPr>
          <p:nvPr/>
        </p:nvSpPr>
        <p:spPr bwMode="auto">
          <a:xfrm rot="-471548">
            <a:off x="3576638" y="3530600"/>
            <a:ext cx="5207000" cy="355600"/>
          </a:xfrm>
          <a:prstGeom prst="rightArrow">
            <a:avLst>
              <a:gd name="adj1" fmla="val 97500"/>
              <a:gd name="adj2" fmla="val 61012"/>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ko-KR" altLang="en-US" sz="1600">
                <a:solidFill>
                  <a:schemeClr val="tx1"/>
                </a:solidFill>
                <a:latin typeface="Times New Roman" pitchFamily="18" charset="0"/>
                <a:ea typeface="HGP創英角ｺﾞｼｯｸUB" pitchFamily="50" charset="-128"/>
              </a:rPr>
              <a:t>정수 계획법</a:t>
            </a:r>
            <a:endParaRPr lang="ja-JP" altLang="en-US" sz="1600">
              <a:solidFill>
                <a:schemeClr val="tx1"/>
              </a:solidFill>
              <a:latin typeface="Times New Roman" pitchFamily="18" charset="0"/>
              <a:ea typeface="HGP創英角ｺﾞｼｯｸUB" pitchFamily="50" charset="-128"/>
            </a:endParaRPr>
          </a:p>
        </p:txBody>
      </p:sp>
      <p:sp>
        <p:nvSpPr>
          <p:cNvPr id="50185" name="AutoShape 9"/>
          <p:cNvSpPr>
            <a:spLocks noChangeArrowheads="1"/>
          </p:cNvSpPr>
          <p:nvPr/>
        </p:nvSpPr>
        <p:spPr bwMode="auto">
          <a:xfrm rot="-471548">
            <a:off x="233363" y="3422650"/>
            <a:ext cx="8562975" cy="358775"/>
          </a:xfrm>
          <a:prstGeom prst="rightArrow">
            <a:avLst>
              <a:gd name="adj1" fmla="val 97500"/>
              <a:gd name="adj2" fmla="val 99447"/>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ko-KR" altLang="en-US" sz="1600" dirty="0">
                <a:solidFill>
                  <a:schemeClr val="tx1"/>
                </a:solidFill>
                <a:latin typeface="Times New Roman" pitchFamily="18" charset="0"/>
                <a:ea typeface="HGP創英角ｺﾞｼｯｸUB" pitchFamily="50" charset="-128"/>
              </a:rPr>
              <a:t>통계해석</a:t>
            </a:r>
            <a:endParaRPr lang="ja-JP" altLang="en-US" sz="1600" dirty="0">
              <a:solidFill>
                <a:schemeClr val="tx1"/>
              </a:solidFill>
              <a:latin typeface="Times New Roman" pitchFamily="18" charset="0"/>
              <a:ea typeface="HGP創英角ｺﾞｼｯｸUB" pitchFamily="50" charset="-128"/>
            </a:endParaRPr>
          </a:p>
        </p:txBody>
      </p:sp>
      <p:sp>
        <p:nvSpPr>
          <p:cNvPr id="50186" name="AutoShape 10"/>
          <p:cNvSpPr>
            <a:spLocks noChangeArrowheads="1"/>
          </p:cNvSpPr>
          <p:nvPr/>
        </p:nvSpPr>
        <p:spPr bwMode="auto">
          <a:xfrm rot="-471548">
            <a:off x="374650" y="5695950"/>
            <a:ext cx="2641600" cy="357188"/>
          </a:xfrm>
          <a:prstGeom prst="rightArrow">
            <a:avLst>
              <a:gd name="adj1" fmla="val 97370"/>
              <a:gd name="adj2" fmla="val 36327"/>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en-US" altLang="ja-JP" sz="1600">
                <a:solidFill>
                  <a:schemeClr val="tx1"/>
                </a:solidFill>
                <a:latin typeface="Times New Roman" pitchFamily="18" charset="0"/>
                <a:ea typeface="HGP創英角ｺﾞｼｯｸUB" pitchFamily="50" charset="-128"/>
              </a:rPr>
              <a:t>NEURAL NETWORK</a:t>
            </a:r>
            <a:endParaRPr lang="ja-JP" altLang="en-US" sz="1600">
              <a:solidFill>
                <a:schemeClr val="tx1"/>
              </a:solidFill>
              <a:latin typeface="Times New Roman" pitchFamily="18" charset="0"/>
              <a:ea typeface="HGP創英角ｺﾞｼｯｸUB" pitchFamily="50" charset="-128"/>
            </a:endParaRPr>
          </a:p>
        </p:txBody>
      </p:sp>
      <p:sp>
        <p:nvSpPr>
          <p:cNvPr id="50187" name="AutoShape 11"/>
          <p:cNvSpPr>
            <a:spLocks noChangeArrowheads="1"/>
          </p:cNvSpPr>
          <p:nvPr/>
        </p:nvSpPr>
        <p:spPr bwMode="auto">
          <a:xfrm rot="-471548">
            <a:off x="557213" y="4089400"/>
            <a:ext cx="2871787" cy="357188"/>
          </a:xfrm>
          <a:prstGeom prst="rightArrow">
            <a:avLst>
              <a:gd name="adj1" fmla="val 97370"/>
              <a:gd name="adj2" fmla="val 39493"/>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ko-KR" altLang="en-US" sz="1600" dirty="0">
                <a:solidFill>
                  <a:schemeClr val="tx1"/>
                </a:solidFill>
                <a:latin typeface="Times New Roman" pitchFamily="18" charset="0"/>
                <a:ea typeface="HGP創英角ｺﾞｼｯｸUB" pitchFamily="50" charset="-128"/>
              </a:rPr>
              <a:t>화상처리</a:t>
            </a:r>
            <a:r>
              <a:rPr lang="ja-JP" altLang="en-US" sz="1600" dirty="0">
                <a:solidFill>
                  <a:schemeClr val="tx1"/>
                </a:solidFill>
                <a:latin typeface="Times New Roman" pitchFamily="18" charset="0"/>
                <a:ea typeface="HGP創英角ｺﾞｼｯｸUB" pitchFamily="50" charset="-128"/>
              </a:rPr>
              <a:t>・</a:t>
            </a:r>
            <a:r>
              <a:rPr lang="ko-KR" altLang="en-US" sz="1600" dirty="0">
                <a:solidFill>
                  <a:schemeClr val="tx1"/>
                </a:solidFill>
                <a:latin typeface="Times New Roman" pitchFamily="18" charset="0"/>
                <a:ea typeface="HGP創英角ｺﾞｼｯｸUB" pitchFamily="50" charset="-128"/>
              </a:rPr>
              <a:t>화상인식</a:t>
            </a:r>
            <a:endParaRPr lang="ja-JP" altLang="en-US" sz="1600" dirty="0">
              <a:solidFill>
                <a:schemeClr val="tx1"/>
              </a:solidFill>
              <a:latin typeface="Times New Roman" pitchFamily="18" charset="0"/>
              <a:ea typeface="HGP創英角ｺﾞｼｯｸUB" pitchFamily="50" charset="-128"/>
            </a:endParaRPr>
          </a:p>
        </p:txBody>
      </p:sp>
      <p:sp>
        <p:nvSpPr>
          <p:cNvPr id="50188" name="AutoShape 12"/>
          <p:cNvSpPr>
            <a:spLocks noChangeArrowheads="1"/>
          </p:cNvSpPr>
          <p:nvPr/>
        </p:nvSpPr>
        <p:spPr bwMode="auto">
          <a:xfrm rot="-471548">
            <a:off x="765175" y="4699000"/>
            <a:ext cx="2641600" cy="357188"/>
          </a:xfrm>
          <a:prstGeom prst="rightArrow">
            <a:avLst>
              <a:gd name="adj1" fmla="val 97370"/>
              <a:gd name="adj2" fmla="val 36327"/>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ko-KR" altLang="en-US" sz="1600">
                <a:solidFill>
                  <a:schemeClr val="tx1"/>
                </a:solidFill>
                <a:latin typeface="Times New Roman" pitchFamily="18" charset="0"/>
                <a:ea typeface="HGP創英角ｺﾞｼｯｸUB" pitchFamily="50" charset="-128"/>
              </a:rPr>
              <a:t>병렬처리</a:t>
            </a:r>
            <a:endParaRPr lang="ja-JP" altLang="en-US" sz="1600">
              <a:solidFill>
                <a:schemeClr val="tx1"/>
              </a:solidFill>
              <a:latin typeface="Times New Roman" pitchFamily="18" charset="0"/>
              <a:ea typeface="HGP創英角ｺﾞｼｯｸUB" pitchFamily="50" charset="-128"/>
            </a:endParaRPr>
          </a:p>
        </p:txBody>
      </p:sp>
      <p:sp>
        <p:nvSpPr>
          <p:cNvPr id="50189" name="AutoShape 13"/>
          <p:cNvSpPr>
            <a:spLocks noChangeArrowheads="1"/>
          </p:cNvSpPr>
          <p:nvPr/>
        </p:nvSpPr>
        <p:spPr bwMode="auto">
          <a:xfrm rot="-471548">
            <a:off x="5638800" y="2624138"/>
            <a:ext cx="3065463" cy="357187"/>
          </a:xfrm>
          <a:prstGeom prst="rightArrow">
            <a:avLst>
              <a:gd name="adj1" fmla="val 97370"/>
              <a:gd name="adj2" fmla="val 42156"/>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en-US" altLang="ja-JP" sz="1600">
                <a:solidFill>
                  <a:schemeClr val="tx1"/>
                </a:solidFill>
                <a:latin typeface="Times New Roman" pitchFamily="18" charset="0"/>
                <a:ea typeface="HGP創英角ｺﾞｼｯｸUB" pitchFamily="50" charset="-128"/>
              </a:rPr>
              <a:t>GRID</a:t>
            </a:r>
            <a:r>
              <a:rPr lang="ja-JP" altLang="en-US" sz="1600">
                <a:solidFill>
                  <a:schemeClr val="tx1"/>
                </a:solidFill>
                <a:latin typeface="Times New Roman" pitchFamily="18" charset="0"/>
                <a:ea typeface="HGP創英角ｺﾞｼｯｸUB" pitchFamily="50" charset="-128"/>
              </a:rPr>
              <a:t> </a:t>
            </a:r>
            <a:r>
              <a:rPr lang="en-US" altLang="ja-JP" sz="1600">
                <a:solidFill>
                  <a:schemeClr val="tx1"/>
                </a:solidFill>
                <a:latin typeface="Times New Roman" pitchFamily="18" charset="0"/>
                <a:ea typeface="HGP創英角ｺﾞｼｯｸUB" pitchFamily="50" charset="-128"/>
              </a:rPr>
              <a:t>COMPUTING</a:t>
            </a:r>
            <a:endParaRPr lang="ja-JP" altLang="en-US" sz="1600">
              <a:solidFill>
                <a:schemeClr val="tx1"/>
              </a:solidFill>
              <a:latin typeface="Times New Roman" pitchFamily="18" charset="0"/>
              <a:ea typeface="HGP創英角ｺﾞｼｯｸUB" pitchFamily="50" charset="-128"/>
            </a:endParaRPr>
          </a:p>
        </p:txBody>
      </p:sp>
      <p:sp>
        <p:nvSpPr>
          <p:cNvPr id="50190" name="AutoShape 14"/>
          <p:cNvSpPr>
            <a:spLocks noChangeArrowheads="1"/>
          </p:cNvSpPr>
          <p:nvPr/>
        </p:nvSpPr>
        <p:spPr bwMode="auto">
          <a:xfrm rot="-471548">
            <a:off x="3524250" y="4160838"/>
            <a:ext cx="5181600" cy="355600"/>
          </a:xfrm>
          <a:prstGeom prst="rightArrow">
            <a:avLst>
              <a:gd name="adj1" fmla="val 97500"/>
              <a:gd name="adj2" fmla="val 60714"/>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ko-KR" altLang="en-US" sz="1600">
                <a:solidFill>
                  <a:schemeClr val="tx1"/>
                </a:solidFill>
                <a:latin typeface="Times New Roman" pitchFamily="18" charset="0"/>
                <a:ea typeface="HGP創英角ｺﾞｼｯｸUB" pitchFamily="50" charset="-128"/>
              </a:rPr>
              <a:t>제약논리 프로그래밍</a:t>
            </a:r>
            <a:endParaRPr lang="ja-JP" altLang="en-US" sz="1600">
              <a:solidFill>
                <a:schemeClr val="tx1"/>
              </a:solidFill>
              <a:latin typeface="Times New Roman" pitchFamily="18" charset="0"/>
              <a:ea typeface="HGP創英角ｺﾞｼｯｸUB" pitchFamily="50" charset="-128"/>
            </a:endParaRPr>
          </a:p>
        </p:txBody>
      </p:sp>
      <p:sp>
        <p:nvSpPr>
          <p:cNvPr id="50191" name="AutoShape 15"/>
          <p:cNvSpPr>
            <a:spLocks noChangeArrowheads="1"/>
          </p:cNvSpPr>
          <p:nvPr/>
        </p:nvSpPr>
        <p:spPr bwMode="auto">
          <a:xfrm rot="-471548">
            <a:off x="4459288" y="2998788"/>
            <a:ext cx="4235450" cy="357187"/>
          </a:xfrm>
          <a:prstGeom prst="rightArrow">
            <a:avLst>
              <a:gd name="adj1" fmla="val 97370"/>
              <a:gd name="adj2" fmla="val 58246"/>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en-US" altLang="ja-JP" sz="1600">
                <a:solidFill>
                  <a:schemeClr val="tx1"/>
                </a:solidFill>
                <a:latin typeface="HGP創英角ｺﾞｼｯｸUB" pitchFamily="50" charset="-128"/>
                <a:ea typeface="HGP創英角ｺﾞｼｯｸUB" pitchFamily="50" charset="-128"/>
              </a:rPr>
              <a:t>DATA MINING</a:t>
            </a:r>
            <a:endParaRPr lang="ja-JP" altLang="en-US" sz="1600">
              <a:solidFill>
                <a:schemeClr val="tx1"/>
              </a:solidFill>
              <a:latin typeface="HGP創英角ｺﾞｼｯｸUB" pitchFamily="50" charset="-128"/>
              <a:ea typeface="HGP創英角ｺﾞｼｯｸUB" pitchFamily="50" charset="-128"/>
            </a:endParaRPr>
          </a:p>
        </p:txBody>
      </p:sp>
      <p:sp>
        <p:nvSpPr>
          <p:cNvPr id="50192" name="AutoShape 16"/>
          <p:cNvSpPr>
            <a:spLocks noChangeArrowheads="1"/>
          </p:cNvSpPr>
          <p:nvPr/>
        </p:nvSpPr>
        <p:spPr bwMode="auto">
          <a:xfrm rot="-471548">
            <a:off x="6896100" y="2254250"/>
            <a:ext cx="1854200" cy="357188"/>
          </a:xfrm>
          <a:prstGeom prst="rightArrow">
            <a:avLst>
              <a:gd name="adj1" fmla="val 97370"/>
              <a:gd name="adj2" fmla="val 25499"/>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ko-KR" altLang="en-US" sz="1600">
                <a:solidFill>
                  <a:schemeClr val="tx1"/>
                </a:solidFill>
                <a:latin typeface="HGP創英角ｺﾞｼｯｸUB" pitchFamily="50" charset="-128"/>
                <a:ea typeface="HGP創英角ｺﾞｼｯｸUB" pitchFamily="50" charset="-128"/>
              </a:rPr>
              <a:t>확장현실</a:t>
            </a:r>
            <a:r>
              <a:rPr lang="ja-JP" altLang="en-US" sz="1600">
                <a:solidFill>
                  <a:schemeClr val="tx1"/>
                </a:solidFill>
                <a:latin typeface="HGP創英角ｺﾞｼｯｸUB" pitchFamily="50" charset="-128"/>
                <a:ea typeface="HGP創英角ｺﾞｼｯｸUB" pitchFamily="50" charset="-128"/>
              </a:rPr>
              <a:t>（</a:t>
            </a:r>
            <a:r>
              <a:rPr lang="en-US" altLang="ja-JP" sz="1600">
                <a:solidFill>
                  <a:schemeClr val="tx1"/>
                </a:solidFill>
                <a:latin typeface="HGP創英角ｺﾞｼｯｸUB" pitchFamily="50" charset="-128"/>
                <a:ea typeface="HGP創英角ｺﾞｼｯｸUB" pitchFamily="50" charset="-128"/>
              </a:rPr>
              <a:t>AR</a:t>
            </a:r>
            <a:r>
              <a:rPr lang="ja-JP" altLang="en-US" sz="1600">
                <a:solidFill>
                  <a:schemeClr val="tx1"/>
                </a:solidFill>
                <a:latin typeface="HGP創英角ｺﾞｼｯｸUB" pitchFamily="50" charset="-128"/>
                <a:ea typeface="HGP創英角ｺﾞｼｯｸUB" pitchFamily="50" charset="-128"/>
              </a:rPr>
              <a:t>）</a:t>
            </a:r>
          </a:p>
        </p:txBody>
      </p:sp>
      <p:sp>
        <p:nvSpPr>
          <p:cNvPr id="50193" name="AutoShape 17"/>
          <p:cNvSpPr>
            <a:spLocks noChangeArrowheads="1"/>
          </p:cNvSpPr>
          <p:nvPr/>
        </p:nvSpPr>
        <p:spPr bwMode="auto">
          <a:xfrm rot="-471548">
            <a:off x="2211388" y="5734050"/>
            <a:ext cx="1541462" cy="357188"/>
          </a:xfrm>
          <a:prstGeom prst="rightArrow">
            <a:avLst>
              <a:gd name="adj1" fmla="val 97370"/>
              <a:gd name="adj2" fmla="val 21198"/>
            </a:avLst>
          </a:prstGeom>
          <a:gradFill rotWithShape="1">
            <a:gsLst>
              <a:gs pos="0">
                <a:srgbClr val="CCCCFF"/>
              </a:gs>
              <a:gs pos="100000">
                <a:srgbClr val="9966FF"/>
              </a:gs>
            </a:gsLst>
            <a:lin ang="5400000" scaled="1"/>
          </a:gradFill>
          <a:ln w="9525">
            <a:solidFill>
              <a:schemeClr val="tx1"/>
            </a:solidFill>
            <a:miter lim="800000"/>
            <a:headEnd/>
            <a:tailEnd/>
          </a:ln>
        </p:spPr>
        <p:txBody>
          <a:bodyPr wrap="none" anchor="ctr"/>
          <a:lstStyle/>
          <a:p>
            <a:r>
              <a:rPr lang="ko-KR" altLang="en-US" sz="1600">
                <a:solidFill>
                  <a:schemeClr val="tx1"/>
                </a:solidFill>
                <a:latin typeface="Times New Roman" pitchFamily="18" charset="0"/>
                <a:ea typeface="HGP創英角ｺﾞｼｯｸUB" pitchFamily="50" charset="-128"/>
              </a:rPr>
              <a:t>모호함 검색</a:t>
            </a:r>
            <a:endParaRPr lang="ja-JP" altLang="en-US" sz="1600">
              <a:solidFill>
                <a:schemeClr val="tx1"/>
              </a:solidFill>
              <a:latin typeface="Times New Roman" pitchFamily="18" charset="0"/>
              <a:ea typeface="HGP創英角ｺﾞｼｯｸUB" pitchFamily="50" charset="-128"/>
            </a:endParaRPr>
          </a:p>
        </p:txBody>
      </p:sp>
      <p:sp>
        <p:nvSpPr>
          <p:cNvPr id="291859" name="Line 19"/>
          <p:cNvSpPr>
            <a:spLocks noChangeShapeType="1"/>
          </p:cNvSpPr>
          <p:nvPr/>
        </p:nvSpPr>
        <p:spPr bwMode="auto">
          <a:xfrm>
            <a:off x="388938" y="6208713"/>
            <a:ext cx="8524875" cy="11112"/>
          </a:xfrm>
          <a:prstGeom prst="line">
            <a:avLst/>
          </a:prstGeom>
          <a:noFill/>
          <a:ln w="31750">
            <a:solidFill>
              <a:schemeClr val="bg2"/>
            </a:solidFill>
            <a:round/>
            <a:headEnd/>
            <a:tailEnd type="triangle" w="med" len="med"/>
          </a:ln>
          <a:effectLst/>
        </p:spPr>
        <p:txBody>
          <a:bodyP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50195" name="Text Box 20"/>
          <p:cNvSpPr txBox="1">
            <a:spLocks noChangeArrowheads="1"/>
          </p:cNvSpPr>
          <p:nvPr/>
        </p:nvSpPr>
        <p:spPr bwMode="auto">
          <a:xfrm>
            <a:off x="207963"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1989</a:t>
            </a:r>
          </a:p>
        </p:txBody>
      </p:sp>
      <p:sp>
        <p:nvSpPr>
          <p:cNvPr id="50196" name="Text Box 21"/>
          <p:cNvSpPr txBox="1">
            <a:spLocks noChangeArrowheads="1"/>
          </p:cNvSpPr>
          <p:nvPr/>
        </p:nvSpPr>
        <p:spPr bwMode="auto">
          <a:xfrm>
            <a:off x="623888"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1990</a:t>
            </a:r>
          </a:p>
        </p:txBody>
      </p:sp>
      <p:sp>
        <p:nvSpPr>
          <p:cNvPr id="50197" name="Text Box 22"/>
          <p:cNvSpPr txBox="1">
            <a:spLocks noChangeArrowheads="1"/>
          </p:cNvSpPr>
          <p:nvPr/>
        </p:nvSpPr>
        <p:spPr bwMode="auto">
          <a:xfrm>
            <a:off x="1038225"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1991</a:t>
            </a:r>
          </a:p>
        </p:txBody>
      </p:sp>
      <p:sp>
        <p:nvSpPr>
          <p:cNvPr id="50198" name="Text Box 23"/>
          <p:cNvSpPr txBox="1">
            <a:spLocks noChangeArrowheads="1"/>
          </p:cNvSpPr>
          <p:nvPr/>
        </p:nvSpPr>
        <p:spPr bwMode="auto">
          <a:xfrm>
            <a:off x="1452563"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1992</a:t>
            </a:r>
          </a:p>
        </p:txBody>
      </p:sp>
      <p:sp>
        <p:nvSpPr>
          <p:cNvPr id="50199" name="Text Box 24"/>
          <p:cNvSpPr txBox="1">
            <a:spLocks noChangeArrowheads="1"/>
          </p:cNvSpPr>
          <p:nvPr/>
        </p:nvSpPr>
        <p:spPr bwMode="auto">
          <a:xfrm>
            <a:off x="1866900"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1993</a:t>
            </a:r>
          </a:p>
        </p:txBody>
      </p:sp>
      <p:sp>
        <p:nvSpPr>
          <p:cNvPr id="50200" name="Text Box 25"/>
          <p:cNvSpPr txBox="1">
            <a:spLocks noChangeArrowheads="1"/>
          </p:cNvSpPr>
          <p:nvPr/>
        </p:nvSpPr>
        <p:spPr bwMode="auto">
          <a:xfrm>
            <a:off x="2281238"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1994</a:t>
            </a:r>
          </a:p>
        </p:txBody>
      </p:sp>
      <p:sp>
        <p:nvSpPr>
          <p:cNvPr id="50201" name="Text Box 26"/>
          <p:cNvSpPr txBox="1">
            <a:spLocks noChangeArrowheads="1"/>
          </p:cNvSpPr>
          <p:nvPr/>
        </p:nvSpPr>
        <p:spPr bwMode="auto">
          <a:xfrm>
            <a:off x="2695575"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1995</a:t>
            </a:r>
          </a:p>
        </p:txBody>
      </p:sp>
      <p:sp>
        <p:nvSpPr>
          <p:cNvPr id="50202" name="Text Box 27"/>
          <p:cNvSpPr txBox="1">
            <a:spLocks noChangeArrowheads="1"/>
          </p:cNvSpPr>
          <p:nvPr/>
        </p:nvSpPr>
        <p:spPr bwMode="auto">
          <a:xfrm>
            <a:off x="3109913"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1996</a:t>
            </a:r>
          </a:p>
        </p:txBody>
      </p:sp>
      <p:sp>
        <p:nvSpPr>
          <p:cNvPr id="50203" name="Text Box 28"/>
          <p:cNvSpPr txBox="1">
            <a:spLocks noChangeArrowheads="1"/>
          </p:cNvSpPr>
          <p:nvPr/>
        </p:nvSpPr>
        <p:spPr bwMode="auto">
          <a:xfrm>
            <a:off x="3524250"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1997</a:t>
            </a:r>
          </a:p>
        </p:txBody>
      </p:sp>
      <p:sp>
        <p:nvSpPr>
          <p:cNvPr id="50204" name="Text Box 29"/>
          <p:cNvSpPr txBox="1">
            <a:spLocks noChangeArrowheads="1"/>
          </p:cNvSpPr>
          <p:nvPr/>
        </p:nvSpPr>
        <p:spPr bwMode="auto">
          <a:xfrm>
            <a:off x="3938588"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1998</a:t>
            </a:r>
          </a:p>
        </p:txBody>
      </p:sp>
      <p:sp>
        <p:nvSpPr>
          <p:cNvPr id="50205" name="Text Box 30"/>
          <p:cNvSpPr txBox="1">
            <a:spLocks noChangeArrowheads="1"/>
          </p:cNvSpPr>
          <p:nvPr/>
        </p:nvSpPr>
        <p:spPr bwMode="auto">
          <a:xfrm>
            <a:off x="4352925"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1999</a:t>
            </a:r>
          </a:p>
        </p:txBody>
      </p:sp>
      <p:sp>
        <p:nvSpPr>
          <p:cNvPr id="50206" name="Text Box 31"/>
          <p:cNvSpPr txBox="1">
            <a:spLocks noChangeArrowheads="1"/>
          </p:cNvSpPr>
          <p:nvPr/>
        </p:nvSpPr>
        <p:spPr bwMode="auto">
          <a:xfrm>
            <a:off x="4767263"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2000</a:t>
            </a:r>
          </a:p>
        </p:txBody>
      </p:sp>
      <p:sp>
        <p:nvSpPr>
          <p:cNvPr id="50207" name="Text Box 32"/>
          <p:cNvSpPr txBox="1">
            <a:spLocks noChangeArrowheads="1"/>
          </p:cNvSpPr>
          <p:nvPr/>
        </p:nvSpPr>
        <p:spPr bwMode="auto">
          <a:xfrm>
            <a:off x="5181600"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2001</a:t>
            </a:r>
          </a:p>
        </p:txBody>
      </p:sp>
      <p:sp>
        <p:nvSpPr>
          <p:cNvPr id="50208" name="Text Box 33"/>
          <p:cNvSpPr txBox="1">
            <a:spLocks noChangeArrowheads="1"/>
          </p:cNvSpPr>
          <p:nvPr/>
        </p:nvSpPr>
        <p:spPr bwMode="auto">
          <a:xfrm>
            <a:off x="5595938"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2002</a:t>
            </a:r>
          </a:p>
        </p:txBody>
      </p:sp>
      <p:sp>
        <p:nvSpPr>
          <p:cNvPr id="50209" name="Text Box 34"/>
          <p:cNvSpPr txBox="1">
            <a:spLocks noChangeArrowheads="1"/>
          </p:cNvSpPr>
          <p:nvPr/>
        </p:nvSpPr>
        <p:spPr bwMode="auto">
          <a:xfrm>
            <a:off x="6010275"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2003</a:t>
            </a:r>
          </a:p>
        </p:txBody>
      </p:sp>
      <p:sp>
        <p:nvSpPr>
          <p:cNvPr id="50210" name="Text Box 35"/>
          <p:cNvSpPr txBox="1">
            <a:spLocks noChangeArrowheads="1"/>
          </p:cNvSpPr>
          <p:nvPr/>
        </p:nvSpPr>
        <p:spPr bwMode="auto">
          <a:xfrm>
            <a:off x="6424613"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2004</a:t>
            </a:r>
          </a:p>
        </p:txBody>
      </p:sp>
      <p:sp>
        <p:nvSpPr>
          <p:cNvPr id="50211" name="Text Box 36"/>
          <p:cNvSpPr txBox="1">
            <a:spLocks noChangeArrowheads="1"/>
          </p:cNvSpPr>
          <p:nvPr/>
        </p:nvSpPr>
        <p:spPr bwMode="auto">
          <a:xfrm>
            <a:off x="6838950"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2005</a:t>
            </a:r>
          </a:p>
        </p:txBody>
      </p:sp>
      <p:sp>
        <p:nvSpPr>
          <p:cNvPr id="50212" name="Text Box 37"/>
          <p:cNvSpPr txBox="1">
            <a:spLocks noChangeArrowheads="1"/>
          </p:cNvSpPr>
          <p:nvPr/>
        </p:nvSpPr>
        <p:spPr bwMode="auto">
          <a:xfrm>
            <a:off x="7253288"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2006</a:t>
            </a:r>
          </a:p>
        </p:txBody>
      </p:sp>
      <p:sp>
        <p:nvSpPr>
          <p:cNvPr id="50213" name="Text Box 38"/>
          <p:cNvSpPr txBox="1">
            <a:spLocks noChangeArrowheads="1"/>
          </p:cNvSpPr>
          <p:nvPr/>
        </p:nvSpPr>
        <p:spPr bwMode="auto">
          <a:xfrm>
            <a:off x="7667625"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2007</a:t>
            </a:r>
          </a:p>
        </p:txBody>
      </p:sp>
      <p:sp>
        <p:nvSpPr>
          <p:cNvPr id="50214" name="Text Box 39"/>
          <p:cNvSpPr txBox="1">
            <a:spLocks noChangeArrowheads="1"/>
          </p:cNvSpPr>
          <p:nvPr/>
        </p:nvSpPr>
        <p:spPr bwMode="auto">
          <a:xfrm>
            <a:off x="8081963"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2008</a:t>
            </a:r>
          </a:p>
        </p:txBody>
      </p:sp>
      <p:sp>
        <p:nvSpPr>
          <p:cNvPr id="50215" name="Text Box 40"/>
          <p:cNvSpPr txBox="1">
            <a:spLocks noChangeArrowheads="1"/>
          </p:cNvSpPr>
          <p:nvPr/>
        </p:nvSpPr>
        <p:spPr bwMode="auto">
          <a:xfrm>
            <a:off x="8496300" y="6202363"/>
            <a:ext cx="466725" cy="198437"/>
          </a:xfrm>
          <a:prstGeom prst="rect">
            <a:avLst/>
          </a:prstGeom>
          <a:noFill/>
          <a:ln w="9525">
            <a:noFill/>
            <a:miter lim="800000"/>
            <a:headEnd/>
            <a:tailEnd/>
          </a:ln>
        </p:spPr>
        <p:txBody>
          <a:bodyPr>
            <a:spAutoFit/>
          </a:bodyPr>
          <a:lstStyle/>
          <a:p>
            <a:pPr algn="ctr">
              <a:spcBef>
                <a:spcPct val="50000"/>
              </a:spcBef>
            </a:pPr>
            <a:r>
              <a:rPr lang="en-US" altLang="ja-JP" sz="700">
                <a:solidFill>
                  <a:schemeClr val="tx1"/>
                </a:solidFill>
                <a:latin typeface="HGP創英角ｺﾞｼｯｸUB" pitchFamily="50" charset="-128"/>
                <a:ea typeface="HGP創英角ｺﾞｼｯｸUB" pitchFamily="50" charset="-128"/>
              </a:rPr>
              <a:t>2009</a:t>
            </a:r>
          </a:p>
        </p:txBody>
      </p:sp>
      <p:sp>
        <p:nvSpPr>
          <p:cNvPr id="291884" name="Text Box 44"/>
          <p:cNvSpPr txBox="1">
            <a:spLocks noChangeArrowheads="1"/>
          </p:cNvSpPr>
          <p:nvPr/>
        </p:nvSpPr>
        <p:spPr bwMode="auto">
          <a:xfrm>
            <a:off x="-49213" y="42863"/>
            <a:ext cx="7961313" cy="523875"/>
          </a:xfrm>
          <a:prstGeom prst="rect">
            <a:avLst/>
          </a:prstGeom>
          <a:noFill/>
          <a:ln w="6350">
            <a:noFill/>
            <a:miter lim="800000"/>
            <a:headEnd/>
            <a:tailEnd/>
          </a:ln>
          <a:effectLst/>
        </p:spPr>
        <p:txBody>
          <a:bodyPr wrap="none">
            <a:spAutoFit/>
          </a:bodyPr>
          <a:lstStyle/>
          <a:p>
            <a:pPr>
              <a:defRPr/>
            </a:pPr>
            <a:r>
              <a:rPr lang="en-US" altLang="ja-JP" sz="2800" b="1" dirty="0">
                <a:solidFill>
                  <a:srgbClr val="333333"/>
                </a:solidFill>
                <a:effectLst>
                  <a:outerShdw blurRad="38100" dist="38100" dir="2700000" algn="tl">
                    <a:srgbClr val="C0C0C0"/>
                  </a:outerShdw>
                </a:effectLst>
                <a:latin typeface="+mn-ea"/>
                <a:ea typeface="+mn-ea"/>
              </a:rPr>
              <a:t>【</a:t>
            </a:r>
            <a:r>
              <a:rPr lang="ko-KR" altLang="en-US" sz="2800" b="1" dirty="0">
                <a:solidFill>
                  <a:srgbClr val="333333"/>
                </a:solidFill>
                <a:effectLst>
                  <a:outerShdw blurRad="38100" dist="38100" dir="2700000" algn="tl">
                    <a:srgbClr val="C0C0C0"/>
                  </a:outerShdw>
                </a:effectLst>
                <a:latin typeface="+mn-ea"/>
                <a:ea typeface="+mn-ea"/>
              </a:rPr>
              <a:t>고도의  </a:t>
            </a:r>
            <a:r>
              <a:rPr lang="en-US" altLang="ko-KR" sz="2800" b="1" dirty="0">
                <a:solidFill>
                  <a:srgbClr val="333333"/>
                </a:solidFill>
                <a:effectLst>
                  <a:outerShdw blurRad="38100" dist="38100" dir="2700000" algn="tl">
                    <a:srgbClr val="C0C0C0"/>
                  </a:outerShdw>
                </a:effectLst>
                <a:latin typeface="+mn-ea"/>
                <a:ea typeface="+mn-ea"/>
              </a:rPr>
              <a:t>IT </a:t>
            </a:r>
            <a:r>
              <a:rPr lang="ko-KR" altLang="en-US" sz="2800" b="1" dirty="0">
                <a:solidFill>
                  <a:srgbClr val="333333"/>
                </a:solidFill>
                <a:effectLst>
                  <a:outerShdw blurRad="38100" dist="38100" dir="2700000" algn="tl">
                    <a:srgbClr val="C0C0C0"/>
                  </a:outerShdw>
                </a:effectLst>
                <a:latin typeface="+mn-ea"/>
                <a:ea typeface="+mn-ea"/>
              </a:rPr>
              <a:t>기술력</a:t>
            </a:r>
            <a:r>
              <a:rPr lang="en-US" altLang="ja-JP" sz="2800" b="1" dirty="0">
                <a:solidFill>
                  <a:srgbClr val="333333"/>
                </a:solidFill>
                <a:effectLst>
                  <a:outerShdw blurRad="38100" dist="38100" dir="2700000" algn="tl">
                    <a:srgbClr val="C0C0C0"/>
                  </a:outerShdw>
                </a:effectLst>
                <a:latin typeface="+mn-ea"/>
                <a:ea typeface="+mn-ea"/>
              </a:rPr>
              <a:t>】</a:t>
            </a:r>
            <a:r>
              <a:rPr lang="ko-KR" altLang="en-US" sz="2800" b="1" dirty="0">
                <a:solidFill>
                  <a:srgbClr val="333333"/>
                </a:solidFill>
                <a:effectLst>
                  <a:outerShdw blurRad="38100" dist="38100" dir="2700000" algn="tl">
                    <a:srgbClr val="C0C0C0"/>
                  </a:outerShdw>
                </a:effectLst>
                <a:latin typeface="+mn-ea"/>
                <a:ea typeface="+mn-ea"/>
              </a:rPr>
              <a:t>업계 유일의 독립된 연구조직</a:t>
            </a:r>
            <a:endParaRPr lang="ja-JP" altLang="en-US" sz="2800" b="1" dirty="0">
              <a:solidFill>
                <a:srgbClr val="333333"/>
              </a:solidFill>
              <a:effectLst>
                <a:outerShdw blurRad="38100" dist="38100" dir="2700000" algn="tl">
                  <a:srgbClr val="C0C0C0"/>
                </a:outerShdw>
              </a:effectLst>
              <a:latin typeface="+mn-ea"/>
              <a:ea typeface="+mn-ea"/>
            </a:endParaRPr>
          </a:p>
        </p:txBody>
      </p:sp>
      <p:pic>
        <p:nvPicPr>
          <p:cNvPr id="50217" name="Picture 45"/>
          <p:cNvPicPr>
            <a:picLocks noChangeAspect="1" noChangeArrowheads="1"/>
          </p:cNvPicPr>
          <p:nvPr/>
        </p:nvPicPr>
        <p:blipFill>
          <a:blip r:embed="rId4"/>
          <a:srcRect/>
          <a:stretch>
            <a:fillRect/>
          </a:stretch>
        </p:blipFill>
        <p:spPr bwMode="auto">
          <a:xfrm>
            <a:off x="274638" y="668338"/>
            <a:ext cx="1924050" cy="2870200"/>
          </a:xfrm>
          <a:prstGeom prst="rect">
            <a:avLst/>
          </a:prstGeom>
          <a:noFill/>
          <a:ln w="6350">
            <a:noFill/>
            <a:miter lim="800000"/>
            <a:headEnd/>
            <a:tailEnd/>
          </a:ln>
        </p:spPr>
      </p:pic>
      <p:sp>
        <p:nvSpPr>
          <p:cNvPr id="50218" name="Text Box 47"/>
          <p:cNvSpPr txBox="1">
            <a:spLocks noChangeArrowheads="1"/>
          </p:cNvSpPr>
          <p:nvPr/>
        </p:nvSpPr>
        <p:spPr bwMode="auto">
          <a:xfrm>
            <a:off x="260350" y="3511550"/>
            <a:ext cx="2287588" cy="279400"/>
          </a:xfrm>
          <a:prstGeom prst="rect">
            <a:avLst/>
          </a:prstGeom>
          <a:noFill/>
          <a:ln w="6350">
            <a:noFill/>
            <a:miter lim="800000"/>
            <a:headEnd/>
            <a:tailEnd/>
          </a:ln>
        </p:spPr>
        <p:txBody>
          <a:bodyPr wrap="none" lIns="90000" tIns="46800" rIns="90000" bIns="46800">
            <a:spAutoFit/>
          </a:bodyPr>
          <a:lstStyle/>
          <a:p>
            <a:r>
              <a:rPr lang="ko-KR" altLang="en-US" sz="1200" b="1">
                <a:solidFill>
                  <a:schemeClr val="tx1"/>
                </a:solidFill>
                <a:latin typeface="Arial Narrow" pitchFamily="34" charset="0"/>
              </a:rPr>
              <a:t>주소지</a:t>
            </a:r>
            <a:r>
              <a:rPr lang="ja-JP" altLang="en-US" sz="1200" b="1">
                <a:solidFill>
                  <a:schemeClr val="tx1"/>
                </a:solidFill>
                <a:latin typeface="Arial Narrow" pitchFamily="34" charset="0"/>
              </a:rPr>
              <a:t>：</a:t>
            </a:r>
            <a:r>
              <a:rPr lang="ko-KR" altLang="en-US" sz="1200" b="1">
                <a:solidFill>
                  <a:schemeClr val="tx1"/>
                </a:solidFill>
                <a:latin typeface="Arial Narrow" pitchFamily="34" charset="0"/>
              </a:rPr>
              <a:t>요코하마</a:t>
            </a:r>
            <a:r>
              <a:rPr lang="ja-JP" altLang="en-US" sz="1200" b="1">
                <a:solidFill>
                  <a:schemeClr val="tx1"/>
                </a:solidFill>
                <a:latin typeface="Arial Narrow" pitchFamily="34" charset="0"/>
              </a:rPr>
              <a:t>  </a:t>
            </a:r>
            <a:r>
              <a:rPr lang="ko-KR" altLang="en-US" sz="1200" b="1">
                <a:solidFill>
                  <a:schemeClr val="tx1"/>
                </a:solidFill>
                <a:latin typeface="Arial Narrow" pitchFamily="34" charset="0"/>
              </a:rPr>
              <a:t>미나토미라이</a:t>
            </a:r>
            <a:endParaRPr lang="ja-JP" altLang="en-US" sz="1200" b="1">
              <a:solidFill>
                <a:schemeClr val="tx1"/>
              </a:solidFill>
              <a:latin typeface="Arial Narrow" pitchFamily="34" charset="0"/>
            </a:endParaRPr>
          </a:p>
        </p:txBody>
      </p:sp>
      <p:sp>
        <p:nvSpPr>
          <p:cNvPr id="291888" name="AutoShape 48"/>
          <p:cNvSpPr>
            <a:spLocks noChangeArrowheads="1"/>
          </p:cNvSpPr>
          <p:nvPr/>
        </p:nvSpPr>
        <p:spPr bwMode="auto">
          <a:xfrm>
            <a:off x="377825" y="795338"/>
            <a:ext cx="8310563" cy="673100"/>
          </a:xfrm>
          <a:prstGeom prst="roundRect">
            <a:avLst>
              <a:gd name="adj" fmla="val 16667"/>
            </a:avLst>
          </a:prstGeom>
          <a:gradFill rotWithShape="0">
            <a:gsLst>
              <a:gs pos="0">
                <a:srgbClr val="FFFFFF"/>
              </a:gs>
              <a:gs pos="100000">
                <a:srgbClr val="EAEAEA"/>
              </a:gs>
            </a:gsLst>
            <a:path path="shape">
              <a:fillToRect l="50000" t="50000" r="50000" b="50000"/>
            </a:path>
          </a:gradFill>
          <a:ln w="28575">
            <a:solidFill>
              <a:schemeClr val="bg2"/>
            </a:solidFill>
            <a:round/>
            <a:headEnd/>
            <a:tailEnd/>
          </a:ln>
        </p:spPr>
        <p:txBody>
          <a:bodyPr wrap="none" anchor="ctr"/>
          <a:lstStyle/>
          <a:p>
            <a:pPr algn="ctr">
              <a:lnSpc>
                <a:spcPct val="90000"/>
              </a:lnSpc>
            </a:pPr>
            <a:r>
              <a:rPr lang="ja-JP" altLang="en-US" sz="2800" b="1">
                <a:solidFill>
                  <a:srgbClr val="333333"/>
                </a:solidFill>
                <a:latin typeface="Gulim" pitchFamily="34" charset="-127"/>
                <a:ea typeface="Gulim" pitchFamily="34" charset="-127"/>
              </a:rPr>
              <a:t>３</a:t>
            </a:r>
            <a:r>
              <a:rPr lang="ko-KR" altLang="en-US" sz="2800" b="1">
                <a:solidFill>
                  <a:srgbClr val="333333"/>
                </a:solidFill>
                <a:latin typeface="Gulim" pitchFamily="34" charset="-127"/>
                <a:ea typeface="Gulim" pitchFamily="34" charset="-127"/>
              </a:rPr>
              <a:t>년 후의 비즈니스와 연관되는 </a:t>
            </a:r>
            <a:r>
              <a:rPr lang="ko-KR" altLang="en-US" sz="2800" b="1">
                <a:solidFill>
                  <a:srgbClr val="FF0066"/>
                </a:solidFill>
                <a:latin typeface="Gulim" pitchFamily="34" charset="-127"/>
                <a:ea typeface="Gulim" pitchFamily="34" charset="-127"/>
              </a:rPr>
              <a:t>실증연구</a:t>
            </a:r>
            <a:endParaRPr lang="ja-JP" altLang="en-US" sz="2800" b="1">
              <a:solidFill>
                <a:srgbClr val="FF0066"/>
              </a:solidFill>
              <a:latin typeface="Gulim" pitchFamily="34" charset="-127"/>
              <a:ea typeface="Gulim" pitchFamily="34" charset="-127"/>
            </a:endParaRPr>
          </a:p>
        </p:txBody>
      </p:sp>
      <p:sp>
        <p:nvSpPr>
          <p:cNvPr id="291891" name="AutoShape 51"/>
          <p:cNvSpPr>
            <a:spLocks noChangeArrowheads="1"/>
          </p:cNvSpPr>
          <p:nvPr/>
        </p:nvSpPr>
        <p:spPr bwMode="auto">
          <a:xfrm>
            <a:off x="404813" y="1552575"/>
            <a:ext cx="8270875" cy="741363"/>
          </a:xfrm>
          <a:prstGeom prst="roundRect">
            <a:avLst>
              <a:gd name="adj" fmla="val 16667"/>
            </a:avLst>
          </a:prstGeom>
          <a:gradFill rotWithShape="0">
            <a:gsLst>
              <a:gs pos="0">
                <a:srgbClr val="FFFFFF"/>
              </a:gs>
              <a:gs pos="100000">
                <a:srgbClr val="EAEAEA"/>
              </a:gs>
            </a:gsLst>
            <a:path path="shape">
              <a:fillToRect l="50000" t="50000" r="50000" b="50000"/>
            </a:path>
          </a:gradFill>
          <a:ln w="28575">
            <a:solidFill>
              <a:schemeClr val="bg2"/>
            </a:solidFill>
            <a:round/>
            <a:headEnd/>
            <a:tailEnd/>
          </a:ln>
        </p:spPr>
        <p:txBody>
          <a:bodyPr wrap="none" anchor="ctr"/>
          <a:lstStyle/>
          <a:p>
            <a:pPr algn="ctr">
              <a:lnSpc>
                <a:spcPct val="90000"/>
              </a:lnSpc>
            </a:pPr>
            <a:r>
              <a:rPr lang="ko-KR" altLang="en-US" sz="2800" b="1">
                <a:solidFill>
                  <a:srgbClr val="FF0066"/>
                </a:solidFill>
                <a:latin typeface="Gulim" pitchFamily="34" charset="-127"/>
                <a:ea typeface="Gulim" pitchFamily="34" charset="-127"/>
              </a:rPr>
              <a:t>연구와 실무의 양쪽 전문성을 갖춘 기술자 집단</a:t>
            </a:r>
            <a:endParaRPr lang="ja-JP" altLang="en-US" sz="2800" b="1">
              <a:solidFill>
                <a:srgbClr val="333333"/>
              </a:solidFill>
              <a:latin typeface="Gulim" pitchFamily="34" charset="-127"/>
              <a:ea typeface="Gulim" pitchFamily="34" charset="-127"/>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1888"/>
                                        </p:tgtEl>
                                        <p:attrNameLst>
                                          <p:attrName>style.visibility</p:attrName>
                                        </p:attrNameLst>
                                      </p:cBhvr>
                                      <p:to>
                                        <p:strVal val="visible"/>
                                      </p:to>
                                    </p:set>
                                    <p:animEffect transition="in" filter="dissolve">
                                      <p:cBhvr>
                                        <p:cTn id="7" dur="500"/>
                                        <p:tgtEl>
                                          <p:spTgt spid="2918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1891"/>
                                        </p:tgtEl>
                                        <p:attrNameLst>
                                          <p:attrName>style.visibility</p:attrName>
                                        </p:attrNameLst>
                                      </p:cBhvr>
                                      <p:to>
                                        <p:strVal val="visible"/>
                                      </p:to>
                                    </p:set>
                                    <p:animEffect transition="in" filter="dissolve">
                                      <p:cBhvr>
                                        <p:cTn id="12" dur="500"/>
                                        <p:tgtEl>
                                          <p:spTgt spid="291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88" grpId="0" animBg="1" autoUpdateAnimBg="0"/>
      <p:bldP spid="291891"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33400" y="2362200"/>
            <a:ext cx="8077200" cy="2971800"/>
          </a:xfrm>
          <a:prstGeom prst="rect">
            <a:avLst/>
          </a:prstGeom>
          <a:noFill/>
          <a:ln w="57150">
            <a:noFill/>
            <a:miter lim="800000"/>
            <a:headEnd/>
            <a:tailEnd/>
          </a:ln>
          <a:effectLst/>
        </p:spPr>
        <p:txBody>
          <a:bodyPr/>
          <a:lstStyle/>
          <a:p>
            <a:pPr algn="ctr" fontAlgn="ctr">
              <a:spcBef>
                <a:spcPct val="50000"/>
              </a:spcBef>
              <a:defRPr/>
            </a:pPr>
            <a:endParaRPr lang="ja-JP" altLang="ja-JP" sz="3200" b="1" i="1">
              <a:solidFill>
                <a:srgbClr val="D60093"/>
              </a:solidFill>
              <a:effectLst>
                <a:outerShdw blurRad="38100" dist="38100" dir="2700000" algn="tl">
                  <a:srgbClr val="C0C0C0"/>
                </a:outerShdw>
              </a:effectLst>
              <a:latin typeface="Century" pitchFamily="18" charset="0"/>
            </a:endParaRPr>
          </a:p>
        </p:txBody>
      </p:sp>
      <p:sp>
        <p:nvSpPr>
          <p:cNvPr id="38917" name="Text Box 5"/>
          <p:cNvSpPr txBox="1">
            <a:spLocks noChangeArrowheads="1"/>
          </p:cNvSpPr>
          <p:nvPr/>
        </p:nvSpPr>
        <p:spPr bwMode="auto">
          <a:xfrm>
            <a:off x="-225425" y="131763"/>
            <a:ext cx="8802688" cy="508000"/>
          </a:xfrm>
          <a:prstGeom prst="rect">
            <a:avLst/>
          </a:prstGeom>
          <a:noFill/>
          <a:ln w="6350">
            <a:noFill/>
            <a:miter lim="800000"/>
            <a:headEnd/>
            <a:tailEnd/>
          </a:ln>
          <a:effectLst/>
        </p:spPr>
        <p:txBody>
          <a:bodyPr wrap="none">
            <a:spAutoFit/>
          </a:bodyPr>
          <a:lstStyle/>
          <a:p>
            <a:pPr>
              <a:defRPr/>
            </a:pPr>
            <a:r>
              <a:rPr lang="en-US" altLang="ja-JP" sz="2700" b="1" dirty="0">
                <a:solidFill>
                  <a:schemeClr val="tx1">
                    <a:lumMod val="95000"/>
                    <a:lumOff val="5000"/>
                  </a:schemeClr>
                </a:solidFill>
                <a:effectLst>
                  <a:outerShdw blurRad="38100" dist="38100" dir="2700000" algn="tl">
                    <a:srgbClr val="C0C0C0"/>
                  </a:outerShdw>
                </a:effectLst>
                <a:latin typeface="+mj-lt"/>
                <a:ea typeface="Gulim" pitchFamily="34" charset="-127"/>
              </a:rPr>
              <a:t>【</a:t>
            </a:r>
            <a:r>
              <a:rPr lang="ko-KR" altLang="en-US" sz="2700" b="1" dirty="0">
                <a:solidFill>
                  <a:schemeClr val="tx1">
                    <a:lumMod val="95000"/>
                    <a:lumOff val="5000"/>
                  </a:schemeClr>
                </a:solidFill>
                <a:effectLst>
                  <a:outerShdw blurRad="38100" dist="38100" dir="2700000" algn="tl">
                    <a:srgbClr val="C0C0C0"/>
                  </a:outerShdw>
                </a:effectLst>
                <a:latin typeface="+mn-ea"/>
                <a:ea typeface="+mn-ea"/>
              </a:rPr>
              <a:t>신뢰관계 구축력</a:t>
            </a:r>
            <a:r>
              <a:rPr lang="en-US" altLang="ja-JP" sz="2700" b="1" dirty="0">
                <a:solidFill>
                  <a:schemeClr val="tx1">
                    <a:lumMod val="95000"/>
                    <a:lumOff val="5000"/>
                  </a:schemeClr>
                </a:solidFill>
                <a:effectLst>
                  <a:outerShdw blurRad="38100" dist="38100" dir="2700000" algn="tl">
                    <a:srgbClr val="C0C0C0"/>
                  </a:outerShdw>
                </a:effectLst>
                <a:latin typeface="+mj-lt"/>
                <a:ea typeface="Gulim" pitchFamily="34" charset="-127"/>
              </a:rPr>
              <a:t>】SLC(System Life Cycle) </a:t>
            </a:r>
            <a:r>
              <a:rPr lang="ko-KR" altLang="en-US" sz="2700" b="1" dirty="0">
                <a:solidFill>
                  <a:schemeClr val="tx1">
                    <a:lumMod val="95000"/>
                    <a:lumOff val="5000"/>
                  </a:schemeClr>
                </a:solidFill>
                <a:effectLst>
                  <a:outerShdw blurRad="38100" dist="38100" dir="2700000" algn="tl">
                    <a:srgbClr val="C0C0C0"/>
                  </a:outerShdw>
                </a:effectLst>
                <a:latin typeface="+mn-ea"/>
                <a:ea typeface="+mn-ea"/>
              </a:rPr>
              <a:t>토탈 솔루션</a:t>
            </a:r>
            <a:endParaRPr lang="ja-JP" altLang="en-US" sz="2700" b="1" dirty="0">
              <a:solidFill>
                <a:schemeClr val="tx1">
                  <a:lumMod val="95000"/>
                  <a:lumOff val="5000"/>
                </a:schemeClr>
              </a:solidFill>
              <a:effectLst>
                <a:outerShdw blurRad="38100" dist="38100" dir="2700000" algn="tl">
                  <a:srgbClr val="C0C0C0"/>
                </a:outerShdw>
              </a:effectLst>
              <a:latin typeface="+mn-ea"/>
              <a:ea typeface="+mn-ea"/>
            </a:endParaRPr>
          </a:p>
        </p:txBody>
      </p:sp>
      <p:grpSp>
        <p:nvGrpSpPr>
          <p:cNvPr id="51204" name="Group 10"/>
          <p:cNvGrpSpPr>
            <a:grpSpLocks/>
          </p:cNvGrpSpPr>
          <p:nvPr/>
        </p:nvGrpSpPr>
        <p:grpSpPr bwMode="auto">
          <a:xfrm>
            <a:off x="274638" y="5256134"/>
            <a:ext cx="8686800" cy="947737"/>
            <a:chOff x="173" y="3107"/>
            <a:chExt cx="5472" cy="1039"/>
          </a:xfrm>
        </p:grpSpPr>
        <p:sp>
          <p:nvSpPr>
            <p:cNvPr id="38920" name="AutoShape 8"/>
            <p:cNvSpPr>
              <a:spLocks noChangeArrowheads="1"/>
            </p:cNvSpPr>
            <p:nvPr/>
          </p:nvSpPr>
          <p:spPr bwMode="gray">
            <a:xfrm flipV="1">
              <a:off x="232" y="3107"/>
              <a:ext cx="5243" cy="305"/>
            </a:xfrm>
            <a:prstGeom prst="triangle">
              <a:avLst>
                <a:gd name="adj" fmla="val 50000"/>
              </a:avLst>
            </a:prstGeom>
            <a:solidFill>
              <a:schemeClr val="bg2"/>
            </a:solidFill>
            <a:ln w="28575">
              <a:noFill/>
              <a:miter lim="800000"/>
              <a:headEnd/>
              <a:tailEnd/>
            </a:ln>
            <a:effectLst>
              <a:outerShdw dist="35921" dir="2700000" algn="ctr" rotWithShape="0">
                <a:srgbClr val="808080"/>
              </a:outerShdw>
            </a:effectLst>
          </p:spPr>
          <p:txBody>
            <a:bodyPr wrap="none" lIns="35941" tIns="35941" rIns="35941" bIns="35941" anchor="ctr"/>
            <a:lstStyle/>
            <a:p>
              <a:pPr algn="ctr">
                <a:lnSpc>
                  <a:spcPct val="90000"/>
                </a:lnSpc>
                <a:defRPr/>
              </a:pPr>
              <a:endParaRPr lang="ja-JP" altLang="en-US">
                <a:effectLst>
                  <a:outerShdw blurRad="38100" dist="38100" dir="2700000" algn="tl">
                    <a:srgbClr val="000000"/>
                  </a:outerShdw>
                </a:effectLst>
              </a:endParaRPr>
            </a:p>
          </p:txBody>
        </p:sp>
        <p:sp>
          <p:nvSpPr>
            <p:cNvPr id="40968" name="AutoShape 9"/>
            <p:cNvSpPr>
              <a:spLocks noChangeArrowheads="1"/>
            </p:cNvSpPr>
            <p:nvPr/>
          </p:nvSpPr>
          <p:spPr bwMode="auto">
            <a:xfrm>
              <a:off x="173" y="3516"/>
              <a:ext cx="5472" cy="630"/>
            </a:xfrm>
            <a:prstGeom prst="roundRect">
              <a:avLst>
                <a:gd name="adj" fmla="val 16667"/>
              </a:avLst>
            </a:prstGeom>
            <a:gradFill rotWithShape="0">
              <a:gsLst>
                <a:gs pos="0">
                  <a:srgbClr val="EAEAEA"/>
                </a:gs>
                <a:gs pos="50000">
                  <a:srgbClr val="FFFFFF"/>
                </a:gs>
                <a:gs pos="100000">
                  <a:srgbClr val="EAEAEA"/>
                </a:gs>
              </a:gsLst>
              <a:lin ang="18900000" scaled="1"/>
            </a:gradFill>
            <a:ln w="38100">
              <a:solidFill>
                <a:schemeClr val="bg2"/>
              </a:solidFill>
              <a:round/>
              <a:headEnd/>
              <a:tailEnd/>
            </a:ln>
            <a:effectLst>
              <a:outerShdw blurRad="63500" dist="107763" dir="2700000" algn="ctr" rotWithShape="0">
                <a:schemeClr val="bg2">
                  <a:alpha val="74998"/>
                </a:schemeClr>
              </a:outerShdw>
            </a:effectLst>
          </p:spPr>
          <p:txBody>
            <a:bodyPr anchor="ctr"/>
            <a:lstStyle/>
            <a:p>
              <a:pPr algn="ctr">
                <a:lnSpc>
                  <a:spcPct val="90000"/>
                </a:lnSpc>
                <a:defRPr/>
              </a:pPr>
              <a:r>
                <a:rPr lang="ko-KR" altLang="en-US" sz="2400" b="1" dirty="0" err="1" smtClean="0">
                  <a:solidFill>
                    <a:srgbClr val="5F5F5F"/>
                  </a:solidFill>
                  <a:latin typeface="Gulim" pitchFamily="34" charset="-127"/>
                  <a:ea typeface="Gulim" pitchFamily="34" charset="-127"/>
                  <a:cs typeface="HGP創英角ｺﾞｼｯｸUB" pitchFamily="50" charset="-128"/>
                </a:rPr>
                <a:t>고객사</a:t>
              </a:r>
              <a:r>
                <a:rPr lang="ko-KR" altLang="en-US" sz="2400" b="1" dirty="0" err="1">
                  <a:solidFill>
                    <a:srgbClr val="5F5F5F"/>
                  </a:solidFill>
                  <a:latin typeface="Gulim" pitchFamily="34" charset="-127"/>
                  <a:ea typeface="Gulim" pitchFamily="34" charset="-127"/>
                  <a:cs typeface="HGP創英角ｺﾞｼｯｸUB" pitchFamily="50" charset="-128"/>
                </a:rPr>
                <a:t>와</a:t>
              </a:r>
              <a:r>
                <a:rPr lang="ko-KR" altLang="en-US" sz="2400" b="1" dirty="0" err="1" smtClean="0">
                  <a:solidFill>
                    <a:srgbClr val="5F5F5F"/>
                  </a:solidFill>
                  <a:latin typeface="Gulim" pitchFamily="34" charset="-127"/>
                  <a:ea typeface="Gulim" pitchFamily="34" charset="-127"/>
                  <a:cs typeface="HGP創英角ｺﾞｼｯｸUB" pitchFamily="50" charset="-128"/>
                </a:rPr>
                <a:t>의</a:t>
              </a:r>
              <a:r>
                <a:rPr lang="ko-KR" altLang="en-US" sz="2400" b="1" dirty="0" smtClean="0">
                  <a:solidFill>
                    <a:srgbClr val="5F5F5F"/>
                  </a:solidFill>
                  <a:latin typeface="Gulim" pitchFamily="34" charset="-127"/>
                  <a:ea typeface="Gulim" pitchFamily="34" charset="-127"/>
                  <a:cs typeface="HGP創英角ｺﾞｼｯｸUB" pitchFamily="50" charset="-128"/>
                </a:rPr>
                <a:t> </a:t>
              </a:r>
              <a:r>
                <a:rPr lang="ko-KR" altLang="en-US" sz="2400" b="1" dirty="0">
                  <a:solidFill>
                    <a:srgbClr val="5F5F5F"/>
                  </a:solidFill>
                  <a:latin typeface="Gulim" pitchFamily="34" charset="-127"/>
                  <a:ea typeface="Gulim" pitchFamily="34" charset="-127"/>
                  <a:cs typeface="HGP創英角ｺﾞｼｯｸUB" pitchFamily="50" charset="-128"/>
                </a:rPr>
                <a:t>장기간에 걸친 신뢰관계 </a:t>
              </a:r>
              <a:r>
                <a:rPr lang="ko-KR" altLang="en-US" sz="2400" b="1" dirty="0" err="1">
                  <a:solidFill>
                    <a:srgbClr val="5F5F5F"/>
                  </a:solidFill>
                  <a:latin typeface="Gulim" pitchFamily="34" charset="-127"/>
                  <a:ea typeface="Gulim" pitchFamily="34" charset="-127"/>
                  <a:cs typeface="HGP創英角ｺﾞｼｯｸUB" pitchFamily="50" charset="-128"/>
                </a:rPr>
                <a:t>구축력</a:t>
              </a:r>
              <a:r>
                <a:rPr lang="ko-KR" altLang="en-US" sz="2400" b="1" dirty="0">
                  <a:solidFill>
                    <a:srgbClr val="5F5F5F"/>
                  </a:solidFill>
                  <a:latin typeface="Gulim" pitchFamily="34" charset="-127"/>
                  <a:ea typeface="Gulim" pitchFamily="34" charset="-127"/>
                  <a:cs typeface="HGP創英角ｺﾞｼｯｸUB" pitchFamily="50" charset="-128"/>
                </a:rPr>
                <a:t> </a:t>
              </a:r>
              <a:endParaRPr lang="ja-JP" altLang="en-US" sz="2400" b="1" dirty="0">
                <a:solidFill>
                  <a:srgbClr val="FF0066"/>
                </a:solidFill>
                <a:latin typeface="Gulim" pitchFamily="34" charset="-127"/>
                <a:ea typeface="Gulim" pitchFamily="34" charset="-127"/>
                <a:cs typeface="HGP創英角ｺﾞｼｯｸUB" pitchFamily="50" charset="-128"/>
              </a:endParaRPr>
            </a:p>
          </p:txBody>
        </p:sp>
      </p:grpSp>
      <p:pic>
        <p:nvPicPr>
          <p:cNvPr id="51205" name="Picture 11"/>
          <p:cNvPicPr>
            <a:picLocks noChangeAspect="1" noChangeArrowheads="1"/>
          </p:cNvPicPr>
          <p:nvPr/>
        </p:nvPicPr>
        <p:blipFill>
          <a:blip r:embed="rId3"/>
          <a:srcRect/>
          <a:stretch>
            <a:fillRect/>
          </a:stretch>
        </p:blipFill>
        <p:spPr bwMode="auto">
          <a:xfrm>
            <a:off x="850900" y="548689"/>
            <a:ext cx="7534275" cy="4683125"/>
          </a:xfrm>
          <a:prstGeom prst="rect">
            <a:avLst/>
          </a:prstGeom>
          <a:noFill/>
          <a:ln w="6350">
            <a:noFill/>
            <a:miter lim="800000"/>
            <a:headEnd/>
            <a:tailEnd/>
          </a:ln>
        </p:spPr>
      </p:pic>
      <p:sp>
        <p:nvSpPr>
          <p:cNvPr id="39090" name="Rectangle 178"/>
          <p:cNvSpPr>
            <a:spLocks noChangeArrowheads="1"/>
          </p:cNvSpPr>
          <p:nvPr/>
        </p:nvSpPr>
        <p:spPr bwMode="gray">
          <a:xfrm>
            <a:off x="665163" y="912239"/>
            <a:ext cx="7813675" cy="3629025"/>
          </a:xfrm>
          <a:prstGeom prst="rect">
            <a:avLst/>
          </a:prstGeom>
          <a:solidFill>
            <a:srgbClr val="DDDDDD">
              <a:alpha val="50195"/>
            </a:srgbClr>
          </a:solidFill>
          <a:ln w="28575">
            <a:noFill/>
            <a:miter lim="800000"/>
            <a:headEnd/>
            <a:tailEnd/>
          </a:ln>
        </p:spPr>
        <p:txBody>
          <a:bodyPr wrap="none" lIns="35941" tIns="35941" rIns="35941" bIns="35941" anchor="ctr"/>
          <a:lstStyle/>
          <a:p>
            <a:pPr algn="ctr">
              <a:lnSpc>
                <a:spcPct val="90000"/>
              </a:lnSpc>
            </a:pPr>
            <a:r>
              <a:rPr lang="ko-KR" altLang="en-US" sz="4400" b="1">
                <a:solidFill>
                  <a:srgbClr val="FF0066"/>
                </a:solidFill>
                <a:latin typeface="Gulim" pitchFamily="34" charset="-127"/>
                <a:ea typeface="Gulim" pitchFamily="34" charset="-127"/>
              </a:rPr>
              <a:t>자신이</a:t>
            </a:r>
            <a:r>
              <a:rPr lang="en-US" altLang="ko-KR" sz="4400" b="1">
                <a:solidFill>
                  <a:srgbClr val="FF0066"/>
                </a:solidFill>
                <a:latin typeface="Gulim" pitchFamily="34" charset="-127"/>
                <a:ea typeface="Gulim" pitchFamily="34" charset="-127"/>
              </a:rPr>
              <a:t> </a:t>
            </a:r>
            <a:r>
              <a:rPr lang="ko-KR" altLang="en-US" sz="4400" b="1">
                <a:solidFill>
                  <a:srgbClr val="FF0066"/>
                </a:solidFill>
                <a:latin typeface="Gulim" pitchFamily="34" charset="-127"/>
                <a:ea typeface="Gulim" pitchFamily="34" charset="-127"/>
              </a:rPr>
              <a:t>사용할 것이라는 </a:t>
            </a:r>
            <a:endParaRPr lang="en-US" altLang="ko-KR" sz="4400" b="1">
              <a:solidFill>
                <a:srgbClr val="FF0066"/>
              </a:solidFill>
              <a:latin typeface="Gulim" pitchFamily="34" charset="-127"/>
              <a:ea typeface="Gulim" pitchFamily="34" charset="-127"/>
            </a:endParaRPr>
          </a:p>
          <a:p>
            <a:pPr algn="ctr">
              <a:lnSpc>
                <a:spcPct val="90000"/>
              </a:lnSpc>
            </a:pPr>
            <a:r>
              <a:rPr lang="ko-KR" altLang="en-US" sz="4400" b="1">
                <a:solidFill>
                  <a:srgbClr val="FF0066"/>
                </a:solidFill>
                <a:latin typeface="Gulim" pitchFamily="34" charset="-127"/>
                <a:ea typeface="Gulim" pitchFamily="34" charset="-127"/>
              </a:rPr>
              <a:t>것을</a:t>
            </a:r>
            <a:r>
              <a:rPr lang="ja-JP" altLang="en-US" sz="4400" b="1">
                <a:solidFill>
                  <a:srgbClr val="FF0066"/>
                </a:solidFill>
                <a:latin typeface="Gulim" pitchFamily="34" charset="-127"/>
                <a:ea typeface="Gulim" pitchFamily="34" charset="-127"/>
              </a:rPr>
              <a:t> </a:t>
            </a:r>
            <a:r>
              <a:rPr lang="ko-KR" altLang="en-US" sz="4400" b="1">
                <a:solidFill>
                  <a:srgbClr val="FF0066"/>
                </a:solidFill>
                <a:latin typeface="Gulim" pitchFamily="34" charset="-127"/>
                <a:ea typeface="Gulim" pitchFamily="34" charset="-127"/>
              </a:rPr>
              <a:t>전제로 업무를 수행</a:t>
            </a:r>
            <a:endParaRPr lang="ja-JP" altLang="en-US" sz="4400" b="1">
              <a:solidFill>
                <a:srgbClr val="FF0066"/>
              </a:solidFill>
              <a:latin typeface="Gulim" pitchFamily="34" charset="-127"/>
              <a:ea typeface="Gulim" pitchFamily="34" charset="-127"/>
            </a:endParaRPr>
          </a:p>
          <a:p>
            <a:pPr algn="ctr">
              <a:lnSpc>
                <a:spcPct val="90000"/>
              </a:lnSpc>
            </a:pPr>
            <a:r>
              <a:rPr lang="ja-JP" altLang="en-US" sz="4400" b="1">
                <a:solidFill>
                  <a:srgbClr val="FF0066"/>
                </a:solidFill>
                <a:latin typeface="Gulim" pitchFamily="34" charset="-127"/>
                <a:ea typeface="Gulim" pitchFamily="34" charset="-127"/>
              </a:rPr>
              <a:t>⇒</a:t>
            </a:r>
            <a:r>
              <a:rPr lang="ko-KR" altLang="en-US" sz="4400" b="1">
                <a:solidFill>
                  <a:srgbClr val="FF0066"/>
                </a:solidFill>
                <a:latin typeface="Gulim" pitchFamily="34" charset="-127"/>
                <a:ea typeface="Gulim" pitchFamily="34" charset="-127"/>
              </a:rPr>
              <a:t>철저한 검증</a:t>
            </a:r>
            <a:r>
              <a:rPr lang="ja-JP" altLang="en-US" sz="4400" b="1">
                <a:solidFill>
                  <a:srgbClr val="FF0066"/>
                </a:solidFill>
                <a:latin typeface="Gulim" pitchFamily="34" charset="-127"/>
                <a:ea typeface="Gulim" pitchFamily="34" charset="-127"/>
              </a:rPr>
              <a:t>・</a:t>
            </a:r>
            <a:r>
              <a:rPr lang="ko-KR" altLang="en-US" sz="4400" b="1">
                <a:solidFill>
                  <a:srgbClr val="FF0066"/>
                </a:solidFill>
                <a:latin typeface="Gulim" pitchFamily="34" charset="-127"/>
                <a:ea typeface="Gulim" pitchFamily="34" charset="-127"/>
              </a:rPr>
              <a:t>검토</a:t>
            </a:r>
            <a:endParaRPr lang="ja-JP" altLang="en-US" sz="4400" b="1">
              <a:solidFill>
                <a:srgbClr val="FF0066"/>
              </a:solidFill>
              <a:latin typeface="Gulim" pitchFamily="34" charset="-127"/>
              <a:ea typeface="Gulim" pitchFamily="34" charset="-127"/>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090"/>
                                        </p:tgtEl>
                                        <p:attrNameLst>
                                          <p:attrName>style.visibility</p:attrName>
                                        </p:attrNameLst>
                                      </p:cBhvr>
                                      <p:to>
                                        <p:strVal val="visible"/>
                                      </p:to>
                                    </p:set>
                                    <p:animEffect transition="in" filter="dissolve">
                                      <p:cBhvr>
                                        <p:cTn id="7" dur="500"/>
                                        <p:tgtEl>
                                          <p:spTgt spid="3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90"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13025" y="1377190"/>
            <a:ext cx="646113" cy="4205287"/>
            <a:chOff x="1686" y="757"/>
            <a:chExt cx="407" cy="2649"/>
          </a:xfrm>
        </p:grpSpPr>
        <p:sp>
          <p:nvSpPr>
            <p:cNvPr id="432131" name="Line 3"/>
            <p:cNvSpPr>
              <a:spLocks noChangeShapeType="1"/>
            </p:cNvSpPr>
            <p:nvPr/>
          </p:nvSpPr>
          <p:spPr bwMode="auto">
            <a:xfrm flipV="1">
              <a:off x="1686" y="757"/>
              <a:ext cx="407" cy="2343"/>
            </a:xfrm>
            <a:prstGeom prst="line">
              <a:avLst/>
            </a:prstGeom>
            <a:noFill/>
            <a:ln w="38100">
              <a:solidFill>
                <a:srgbClr val="FF0000"/>
              </a:solidFill>
              <a:round/>
              <a:headEnd/>
              <a:tailEnd type="triangle" w="med" len="med"/>
            </a:ln>
            <a:effectLst/>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32132" name="Line 4"/>
            <p:cNvSpPr>
              <a:spLocks noChangeShapeType="1"/>
            </p:cNvSpPr>
            <p:nvPr/>
          </p:nvSpPr>
          <p:spPr bwMode="auto">
            <a:xfrm>
              <a:off x="1686" y="3335"/>
              <a:ext cx="407" cy="71"/>
            </a:xfrm>
            <a:prstGeom prst="line">
              <a:avLst/>
            </a:prstGeom>
            <a:noFill/>
            <a:ln w="34925">
              <a:solidFill>
                <a:srgbClr val="FF0000"/>
              </a:solidFill>
              <a:round/>
              <a:headEnd/>
              <a:tailEnd type="triangle" w="lg" len="med"/>
            </a:ln>
            <a:effectLst/>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sp>
        <p:nvSpPr>
          <p:cNvPr id="432133" name="Line 5"/>
          <p:cNvSpPr>
            <a:spLocks noChangeShapeType="1"/>
          </p:cNvSpPr>
          <p:nvPr/>
        </p:nvSpPr>
        <p:spPr bwMode="auto">
          <a:xfrm>
            <a:off x="1181100" y="6371465"/>
            <a:ext cx="3352800" cy="0"/>
          </a:xfrm>
          <a:prstGeom prst="line">
            <a:avLst/>
          </a:prstGeom>
          <a:noFill/>
          <a:ln w="9525">
            <a:solidFill>
              <a:schemeClr val="tx1"/>
            </a:solidFill>
            <a:round/>
            <a:headEnd/>
            <a:tailEnd/>
          </a:ln>
          <a:effectLst/>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nvGrpSpPr>
          <p:cNvPr id="3077" name="Group 6"/>
          <p:cNvGrpSpPr>
            <a:grpSpLocks/>
          </p:cNvGrpSpPr>
          <p:nvPr/>
        </p:nvGrpSpPr>
        <p:grpSpPr bwMode="auto">
          <a:xfrm>
            <a:off x="1992313" y="5114165"/>
            <a:ext cx="639762" cy="1254125"/>
            <a:chOff x="1295" y="3111"/>
            <a:chExt cx="403" cy="867"/>
          </a:xfrm>
        </p:grpSpPr>
        <p:sp>
          <p:nvSpPr>
            <p:cNvPr id="432135" name="Rectangle 7"/>
            <p:cNvSpPr>
              <a:spLocks noChangeAspect="1" noChangeArrowheads="1"/>
            </p:cNvSpPr>
            <p:nvPr/>
          </p:nvSpPr>
          <p:spPr bwMode="auto">
            <a:xfrm rot="-5400000">
              <a:off x="1186" y="3466"/>
              <a:ext cx="621" cy="403"/>
            </a:xfrm>
            <a:prstGeom prst="rect">
              <a:avLst/>
            </a:prstGeom>
            <a:gradFill rotWithShape="0">
              <a:gsLst>
                <a:gs pos="0">
                  <a:schemeClr val="hlink"/>
                </a:gs>
                <a:gs pos="50000">
                  <a:srgbClr val="FFFFFF"/>
                </a:gs>
                <a:gs pos="100000">
                  <a:schemeClr val="hlink"/>
                </a:gs>
              </a:gsLst>
              <a:lin ang="0" scaled="1"/>
            </a:gradFill>
            <a:ln w="38100">
              <a:solidFill>
                <a:srgbClr val="9999FF"/>
              </a:solidFill>
              <a:miter lim="800000"/>
              <a:headEnd/>
              <a:tailEnd/>
            </a:ln>
            <a:effec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sp>
          <p:nvSpPr>
            <p:cNvPr id="432136" name="Rectangle 8"/>
            <p:cNvSpPr>
              <a:spLocks noChangeAspect="1" noChangeArrowheads="1"/>
            </p:cNvSpPr>
            <p:nvPr/>
          </p:nvSpPr>
          <p:spPr bwMode="auto">
            <a:xfrm rot="-5400000">
              <a:off x="1373" y="3037"/>
              <a:ext cx="247" cy="395"/>
            </a:xfrm>
            <a:prstGeom prst="rect">
              <a:avLst/>
            </a:prstGeom>
            <a:gradFill rotWithShape="0">
              <a:gsLst>
                <a:gs pos="0">
                  <a:srgbClr val="CCECFF"/>
                </a:gs>
                <a:gs pos="50000">
                  <a:srgbClr val="FFFFFF"/>
                </a:gs>
                <a:gs pos="100000">
                  <a:srgbClr val="CCECFF"/>
                </a:gs>
              </a:gsLst>
              <a:lin ang="0" scaled="1"/>
            </a:gradFill>
            <a:ln w="38100">
              <a:solidFill>
                <a:srgbClr val="6699FF"/>
              </a:solidFill>
              <a:miter lim="800000"/>
              <a:headEnd/>
              <a:tailEnd/>
            </a:ln>
            <a:effec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grpSp>
      <p:grpSp>
        <p:nvGrpSpPr>
          <p:cNvPr id="4" name="Group 9"/>
          <p:cNvGrpSpPr>
            <a:grpSpLocks/>
          </p:cNvGrpSpPr>
          <p:nvPr/>
        </p:nvGrpSpPr>
        <p:grpSpPr bwMode="auto">
          <a:xfrm>
            <a:off x="3278188" y="1377190"/>
            <a:ext cx="642937" cy="4991100"/>
            <a:chOff x="2105" y="757"/>
            <a:chExt cx="405" cy="3221"/>
          </a:xfrm>
        </p:grpSpPr>
        <p:sp>
          <p:nvSpPr>
            <p:cNvPr id="432138" name="Rectangle 10"/>
            <p:cNvSpPr>
              <a:spLocks noChangeAspect="1" noChangeArrowheads="1"/>
            </p:cNvSpPr>
            <p:nvPr/>
          </p:nvSpPr>
          <p:spPr bwMode="auto">
            <a:xfrm rot="-5400000">
              <a:off x="2053" y="3522"/>
              <a:ext cx="508" cy="404"/>
            </a:xfrm>
            <a:prstGeom prst="rect">
              <a:avLst/>
            </a:prstGeom>
            <a:gradFill rotWithShape="0">
              <a:gsLst>
                <a:gs pos="0">
                  <a:schemeClr val="hlink"/>
                </a:gs>
                <a:gs pos="50000">
                  <a:srgbClr val="FFFFFF"/>
                </a:gs>
                <a:gs pos="100000">
                  <a:schemeClr val="hlink"/>
                </a:gs>
              </a:gsLst>
              <a:lin ang="0" scaled="1"/>
            </a:gradFill>
            <a:ln w="38100">
              <a:solidFill>
                <a:srgbClr val="9999FF"/>
              </a:solidFill>
              <a:miter lim="800000"/>
              <a:headEnd/>
              <a:tailEnd/>
            </a:ln>
            <a:effec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sp>
          <p:nvSpPr>
            <p:cNvPr id="432139" name="Rectangle 11"/>
            <p:cNvSpPr>
              <a:spLocks noChangeAspect="1" noChangeArrowheads="1"/>
            </p:cNvSpPr>
            <p:nvPr/>
          </p:nvSpPr>
          <p:spPr bwMode="auto">
            <a:xfrm rot="-5400000">
              <a:off x="951" y="1912"/>
              <a:ext cx="2714" cy="404"/>
            </a:xfrm>
            <a:prstGeom prst="rect">
              <a:avLst/>
            </a:prstGeom>
            <a:gradFill rotWithShape="0">
              <a:gsLst>
                <a:gs pos="0">
                  <a:srgbClr val="CCECFF"/>
                </a:gs>
                <a:gs pos="50000">
                  <a:srgbClr val="FFFFFF"/>
                </a:gs>
                <a:gs pos="100000">
                  <a:srgbClr val="CCECFF"/>
                </a:gs>
              </a:gsLst>
              <a:lin ang="0" scaled="1"/>
            </a:gradFill>
            <a:ln w="38100">
              <a:solidFill>
                <a:srgbClr val="6699FF"/>
              </a:solidFill>
              <a:miter lim="800000"/>
              <a:headEnd/>
              <a:tailEnd/>
            </a:ln>
            <a:effec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grpSp>
      <p:sp>
        <p:nvSpPr>
          <p:cNvPr id="432140" name="Text Box 12"/>
          <p:cNvSpPr txBox="1">
            <a:spLocks noChangeArrowheads="1"/>
          </p:cNvSpPr>
          <p:nvPr/>
        </p:nvSpPr>
        <p:spPr bwMode="auto">
          <a:xfrm>
            <a:off x="1809750" y="6284913"/>
            <a:ext cx="952500" cy="457200"/>
          </a:xfrm>
          <a:prstGeom prst="rect">
            <a:avLst/>
          </a:prstGeom>
          <a:noFill/>
          <a:ln w="9525">
            <a:noFill/>
            <a:miter lim="800000"/>
            <a:headEnd/>
            <a:tailEnd/>
          </a:ln>
          <a:effectLst/>
        </p:spPr>
        <p:txBody>
          <a:bodyPr wrap="none">
            <a:spAutoFit/>
          </a:bodyPr>
          <a:lstStyle/>
          <a:p>
            <a:pPr>
              <a:defRPr/>
            </a:pPr>
            <a:r>
              <a:rPr lang="en-US" altLang="ja-JP" sz="2400" dirty="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rPr>
              <a:t>1988</a:t>
            </a:r>
          </a:p>
        </p:txBody>
      </p:sp>
      <p:sp>
        <p:nvSpPr>
          <p:cNvPr id="432141" name="Text Box 13"/>
          <p:cNvSpPr txBox="1">
            <a:spLocks noChangeArrowheads="1"/>
          </p:cNvSpPr>
          <p:nvPr/>
        </p:nvSpPr>
        <p:spPr bwMode="auto">
          <a:xfrm>
            <a:off x="3182938" y="6283325"/>
            <a:ext cx="960437" cy="461963"/>
          </a:xfrm>
          <a:prstGeom prst="rect">
            <a:avLst/>
          </a:prstGeom>
          <a:noFill/>
          <a:ln w="9525">
            <a:noFill/>
            <a:miter lim="800000"/>
            <a:headEnd/>
            <a:tailEnd/>
          </a:ln>
          <a:effectLst/>
        </p:spPr>
        <p:txBody>
          <a:bodyPr wrap="none">
            <a:spAutoFit/>
          </a:bodyPr>
          <a:lstStyle/>
          <a:p>
            <a:pPr>
              <a:defRPr/>
            </a:pPr>
            <a:r>
              <a:rPr lang="en-US" altLang="ja-JP" sz="2400" dirty="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rPr>
              <a:t>2014</a:t>
            </a:r>
          </a:p>
        </p:txBody>
      </p:sp>
      <p:sp>
        <p:nvSpPr>
          <p:cNvPr id="3081" name="Text Box 14"/>
          <p:cNvSpPr txBox="1">
            <a:spLocks noChangeArrowheads="1"/>
          </p:cNvSpPr>
          <p:nvPr/>
        </p:nvSpPr>
        <p:spPr bwMode="auto">
          <a:xfrm>
            <a:off x="49213" y="5887277"/>
            <a:ext cx="1808162" cy="400050"/>
          </a:xfrm>
          <a:prstGeom prst="rect">
            <a:avLst/>
          </a:prstGeom>
          <a:noFill/>
          <a:ln w="9525">
            <a:solidFill>
              <a:schemeClr val="tx1"/>
            </a:solidFill>
            <a:miter lim="800000"/>
            <a:headEnd/>
            <a:tailEnd/>
          </a:ln>
        </p:spPr>
        <p:txBody>
          <a:bodyPr wrap="none">
            <a:spAutoFit/>
          </a:bodyPr>
          <a:lstStyle/>
          <a:p>
            <a:r>
              <a:rPr lang="ko-KR" altLang="en-US">
                <a:solidFill>
                  <a:srgbClr val="333333"/>
                </a:solidFill>
                <a:latin typeface="Gulim" pitchFamily="34" charset="-127"/>
                <a:ea typeface="Gulim" pitchFamily="34" charset="-127"/>
              </a:rPr>
              <a:t>신일철 계열사</a:t>
            </a:r>
            <a:endParaRPr lang="en-US" altLang="ja-JP">
              <a:solidFill>
                <a:srgbClr val="333333"/>
              </a:solidFill>
              <a:latin typeface="Gulim" pitchFamily="34" charset="-127"/>
              <a:ea typeface="Gulim" pitchFamily="34" charset="-127"/>
            </a:endParaRPr>
          </a:p>
        </p:txBody>
      </p:sp>
      <p:sp>
        <p:nvSpPr>
          <p:cNvPr id="3082" name="Text Box 15"/>
          <p:cNvSpPr txBox="1">
            <a:spLocks noChangeArrowheads="1"/>
          </p:cNvSpPr>
          <p:nvPr/>
        </p:nvSpPr>
        <p:spPr bwMode="auto">
          <a:xfrm>
            <a:off x="28575" y="5226877"/>
            <a:ext cx="1295400" cy="400050"/>
          </a:xfrm>
          <a:prstGeom prst="rect">
            <a:avLst/>
          </a:prstGeom>
          <a:noFill/>
          <a:ln w="9525">
            <a:solidFill>
              <a:schemeClr val="tx1"/>
            </a:solidFill>
            <a:miter lim="800000"/>
            <a:headEnd/>
            <a:tailEnd/>
          </a:ln>
        </p:spPr>
        <p:txBody>
          <a:bodyPr wrap="none">
            <a:spAutoFit/>
          </a:bodyPr>
          <a:lstStyle/>
          <a:p>
            <a:r>
              <a:rPr lang="ko-KR" altLang="en-US">
                <a:solidFill>
                  <a:srgbClr val="333333"/>
                </a:solidFill>
                <a:latin typeface="Gulim" pitchFamily="34" charset="-127"/>
                <a:ea typeface="Gulim" pitchFamily="34" charset="-127"/>
              </a:rPr>
              <a:t>일반기업 </a:t>
            </a:r>
            <a:endParaRPr lang="en-US" altLang="ja-JP">
              <a:solidFill>
                <a:srgbClr val="333333"/>
              </a:solidFill>
              <a:latin typeface="Gulim" pitchFamily="34" charset="-127"/>
              <a:ea typeface="Gulim" pitchFamily="34" charset="-127"/>
            </a:endParaRPr>
          </a:p>
        </p:txBody>
      </p:sp>
      <p:sp>
        <p:nvSpPr>
          <p:cNvPr id="432144" name="Line 16"/>
          <p:cNvSpPr>
            <a:spLocks noChangeShapeType="1"/>
          </p:cNvSpPr>
          <p:nvPr/>
        </p:nvSpPr>
        <p:spPr bwMode="auto">
          <a:xfrm flipV="1">
            <a:off x="1454150" y="5339590"/>
            <a:ext cx="635000" cy="93662"/>
          </a:xfrm>
          <a:prstGeom prst="line">
            <a:avLst/>
          </a:prstGeom>
          <a:noFill/>
          <a:ln w="9525">
            <a:solidFill>
              <a:schemeClr val="tx1"/>
            </a:solidFill>
            <a:round/>
            <a:headEnd/>
            <a:tailEnd/>
          </a:ln>
          <a:effectLst/>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32145" name="Line 17"/>
          <p:cNvSpPr>
            <a:spLocks noChangeShapeType="1"/>
          </p:cNvSpPr>
          <p:nvPr/>
        </p:nvSpPr>
        <p:spPr bwMode="auto">
          <a:xfrm flipV="1">
            <a:off x="1865313" y="6019040"/>
            <a:ext cx="347662" cy="80962"/>
          </a:xfrm>
          <a:prstGeom prst="line">
            <a:avLst/>
          </a:prstGeom>
          <a:noFill/>
          <a:ln w="9525">
            <a:solidFill>
              <a:schemeClr val="tx1"/>
            </a:solidFill>
            <a:round/>
            <a:headEnd/>
            <a:tailEnd/>
          </a:ln>
          <a:effectLst/>
        </p:spPr>
        <p:txBody>
          <a:bodyPr/>
          <a:lstStyle/>
          <a:p>
            <a:pPr algn="ctr">
              <a:lnSpc>
                <a:spcPct val="90000"/>
              </a:lnSpc>
              <a:defRPr/>
            </a:pPr>
            <a:endParaRPr lang="en-US" sz="1800" dirty="0">
              <a:effectLst>
                <a:outerShdw blurRad="38100" dist="38100" dir="2700000" algn="tl">
                  <a:srgbClr val="000000">
                    <a:alpha val="43137"/>
                  </a:srgbClr>
                </a:outerShdw>
              </a:effectLst>
              <a:latin typeface="ＭＳ Ｐゴシック" charset="-128"/>
              <a:ea typeface="ＭＳ Ｐゴシック" charset="-128"/>
            </a:endParaRPr>
          </a:p>
        </p:txBody>
      </p:sp>
      <p:grpSp>
        <p:nvGrpSpPr>
          <p:cNvPr id="5" name="Group 18"/>
          <p:cNvGrpSpPr>
            <a:grpSpLocks/>
          </p:cNvGrpSpPr>
          <p:nvPr/>
        </p:nvGrpSpPr>
        <p:grpSpPr bwMode="auto">
          <a:xfrm>
            <a:off x="303213" y="2710690"/>
            <a:ext cx="2541587" cy="1116012"/>
            <a:chOff x="246" y="1652"/>
            <a:chExt cx="1601" cy="703"/>
          </a:xfrm>
        </p:grpSpPr>
        <p:sp>
          <p:nvSpPr>
            <p:cNvPr id="432147" name="AutoShape 19"/>
            <p:cNvSpPr>
              <a:spLocks noChangeArrowheads="1"/>
            </p:cNvSpPr>
            <p:nvPr/>
          </p:nvSpPr>
          <p:spPr bwMode="auto">
            <a:xfrm>
              <a:off x="246" y="1652"/>
              <a:ext cx="1601" cy="703"/>
            </a:xfrm>
            <a:prstGeom prst="roundRect">
              <a:avLst>
                <a:gd name="adj" fmla="val 16667"/>
              </a:avLst>
            </a:prstGeom>
            <a:gradFill rotWithShape="0">
              <a:gsLst>
                <a:gs pos="0">
                  <a:srgbClr val="FFFFFF"/>
                </a:gs>
                <a:gs pos="100000">
                  <a:srgbClr val="EAEAEA"/>
                </a:gs>
              </a:gsLst>
              <a:path path="shape">
                <a:fillToRect l="50000" t="50000" r="50000" b="50000"/>
              </a:path>
            </a:gradFill>
            <a:ln w="9525">
              <a:solidFill>
                <a:schemeClr val="tx1"/>
              </a:solidFill>
              <a:round/>
              <a:headEnd/>
              <a:tailEnd/>
            </a:ln>
            <a:effectLst/>
          </p:spPr>
          <p:txBody>
            <a:bodyPr wrap="none" anchor="ctr"/>
            <a:lstStyle/>
            <a:p>
              <a:pPr algn="ctr">
                <a:lnSpc>
                  <a:spcPct val="90000"/>
                </a:lnSpc>
                <a:defRPr/>
              </a:pPr>
              <a:endParaRPr lang="en-US" altLang="ko-KR">
                <a:effectLst>
                  <a:outerShdw blurRad="38100" dist="38100" dir="2700000" algn="tl">
                    <a:srgbClr val="C0C0C0"/>
                  </a:outerShdw>
                </a:effectLst>
              </a:endParaRPr>
            </a:p>
          </p:txBody>
        </p:sp>
        <p:sp>
          <p:nvSpPr>
            <p:cNvPr id="3097" name="Text Box 20"/>
            <p:cNvSpPr txBox="1">
              <a:spLocks noChangeArrowheads="1"/>
            </p:cNvSpPr>
            <p:nvPr/>
          </p:nvSpPr>
          <p:spPr bwMode="auto">
            <a:xfrm>
              <a:off x="390" y="1696"/>
              <a:ext cx="1350" cy="640"/>
            </a:xfrm>
            <a:prstGeom prst="rect">
              <a:avLst/>
            </a:prstGeom>
            <a:noFill/>
            <a:ln w="9525">
              <a:noFill/>
              <a:miter lim="800000"/>
              <a:headEnd/>
              <a:tailEnd/>
            </a:ln>
          </p:spPr>
          <p:txBody>
            <a:bodyPr wrap="none">
              <a:spAutoFit/>
            </a:bodyPr>
            <a:lstStyle/>
            <a:p>
              <a:pPr algn="ctr"/>
              <a:r>
                <a:rPr lang="ko-KR" altLang="en-US" sz="2800" dirty="0">
                  <a:solidFill>
                    <a:srgbClr val="333333"/>
                  </a:solidFill>
                  <a:latin typeface="Times New Roman" pitchFamily="18" charset="0"/>
                  <a:ea typeface="HGS創英角ｺﾞｼｯｸUB" pitchFamily="50" charset="-128"/>
                </a:rPr>
                <a:t>매출비율 </a:t>
              </a:r>
              <a:endParaRPr lang="en-US" altLang="ja-JP" sz="2800" dirty="0">
                <a:solidFill>
                  <a:srgbClr val="333333"/>
                </a:solidFill>
                <a:latin typeface="Times New Roman" pitchFamily="18" charset="0"/>
                <a:ea typeface="HGS創英角ｺﾞｼｯｸUB" pitchFamily="50" charset="-128"/>
              </a:endParaRPr>
            </a:p>
            <a:p>
              <a:pPr algn="ctr"/>
              <a:r>
                <a:rPr lang="en-US" altLang="ja-JP" sz="3200" dirty="0">
                  <a:solidFill>
                    <a:srgbClr val="FF0000"/>
                  </a:solidFill>
                  <a:latin typeface="HGS創英角ｺﾞｼｯｸUB" pitchFamily="50" charset="-128"/>
                  <a:ea typeface="HGS創英角ｺﾞｼｯｸUB" pitchFamily="50" charset="-128"/>
                </a:rPr>
                <a:t>25%→84%</a:t>
              </a:r>
            </a:p>
          </p:txBody>
        </p:sp>
      </p:grpSp>
      <p:sp>
        <p:nvSpPr>
          <p:cNvPr id="432149" name="Text Box 21"/>
          <p:cNvSpPr txBox="1">
            <a:spLocks noChangeArrowheads="1"/>
          </p:cNvSpPr>
          <p:nvPr/>
        </p:nvSpPr>
        <p:spPr bwMode="auto">
          <a:xfrm>
            <a:off x="152400" y="47625"/>
            <a:ext cx="7875588" cy="523875"/>
          </a:xfrm>
          <a:prstGeom prst="rect">
            <a:avLst/>
          </a:prstGeom>
          <a:noFill/>
          <a:ln w="6350">
            <a:noFill/>
            <a:miter lim="800000"/>
            <a:headEnd/>
            <a:tailEnd/>
          </a:ln>
          <a:effectLst/>
        </p:spPr>
        <p:txBody>
          <a:bodyPr>
            <a:spAutoFit/>
          </a:bodyPr>
          <a:lstStyle/>
          <a:p>
            <a:pPr>
              <a:defRPr/>
            </a:pPr>
            <a:r>
              <a:rPr lang="ko-KR" altLang="en-US" sz="2800" b="1" dirty="0">
                <a:solidFill>
                  <a:schemeClr val="tx1">
                    <a:lumMod val="95000"/>
                    <a:lumOff val="5000"/>
                  </a:schemeClr>
                </a:solidFill>
                <a:effectLst>
                  <a:outerShdw blurRad="38100" dist="38100" dir="2700000" algn="tl">
                    <a:srgbClr val="C0C0C0"/>
                  </a:outerShdw>
                </a:effectLst>
                <a:latin typeface="+mj-ea"/>
                <a:ea typeface="+mj-ea"/>
              </a:rPr>
              <a:t>신일본제철을 위한 일이 많지 않나요</a:t>
            </a:r>
            <a:r>
              <a:rPr lang="en-US" altLang="ko-KR" sz="2800" b="1" dirty="0">
                <a:solidFill>
                  <a:schemeClr val="tx1">
                    <a:lumMod val="95000"/>
                    <a:lumOff val="5000"/>
                  </a:schemeClr>
                </a:solidFill>
                <a:effectLst>
                  <a:outerShdw blurRad="38100" dist="38100" dir="2700000" algn="tl">
                    <a:srgbClr val="C0C0C0"/>
                  </a:outerShdw>
                </a:effectLst>
                <a:latin typeface="+mj-ea"/>
                <a:ea typeface="+mj-ea"/>
              </a:rPr>
              <a:t>?</a:t>
            </a:r>
            <a:r>
              <a:rPr lang="ko-KR" altLang="en-US" sz="2800" b="1" dirty="0">
                <a:solidFill>
                  <a:schemeClr val="tx1">
                    <a:lumMod val="95000"/>
                    <a:lumOff val="5000"/>
                  </a:schemeClr>
                </a:solidFill>
                <a:effectLst>
                  <a:outerShdw blurRad="38100" dist="38100" dir="2700000" algn="tl">
                    <a:srgbClr val="C0C0C0"/>
                  </a:outerShdw>
                </a:effectLst>
                <a:latin typeface="+mj-ea"/>
                <a:ea typeface="+mj-ea"/>
              </a:rPr>
              <a:t>  </a:t>
            </a:r>
            <a:endParaRPr lang="en-US" altLang="ja-JP" sz="2800" b="1" dirty="0">
              <a:solidFill>
                <a:schemeClr val="tx1">
                  <a:lumMod val="95000"/>
                  <a:lumOff val="5000"/>
                </a:schemeClr>
              </a:solidFill>
              <a:effectLst>
                <a:outerShdw blurRad="38100" dist="38100" dir="2700000" algn="tl">
                  <a:srgbClr val="C0C0C0"/>
                </a:outerShdw>
              </a:effectLst>
              <a:latin typeface="+mj-ea"/>
              <a:ea typeface="+mj-ea"/>
            </a:endParaRPr>
          </a:p>
        </p:txBody>
      </p:sp>
      <p:grpSp>
        <p:nvGrpSpPr>
          <p:cNvPr id="6" name="Group 22"/>
          <p:cNvGrpSpPr>
            <a:grpSpLocks/>
          </p:cNvGrpSpPr>
          <p:nvPr/>
        </p:nvGrpSpPr>
        <p:grpSpPr bwMode="auto">
          <a:xfrm>
            <a:off x="4022725" y="1401002"/>
            <a:ext cx="5386388" cy="4235450"/>
            <a:chOff x="2534" y="788"/>
            <a:chExt cx="3393" cy="2668"/>
          </a:xfrm>
        </p:grpSpPr>
        <p:grpSp>
          <p:nvGrpSpPr>
            <p:cNvPr id="3089" name="Group 23"/>
            <p:cNvGrpSpPr>
              <a:grpSpLocks/>
            </p:cNvGrpSpPr>
            <p:nvPr/>
          </p:nvGrpSpPr>
          <p:grpSpPr bwMode="auto">
            <a:xfrm>
              <a:off x="2684" y="1405"/>
              <a:ext cx="3243" cy="1974"/>
              <a:chOff x="2684" y="1101"/>
              <a:chExt cx="3243" cy="1974"/>
            </a:xfrm>
          </p:grpSpPr>
          <p:graphicFrame>
            <p:nvGraphicFramePr>
              <p:cNvPr id="3074" name="Object 2"/>
              <p:cNvGraphicFramePr>
                <a:graphicFrameLocks noChangeAspect="1"/>
              </p:cNvGraphicFramePr>
              <p:nvPr/>
            </p:nvGraphicFramePr>
            <p:xfrm>
              <a:off x="2698" y="1471"/>
              <a:ext cx="3229" cy="1394"/>
            </p:xfrm>
            <a:graphic>
              <a:graphicData uri="http://schemas.openxmlformats.org/presentationml/2006/ole">
                <mc:AlternateContent xmlns:mc="http://schemas.openxmlformats.org/markup-compatibility/2006">
                  <mc:Choice xmlns:v="urn:schemas-microsoft-com:vml" Requires="v">
                    <p:oleObj spid="_x0000_s3112" name="Worksheet" r:id="rId5" imgW="5781580" imgH="2495455" progId="Excel.Sheet.8">
                      <p:embed/>
                    </p:oleObj>
                  </mc:Choice>
                  <mc:Fallback>
                    <p:oleObj name="Worksheet" r:id="rId5" imgW="5781580" imgH="2495455"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 y="1471"/>
                            <a:ext cx="3229" cy="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091" name="Text Box 25"/>
              <p:cNvSpPr txBox="1">
                <a:spLocks noChangeArrowheads="1"/>
              </p:cNvSpPr>
              <p:nvPr/>
            </p:nvSpPr>
            <p:spPr bwMode="auto">
              <a:xfrm>
                <a:off x="4785" y="1250"/>
                <a:ext cx="843" cy="485"/>
              </a:xfrm>
              <a:prstGeom prst="rect">
                <a:avLst/>
              </a:prstGeom>
              <a:noFill/>
              <a:ln w="9525">
                <a:noFill/>
                <a:miter lim="800000"/>
                <a:headEnd/>
                <a:tailEnd/>
              </a:ln>
            </p:spPr>
            <p:txBody>
              <a:bodyPr wrap="none">
                <a:spAutoFit/>
              </a:bodyPr>
              <a:lstStyle/>
              <a:p>
                <a:pPr algn="r"/>
                <a:r>
                  <a:rPr lang="ko-KR" altLang="en-US">
                    <a:solidFill>
                      <a:schemeClr val="tx1"/>
                    </a:solidFill>
                    <a:latin typeface="Times New Roman" pitchFamily="18" charset="0"/>
                  </a:rPr>
                  <a:t>산업</a:t>
                </a:r>
                <a:r>
                  <a:rPr lang="ja-JP" altLang="en-US">
                    <a:solidFill>
                      <a:schemeClr val="tx1"/>
                    </a:solidFill>
                    <a:latin typeface="Times New Roman" pitchFamily="18" charset="0"/>
                  </a:rPr>
                  <a:t>・</a:t>
                </a:r>
                <a:r>
                  <a:rPr lang="ko-KR" altLang="en-US">
                    <a:solidFill>
                      <a:schemeClr val="tx1"/>
                    </a:solidFill>
                    <a:latin typeface="Times New Roman" pitchFamily="18" charset="0"/>
                  </a:rPr>
                  <a:t>유통</a:t>
                </a:r>
                <a:endParaRPr lang="en-US" altLang="ja-JP">
                  <a:solidFill>
                    <a:schemeClr val="tx1"/>
                  </a:solidFill>
                  <a:latin typeface="Times New Roman" pitchFamily="18" charset="0"/>
                </a:endParaRPr>
              </a:p>
              <a:p>
                <a:pPr algn="r"/>
                <a:r>
                  <a:rPr lang="en-US" altLang="ja-JP" sz="2400" u="sng">
                    <a:solidFill>
                      <a:schemeClr val="tx1"/>
                    </a:solidFill>
                    <a:latin typeface="Times New Roman" pitchFamily="18" charset="0"/>
                  </a:rPr>
                  <a:t>39%</a:t>
                </a:r>
              </a:p>
            </p:txBody>
          </p:sp>
          <p:sp>
            <p:nvSpPr>
              <p:cNvPr id="3092" name="Text Box 26"/>
              <p:cNvSpPr txBox="1">
                <a:spLocks noChangeArrowheads="1"/>
              </p:cNvSpPr>
              <p:nvPr/>
            </p:nvSpPr>
            <p:spPr bwMode="auto">
              <a:xfrm>
                <a:off x="3854" y="2687"/>
                <a:ext cx="908" cy="291"/>
              </a:xfrm>
              <a:prstGeom prst="rect">
                <a:avLst/>
              </a:prstGeom>
              <a:noFill/>
              <a:ln w="9525">
                <a:noFill/>
                <a:miter lim="800000"/>
                <a:headEnd/>
                <a:tailEnd/>
              </a:ln>
            </p:spPr>
            <p:txBody>
              <a:bodyPr wrap="none">
                <a:spAutoFit/>
              </a:bodyPr>
              <a:lstStyle/>
              <a:p>
                <a:r>
                  <a:rPr lang="en-US" altLang="ja-JP" sz="2400" u="sng">
                    <a:solidFill>
                      <a:schemeClr val="tx1"/>
                    </a:solidFill>
                    <a:latin typeface="Times New Roman" pitchFamily="18" charset="0"/>
                  </a:rPr>
                  <a:t>20</a:t>
                </a:r>
                <a:r>
                  <a:rPr lang="en-US" altLang="ko-KR" sz="2400" u="sng">
                    <a:solidFill>
                      <a:schemeClr val="tx1"/>
                    </a:solidFill>
                    <a:latin typeface="Times New Roman" pitchFamily="18" charset="0"/>
                  </a:rPr>
                  <a:t>%</a:t>
                </a:r>
                <a:r>
                  <a:rPr lang="ko-KR" altLang="en-US" sz="2400" u="sng">
                    <a:solidFill>
                      <a:schemeClr val="tx1"/>
                    </a:solidFill>
                    <a:latin typeface="Times New Roman" pitchFamily="18" charset="0"/>
                  </a:rPr>
                  <a:t> 금융</a:t>
                </a:r>
                <a:endParaRPr lang="en-US" altLang="ja-JP">
                  <a:solidFill>
                    <a:schemeClr val="tx1"/>
                  </a:solidFill>
                  <a:latin typeface="Times New Roman" pitchFamily="18" charset="0"/>
                </a:endParaRPr>
              </a:p>
            </p:txBody>
          </p:sp>
          <p:sp>
            <p:nvSpPr>
              <p:cNvPr id="3093" name="Text Box 27"/>
              <p:cNvSpPr txBox="1">
                <a:spLocks noChangeArrowheads="1"/>
              </p:cNvSpPr>
              <p:nvPr/>
            </p:nvSpPr>
            <p:spPr bwMode="auto">
              <a:xfrm>
                <a:off x="2684" y="2465"/>
                <a:ext cx="803" cy="485"/>
              </a:xfrm>
              <a:prstGeom prst="rect">
                <a:avLst/>
              </a:prstGeom>
              <a:noFill/>
              <a:ln w="9525">
                <a:noFill/>
                <a:miter lim="800000"/>
                <a:headEnd/>
                <a:tailEnd/>
              </a:ln>
            </p:spPr>
            <p:txBody>
              <a:bodyPr wrap="none">
                <a:spAutoFit/>
              </a:bodyPr>
              <a:lstStyle/>
              <a:p>
                <a:r>
                  <a:rPr lang="en-US" altLang="ja-JP" sz="2400" u="sng">
                    <a:solidFill>
                      <a:schemeClr val="tx1"/>
                    </a:solidFill>
                    <a:latin typeface="Times New Roman" pitchFamily="18" charset="0"/>
                  </a:rPr>
                  <a:t>16%</a:t>
                </a:r>
              </a:p>
              <a:p>
                <a:r>
                  <a:rPr lang="ko-KR" altLang="en-US">
                    <a:solidFill>
                      <a:schemeClr val="tx1"/>
                    </a:solidFill>
                    <a:latin typeface="Times New Roman" pitchFamily="18" charset="0"/>
                  </a:rPr>
                  <a:t>공공부분 </a:t>
                </a:r>
                <a:endParaRPr lang="en-US" altLang="ja-JP">
                  <a:solidFill>
                    <a:schemeClr val="tx1"/>
                  </a:solidFill>
                  <a:latin typeface="Times New Roman" pitchFamily="18" charset="0"/>
                </a:endParaRPr>
              </a:p>
            </p:txBody>
          </p:sp>
          <p:sp>
            <p:nvSpPr>
              <p:cNvPr id="3094" name="Text Box 28"/>
              <p:cNvSpPr txBox="1">
                <a:spLocks noChangeArrowheads="1"/>
              </p:cNvSpPr>
              <p:nvPr/>
            </p:nvSpPr>
            <p:spPr bwMode="auto">
              <a:xfrm>
                <a:off x="3014" y="1230"/>
                <a:ext cx="1005" cy="485"/>
              </a:xfrm>
              <a:prstGeom prst="rect">
                <a:avLst/>
              </a:prstGeom>
              <a:noFill/>
              <a:ln w="9525">
                <a:noFill/>
                <a:miter lim="800000"/>
                <a:headEnd/>
                <a:tailEnd/>
              </a:ln>
            </p:spPr>
            <p:txBody>
              <a:bodyPr wrap="none">
                <a:spAutoFit/>
              </a:bodyPr>
              <a:lstStyle/>
              <a:p>
                <a:r>
                  <a:rPr lang="ko-KR" altLang="en-US">
                    <a:solidFill>
                      <a:schemeClr val="tx1"/>
                    </a:solidFill>
                    <a:latin typeface="Times New Roman" pitchFamily="18" charset="0"/>
                  </a:rPr>
                  <a:t>통신업</a:t>
                </a:r>
                <a:r>
                  <a:rPr lang="ja-JP" altLang="en-US">
                    <a:solidFill>
                      <a:schemeClr val="tx1"/>
                    </a:solidFill>
                    <a:latin typeface="Times New Roman" pitchFamily="18" charset="0"/>
                  </a:rPr>
                  <a:t>・</a:t>
                </a:r>
                <a:r>
                  <a:rPr lang="ko-KR" altLang="en-US">
                    <a:solidFill>
                      <a:schemeClr val="tx1"/>
                    </a:solidFill>
                    <a:latin typeface="Times New Roman" pitchFamily="18" charset="0"/>
                  </a:rPr>
                  <a:t>기타</a:t>
                </a:r>
                <a:endParaRPr lang="en-US" altLang="ja-JP">
                  <a:solidFill>
                    <a:schemeClr val="tx1"/>
                  </a:solidFill>
                  <a:latin typeface="Times New Roman" pitchFamily="18" charset="0"/>
                </a:endParaRPr>
              </a:p>
              <a:p>
                <a:r>
                  <a:rPr lang="en-US" altLang="ja-JP" sz="2400" u="sng">
                    <a:solidFill>
                      <a:schemeClr val="tx1"/>
                    </a:solidFill>
                    <a:latin typeface="Times New Roman" pitchFamily="18" charset="0"/>
                  </a:rPr>
                  <a:t>9%</a:t>
                </a:r>
                <a:endParaRPr lang="en-US" altLang="ja-JP">
                  <a:solidFill>
                    <a:schemeClr val="tx1"/>
                  </a:solidFill>
                  <a:latin typeface="Times New Roman" pitchFamily="18" charset="0"/>
                </a:endParaRPr>
              </a:p>
            </p:txBody>
          </p:sp>
          <p:sp>
            <p:nvSpPr>
              <p:cNvPr id="432157" name="Rectangle 29"/>
              <p:cNvSpPr>
                <a:spLocks noChangeArrowheads="1"/>
              </p:cNvSpPr>
              <p:nvPr/>
            </p:nvSpPr>
            <p:spPr bwMode="auto">
              <a:xfrm>
                <a:off x="2711" y="1101"/>
                <a:ext cx="3049" cy="1974"/>
              </a:xfrm>
              <a:prstGeom prst="rect">
                <a:avLst/>
              </a:prstGeom>
              <a:noFill/>
              <a:ln w="9525">
                <a:solidFill>
                  <a:schemeClr val="tx1"/>
                </a:solidFill>
                <a:miter lim="800000"/>
                <a:headEnd/>
                <a:tailEnd/>
              </a:ln>
              <a:effectLst/>
            </p:spPr>
            <p:txBody>
              <a:bodyPr wrap="none" anchor="ctr"/>
              <a:lstStyle/>
              <a:p>
                <a:pPr algn="ctr">
                  <a:lnSpc>
                    <a:spcPct val="90000"/>
                  </a:lnSpc>
                  <a:defRPr/>
                </a:pPr>
                <a:endParaRPr lang="en-US" altLang="ko-KR">
                  <a:effectLst>
                    <a:outerShdw blurRad="38100" dist="38100" dir="2700000" algn="tl">
                      <a:srgbClr val="C0C0C0"/>
                    </a:outerShdw>
                  </a:effectLst>
                </a:endParaRPr>
              </a:p>
            </p:txBody>
          </p:sp>
        </p:grpSp>
        <p:sp>
          <p:nvSpPr>
            <p:cNvPr id="432158" name="AutoShape 30"/>
            <p:cNvSpPr>
              <a:spLocks/>
            </p:cNvSpPr>
            <p:nvPr/>
          </p:nvSpPr>
          <p:spPr bwMode="auto">
            <a:xfrm>
              <a:off x="2534" y="788"/>
              <a:ext cx="153" cy="2668"/>
            </a:xfrm>
            <a:prstGeom prst="rightBrace">
              <a:avLst>
                <a:gd name="adj1" fmla="val 145316"/>
                <a:gd name="adj2" fmla="val 50000"/>
              </a:avLst>
            </a:prstGeom>
            <a:noFill/>
            <a:ln w="9525">
              <a:solidFill>
                <a:schemeClr val="tx1"/>
              </a:solidFill>
              <a:round/>
              <a:headEnd/>
              <a:tailEnd/>
            </a:ln>
            <a:effectLst/>
          </p:spPr>
          <p:txBody>
            <a:bodyPr wrap="none" anchor="ctr"/>
            <a:lstStyle/>
            <a:p>
              <a:pPr algn="ctr">
                <a:lnSpc>
                  <a:spcPct val="90000"/>
                </a:lnSpc>
                <a:defRPr/>
              </a:pPr>
              <a:endParaRPr lang="en-US" altLang="ko-KR">
                <a:effectLst>
                  <a:outerShdw blurRad="38100" dist="38100" dir="2700000" algn="tl">
                    <a:srgbClr val="C0C0C0"/>
                  </a:outerShdw>
                </a:effectLst>
              </a:endParaRPr>
            </a:p>
          </p:txBody>
        </p:sp>
      </p:grpSp>
      <p:sp>
        <p:nvSpPr>
          <p:cNvPr id="432159" name="Rectangle 31"/>
          <p:cNvSpPr>
            <a:spLocks noChangeArrowheads="1"/>
          </p:cNvSpPr>
          <p:nvPr/>
        </p:nvSpPr>
        <p:spPr bwMode="auto">
          <a:xfrm>
            <a:off x="317500" y="710440"/>
            <a:ext cx="8826500" cy="604837"/>
          </a:xfrm>
          <a:prstGeom prst="rect">
            <a:avLst/>
          </a:prstGeom>
          <a:gradFill rotWithShape="0">
            <a:gsLst>
              <a:gs pos="0">
                <a:srgbClr val="FFFFFF"/>
              </a:gs>
              <a:gs pos="100000">
                <a:srgbClr val="EAEAEA"/>
              </a:gs>
            </a:gsLst>
            <a:path path="shape">
              <a:fillToRect l="50000" t="50000" r="50000" b="50000"/>
            </a:path>
          </a:gradFill>
          <a:ln w="38100">
            <a:solidFill>
              <a:srgbClr val="5F5F5F"/>
            </a:solidFill>
            <a:miter lim="800000"/>
            <a:headEnd/>
            <a:tailEnd/>
          </a:ln>
        </p:spPr>
        <p:txBody>
          <a:bodyPr wrap="none" anchor="ctr"/>
          <a:lstStyle/>
          <a:p>
            <a:pPr algn="ctr"/>
            <a:r>
              <a:rPr lang="ko-KR" altLang="en-US" sz="2600" b="1">
                <a:solidFill>
                  <a:srgbClr val="FF0066"/>
                </a:solidFill>
                <a:latin typeface="Gulim" pitchFamily="34" charset="-127"/>
                <a:ea typeface="Gulim" pitchFamily="34" charset="-127"/>
              </a:rPr>
              <a:t>매출의 8</a:t>
            </a:r>
            <a:r>
              <a:rPr lang="en-US" altLang="ko-KR" sz="2600" b="1">
                <a:solidFill>
                  <a:srgbClr val="FF0066"/>
                </a:solidFill>
                <a:latin typeface="Gulim" pitchFamily="34" charset="-127"/>
                <a:ea typeface="Gulim" pitchFamily="34" charset="-127"/>
              </a:rPr>
              <a:t>0%</a:t>
            </a:r>
            <a:r>
              <a:rPr lang="ko-KR" altLang="en-US" sz="2600" b="1">
                <a:solidFill>
                  <a:srgbClr val="FF0066"/>
                </a:solidFill>
                <a:latin typeface="Gulim" pitchFamily="34" charset="-127"/>
                <a:ea typeface="Gulim" pitchFamily="34" charset="-127"/>
              </a:rPr>
              <a:t> 이상</a:t>
            </a:r>
            <a:r>
              <a:rPr lang="ko-KR" altLang="en-US" sz="2600" b="1">
                <a:solidFill>
                  <a:srgbClr val="5F5F5F"/>
                </a:solidFill>
                <a:latin typeface="Gulim" pitchFamily="34" charset="-127"/>
                <a:ea typeface="Gulim" pitchFamily="34" charset="-127"/>
              </a:rPr>
              <a:t>이 신일철 계열사 외의 </a:t>
            </a:r>
            <a:r>
              <a:rPr lang="ko-KR" altLang="en-US" sz="2600" b="1">
                <a:solidFill>
                  <a:srgbClr val="FF0066"/>
                </a:solidFill>
                <a:latin typeface="Gulim" pitchFamily="34" charset="-127"/>
                <a:ea typeface="Gulim" pitchFamily="34" charset="-127"/>
              </a:rPr>
              <a:t>일반기업에서 발생</a:t>
            </a:r>
            <a:endParaRPr lang="en-US" altLang="ja-JP" sz="2600" b="1">
              <a:solidFill>
                <a:srgbClr val="333333"/>
              </a:solidFill>
              <a:latin typeface="Gulim" pitchFamily="34" charset="-127"/>
              <a:ea typeface="Gulim" pitchFamily="34" charset="-127"/>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32159"/>
                                        </p:tgtEl>
                                        <p:attrNameLst>
                                          <p:attrName>style.visibility</p:attrName>
                                        </p:attrNameLst>
                                      </p:cBhvr>
                                      <p:to>
                                        <p:strVal val="visible"/>
                                      </p:to>
                                    </p:set>
                                    <p:animEffect transition="in" filter="dissolve">
                                      <p:cBhvr>
                                        <p:cTn id="19" dur="500"/>
                                        <p:tgtEl>
                                          <p:spTgt spid="4321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5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90500" y="47625"/>
            <a:ext cx="1720850" cy="523875"/>
          </a:xfrm>
          <a:prstGeom prst="rect">
            <a:avLst/>
          </a:prstGeom>
          <a:noFill/>
          <a:ln w="6350">
            <a:noFill/>
            <a:miter lim="800000"/>
            <a:headEnd/>
            <a:tailEnd/>
          </a:ln>
          <a:effectLst/>
        </p:spPr>
        <p:txBody>
          <a:bodyPr wrap="none">
            <a:spAutoFit/>
          </a:bodyPr>
          <a:lstStyle>
            <a:lvl1pPr eaLnBrk="0" hangingPunct="0">
              <a:defRPr kumimoji="1" sz="2000">
                <a:solidFill>
                  <a:srgbClr val="FFFFFF"/>
                </a:solidFill>
                <a:latin typeface="ＭＳ Ｐゴシック" pitchFamily="34" charset="-128"/>
                <a:ea typeface="ＭＳ Ｐゴシック" pitchFamily="34" charset="-128"/>
              </a:defRPr>
            </a:lvl1pPr>
            <a:lvl2pPr marL="742950" indent="-285750" eaLnBrk="0" hangingPunct="0">
              <a:defRPr kumimoji="1" sz="2000">
                <a:solidFill>
                  <a:srgbClr val="FFFFFF"/>
                </a:solidFill>
                <a:latin typeface="ＭＳ Ｐゴシック" pitchFamily="34" charset="-128"/>
                <a:ea typeface="ＭＳ Ｐゴシック" pitchFamily="34" charset="-128"/>
              </a:defRPr>
            </a:lvl2pPr>
            <a:lvl3pPr marL="1143000" indent="-228600" eaLnBrk="0" hangingPunct="0">
              <a:defRPr kumimoji="1" sz="2000">
                <a:solidFill>
                  <a:srgbClr val="FFFFFF"/>
                </a:solidFill>
                <a:latin typeface="ＭＳ Ｐゴシック" pitchFamily="34" charset="-128"/>
                <a:ea typeface="ＭＳ Ｐゴシック" pitchFamily="34" charset="-128"/>
              </a:defRPr>
            </a:lvl3pPr>
            <a:lvl4pPr marL="1600200" indent="-228600" eaLnBrk="0" hangingPunct="0">
              <a:defRPr kumimoji="1" sz="2000">
                <a:solidFill>
                  <a:srgbClr val="FFFFFF"/>
                </a:solidFill>
                <a:latin typeface="ＭＳ Ｐゴシック" pitchFamily="34" charset="-128"/>
                <a:ea typeface="ＭＳ Ｐゴシック" pitchFamily="34" charset="-128"/>
              </a:defRPr>
            </a:lvl4pPr>
            <a:lvl5pPr marL="2057400" indent="-228600" eaLnBrk="0" hangingPunct="0">
              <a:defRPr kumimoji="1" sz="2000">
                <a:solidFill>
                  <a:srgbClr val="FFFFFF"/>
                </a:solidFill>
                <a:latin typeface="ＭＳ Ｐゴシック" pitchFamily="34" charset="-128"/>
                <a:ea typeface="ＭＳ Ｐゴシック" pitchFamily="34" charset="-128"/>
              </a:defRPr>
            </a:lvl5pPr>
            <a:lvl6pPr marL="2514600" indent="-228600" algn="ctr" eaLnBrk="0" fontAlgn="base" hangingPunct="0">
              <a:lnSpc>
                <a:spcPct val="90000"/>
              </a:lnSpc>
              <a:spcBef>
                <a:spcPct val="0"/>
              </a:spcBef>
              <a:spcAft>
                <a:spcPct val="0"/>
              </a:spcAft>
              <a:defRPr kumimoji="1" sz="2000">
                <a:solidFill>
                  <a:srgbClr val="FFFFFF"/>
                </a:solidFill>
                <a:latin typeface="ＭＳ Ｐゴシック" pitchFamily="34" charset="-128"/>
                <a:ea typeface="ＭＳ Ｐゴシック" pitchFamily="34" charset="-128"/>
              </a:defRPr>
            </a:lvl6pPr>
            <a:lvl7pPr marL="2971800" indent="-228600" algn="ctr" eaLnBrk="0" fontAlgn="base" hangingPunct="0">
              <a:lnSpc>
                <a:spcPct val="90000"/>
              </a:lnSpc>
              <a:spcBef>
                <a:spcPct val="0"/>
              </a:spcBef>
              <a:spcAft>
                <a:spcPct val="0"/>
              </a:spcAft>
              <a:defRPr kumimoji="1" sz="2000">
                <a:solidFill>
                  <a:srgbClr val="FFFFFF"/>
                </a:solidFill>
                <a:latin typeface="ＭＳ Ｐゴシック" pitchFamily="34" charset="-128"/>
                <a:ea typeface="ＭＳ Ｐゴシック" pitchFamily="34" charset="-128"/>
              </a:defRPr>
            </a:lvl7pPr>
            <a:lvl8pPr marL="3429000" indent="-228600" algn="ctr" eaLnBrk="0" fontAlgn="base" hangingPunct="0">
              <a:lnSpc>
                <a:spcPct val="90000"/>
              </a:lnSpc>
              <a:spcBef>
                <a:spcPct val="0"/>
              </a:spcBef>
              <a:spcAft>
                <a:spcPct val="0"/>
              </a:spcAft>
              <a:defRPr kumimoji="1" sz="2000">
                <a:solidFill>
                  <a:srgbClr val="FFFFFF"/>
                </a:solidFill>
                <a:latin typeface="ＭＳ Ｐゴシック" pitchFamily="34" charset="-128"/>
                <a:ea typeface="ＭＳ Ｐゴシック" pitchFamily="34" charset="-128"/>
              </a:defRPr>
            </a:lvl8pPr>
            <a:lvl9pPr marL="3886200" indent="-228600" algn="ctr" eaLnBrk="0" fontAlgn="base" hangingPunct="0">
              <a:lnSpc>
                <a:spcPct val="90000"/>
              </a:lnSpc>
              <a:spcBef>
                <a:spcPct val="0"/>
              </a:spcBef>
              <a:spcAft>
                <a:spcPct val="0"/>
              </a:spcAft>
              <a:defRPr kumimoji="1" sz="2000">
                <a:solidFill>
                  <a:srgbClr val="FFFFFF"/>
                </a:solidFill>
                <a:latin typeface="ＭＳ Ｐゴシック" pitchFamily="34" charset="-128"/>
                <a:ea typeface="ＭＳ Ｐゴシック" pitchFamily="34" charset="-128"/>
              </a:defRPr>
            </a:lvl9pPr>
          </a:lstStyle>
          <a:p>
            <a:pPr eaLnBrk="1" hangingPunct="1">
              <a:defRPr/>
            </a:pPr>
            <a:r>
              <a:rPr lang="ko-KR" altLang="en-US" sz="2800" b="1" dirty="0" smtClean="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rPr>
              <a:t>고객의 예</a:t>
            </a:r>
            <a:endParaRPr lang="ja-JP" altLang="en-US" sz="2800" b="1" dirty="0" smtClean="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sp>
        <p:nvSpPr>
          <p:cNvPr id="8195" name="Rectangle 7"/>
          <p:cNvSpPr>
            <a:spLocks noChangeArrowheads="1"/>
          </p:cNvSpPr>
          <p:nvPr/>
        </p:nvSpPr>
        <p:spPr bwMode="gray">
          <a:xfrm>
            <a:off x="315913" y="1871663"/>
            <a:ext cx="1938337" cy="4276725"/>
          </a:xfrm>
          <a:prstGeom prst="rect">
            <a:avLst/>
          </a:prstGeom>
          <a:solidFill>
            <a:schemeClr val="bg1"/>
          </a:solidFill>
          <a:ln w="28575">
            <a:solidFill>
              <a:srgbClr val="3783FF"/>
            </a:solidFill>
            <a:miter lim="800000"/>
            <a:headEnd/>
            <a:tailEnd/>
          </a:ln>
          <a:effectLst>
            <a:outerShdw dist="35921" dir="2700000" algn="ctr" rotWithShape="0">
              <a:srgbClr val="808080"/>
            </a:outerShdw>
          </a:effectLst>
        </p:spPr>
        <p:txBody>
          <a:bodyPr lIns="35941" tIns="35941" rIns="35941" bIns="35941" anchor="ctr"/>
          <a:lstStyle/>
          <a:p>
            <a:pPr algn="ctr">
              <a:defRPr/>
            </a:pPr>
            <a:endParaRPr lang="en-US" altLang="ko-KR" sz="1800">
              <a:solidFill>
                <a:srgbClr val="333333"/>
              </a:solidFill>
              <a:latin typeface="+mn-ea"/>
              <a:ea typeface="+mn-ea"/>
            </a:endParaRPr>
          </a:p>
        </p:txBody>
      </p:sp>
      <p:sp>
        <p:nvSpPr>
          <p:cNvPr id="8196" name="Rectangle 13"/>
          <p:cNvSpPr>
            <a:spLocks noChangeArrowheads="1"/>
          </p:cNvSpPr>
          <p:nvPr/>
        </p:nvSpPr>
        <p:spPr bwMode="gray">
          <a:xfrm>
            <a:off x="2443163" y="1871663"/>
            <a:ext cx="2163762" cy="4284662"/>
          </a:xfrm>
          <a:prstGeom prst="rect">
            <a:avLst/>
          </a:prstGeom>
          <a:solidFill>
            <a:schemeClr val="bg1"/>
          </a:solidFill>
          <a:ln w="28575">
            <a:solidFill>
              <a:srgbClr val="00CCFF"/>
            </a:solidFill>
            <a:miter lim="800000"/>
            <a:headEnd/>
            <a:tailEnd/>
          </a:ln>
          <a:effectLst>
            <a:outerShdw dist="35921" dir="2700000" algn="ctr" rotWithShape="0">
              <a:srgbClr val="808080"/>
            </a:outerShdw>
          </a:effectLst>
        </p:spPr>
        <p:txBody>
          <a:bodyPr lIns="35941" tIns="35941" rIns="35941" bIns="35941" anchor="ctr"/>
          <a:lstStyle/>
          <a:p>
            <a:pPr algn="ctr">
              <a:defRPr/>
            </a:pPr>
            <a:endParaRPr lang="en-US" altLang="ko-KR" sz="1800">
              <a:solidFill>
                <a:srgbClr val="333333"/>
              </a:solidFill>
              <a:latin typeface="+mn-ea"/>
              <a:ea typeface="+mn-ea"/>
            </a:endParaRPr>
          </a:p>
        </p:txBody>
      </p:sp>
      <p:sp>
        <p:nvSpPr>
          <p:cNvPr id="18437" name="Text Box 14"/>
          <p:cNvSpPr txBox="1">
            <a:spLocks noChangeArrowheads="1"/>
          </p:cNvSpPr>
          <p:nvPr/>
        </p:nvSpPr>
        <p:spPr bwMode="auto">
          <a:xfrm>
            <a:off x="2413000" y="2000250"/>
            <a:ext cx="2193925" cy="3914775"/>
          </a:xfrm>
          <a:prstGeom prst="rect">
            <a:avLst/>
          </a:prstGeom>
          <a:noFill/>
          <a:ln w="9525">
            <a:noFill/>
            <a:miter lim="800000"/>
            <a:headEnd/>
            <a:tailEnd/>
          </a:ln>
        </p:spPr>
        <p:txBody>
          <a:bodyPr>
            <a:spAutoFit/>
          </a:bodyPr>
          <a:lstStyle/>
          <a:p>
            <a:pPr algn="ctr">
              <a:lnSpc>
                <a:spcPct val="80000"/>
              </a:lnSpc>
              <a:spcBef>
                <a:spcPct val="50000"/>
              </a:spcBef>
              <a:defRPr/>
            </a:pPr>
            <a:r>
              <a:rPr lang="ja-JP" altLang="en-US" sz="1800" dirty="0">
                <a:solidFill>
                  <a:srgbClr val="333333"/>
                </a:solidFill>
                <a:latin typeface="+mn-ea"/>
                <a:ea typeface="+mn-ea"/>
              </a:rPr>
              <a:t>三菱東京</a:t>
            </a:r>
            <a:r>
              <a:rPr lang="en-US" altLang="ja-JP" sz="1800" dirty="0">
                <a:solidFill>
                  <a:srgbClr val="333333"/>
                </a:solidFill>
                <a:latin typeface="+mn-ea"/>
                <a:ea typeface="+mn-ea"/>
              </a:rPr>
              <a:t>UFJ</a:t>
            </a:r>
            <a:r>
              <a:rPr lang="ja-JP" altLang="en-US" sz="1800" dirty="0">
                <a:solidFill>
                  <a:srgbClr val="333333"/>
                </a:solidFill>
                <a:latin typeface="+mn-ea"/>
                <a:ea typeface="+mn-ea"/>
              </a:rPr>
              <a:t>銀行</a:t>
            </a:r>
            <a:endParaRPr lang="en-US" altLang="ja-JP" sz="1800" dirty="0">
              <a:solidFill>
                <a:srgbClr val="333333"/>
              </a:solidFill>
              <a:latin typeface="+mn-ea"/>
              <a:ea typeface="+mn-ea"/>
            </a:endParaRPr>
          </a:p>
          <a:p>
            <a:pPr algn="ctr">
              <a:lnSpc>
                <a:spcPct val="80000"/>
              </a:lnSpc>
              <a:spcBef>
                <a:spcPct val="50000"/>
              </a:spcBef>
              <a:defRPr/>
            </a:pPr>
            <a:r>
              <a:rPr lang="ja-JP" altLang="en-US" sz="1800" dirty="0">
                <a:solidFill>
                  <a:srgbClr val="333333"/>
                </a:solidFill>
                <a:latin typeface="+mn-ea"/>
                <a:ea typeface="+mn-ea"/>
              </a:rPr>
              <a:t>三井住友</a:t>
            </a:r>
            <a:r>
              <a:rPr lang="en-US" altLang="ja-JP" sz="1800" dirty="0">
                <a:solidFill>
                  <a:srgbClr val="333333"/>
                </a:solidFill>
                <a:latin typeface="+mn-ea"/>
                <a:ea typeface="+mn-ea"/>
              </a:rPr>
              <a:t>FG</a:t>
            </a:r>
            <a:r>
              <a:rPr lang="ja-JP" altLang="en-US" sz="1800" dirty="0">
                <a:solidFill>
                  <a:srgbClr val="333333"/>
                </a:solidFill>
                <a:latin typeface="+mn-ea"/>
                <a:ea typeface="+mn-ea"/>
              </a:rPr>
              <a:t>　</a:t>
            </a:r>
          </a:p>
          <a:p>
            <a:pPr algn="ctr">
              <a:lnSpc>
                <a:spcPct val="80000"/>
              </a:lnSpc>
              <a:spcBef>
                <a:spcPct val="50000"/>
              </a:spcBef>
              <a:defRPr/>
            </a:pPr>
            <a:r>
              <a:rPr lang="ja-JP" altLang="en-US" sz="1800" dirty="0">
                <a:solidFill>
                  <a:srgbClr val="333333"/>
                </a:solidFill>
                <a:latin typeface="+mn-ea"/>
                <a:ea typeface="+mn-ea"/>
              </a:rPr>
              <a:t>みずほ銀行</a:t>
            </a:r>
            <a:endParaRPr lang="en-US" altLang="ja-JP" sz="1400" dirty="0">
              <a:solidFill>
                <a:srgbClr val="333333"/>
              </a:solidFill>
              <a:latin typeface="+mn-ea"/>
              <a:ea typeface="+mn-ea"/>
            </a:endParaRPr>
          </a:p>
          <a:p>
            <a:pPr algn="ctr">
              <a:lnSpc>
                <a:spcPct val="80000"/>
              </a:lnSpc>
              <a:spcBef>
                <a:spcPct val="50000"/>
              </a:spcBef>
              <a:defRPr/>
            </a:pPr>
            <a:r>
              <a:rPr lang="ja-JP" altLang="en-US" sz="1800" dirty="0">
                <a:solidFill>
                  <a:srgbClr val="333333"/>
                </a:solidFill>
                <a:latin typeface="+mn-ea"/>
                <a:ea typeface="+mn-ea"/>
              </a:rPr>
              <a:t>大和証券</a:t>
            </a:r>
            <a:endParaRPr lang="en-US" altLang="ja-JP" sz="1800" dirty="0">
              <a:solidFill>
                <a:srgbClr val="333333"/>
              </a:solidFill>
              <a:latin typeface="+mn-ea"/>
              <a:ea typeface="+mn-ea"/>
            </a:endParaRPr>
          </a:p>
          <a:p>
            <a:pPr algn="ctr">
              <a:lnSpc>
                <a:spcPct val="80000"/>
              </a:lnSpc>
              <a:spcBef>
                <a:spcPct val="50000"/>
              </a:spcBef>
              <a:defRPr/>
            </a:pPr>
            <a:r>
              <a:rPr lang="ja-JP" altLang="en-US" sz="1800" dirty="0">
                <a:solidFill>
                  <a:srgbClr val="333333"/>
                </a:solidFill>
                <a:latin typeface="+mn-ea"/>
                <a:ea typeface="+mn-ea"/>
              </a:rPr>
              <a:t>楽天証券</a:t>
            </a:r>
          </a:p>
          <a:p>
            <a:pPr algn="ctr">
              <a:lnSpc>
                <a:spcPct val="80000"/>
              </a:lnSpc>
              <a:spcBef>
                <a:spcPct val="50000"/>
              </a:spcBef>
              <a:defRPr/>
            </a:pPr>
            <a:r>
              <a:rPr lang="ja-JP" altLang="en-US" sz="1800" dirty="0">
                <a:solidFill>
                  <a:srgbClr val="333333"/>
                </a:solidFill>
                <a:latin typeface="+mn-ea"/>
                <a:ea typeface="+mn-ea"/>
              </a:rPr>
              <a:t>明治安田生命</a:t>
            </a:r>
          </a:p>
          <a:p>
            <a:pPr algn="ctr">
              <a:lnSpc>
                <a:spcPct val="80000"/>
              </a:lnSpc>
              <a:spcBef>
                <a:spcPct val="50000"/>
              </a:spcBef>
              <a:defRPr/>
            </a:pPr>
            <a:r>
              <a:rPr lang="ja-JP" altLang="en-US" sz="1800" dirty="0">
                <a:solidFill>
                  <a:srgbClr val="333333"/>
                </a:solidFill>
                <a:latin typeface="+mn-ea"/>
                <a:ea typeface="+mn-ea"/>
              </a:rPr>
              <a:t>三井住友信託</a:t>
            </a:r>
          </a:p>
          <a:p>
            <a:pPr algn="ctr">
              <a:lnSpc>
                <a:spcPct val="80000"/>
              </a:lnSpc>
              <a:spcBef>
                <a:spcPct val="50000"/>
              </a:spcBef>
              <a:defRPr/>
            </a:pPr>
            <a:r>
              <a:rPr lang="ja-JP" altLang="en-US" sz="1800" dirty="0">
                <a:solidFill>
                  <a:srgbClr val="333333"/>
                </a:solidFill>
                <a:latin typeface="+mn-ea"/>
                <a:ea typeface="+mn-ea"/>
              </a:rPr>
              <a:t>信金中央金庫</a:t>
            </a:r>
          </a:p>
          <a:p>
            <a:pPr algn="ctr">
              <a:lnSpc>
                <a:spcPct val="80000"/>
              </a:lnSpc>
              <a:spcBef>
                <a:spcPct val="50000"/>
              </a:spcBef>
              <a:defRPr/>
            </a:pPr>
            <a:r>
              <a:rPr lang="ja-JP" altLang="en-US" sz="1800" dirty="0">
                <a:solidFill>
                  <a:srgbClr val="333333"/>
                </a:solidFill>
                <a:latin typeface="+mn-ea"/>
                <a:ea typeface="+mn-ea"/>
              </a:rPr>
              <a:t>日本政策投資銀行</a:t>
            </a:r>
            <a:endParaRPr lang="en-US" altLang="ja-JP" sz="1800" dirty="0">
              <a:solidFill>
                <a:srgbClr val="333333"/>
              </a:solidFill>
              <a:latin typeface="+mn-ea"/>
              <a:ea typeface="+mn-ea"/>
            </a:endParaRPr>
          </a:p>
          <a:p>
            <a:pPr algn="ctr">
              <a:lnSpc>
                <a:spcPct val="80000"/>
              </a:lnSpc>
              <a:spcBef>
                <a:spcPct val="50000"/>
              </a:spcBef>
              <a:defRPr/>
            </a:pPr>
            <a:r>
              <a:rPr lang="ja-JP" altLang="en-US" sz="1800" dirty="0">
                <a:solidFill>
                  <a:srgbClr val="333333"/>
                </a:solidFill>
                <a:latin typeface="+mn-ea"/>
                <a:ea typeface="+mn-ea"/>
              </a:rPr>
              <a:t>ライフカード</a:t>
            </a:r>
          </a:p>
          <a:p>
            <a:pPr algn="ctr">
              <a:lnSpc>
                <a:spcPct val="80000"/>
              </a:lnSpc>
              <a:spcBef>
                <a:spcPct val="50000"/>
              </a:spcBef>
              <a:defRPr/>
            </a:pPr>
            <a:r>
              <a:rPr lang="en-US" altLang="ja-JP" sz="1800" dirty="0">
                <a:solidFill>
                  <a:srgbClr val="333333"/>
                </a:solidFill>
                <a:latin typeface="+mn-ea"/>
                <a:ea typeface="+mn-ea"/>
              </a:rPr>
              <a:t>etc</a:t>
            </a:r>
          </a:p>
        </p:txBody>
      </p:sp>
      <p:sp>
        <p:nvSpPr>
          <p:cNvPr id="8198" name="Rectangle 19"/>
          <p:cNvSpPr>
            <a:spLocks noChangeArrowheads="1"/>
          </p:cNvSpPr>
          <p:nvPr/>
        </p:nvSpPr>
        <p:spPr bwMode="gray">
          <a:xfrm>
            <a:off x="4783138" y="1879600"/>
            <a:ext cx="1938337" cy="4276725"/>
          </a:xfrm>
          <a:prstGeom prst="rect">
            <a:avLst/>
          </a:prstGeom>
          <a:solidFill>
            <a:schemeClr val="bg1"/>
          </a:solidFill>
          <a:ln w="28575">
            <a:solidFill>
              <a:srgbClr val="6699FF"/>
            </a:solidFill>
            <a:miter lim="800000"/>
            <a:headEnd/>
            <a:tailEnd/>
          </a:ln>
          <a:effectLst>
            <a:outerShdw dist="35921" dir="2700000" algn="ctr" rotWithShape="0">
              <a:srgbClr val="808080"/>
            </a:outerShdw>
          </a:effectLst>
        </p:spPr>
        <p:txBody>
          <a:bodyPr lIns="35941" tIns="35941" rIns="35941" bIns="35941" anchor="ctr"/>
          <a:lstStyle/>
          <a:p>
            <a:pPr algn="ctr">
              <a:defRPr/>
            </a:pPr>
            <a:endParaRPr lang="en-US" altLang="ko-KR" sz="1800">
              <a:solidFill>
                <a:srgbClr val="333333"/>
              </a:solidFill>
              <a:latin typeface="+mn-ea"/>
              <a:ea typeface="+mn-ea"/>
            </a:endParaRPr>
          </a:p>
        </p:txBody>
      </p:sp>
      <p:sp>
        <p:nvSpPr>
          <p:cNvPr id="18439" name="Text Box 20"/>
          <p:cNvSpPr txBox="1">
            <a:spLocks noChangeArrowheads="1"/>
          </p:cNvSpPr>
          <p:nvPr/>
        </p:nvSpPr>
        <p:spPr bwMode="auto">
          <a:xfrm>
            <a:off x="4799013" y="1982788"/>
            <a:ext cx="1905000" cy="3914775"/>
          </a:xfrm>
          <a:prstGeom prst="rect">
            <a:avLst/>
          </a:prstGeom>
          <a:noFill/>
          <a:ln w="9525">
            <a:noFill/>
            <a:miter lim="800000"/>
            <a:headEnd/>
            <a:tailEnd/>
          </a:ln>
        </p:spPr>
        <p:txBody>
          <a:bodyPr>
            <a:spAutoFit/>
          </a:bodyPr>
          <a:lstStyle/>
          <a:p>
            <a:pPr algn="ctr">
              <a:lnSpc>
                <a:spcPct val="80000"/>
              </a:lnSpc>
              <a:spcBef>
                <a:spcPct val="50000"/>
              </a:spcBef>
              <a:defRPr/>
            </a:pPr>
            <a:r>
              <a:rPr lang="ja-JP" altLang="en-US" sz="1800" dirty="0">
                <a:solidFill>
                  <a:srgbClr val="333333"/>
                </a:solidFill>
                <a:latin typeface="+mn-ea"/>
                <a:ea typeface="+mn-ea"/>
              </a:rPr>
              <a:t>経済産業省</a:t>
            </a:r>
            <a:endParaRPr lang="en-US" altLang="ja-JP" sz="1800" dirty="0">
              <a:solidFill>
                <a:srgbClr val="333333"/>
              </a:solidFill>
              <a:latin typeface="+mn-ea"/>
              <a:ea typeface="+mn-ea"/>
            </a:endParaRPr>
          </a:p>
          <a:p>
            <a:pPr algn="ctr">
              <a:lnSpc>
                <a:spcPct val="80000"/>
              </a:lnSpc>
              <a:spcBef>
                <a:spcPct val="50000"/>
              </a:spcBef>
              <a:defRPr/>
            </a:pPr>
            <a:r>
              <a:rPr lang="ja-JP" altLang="en-US" sz="1800" dirty="0">
                <a:solidFill>
                  <a:srgbClr val="333333"/>
                </a:solidFill>
                <a:latin typeface="+mn-ea"/>
                <a:ea typeface="+mn-ea"/>
              </a:rPr>
              <a:t>文部科学省</a:t>
            </a:r>
          </a:p>
          <a:p>
            <a:pPr algn="ctr">
              <a:lnSpc>
                <a:spcPct val="80000"/>
              </a:lnSpc>
              <a:spcBef>
                <a:spcPct val="50000"/>
              </a:spcBef>
              <a:defRPr/>
            </a:pPr>
            <a:r>
              <a:rPr lang="ja-JP" altLang="en-US" sz="1800" dirty="0">
                <a:solidFill>
                  <a:srgbClr val="333333"/>
                </a:solidFill>
                <a:latin typeface="+mn-ea"/>
                <a:ea typeface="+mn-ea"/>
              </a:rPr>
              <a:t>総務省</a:t>
            </a:r>
          </a:p>
          <a:p>
            <a:pPr algn="ctr">
              <a:lnSpc>
                <a:spcPct val="80000"/>
              </a:lnSpc>
              <a:spcBef>
                <a:spcPct val="50000"/>
              </a:spcBef>
              <a:defRPr/>
            </a:pPr>
            <a:r>
              <a:rPr lang="en-US" altLang="ja-JP" sz="1800" dirty="0">
                <a:solidFill>
                  <a:srgbClr val="333333"/>
                </a:solidFill>
                <a:latin typeface="+mn-ea"/>
                <a:ea typeface="+mn-ea"/>
              </a:rPr>
              <a:t>JAXA</a:t>
            </a:r>
            <a:endParaRPr lang="ja-JP" altLang="en-US" sz="1800" dirty="0">
              <a:solidFill>
                <a:srgbClr val="333333"/>
              </a:solidFill>
              <a:latin typeface="+mn-ea"/>
              <a:ea typeface="+mn-ea"/>
            </a:endParaRPr>
          </a:p>
          <a:p>
            <a:pPr algn="ctr">
              <a:lnSpc>
                <a:spcPct val="80000"/>
              </a:lnSpc>
              <a:spcBef>
                <a:spcPct val="50000"/>
              </a:spcBef>
              <a:defRPr/>
            </a:pPr>
            <a:r>
              <a:rPr lang="ja-JP" altLang="en-US" sz="1800" dirty="0">
                <a:solidFill>
                  <a:srgbClr val="333333"/>
                </a:solidFill>
                <a:latin typeface="+mn-ea"/>
                <a:ea typeface="+mn-ea"/>
              </a:rPr>
              <a:t>北九州市</a:t>
            </a:r>
          </a:p>
          <a:p>
            <a:pPr algn="ctr">
              <a:lnSpc>
                <a:spcPct val="80000"/>
              </a:lnSpc>
              <a:spcBef>
                <a:spcPct val="50000"/>
              </a:spcBef>
              <a:defRPr/>
            </a:pPr>
            <a:r>
              <a:rPr lang="ja-JP" altLang="en-US" sz="1800" dirty="0">
                <a:solidFill>
                  <a:srgbClr val="333333"/>
                </a:solidFill>
                <a:latin typeface="+mn-ea"/>
                <a:ea typeface="+mn-ea"/>
              </a:rPr>
              <a:t>東京大学</a:t>
            </a:r>
          </a:p>
          <a:p>
            <a:pPr algn="ctr">
              <a:lnSpc>
                <a:spcPct val="80000"/>
              </a:lnSpc>
              <a:spcBef>
                <a:spcPct val="50000"/>
              </a:spcBef>
              <a:defRPr/>
            </a:pPr>
            <a:r>
              <a:rPr lang="ja-JP" altLang="en-US" sz="1800" dirty="0">
                <a:solidFill>
                  <a:srgbClr val="333333"/>
                </a:solidFill>
                <a:latin typeface="+mn-ea"/>
                <a:ea typeface="+mn-ea"/>
              </a:rPr>
              <a:t>放送大学</a:t>
            </a:r>
          </a:p>
          <a:p>
            <a:pPr algn="ctr">
              <a:lnSpc>
                <a:spcPct val="80000"/>
              </a:lnSpc>
              <a:spcBef>
                <a:spcPct val="50000"/>
              </a:spcBef>
              <a:defRPr/>
            </a:pPr>
            <a:r>
              <a:rPr lang="ja-JP" altLang="en-US" sz="1800" dirty="0">
                <a:solidFill>
                  <a:srgbClr val="333333"/>
                </a:solidFill>
                <a:latin typeface="+mn-ea"/>
                <a:ea typeface="+mn-ea"/>
              </a:rPr>
              <a:t>時事通信社</a:t>
            </a:r>
            <a:endParaRPr lang="en-US" altLang="ja-JP" sz="1800" dirty="0">
              <a:solidFill>
                <a:srgbClr val="333333"/>
              </a:solidFill>
              <a:latin typeface="+mn-ea"/>
              <a:ea typeface="+mn-ea"/>
            </a:endParaRPr>
          </a:p>
          <a:p>
            <a:pPr algn="ctr">
              <a:lnSpc>
                <a:spcPct val="80000"/>
              </a:lnSpc>
              <a:spcBef>
                <a:spcPct val="50000"/>
              </a:spcBef>
              <a:defRPr/>
            </a:pPr>
            <a:r>
              <a:rPr lang="en-US" altLang="ja-JP" sz="1800" dirty="0">
                <a:solidFill>
                  <a:srgbClr val="333333"/>
                </a:solidFill>
                <a:latin typeface="+mn-ea"/>
                <a:ea typeface="+mn-ea"/>
              </a:rPr>
              <a:t>ANA</a:t>
            </a:r>
          </a:p>
          <a:p>
            <a:pPr algn="ctr">
              <a:lnSpc>
                <a:spcPct val="80000"/>
              </a:lnSpc>
              <a:spcBef>
                <a:spcPct val="50000"/>
              </a:spcBef>
              <a:defRPr/>
            </a:pPr>
            <a:r>
              <a:rPr lang="en-US" altLang="ja-JP" sz="1800" dirty="0">
                <a:solidFill>
                  <a:srgbClr val="333333"/>
                </a:solidFill>
                <a:latin typeface="+mn-ea"/>
                <a:ea typeface="+mn-ea"/>
              </a:rPr>
              <a:t>JR</a:t>
            </a:r>
            <a:r>
              <a:rPr lang="ja-JP" altLang="en-US" sz="1800" dirty="0">
                <a:solidFill>
                  <a:srgbClr val="333333"/>
                </a:solidFill>
                <a:latin typeface="+mn-ea"/>
                <a:ea typeface="+mn-ea"/>
              </a:rPr>
              <a:t>西日本</a:t>
            </a:r>
            <a:endParaRPr lang="en-US" altLang="ja-JP" sz="1800" dirty="0">
              <a:solidFill>
                <a:srgbClr val="333333"/>
              </a:solidFill>
              <a:latin typeface="+mn-ea"/>
              <a:ea typeface="+mn-ea"/>
            </a:endParaRPr>
          </a:p>
          <a:p>
            <a:pPr algn="ctr">
              <a:lnSpc>
                <a:spcPct val="80000"/>
              </a:lnSpc>
              <a:spcBef>
                <a:spcPct val="50000"/>
              </a:spcBef>
              <a:defRPr/>
            </a:pPr>
            <a:r>
              <a:rPr lang="en-US" altLang="ja-JP" sz="1800" dirty="0">
                <a:solidFill>
                  <a:srgbClr val="333333"/>
                </a:solidFill>
                <a:latin typeface="+mn-ea"/>
                <a:ea typeface="+mn-ea"/>
              </a:rPr>
              <a:t>etc</a:t>
            </a:r>
          </a:p>
        </p:txBody>
      </p:sp>
      <p:sp>
        <p:nvSpPr>
          <p:cNvPr id="8200" name="Rectangle 25"/>
          <p:cNvSpPr>
            <a:spLocks noChangeArrowheads="1"/>
          </p:cNvSpPr>
          <p:nvPr/>
        </p:nvSpPr>
        <p:spPr bwMode="gray">
          <a:xfrm>
            <a:off x="6881813" y="1887538"/>
            <a:ext cx="1938337" cy="4279900"/>
          </a:xfrm>
          <a:prstGeom prst="rect">
            <a:avLst/>
          </a:prstGeom>
          <a:solidFill>
            <a:schemeClr val="bg1"/>
          </a:solidFill>
          <a:ln w="28575">
            <a:solidFill>
              <a:srgbClr val="CCFFFF"/>
            </a:solidFill>
            <a:miter lim="800000"/>
            <a:headEnd/>
            <a:tailEnd/>
          </a:ln>
          <a:effectLst>
            <a:outerShdw dist="35921" dir="2700000" algn="ctr" rotWithShape="0">
              <a:srgbClr val="808080"/>
            </a:outerShdw>
          </a:effectLst>
        </p:spPr>
        <p:txBody>
          <a:bodyPr lIns="35941" tIns="35941" rIns="35941" bIns="35941" anchor="ctr"/>
          <a:lstStyle/>
          <a:p>
            <a:pPr algn="ctr">
              <a:defRPr/>
            </a:pPr>
            <a:endParaRPr lang="en-US" altLang="ko-KR" sz="1800">
              <a:solidFill>
                <a:srgbClr val="333333"/>
              </a:solidFill>
              <a:latin typeface="+mn-ea"/>
              <a:ea typeface="+mn-ea"/>
            </a:endParaRPr>
          </a:p>
        </p:txBody>
      </p:sp>
      <p:sp>
        <p:nvSpPr>
          <p:cNvPr id="18441" name="Rectangle 28"/>
          <p:cNvSpPr>
            <a:spLocks noChangeArrowheads="1"/>
          </p:cNvSpPr>
          <p:nvPr/>
        </p:nvSpPr>
        <p:spPr bwMode="auto">
          <a:xfrm>
            <a:off x="165100" y="741363"/>
            <a:ext cx="8826500" cy="511175"/>
          </a:xfrm>
          <a:prstGeom prst="rect">
            <a:avLst/>
          </a:prstGeom>
          <a:gradFill rotWithShape="0">
            <a:gsLst>
              <a:gs pos="0">
                <a:srgbClr val="FFFFFF"/>
              </a:gs>
              <a:gs pos="100000">
                <a:srgbClr val="EAEAEA"/>
              </a:gs>
            </a:gsLst>
            <a:path path="shape">
              <a:fillToRect l="50000" t="50000" r="50000" b="50000"/>
            </a:path>
          </a:gradFill>
          <a:ln w="38100">
            <a:solidFill>
              <a:schemeClr val="bg2"/>
            </a:solidFill>
            <a:miter lim="800000"/>
            <a:headEnd/>
            <a:tailEnd/>
          </a:ln>
        </p:spPr>
        <p:txBody>
          <a:bodyPr wrap="none" anchor="ctr"/>
          <a:lstStyle/>
          <a:p>
            <a:pPr algn="ctr">
              <a:defRPr/>
            </a:pPr>
            <a:r>
              <a:rPr lang="ko-KR" altLang="en-US" sz="2400" dirty="0">
                <a:solidFill>
                  <a:srgbClr val="FF0066"/>
                </a:solidFill>
                <a:latin typeface="+mn-ea"/>
                <a:ea typeface="+mn-ea"/>
              </a:rPr>
              <a:t>다양한 업계의 </a:t>
            </a:r>
            <a:r>
              <a:rPr lang="ko-KR" altLang="en-US" sz="2400" dirty="0">
                <a:solidFill>
                  <a:srgbClr val="333333"/>
                </a:solidFill>
                <a:latin typeface="+mn-ea"/>
                <a:ea typeface="+mn-ea"/>
              </a:rPr>
              <a:t>고객들을 위한</a:t>
            </a:r>
            <a:r>
              <a:rPr lang="ja-JP" altLang="en-US" sz="2400" dirty="0">
                <a:solidFill>
                  <a:srgbClr val="FF0066"/>
                </a:solidFill>
                <a:latin typeface="+mn-ea"/>
                <a:ea typeface="+mn-ea"/>
              </a:rPr>
              <a:t> </a:t>
            </a:r>
            <a:r>
              <a:rPr lang="ko-KR" altLang="en-US" sz="2400" dirty="0">
                <a:solidFill>
                  <a:srgbClr val="FF0066"/>
                </a:solidFill>
                <a:latin typeface="+mn-ea"/>
                <a:ea typeface="+mn-ea"/>
              </a:rPr>
              <a:t>맞춤형</a:t>
            </a:r>
            <a:r>
              <a:rPr lang="ja-JP" altLang="en-US" sz="2400" dirty="0">
                <a:solidFill>
                  <a:srgbClr val="333333"/>
                </a:solidFill>
                <a:latin typeface="+mn-ea"/>
                <a:ea typeface="+mn-ea"/>
              </a:rPr>
              <a:t> </a:t>
            </a:r>
            <a:r>
              <a:rPr lang="ko-KR" altLang="en-US" sz="2400" dirty="0">
                <a:solidFill>
                  <a:srgbClr val="333333"/>
                </a:solidFill>
                <a:latin typeface="+mn-ea"/>
                <a:ea typeface="+mn-ea"/>
              </a:rPr>
              <a:t>솔루션 제공</a:t>
            </a:r>
            <a:endParaRPr lang="ja-JP" altLang="en-US" sz="2400" dirty="0">
              <a:solidFill>
                <a:srgbClr val="333333"/>
              </a:solidFill>
              <a:latin typeface="+mn-ea"/>
              <a:ea typeface="+mn-ea"/>
            </a:endParaRPr>
          </a:p>
        </p:txBody>
      </p:sp>
      <p:sp>
        <p:nvSpPr>
          <p:cNvPr id="16" name="Rectangle 6"/>
          <p:cNvSpPr>
            <a:spLocks noChangeArrowheads="1"/>
          </p:cNvSpPr>
          <p:nvPr/>
        </p:nvSpPr>
        <p:spPr bwMode="gray">
          <a:xfrm>
            <a:off x="307975" y="1289050"/>
            <a:ext cx="1938338" cy="576263"/>
          </a:xfrm>
          <a:prstGeom prst="rect">
            <a:avLst/>
          </a:prstGeom>
          <a:gradFill rotWithShape="0">
            <a:gsLst>
              <a:gs pos="0">
                <a:srgbClr val="FFFFFF"/>
              </a:gs>
              <a:gs pos="100000">
                <a:srgbClr val="3366FF"/>
              </a:gs>
            </a:gsLst>
            <a:path path="shape">
              <a:fillToRect l="50000" t="50000" r="50000" b="50000"/>
            </a:path>
          </a:gradFill>
          <a:ln>
            <a:noFill/>
          </a:ln>
          <a:effectLst>
            <a:outerShdw blurRad="63500" dist="38099" dir="2700000" algn="ctr" rotWithShape="0">
              <a:srgbClr val="000000">
                <a:alpha val="74997"/>
              </a:srgbClr>
            </a:outerShdw>
          </a:effectLst>
          <a:extLst/>
        </p:spPr>
        <p:txBody>
          <a:bodyPr lIns="35941" tIns="35941" rIns="35941" bIns="35941" anchor="ctr"/>
          <a:lstStyle/>
          <a:p>
            <a:pPr algn="ctr">
              <a:lnSpc>
                <a:spcPct val="90000"/>
              </a:lnSpc>
              <a:defRPr/>
            </a:pPr>
            <a:r>
              <a:rPr lang="ko-KR" altLang="en-US" sz="2800" dirty="0">
                <a:solidFill>
                  <a:srgbClr val="333333"/>
                </a:solidFill>
                <a:latin typeface="+mn-ea"/>
                <a:ea typeface="+mn-ea"/>
              </a:rPr>
              <a:t>제조</a:t>
            </a:r>
            <a:r>
              <a:rPr lang="ja-JP" altLang="en-US" sz="2800" dirty="0">
                <a:solidFill>
                  <a:srgbClr val="333333"/>
                </a:solidFill>
                <a:latin typeface="+mn-ea"/>
                <a:ea typeface="+mn-ea"/>
              </a:rPr>
              <a:t>・</a:t>
            </a:r>
            <a:r>
              <a:rPr lang="ko-KR" altLang="en-US" sz="2800" dirty="0">
                <a:solidFill>
                  <a:srgbClr val="333333"/>
                </a:solidFill>
                <a:latin typeface="+mn-ea"/>
                <a:ea typeface="+mn-ea"/>
              </a:rPr>
              <a:t>유통</a:t>
            </a:r>
            <a:endParaRPr lang="en-US" altLang="ja-JP" sz="2800" dirty="0">
              <a:solidFill>
                <a:srgbClr val="333333"/>
              </a:solidFill>
              <a:latin typeface="+mn-ea"/>
              <a:ea typeface="+mn-ea"/>
            </a:endParaRPr>
          </a:p>
        </p:txBody>
      </p:sp>
      <p:sp>
        <p:nvSpPr>
          <p:cNvPr id="17" name="Rectangle 12"/>
          <p:cNvSpPr>
            <a:spLocks noChangeArrowheads="1"/>
          </p:cNvSpPr>
          <p:nvPr/>
        </p:nvSpPr>
        <p:spPr bwMode="gray">
          <a:xfrm>
            <a:off x="2433638" y="1293813"/>
            <a:ext cx="2163762" cy="573087"/>
          </a:xfrm>
          <a:prstGeom prst="rect">
            <a:avLst/>
          </a:prstGeom>
          <a:gradFill rotWithShape="0">
            <a:gsLst>
              <a:gs pos="0">
                <a:srgbClr val="FFFFFF"/>
              </a:gs>
              <a:gs pos="100000">
                <a:srgbClr val="00CCFF"/>
              </a:gs>
            </a:gsLst>
            <a:path path="shape">
              <a:fillToRect l="50000" t="50000" r="50000" b="50000"/>
            </a:path>
          </a:gradFill>
          <a:ln>
            <a:noFill/>
          </a:ln>
          <a:effectLst>
            <a:outerShdw blurRad="63500" dist="38099" dir="2700000" algn="ctr" rotWithShape="0">
              <a:srgbClr val="000000">
                <a:alpha val="74997"/>
              </a:srgbClr>
            </a:outerShdw>
          </a:effectLst>
          <a:extLst/>
        </p:spPr>
        <p:txBody>
          <a:bodyPr lIns="35941" tIns="35941" rIns="35941" bIns="35941" anchor="ctr"/>
          <a:lstStyle/>
          <a:p>
            <a:pPr algn="ctr">
              <a:lnSpc>
                <a:spcPct val="90000"/>
              </a:lnSpc>
              <a:defRPr/>
            </a:pPr>
            <a:r>
              <a:rPr lang="ko-KR" altLang="en-US" sz="2800">
                <a:solidFill>
                  <a:srgbClr val="333333"/>
                </a:solidFill>
                <a:latin typeface="+mn-ea"/>
                <a:ea typeface="+mn-ea"/>
              </a:rPr>
              <a:t>금융</a:t>
            </a:r>
            <a:endParaRPr lang="en-US" altLang="ja-JP" sz="2800">
              <a:solidFill>
                <a:srgbClr val="333333"/>
              </a:solidFill>
              <a:latin typeface="+mn-ea"/>
              <a:ea typeface="+mn-ea"/>
            </a:endParaRPr>
          </a:p>
        </p:txBody>
      </p:sp>
      <p:sp>
        <p:nvSpPr>
          <p:cNvPr id="18" name="Rectangle 18"/>
          <p:cNvSpPr>
            <a:spLocks noChangeArrowheads="1"/>
          </p:cNvSpPr>
          <p:nvPr/>
        </p:nvSpPr>
        <p:spPr bwMode="gray">
          <a:xfrm>
            <a:off x="4783138" y="1293813"/>
            <a:ext cx="1938337" cy="573087"/>
          </a:xfrm>
          <a:prstGeom prst="rect">
            <a:avLst/>
          </a:prstGeom>
          <a:gradFill rotWithShape="0">
            <a:gsLst>
              <a:gs pos="0">
                <a:srgbClr val="FFFFFF"/>
              </a:gs>
              <a:gs pos="100000">
                <a:srgbClr val="99CCFF"/>
              </a:gs>
            </a:gsLst>
            <a:path path="shape">
              <a:fillToRect l="50000" t="50000" r="50000" b="50000"/>
            </a:path>
          </a:gradFill>
          <a:ln>
            <a:noFill/>
          </a:ln>
          <a:effectLst>
            <a:outerShdw blurRad="63500" dist="38099" dir="2700000" algn="ctr" rotWithShape="0">
              <a:srgbClr val="000000">
                <a:alpha val="74997"/>
              </a:srgbClr>
            </a:outerShdw>
          </a:effectLst>
          <a:extLst/>
        </p:spPr>
        <p:txBody>
          <a:bodyPr lIns="35941" tIns="35941" rIns="35941" bIns="35941" anchor="ctr"/>
          <a:lstStyle/>
          <a:p>
            <a:pPr algn="ctr">
              <a:lnSpc>
                <a:spcPct val="90000"/>
              </a:lnSpc>
              <a:defRPr/>
            </a:pPr>
            <a:r>
              <a:rPr lang="ko-KR" altLang="en-US" sz="2800">
                <a:solidFill>
                  <a:srgbClr val="333333"/>
                </a:solidFill>
                <a:latin typeface="+mn-ea"/>
                <a:ea typeface="+mn-ea"/>
              </a:rPr>
              <a:t>공공</a:t>
            </a:r>
            <a:r>
              <a:rPr lang="ja-JP" altLang="en-US" sz="2800">
                <a:solidFill>
                  <a:srgbClr val="333333"/>
                </a:solidFill>
                <a:latin typeface="+mn-ea"/>
                <a:ea typeface="+mn-ea"/>
              </a:rPr>
              <a:t>・</a:t>
            </a:r>
            <a:r>
              <a:rPr lang="ko-KR" altLang="en-US" sz="2800">
                <a:solidFill>
                  <a:srgbClr val="333333"/>
                </a:solidFill>
                <a:latin typeface="+mn-ea"/>
                <a:ea typeface="+mn-ea"/>
              </a:rPr>
              <a:t>공익</a:t>
            </a:r>
            <a:endParaRPr lang="en-US" altLang="ja-JP" sz="2800">
              <a:solidFill>
                <a:srgbClr val="333333"/>
              </a:solidFill>
              <a:latin typeface="+mn-ea"/>
              <a:ea typeface="+mn-ea"/>
            </a:endParaRPr>
          </a:p>
        </p:txBody>
      </p:sp>
      <p:sp>
        <p:nvSpPr>
          <p:cNvPr id="19" name="Rectangle 24"/>
          <p:cNvSpPr>
            <a:spLocks noChangeArrowheads="1"/>
          </p:cNvSpPr>
          <p:nvPr/>
        </p:nvSpPr>
        <p:spPr bwMode="gray">
          <a:xfrm>
            <a:off x="6869113" y="1298575"/>
            <a:ext cx="1963737" cy="603250"/>
          </a:xfrm>
          <a:prstGeom prst="rect">
            <a:avLst/>
          </a:prstGeom>
          <a:gradFill rotWithShape="0">
            <a:gsLst>
              <a:gs pos="0">
                <a:srgbClr val="FFFFFF"/>
              </a:gs>
              <a:gs pos="100000">
                <a:srgbClr val="CCFFFF"/>
              </a:gs>
            </a:gsLst>
            <a:path path="shape">
              <a:fillToRect l="50000" t="50000" r="50000" b="50000"/>
            </a:path>
          </a:gradFill>
          <a:ln>
            <a:noFill/>
          </a:ln>
          <a:effectLst>
            <a:outerShdw blurRad="63500" dist="38099" dir="2700000" algn="ctr" rotWithShape="0">
              <a:srgbClr val="000000">
                <a:alpha val="74997"/>
              </a:srgbClr>
            </a:outerShdw>
          </a:effectLst>
          <a:extLst/>
        </p:spPr>
        <p:txBody>
          <a:bodyPr lIns="35941" tIns="35941" rIns="35941" bIns="35941" anchor="ctr"/>
          <a:lstStyle/>
          <a:p>
            <a:pPr algn="ctr">
              <a:lnSpc>
                <a:spcPct val="90000"/>
              </a:lnSpc>
              <a:defRPr/>
            </a:pPr>
            <a:r>
              <a:rPr lang="ko-KR" altLang="en-US" sz="2800">
                <a:solidFill>
                  <a:srgbClr val="333333"/>
                </a:solidFill>
                <a:latin typeface="+mn-ea"/>
                <a:ea typeface="+mn-ea"/>
              </a:rPr>
              <a:t>통신</a:t>
            </a:r>
            <a:r>
              <a:rPr lang="en-US" altLang="ja-JP" sz="2800">
                <a:solidFill>
                  <a:srgbClr val="333333"/>
                </a:solidFill>
                <a:latin typeface="+mn-ea"/>
                <a:ea typeface="+mn-ea"/>
              </a:rPr>
              <a:t>/</a:t>
            </a:r>
            <a:r>
              <a:rPr lang="ko-KR" altLang="en-US" sz="2800">
                <a:solidFill>
                  <a:srgbClr val="333333"/>
                </a:solidFill>
                <a:latin typeface="+mn-ea"/>
                <a:ea typeface="+mn-ea"/>
              </a:rPr>
              <a:t>기타</a:t>
            </a:r>
            <a:endParaRPr lang="en-US" altLang="ja-JP" sz="2400">
              <a:solidFill>
                <a:srgbClr val="333333"/>
              </a:solidFill>
              <a:latin typeface="+mn-ea"/>
              <a:ea typeface="+mn-ea"/>
            </a:endParaRPr>
          </a:p>
        </p:txBody>
      </p:sp>
      <p:sp>
        <p:nvSpPr>
          <p:cNvPr id="18446" name="Text Box 8"/>
          <p:cNvSpPr txBox="1">
            <a:spLocks noChangeArrowheads="1"/>
          </p:cNvSpPr>
          <p:nvPr/>
        </p:nvSpPr>
        <p:spPr bwMode="auto">
          <a:xfrm>
            <a:off x="249238" y="1965325"/>
            <a:ext cx="2079625" cy="3940175"/>
          </a:xfrm>
          <a:prstGeom prst="rect">
            <a:avLst/>
          </a:prstGeom>
          <a:noFill/>
          <a:ln w="9525">
            <a:noFill/>
            <a:miter lim="800000"/>
            <a:headEnd/>
            <a:tailEnd/>
          </a:ln>
        </p:spPr>
        <p:txBody>
          <a:bodyPr>
            <a:spAutoFit/>
          </a:bodyPr>
          <a:lstStyle/>
          <a:p>
            <a:pPr algn="ctr" eaLnBrk="0" hangingPunct="0">
              <a:lnSpc>
                <a:spcPct val="80000"/>
              </a:lnSpc>
              <a:spcBef>
                <a:spcPct val="50000"/>
              </a:spcBef>
              <a:defRPr/>
            </a:pPr>
            <a:r>
              <a:rPr lang="ko-KR" altLang="en-US" dirty="0">
                <a:solidFill>
                  <a:srgbClr val="333333"/>
                </a:solidFill>
                <a:latin typeface="+mn-ea"/>
                <a:ea typeface="+mn-ea"/>
              </a:rPr>
              <a:t> </a:t>
            </a:r>
            <a:r>
              <a:rPr lang="en-US" altLang="ko-KR" sz="1800" b="1" dirty="0">
                <a:solidFill>
                  <a:srgbClr val="333333"/>
                </a:solidFill>
                <a:latin typeface="+mn-ea"/>
                <a:ea typeface="+mn-ea"/>
              </a:rPr>
              <a:t>TOYOTA</a:t>
            </a:r>
            <a:endParaRPr lang="en-US" altLang="ja-JP" sz="1800" b="1" dirty="0">
              <a:solidFill>
                <a:srgbClr val="333333"/>
              </a:solidFill>
              <a:latin typeface="+mn-ea"/>
              <a:ea typeface="+mn-ea"/>
            </a:endParaRPr>
          </a:p>
          <a:p>
            <a:pPr algn="ctr" eaLnBrk="0" hangingPunct="0">
              <a:lnSpc>
                <a:spcPct val="80000"/>
              </a:lnSpc>
              <a:spcBef>
                <a:spcPct val="50000"/>
              </a:spcBef>
              <a:defRPr/>
            </a:pPr>
            <a:r>
              <a:rPr lang="en-US" altLang="ja-JP" sz="1800" b="1" dirty="0">
                <a:solidFill>
                  <a:srgbClr val="333333"/>
                </a:solidFill>
                <a:latin typeface="+mn-ea"/>
                <a:ea typeface="+mn-ea"/>
              </a:rPr>
              <a:t>SONY</a:t>
            </a:r>
          </a:p>
          <a:p>
            <a:pPr algn="ctr" eaLnBrk="0" hangingPunct="0">
              <a:lnSpc>
                <a:spcPct val="80000"/>
              </a:lnSpc>
              <a:spcBef>
                <a:spcPct val="50000"/>
              </a:spcBef>
              <a:defRPr/>
            </a:pPr>
            <a:r>
              <a:rPr lang="en-US" altLang="ja-JP" sz="1800" b="1" dirty="0">
                <a:solidFill>
                  <a:srgbClr val="333333"/>
                </a:solidFill>
                <a:latin typeface="+mn-ea"/>
                <a:ea typeface="+mn-ea"/>
              </a:rPr>
              <a:t>SHISEIDO</a:t>
            </a:r>
          </a:p>
          <a:p>
            <a:pPr algn="ctr" eaLnBrk="0" hangingPunct="0">
              <a:lnSpc>
                <a:spcPct val="80000"/>
              </a:lnSpc>
              <a:spcBef>
                <a:spcPct val="50000"/>
              </a:spcBef>
              <a:defRPr/>
            </a:pPr>
            <a:r>
              <a:rPr lang="en-US" altLang="ja-JP" sz="1800" b="1" dirty="0">
                <a:solidFill>
                  <a:srgbClr val="333333"/>
                </a:solidFill>
                <a:latin typeface="+mn-ea"/>
                <a:ea typeface="+mn-ea"/>
              </a:rPr>
              <a:t>ASAHI BEER</a:t>
            </a:r>
          </a:p>
          <a:p>
            <a:pPr algn="ctr" eaLnBrk="0" hangingPunct="0">
              <a:lnSpc>
                <a:spcPct val="80000"/>
              </a:lnSpc>
              <a:spcBef>
                <a:spcPct val="50000"/>
              </a:spcBef>
              <a:defRPr/>
            </a:pPr>
            <a:r>
              <a:rPr lang="en-US" altLang="ja-JP" sz="1800" b="1" dirty="0">
                <a:solidFill>
                  <a:srgbClr val="333333"/>
                </a:solidFill>
                <a:latin typeface="+mn-ea"/>
                <a:ea typeface="+mn-ea"/>
              </a:rPr>
              <a:t>SUNTORY</a:t>
            </a:r>
          </a:p>
          <a:p>
            <a:pPr algn="ctr" eaLnBrk="0" hangingPunct="0">
              <a:lnSpc>
                <a:spcPct val="80000"/>
              </a:lnSpc>
              <a:spcBef>
                <a:spcPct val="50000"/>
              </a:spcBef>
              <a:defRPr/>
            </a:pPr>
            <a:r>
              <a:rPr lang="en-US" altLang="ja-JP" sz="1800" b="1" dirty="0">
                <a:solidFill>
                  <a:srgbClr val="333333"/>
                </a:solidFill>
                <a:latin typeface="+mn-ea"/>
                <a:ea typeface="+mn-ea"/>
              </a:rPr>
              <a:t>KAO</a:t>
            </a:r>
          </a:p>
          <a:p>
            <a:pPr algn="ctr" eaLnBrk="0" hangingPunct="0">
              <a:lnSpc>
                <a:spcPct val="80000"/>
              </a:lnSpc>
              <a:spcBef>
                <a:spcPct val="50000"/>
              </a:spcBef>
              <a:defRPr/>
            </a:pPr>
            <a:r>
              <a:rPr lang="en-US" altLang="ja-JP" sz="1800" b="1" dirty="0">
                <a:solidFill>
                  <a:srgbClr val="333333"/>
                </a:solidFill>
                <a:latin typeface="+mn-ea"/>
                <a:ea typeface="+mn-ea"/>
              </a:rPr>
              <a:t>AJINOMOTO</a:t>
            </a:r>
          </a:p>
          <a:p>
            <a:pPr algn="ctr" eaLnBrk="0" hangingPunct="0">
              <a:lnSpc>
                <a:spcPct val="80000"/>
              </a:lnSpc>
              <a:spcBef>
                <a:spcPct val="50000"/>
              </a:spcBef>
              <a:defRPr/>
            </a:pPr>
            <a:r>
              <a:rPr lang="en-US" altLang="ja-JP" sz="1800" b="1" dirty="0">
                <a:solidFill>
                  <a:srgbClr val="333333"/>
                </a:solidFill>
                <a:latin typeface="+mn-ea"/>
                <a:ea typeface="+mn-ea"/>
              </a:rPr>
              <a:t>YAMAHA</a:t>
            </a:r>
          </a:p>
          <a:p>
            <a:pPr algn="ctr" eaLnBrk="0" hangingPunct="0">
              <a:lnSpc>
                <a:spcPct val="80000"/>
              </a:lnSpc>
              <a:spcBef>
                <a:spcPct val="50000"/>
              </a:spcBef>
              <a:defRPr/>
            </a:pPr>
            <a:r>
              <a:rPr lang="en-US" altLang="ja-JP" sz="1800" b="1" dirty="0">
                <a:solidFill>
                  <a:srgbClr val="333333"/>
                </a:solidFill>
                <a:latin typeface="+mn-ea"/>
                <a:ea typeface="+mn-ea"/>
              </a:rPr>
              <a:t>MITSUKAN</a:t>
            </a:r>
          </a:p>
          <a:p>
            <a:pPr algn="ctr" eaLnBrk="0" hangingPunct="0">
              <a:lnSpc>
                <a:spcPct val="80000"/>
              </a:lnSpc>
              <a:spcBef>
                <a:spcPct val="50000"/>
              </a:spcBef>
              <a:defRPr/>
            </a:pPr>
            <a:r>
              <a:rPr lang="en-US" altLang="ja-JP" sz="1800" b="1" dirty="0">
                <a:solidFill>
                  <a:srgbClr val="333333"/>
                </a:solidFill>
                <a:latin typeface="+mn-ea"/>
                <a:ea typeface="+mn-ea"/>
              </a:rPr>
              <a:t>LAWSON</a:t>
            </a:r>
          </a:p>
          <a:p>
            <a:pPr algn="ctr" eaLnBrk="0" hangingPunct="0">
              <a:lnSpc>
                <a:spcPct val="80000"/>
              </a:lnSpc>
              <a:spcBef>
                <a:spcPct val="50000"/>
              </a:spcBef>
              <a:defRPr/>
            </a:pPr>
            <a:r>
              <a:rPr lang="en-US" altLang="ja-JP" sz="1800" b="1" dirty="0">
                <a:solidFill>
                  <a:srgbClr val="333333"/>
                </a:solidFill>
                <a:latin typeface="+mn-ea"/>
                <a:ea typeface="+mn-ea"/>
              </a:rPr>
              <a:t>etc</a:t>
            </a:r>
          </a:p>
        </p:txBody>
      </p:sp>
      <p:sp>
        <p:nvSpPr>
          <p:cNvPr id="18447" name="Text Box 26"/>
          <p:cNvSpPr txBox="1">
            <a:spLocks noChangeArrowheads="1"/>
          </p:cNvSpPr>
          <p:nvPr/>
        </p:nvSpPr>
        <p:spPr bwMode="auto">
          <a:xfrm>
            <a:off x="6721475" y="1992313"/>
            <a:ext cx="2259013" cy="4044950"/>
          </a:xfrm>
          <a:prstGeom prst="rect">
            <a:avLst/>
          </a:prstGeom>
          <a:noFill/>
          <a:ln w="9525">
            <a:noFill/>
            <a:miter lim="800000"/>
            <a:headEnd/>
            <a:tailEnd/>
          </a:ln>
        </p:spPr>
        <p:txBody>
          <a:bodyPr>
            <a:spAutoFit/>
          </a:bodyPr>
          <a:lstStyle/>
          <a:p>
            <a:pPr algn="ctr">
              <a:lnSpc>
                <a:spcPct val="80000"/>
              </a:lnSpc>
              <a:spcBef>
                <a:spcPts val="1200"/>
              </a:spcBef>
              <a:defRPr/>
            </a:pPr>
            <a:r>
              <a:rPr lang="en-US" altLang="ja-JP" sz="1800" dirty="0">
                <a:solidFill>
                  <a:srgbClr val="333333"/>
                </a:solidFill>
                <a:latin typeface="+mn-ea"/>
                <a:ea typeface="+mn-ea"/>
              </a:rPr>
              <a:t>KDDI</a:t>
            </a:r>
          </a:p>
          <a:p>
            <a:pPr algn="ctr">
              <a:lnSpc>
                <a:spcPct val="80000"/>
              </a:lnSpc>
              <a:spcBef>
                <a:spcPts val="1200"/>
              </a:spcBef>
              <a:defRPr/>
            </a:pPr>
            <a:r>
              <a:rPr lang="en-US" altLang="ja-JP" sz="1800" dirty="0">
                <a:solidFill>
                  <a:srgbClr val="333333"/>
                </a:solidFill>
                <a:latin typeface="+mn-ea"/>
                <a:ea typeface="+mn-ea"/>
              </a:rPr>
              <a:t>NTT</a:t>
            </a:r>
          </a:p>
          <a:p>
            <a:pPr algn="ctr">
              <a:lnSpc>
                <a:spcPct val="80000"/>
              </a:lnSpc>
              <a:defRPr/>
            </a:pPr>
            <a:r>
              <a:rPr lang="en-US" altLang="ja-JP" sz="1800" dirty="0">
                <a:solidFill>
                  <a:srgbClr val="333333"/>
                </a:solidFill>
                <a:latin typeface="+mn-ea"/>
                <a:ea typeface="+mn-ea"/>
              </a:rPr>
              <a:t>Communications</a:t>
            </a:r>
            <a:endParaRPr lang="ja-JP" altLang="en-US" sz="1800" dirty="0">
              <a:solidFill>
                <a:srgbClr val="333333"/>
              </a:solidFill>
              <a:latin typeface="+mn-ea"/>
              <a:ea typeface="+mn-ea"/>
            </a:endParaRPr>
          </a:p>
          <a:p>
            <a:pPr algn="ctr">
              <a:lnSpc>
                <a:spcPct val="80000"/>
              </a:lnSpc>
              <a:spcBef>
                <a:spcPts val="1200"/>
              </a:spcBef>
              <a:defRPr/>
            </a:pPr>
            <a:r>
              <a:rPr lang="en-US" altLang="ja-JP" sz="1800" dirty="0">
                <a:solidFill>
                  <a:srgbClr val="333333"/>
                </a:solidFill>
                <a:latin typeface="+mn-ea"/>
                <a:ea typeface="+mn-ea"/>
              </a:rPr>
              <a:t>Soft Bank</a:t>
            </a:r>
          </a:p>
          <a:p>
            <a:pPr algn="ctr">
              <a:lnSpc>
                <a:spcPct val="80000"/>
              </a:lnSpc>
              <a:spcBef>
                <a:spcPts val="1200"/>
              </a:spcBef>
              <a:defRPr/>
            </a:pPr>
            <a:r>
              <a:rPr lang="en-US" altLang="ja-JP" sz="1800" dirty="0">
                <a:solidFill>
                  <a:srgbClr val="333333"/>
                </a:solidFill>
                <a:latin typeface="+mn-ea"/>
                <a:ea typeface="+mn-ea"/>
              </a:rPr>
              <a:t>RAKUTEN</a:t>
            </a:r>
          </a:p>
          <a:p>
            <a:pPr algn="ctr">
              <a:lnSpc>
                <a:spcPct val="80000"/>
              </a:lnSpc>
              <a:defRPr/>
            </a:pPr>
            <a:r>
              <a:rPr lang="en-US" altLang="ja-JP" sz="1800" dirty="0">
                <a:solidFill>
                  <a:srgbClr val="333333"/>
                </a:solidFill>
                <a:latin typeface="+mn-ea"/>
                <a:ea typeface="+mn-ea"/>
              </a:rPr>
              <a:t>Travel</a:t>
            </a:r>
            <a:endParaRPr lang="ja-JP" altLang="en-US" sz="1800" dirty="0">
              <a:solidFill>
                <a:srgbClr val="333333"/>
              </a:solidFill>
              <a:latin typeface="+mn-ea"/>
              <a:ea typeface="+mn-ea"/>
            </a:endParaRPr>
          </a:p>
          <a:p>
            <a:pPr algn="ctr">
              <a:lnSpc>
                <a:spcPct val="80000"/>
              </a:lnSpc>
              <a:spcBef>
                <a:spcPct val="50000"/>
              </a:spcBef>
              <a:defRPr/>
            </a:pPr>
            <a:r>
              <a:rPr lang="ja-JP" altLang="en-US" sz="1800" dirty="0">
                <a:solidFill>
                  <a:srgbClr val="333333"/>
                </a:solidFill>
                <a:latin typeface="+mn-ea"/>
                <a:ea typeface="+mn-ea"/>
              </a:rPr>
              <a:t>住友商事</a:t>
            </a:r>
          </a:p>
          <a:p>
            <a:pPr algn="ctr">
              <a:lnSpc>
                <a:spcPct val="80000"/>
              </a:lnSpc>
              <a:spcBef>
                <a:spcPct val="50000"/>
              </a:spcBef>
              <a:defRPr/>
            </a:pPr>
            <a:r>
              <a:rPr lang="ja-JP" altLang="en-US" sz="1800" dirty="0">
                <a:solidFill>
                  <a:srgbClr val="333333"/>
                </a:solidFill>
                <a:latin typeface="+mn-ea"/>
                <a:ea typeface="+mn-ea"/>
              </a:rPr>
              <a:t>三越伊勢丹</a:t>
            </a:r>
          </a:p>
          <a:p>
            <a:pPr algn="ctr">
              <a:lnSpc>
                <a:spcPct val="80000"/>
              </a:lnSpc>
              <a:spcBef>
                <a:spcPct val="50000"/>
              </a:spcBef>
              <a:defRPr/>
            </a:pPr>
            <a:r>
              <a:rPr lang="en-US" altLang="ja-JP" sz="1800" dirty="0">
                <a:solidFill>
                  <a:srgbClr val="333333"/>
                </a:solidFill>
                <a:latin typeface="+mn-ea"/>
                <a:ea typeface="+mn-ea"/>
              </a:rPr>
              <a:t>MORI Building</a:t>
            </a:r>
            <a:endParaRPr lang="ja-JP" altLang="en-US" sz="1800" dirty="0">
              <a:solidFill>
                <a:srgbClr val="333333"/>
              </a:solidFill>
              <a:latin typeface="+mn-ea"/>
              <a:ea typeface="+mn-ea"/>
            </a:endParaRPr>
          </a:p>
          <a:p>
            <a:pPr algn="ctr">
              <a:lnSpc>
                <a:spcPct val="80000"/>
              </a:lnSpc>
              <a:spcBef>
                <a:spcPct val="50000"/>
              </a:spcBef>
              <a:defRPr/>
            </a:pPr>
            <a:r>
              <a:rPr lang="ja-JP" altLang="en-US" sz="1800" dirty="0">
                <a:solidFill>
                  <a:srgbClr val="333333"/>
                </a:solidFill>
                <a:latin typeface="+mn-ea"/>
                <a:ea typeface="+mn-ea"/>
              </a:rPr>
              <a:t>竹中工務店</a:t>
            </a:r>
          </a:p>
          <a:p>
            <a:pPr algn="ctr">
              <a:lnSpc>
                <a:spcPct val="80000"/>
              </a:lnSpc>
              <a:spcBef>
                <a:spcPct val="50000"/>
              </a:spcBef>
              <a:defRPr/>
            </a:pPr>
            <a:r>
              <a:rPr lang="ja-JP" altLang="en-US" sz="1800" dirty="0">
                <a:solidFill>
                  <a:srgbClr val="333333"/>
                </a:solidFill>
                <a:latin typeface="+mn-ea"/>
                <a:ea typeface="+mn-ea"/>
              </a:rPr>
              <a:t>日比谷花壇</a:t>
            </a:r>
          </a:p>
          <a:p>
            <a:pPr algn="ctr">
              <a:lnSpc>
                <a:spcPct val="80000"/>
              </a:lnSpc>
              <a:spcBef>
                <a:spcPct val="50000"/>
              </a:spcBef>
              <a:defRPr/>
            </a:pPr>
            <a:r>
              <a:rPr lang="en-US" altLang="ja-JP" sz="1800" dirty="0">
                <a:solidFill>
                  <a:srgbClr val="333333"/>
                </a:solidFill>
                <a:latin typeface="+mn-ea"/>
                <a:ea typeface="+mn-ea"/>
              </a:rPr>
              <a:t> etc</a:t>
            </a:r>
          </a:p>
        </p:txBody>
      </p:sp>
      <p:sp>
        <p:nvSpPr>
          <p:cNvPr id="20" name="Rectangle 777"/>
          <p:cNvSpPr>
            <a:spLocks noChangeArrowheads="1"/>
          </p:cNvSpPr>
          <p:nvPr/>
        </p:nvSpPr>
        <p:spPr bwMode="auto">
          <a:xfrm>
            <a:off x="2651" y="3290867"/>
            <a:ext cx="9144000" cy="1649413"/>
          </a:xfrm>
          <a:prstGeom prst="rect">
            <a:avLst/>
          </a:prstGeom>
          <a:solidFill>
            <a:srgbClr val="D9D9D9">
              <a:alpha val="85098"/>
            </a:srgbClr>
          </a:solidFill>
          <a:ln w="38100">
            <a:noFill/>
            <a:miter lim="800000"/>
            <a:headEnd/>
            <a:tailEnd/>
          </a:ln>
        </p:spPr>
        <p:txBody>
          <a:bodyPr wrap="none" anchor="ctr"/>
          <a:lstStyle/>
          <a:p>
            <a:pPr algn="ctr" fontAlgn="auto">
              <a:spcBef>
                <a:spcPts val="0"/>
              </a:spcBef>
              <a:spcAft>
                <a:spcPts val="0"/>
              </a:spcAft>
              <a:defRPr/>
            </a:pPr>
            <a:r>
              <a:rPr kumimoji="0" lang="ko-KR" altLang="en-US" sz="3200" kern="0" dirty="0" smtClean="0">
                <a:solidFill>
                  <a:schemeClr val="tx1"/>
                </a:solidFill>
                <a:latin typeface="HGGothicE" panose="020B0909000000000000" pitchFamily="49" charset="-128"/>
                <a:ea typeface="+mn-ea"/>
                <a:cs typeface="メイリオ" pitchFamily="50" charset="-128"/>
              </a:rPr>
              <a:t>신일철스미킨에 대한 매출은 </a:t>
            </a:r>
            <a:r>
              <a:rPr kumimoji="0" lang="ko-KR" altLang="en-US" sz="3200" b="1" kern="0" dirty="0" smtClean="0">
                <a:solidFill>
                  <a:srgbClr val="FF0000"/>
                </a:solidFill>
                <a:latin typeface="HGGothicE" panose="020B0909000000000000" pitchFamily="49" charset="-128"/>
                <a:ea typeface="+mn-ea"/>
                <a:cs typeface="メイリオ" pitchFamily="50" charset="-128"/>
              </a:rPr>
              <a:t>전체의 약 </a:t>
            </a:r>
            <a:r>
              <a:rPr kumimoji="0" lang="en-US" altLang="ko-KR" sz="3200" b="1" kern="0" dirty="0" smtClean="0">
                <a:solidFill>
                  <a:srgbClr val="FF0000"/>
                </a:solidFill>
                <a:latin typeface="HGGothicE" panose="020B0909000000000000" pitchFamily="49" charset="-128"/>
                <a:ea typeface="HGGothicE" panose="020B0909000000000000" pitchFamily="49" charset="-128"/>
                <a:cs typeface="メイリオ" pitchFamily="50" charset="-128"/>
              </a:rPr>
              <a:t>17%</a:t>
            </a:r>
            <a:endParaRPr kumimoji="0" lang="en-US" altLang="ja-JP" sz="3200" b="1" kern="0" dirty="0">
              <a:solidFill>
                <a:srgbClr val="FF0000"/>
              </a:solidFill>
              <a:latin typeface="HGGothicE" panose="020B0909000000000000" pitchFamily="49" charset="-128"/>
              <a:ea typeface="HGGothicE" panose="020B0909000000000000" pitchFamily="49" charset="-128"/>
              <a:cs typeface="メイリオ" pitchFamily="50" charset="-128"/>
            </a:endParaRPr>
          </a:p>
          <a:p>
            <a:pPr algn="ctr" fontAlgn="auto">
              <a:spcBef>
                <a:spcPts val="0"/>
              </a:spcBef>
              <a:spcAft>
                <a:spcPts val="0"/>
              </a:spcAft>
              <a:defRPr/>
            </a:pPr>
            <a:r>
              <a:rPr kumimoji="0" lang="ko-KR" altLang="en-US" sz="3200" kern="0" dirty="0" smtClean="0">
                <a:solidFill>
                  <a:schemeClr val="tx1"/>
                </a:solidFill>
                <a:latin typeface="HGGothicE" panose="020B0909000000000000" pitchFamily="49" charset="-128"/>
                <a:ea typeface="+mn-ea"/>
                <a:cs typeface="メイリオ" pitchFamily="50" charset="-128"/>
              </a:rPr>
              <a:t>매출의 대부분이 일반 고객에서 발생</a:t>
            </a:r>
            <a:endParaRPr kumimoji="0" lang="ja-JP" altLang="en-US" sz="3200" kern="0" dirty="0">
              <a:solidFill>
                <a:schemeClr val="tx1"/>
              </a:solidFill>
              <a:latin typeface="HGGothicE" panose="020B0909000000000000" pitchFamily="49" charset="-128"/>
              <a:ea typeface="HGGothicE" panose="020B0909000000000000" pitchFamily="49" charset="-128"/>
              <a:cs typeface="メイリオ" pitchFamily="50"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3"/>
          <a:srcRect/>
          <a:stretch>
            <a:fillRect/>
          </a:stretch>
        </p:blipFill>
        <p:spPr bwMode="gray">
          <a:xfrm>
            <a:off x="222250" y="692965"/>
            <a:ext cx="8742363" cy="5507037"/>
          </a:xfrm>
          <a:prstGeom prst="rect">
            <a:avLst/>
          </a:prstGeom>
          <a:noFill/>
          <a:ln w="28575">
            <a:noFill/>
            <a:miter lim="800000"/>
            <a:headEnd/>
            <a:tailEnd/>
          </a:ln>
        </p:spPr>
      </p:pic>
      <p:sp>
        <p:nvSpPr>
          <p:cNvPr id="417794" name="Text Box 2"/>
          <p:cNvSpPr txBox="1">
            <a:spLocks noChangeArrowheads="1"/>
          </p:cNvSpPr>
          <p:nvPr/>
        </p:nvSpPr>
        <p:spPr bwMode="auto">
          <a:xfrm>
            <a:off x="53975" y="85725"/>
            <a:ext cx="1828800" cy="523875"/>
          </a:xfrm>
          <a:prstGeom prst="rect">
            <a:avLst/>
          </a:prstGeom>
          <a:noFill/>
          <a:ln w="6350">
            <a:noFill/>
            <a:miter lim="800000"/>
            <a:headEnd/>
            <a:tailEnd/>
          </a:ln>
          <a:effectLst/>
        </p:spPr>
        <p:txBody>
          <a:bodyPr wrap="none">
            <a:spAutoFit/>
          </a:bodyPr>
          <a:lstStyle/>
          <a:p>
            <a:pPr>
              <a:defRPr/>
            </a:pPr>
            <a:r>
              <a:rPr lang="ko-KR" altLang="en-US" sz="2800" b="1" dirty="0">
                <a:solidFill>
                  <a:srgbClr val="333333"/>
                </a:solidFill>
                <a:effectLst>
                  <a:outerShdw blurRad="38100" dist="38100" dir="2700000" algn="tl">
                    <a:srgbClr val="C0C0C0"/>
                  </a:outerShdw>
                </a:effectLst>
                <a:latin typeface="+mj-ea"/>
                <a:ea typeface="+mj-ea"/>
              </a:rPr>
              <a:t>미래 전략 </a:t>
            </a:r>
            <a:endParaRPr lang="en-US" altLang="ja-JP" sz="2800" b="1" dirty="0">
              <a:solidFill>
                <a:srgbClr val="333333"/>
              </a:solidFill>
              <a:effectLst>
                <a:outerShdw blurRad="38100" dist="38100" dir="2700000" algn="tl">
                  <a:srgbClr val="C0C0C0"/>
                </a:outerShdw>
              </a:effectLst>
              <a:latin typeface="+mj-ea"/>
              <a:ea typeface="+mj-ea"/>
            </a:endParaRPr>
          </a:p>
        </p:txBody>
      </p:sp>
      <p:sp>
        <p:nvSpPr>
          <p:cNvPr id="417797" name="Rectangle 5"/>
          <p:cNvSpPr>
            <a:spLocks noChangeArrowheads="1"/>
          </p:cNvSpPr>
          <p:nvPr/>
        </p:nvSpPr>
        <p:spPr bwMode="gray">
          <a:xfrm>
            <a:off x="5214938" y="3014663"/>
            <a:ext cx="6715125"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798" name="Rectangle 6"/>
          <p:cNvSpPr>
            <a:spLocks noChangeArrowheads="1"/>
          </p:cNvSpPr>
          <p:nvPr/>
        </p:nvSpPr>
        <p:spPr bwMode="gray">
          <a:xfrm>
            <a:off x="13144500" y="3014663"/>
            <a:ext cx="0"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799" name="Rectangle 7"/>
          <p:cNvSpPr>
            <a:spLocks noChangeArrowheads="1"/>
          </p:cNvSpPr>
          <p:nvPr/>
        </p:nvSpPr>
        <p:spPr bwMode="gray">
          <a:xfrm>
            <a:off x="13144500" y="3014663"/>
            <a:ext cx="0"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02" name="Rectangle 10"/>
          <p:cNvSpPr>
            <a:spLocks noChangeArrowheads="1"/>
          </p:cNvSpPr>
          <p:nvPr/>
        </p:nvSpPr>
        <p:spPr bwMode="gray">
          <a:xfrm>
            <a:off x="5214938" y="3014663"/>
            <a:ext cx="6715125"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03" name="Rectangle 11"/>
          <p:cNvSpPr>
            <a:spLocks noChangeArrowheads="1"/>
          </p:cNvSpPr>
          <p:nvPr/>
        </p:nvSpPr>
        <p:spPr bwMode="gray">
          <a:xfrm>
            <a:off x="13144500" y="3014663"/>
            <a:ext cx="0"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04" name="Rectangle 12"/>
          <p:cNvSpPr>
            <a:spLocks noChangeArrowheads="1"/>
          </p:cNvSpPr>
          <p:nvPr/>
        </p:nvSpPr>
        <p:spPr bwMode="gray">
          <a:xfrm>
            <a:off x="13144500" y="3014663"/>
            <a:ext cx="0"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07" name="Rectangle 15"/>
          <p:cNvSpPr>
            <a:spLocks noChangeArrowheads="1"/>
          </p:cNvSpPr>
          <p:nvPr/>
        </p:nvSpPr>
        <p:spPr bwMode="gray">
          <a:xfrm>
            <a:off x="5214938" y="3014663"/>
            <a:ext cx="6715125"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08" name="Rectangle 16"/>
          <p:cNvSpPr>
            <a:spLocks noChangeArrowheads="1"/>
          </p:cNvSpPr>
          <p:nvPr/>
        </p:nvSpPr>
        <p:spPr bwMode="gray">
          <a:xfrm>
            <a:off x="13144500" y="3014663"/>
            <a:ext cx="0"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09" name="Rectangle 17"/>
          <p:cNvSpPr>
            <a:spLocks noChangeArrowheads="1"/>
          </p:cNvSpPr>
          <p:nvPr/>
        </p:nvSpPr>
        <p:spPr bwMode="gray">
          <a:xfrm>
            <a:off x="13144500" y="3014663"/>
            <a:ext cx="0"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12" name="Rectangle 20"/>
          <p:cNvSpPr>
            <a:spLocks noChangeArrowheads="1"/>
          </p:cNvSpPr>
          <p:nvPr/>
        </p:nvSpPr>
        <p:spPr bwMode="gray">
          <a:xfrm>
            <a:off x="5214938" y="3014663"/>
            <a:ext cx="6715125"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13" name="Rectangle 21"/>
          <p:cNvSpPr>
            <a:spLocks noChangeArrowheads="1"/>
          </p:cNvSpPr>
          <p:nvPr/>
        </p:nvSpPr>
        <p:spPr bwMode="gray">
          <a:xfrm>
            <a:off x="13144500" y="3014663"/>
            <a:ext cx="0"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14" name="Rectangle 22"/>
          <p:cNvSpPr>
            <a:spLocks noChangeArrowheads="1"/>
          </p:cNvSpPr>
          <p:nvPr/>
        </p:nvSpPr>
        <p:spPr bwMode="gray">
          <a:xfrm>
            <a:off x="13144500" y="3014663"/>
            <a:ext cx="0"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15" name="Rectangle 23"/>
          <p:cNvSpPr>
            <a:spLocks noChangeArrowheads="1"/>
          </p:cNvSpPr>
          <p:nvPr/>
        </p:nvSpPr>
        <p:spPr bwMode="gray">
          <a:xfrm>
            <a:off x="4000500" y="3014663"/>
            <a:ext cx="0"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18" name="Rectangle 26"/>
          <p:cNvSpPr>
            <a:spLocks noChangeArrowheads="1"/>
          </p:cNvSpPr>
          <p:nvPr/>
        </p:nvSpPr>
        <p:spPr bwMode="gray">
          <a:xfrm>
            <a:off x="5214938" y="3014663"/>
            <a:ext cx="6715125"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19" name="Rectangle 27"/>
          <p:cNvSpPr>
            <a:spLocks noChangeArrowheads="1"/>
          </p:cNvSpPr>
          <p:nvPr/>
        </p:nvSpPr>
        <p:spPr bwMode="gray">
          <a:xfrm>
            <a:off x="13144500" y="3014663"/>
            <a:ext cx="0"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20" name="Rectangle 28"/>
          <p:cNvSpPr>
            <a:spLocks noChangeArrowheads="1"/>
          </p:cNvSpPr>
          <p:nvPr/>
        </p:nvSpPr>
        <p:spPr bwMode="gray">
          <a:xfrm>
            <a:off x="13144500" y="3014663"/>
            <a:ext cx="0"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sp>
        <p:nvSpPr>
          <p:cNvPr id="417821" name="Rectangle 29"/>
          <p:cNvSpPr>
            <a:spLocks noChangeArrowheads="1"/>
          </p:cNvSpPr>
          <p:nvPr/>
        </p:nvSpPr>
        <p:spPr bwMode="gray">
          <a:xfrm>
            <a:off x="4000500" y="3014663"/>
            <a:ext cx="0" cy="0"/>
          </a:xfrm>
          <a:prstGeom prst="rect">
            <a:avLst/>
          </a:prstGeom>
          <a:noFill/>
          <a:ln>
            <a:noFill/>
          </a:ln>
          <a:effectLst>
            <a:outerShdw blurRad="63500" dist="38099" dir="2700000" algn="ctr" rotWithShape="0">
              <a:srgbClr val="000000">
                <a:alpha val="74997"/>
              </a:srgbClr>
            </a:outerShdw>
          </a:effectLst>
          <a:extLst/>
        </p:spPr>
        <p:txBody>
          <a:bodyPr lIns="35941" tIns="35941" rIns="35941" bIns="35941">
            <a:spAutoFit/>
          </a:bodyPr>
          <a:lstStyle/>
          <a:p>
            <a:pPr algn="ctr">
              <a:lnSpc>
                <a:spcPct val="90000"/>
              </a:lnSpc>
              <a:defRPr/>
            </a:pPr>
            <a:endParaRPr lang="en-US" altLang="ko-KR">
              <a:effectLst>
                <a:outerShdw blurRad="38100" dist="38100" dir="2700000" algn="tl">
                  <a:srgbClr val="C0C0C0"/>
                </a:outerShdw>
              </a:effectLst>
            </a:endParaRPr>
          </a:p>
        </p:txBody>
      </p:sp>
      <p:grpSp>
        <p:nvGrpSpPr>
          <p:cNvPr id="2" name="Group 41"/>
          <p:cNvGrpSpPr>
            <a:grpSpLocks/>
          </p:cNvGrpSpPr>
          <p:nvPr/>
        </p:nvGrpSpPr>
        <p:grpSpPr bwMode="auto">
          <a:xfrm>
            <a:off x="87313" y="963534"/>
            <a:ext cx="8293100" cy="3770312"/>
            <a:chOff x="55" y="757"/>
            <a:chExt cx="5224" cy="2375"/>
          </a:xfrm>
        </p:grpSpPr>
        <p:pic>
          <p:nvPicPr>
            <p:cNvPr id="52247" name="Picture 9" descr="国旗 中華人民共和国(中国) People's Republic of China (China)">
              <a:hlinkClick r:id="rId4"/>
            </p:cNvPr>
            <p:cNvPicPr>
              <a:picLocks noChangeAspect="1" noChangeArrowheads="1"/>
            </p:cNvPicPr>
            <p:nvPr/>
          </p:nvPicPr>
          <p:blipFill>
            <a:blip r:embed="rId5"/>
            <a:srcRect/>
            <a:stretch>
              <a:fillRect/>
            </a:stretch>
          </p:blipFill>
          <p:spPr bwMode="auto">
            <a:xfrm>
              <a:off x="1518" y="1509"/>
              <a:ext cx="720" cy="360"/>
            </a:xfrm>
            <a:prstGeom prst="rect">
              <a:avLst/>
            </a:prstGeom>
            <a:noFill/>
            <a:ln w="9525">
              <a:noFill/>
              <a:miter lim="800000"/>
              <a:headEnd/>
              <a:tailEnd/>
            </a:ln>
          </p:spPr>
        </p:pic>
        <p:sp>
          <p:nvSpPr>
            <p:cNvPr id="417796" name="AutoShape 4"/>
            <p:cNvSpPr>
              <a:spLocks noChangeArrowheads="1"/>
            </p:cNvSpPr>
            <p:nvPr/>
          </p:nvSpPr>
          <p:spPr bwMode="gray">
            <a:xfrm>
              <a:off x="55" y="757"/>
              <a:ext cx="2160" cy="667"/>
            </a:xfrm>
            <a:prstGeom prst="wedgeRoundRectCallout">
              <a:avLst>
                <a:gd name="adj1" fmla="val 37083"/>
                <a:gd name="adj2" fmla="val 71440"/>
                <a:gd name="adj3" fmla="val 16667"/>
              </a:avLst>
            </a:prstGeom>
            <a:gradFill rotWithShape="0">
              <a:gsLst>
                <a:gs pos="0">
                  <a:srgbClr val="FFFFFF"/>
                </a:gs>
                <a:gs pos="100000">
                  <a:srgbClr val="EAEAEA"/>
                </a:gs>
              </a:gsLst>
              <a:path path="rect">
                <a:fillToRect l="50000" t="50000" r="50000" b="50000"/>
              </a:path>
            </a:gradFill>
            <a:ln w="28575">
              <a:solidFill>
                <a:schemeClr val="bg2"/>
              </a:solidFill>
              <a:miter lim="800000"/>
              <a:headEnd/>
              <a:tailEnd/>
            </a:ln>
            <a:effectLst>
              <a:outerShdw blurRad="63500" dist="38099" dir="2700000" algn="ctr" rotWithShape="0">
                <a:srgbClr val="000000">
                  <a:alpha val="74997"/>
                </a:srgbClr>
              </a:outerShdw>
            </a:effectLst>
          </p:spPr>
          <p:txBody>
            <a:bodyPr wrap="none" lIns="35941" tIns="35941" rIns="35941" bIns="35941" anchor="ctr"/>
            <a:lstStyle/>
            <a:p>
              <a:pPr algn="ctr">
                <a:lnSpc>
                  <a:spcPct val="90000"/>
                </a:lnSpc>
                <a:defRPr/>
              </a:pPr>
              <a:r>
                <a:rPr lang="ja-JP" altLang="en-US">
                  <a:solidFill>
                    <a:srgbClr val="1E1E1E"/>
                  </a:solidFill>
                  <a:effectLst>
                    <a:outerShdw blurRad="38100" dist="38100" dir="2700000" algn="tl">
                      <a:srgbClr val="C0C0C0"/>
                    </a:outerShdw>
                  </a:effectLst>
                  <a:latin typeface="Gulim" pitchFamily="34" charset="-127"/>
                  <a:ea typeface="Gulim" pitchFamily="34" charset="-127"/>
                </a:rPr>
                <a:t>新日鉄軟件（</a:t>
              </a:r>
              <a:r>
                <a:rPr lang="ko-KR" altLang="en-US">
                  <a:solidFill>
                    <a:srgbClr val="1E1E1E"/>
                  </a:solidFill>
                  <a:effectLst>
                    <a:outerShdw blurRad="38100" dist="38100" dir="2700000" algn="tl">
                      <a:srgbClr val="C0C0C0"/>
                    </a:outerShdw>
                  </a:effectLst>
                  <a:latin typeface="Gulim" pitchFamily="34" charset="-127"/>
                  <a:ea typeface="Gulim" pitchFamily="34" charset="-127"/>
                </a:rPr>
                <a:t>상해</a:t>
              </a:r>
              <a:r>
                <a:rPr lang="ja-JP" altLang="en-US">
                  <a:solidFill>
                    <a:srgbClr val="1E1E1E"/>
                  </a:solidFill>
                  <a:effectLst>
                    <a:outerShdw blurRad="38100" dist="38100" dir="2700000" algn="tl">
                      <a:srgbClr val="C0C0C0"/>
                    </a:outerShdw>
                  </a:effectLst>
                  <a:latin typeface="Gulim" pitchFamily="34" charset="-127"/>
                  <a:ea typeface="Gulim" pitchFamily="34" charset="-127"/>
                </a:rPr>
                <a:t>）</a:t>
              </a:r>
              <a:r>
                <a:rPr lang="ko-KR" altLang="en-US">
                  <a:solidFill>
                    <a:srgbClr val="1E1E1E"/>
                  </a:solidFill>
                  <a:effectLst>
                    <a:outerShdw blurRad="38100" dist="38100" dir="2700000" algn="tl">
                      <a:srgbClr val="C0C0C0"/>
                    </a:outerShdw>
                  </a:effectLst>
                  <a:latin typeface="Gulim" pitchFamily="34" charset="-127"/>
                  <a:ea typeface="Gulim" pitchFamily="34" charset="-127"/>
                </a:rPr>
                <a:t>유한공사</a:t>
              </a:r>
              <a:endParaRPr lang="en-US" altLang="ja-JP">
                <a:solidFill>
                  <a:srgbClr val="1E1E1E"/>
                </a:solidFill>
                <a:effectLst>
                  <a:outerShdw blurRad="38100" dist="38100" dir="2700000" algn="tl">
                    <a:srgbClr val="C0C0C0"/>
                  </a:outerShdw>
                </a:effectLst>
                <a:latin typeface="Gulim" pitchFamily="34" charset="-127"/>
                <a:ea typeface="Gulim" pitchFamily="34" charset="-127"/>
              </a:endParaRPr>
            </a:p>
            <a:p>
              <a:pPr algn="ctr">
                <a:lnSpc>
                  <a:spcPct val="90000"/>
                </a:lnSpc>
                <a:defRPr/>
              </a:pPr>
              <a:r>
                <a:rPr lang="ko-KR" altLang="en-US">
                  <a:solidFill>
                    <a:srgbClr val="1E1E1E"/>
                  </a:solidFill>
                  <a:effectLst>
                    <a:outerShdw blurRad="38100" dist="38100" dir="2700000" algn="tl">
                      <a:srgbClr val="C0C0C0"/>
                    </a:outerShdw>
                  </a:effectLst>
                  <a:latin typeface="Gulim" pitchFamily="34" charset="-127"/>
                  <a:ea typeface="Gulim" pitchFamily="34" charset="-127"/>
                </a:rPr>
                <a:t>를 설립 </a:t>
              </a:r>
              <a:r>
                <a:rPr lang="en-US" altLang="ja-JP">
                  <a:solidFill>
                    <a:srgbClr val="1E1E1E"/>
                  </a:solidFill>
                  <a:effectLst>
                    <a:outerShdw blurRad="38100" dist="38100" dir="2700000" algn="tl">
                      <a:srgbClr val="C0C0C0"/>
                    </a:outerShdw>
                  </a:effectLst>
                  <a:latin typeface="Gulim" pitchFamily="34" charset="-127"/>
                  <a:ea typeface="Gulim" pitchFamily="34" charset="-127"/>
                </a:rPr>
                <a:t>&lt;2002</a:t>
              </a:r>
              <a:r>
                <a:rPr lang="ko-KR" altLang="en-US">
                  <a:solidFill>
                    <a:srgbClr val="1E1E1E"/>
                  </a:solidFill>
                  <a:effectLst>
                    <a:outerShdw blurRad="38100" dist="38100" dir="2700000" algn="tl">
                      <a:srgbClr val="C0C0C0"/>
                    </a:outerShdw>
                  </a:effectLst>
                  <a:latin typeface="Gulim" pitchFamily="34" charset="-127"/>
                  <a:ea typeface="Gulim" pitchFamily="34" charset="-127"/>
                </a:rPr>
                <a:t>년</a:t>
              </a:r>
              <a:r>
                <a:rPr lang="en-US" altLang="ja-JP">
                  <a:solidFill>
                    <a:srgbClr val="1E1E1E"/>
                  </a:solidFill>
                  <a:effectLst>
                    <a:outerShdw blurRad="38100" dist="38100" dir="2700000" algn="tl">
                      <a:srgbClr val="C0C0C0"/>
                    </a:outerShdw>
                  </a:effectLst>
                  <a:latin typeface="Gulim" pitchFamily="34" charset="-127"/>
                  <a:ea typeface="Gulim" pitchFamily="34" charset="-127"/>
                </a:rPr>
                <a:t>11</a:t>
              </a:r>
              <a:r>
                <a:rPr lang="ko-KR" altLang="en-US">
                  <a:solidFill>
                    <a:srgbClr val="1E1E1E"/>
                  </a:solidFill>
                  <a:effectLst>
                    <a:outerShdw blurRad="38100" dist="38100" dir="2700000" algn="tl">
                      <a:srgbClr val="C0C0C0"/>
                    </a:outerShdw>
                  </a:effectLst>
                  <a:latin typeface="Gulim" pitchFamily="34" charset="-127"/>
                  <a:ea typeface="Gulim" pitchFamily="34" charset="-127"/>
                </a:rPr>
                <a:t>월</a:t>
              </a:r>
              <a:r>
                <a:rPr lang="en-US" altLang="ja-JP">
                  <a:solidFill>
                    <a:srgbClr val="1E1E1E"/>
                  </a:solidFill>
                  <a:effectLst>
                    <a:outerShdw blurRad="38100" dist="38100" dir="2700000" algn="tl">
                      <a:srgbClr val="C0C0C0"/>
                    </a:outerShdw>
                  </a:effectLst>
                  <a:latin typeface="Gulim" pitchFamily="34" charset="-127"/>
                  <a:ea typeface="Gulim" pitchFamily="34" charset="-127"/>
                </a:rPr>
                <a:t>&gt;</a:t>
              </a:r>
            </a:p>
            <a:p>
              <a:pPr algn="ctr">
                <a:lnSpc>
                  <a:spcPct val="90000"/>
                </a:lnSpc>
                <a:defRPr/>
              </a:pPr>
              <a:r>
                <a:rPr lang="en-US" altLang="ja-JP">
                  <a:solidFill>
                    <a:srgbClr val="1E1E1E"/>
                  </a:solidFill>
                  <a:effectLst>
                    <a:outerShdw blurRad="38100" dist="38100" dir="2700000" algn="tl">
                      <a:srgbClr val="C0C0C0"/>
                    </a:outerShdw>
                  </a:effectLst>
                  <a:latin typeface="Gulim" pitchFamily="34" charset="-127"/>
                  <a:ea typeface="Gulim" pitchFamily="34" charset="-127"/>
                </a:rPr>
                <a:t> </a:t>
              </a:r>
              <a:r>
                <a:rPr lang="ko-KR" altLang="en-US">
                  <a:solidFill>
                    <a:srgbClr val="1E1E1E"/>
                  </a:solidFill>
                  <a:effectLst>
                    <a:outerShdw blurRad="38100" dist="38100" dir="2700000" algn="tl">
                      <a:srgbClr val="C0C0C0"/>
                    </a:outerShdw>
                  </a:effectLst>
                  <a:latin typeface="Gulim" pitchFamily="34" charset="-127"/>
                  <a:ea typeface="Gulim" pitchFamily="34" charset="-127"/>
                </a:rPr>
                <a:t>이미 </a:t>
              </a:r>
              <a:r>
                <a:rPr lang="en-US" altLang="ja-JP">
                  <a:solidFill>
                    <a:srgbClr val="FF3399"/>
                  </a:solidFill>
                  <a:effectLst>
                    <a:outerShdw blurRad="38100" dist="38100" dir="2700000" algn="tl">
                      <a:srgbClr val="C0C0C0"/>
                    </a:outerShdw>
                  </a:effectLst>
                  <a:latin typeface="Gulim" pitchFamily="34" charset="-127"/>
                  <a:ea typeface="Gulim" pitchFamily="34" charset="-127"/>
                </a:rPr>
                <a:t>200</a:t>
              </a:r>
              <a:r>
                <a:rPr lang="ko-KR" altLang="en-US">
                  <a:solidFill>
                    <a:srgbClr val="FF3399"/>
                  </a:solidFill>
                  <a:effectLst>
                    <a:outerShdw blurRad="38100" dist="38100" dir="2700000" algn="tl">
                      <a:srgbClr val="C0C0C0"/>
                    </a:outerShdw>
                  </a:effectLst>
                  <a:latin typeface="Gulim" pitchFamily="34" charset="-127"/>
                  <a:ea typeface="Gulim" pitchFamily="34" charset="-127"/>
                </a:rPr>
                <a:t>사를 넘는</a:t>
              </a:r>
              <a:r>
                <a:rPr lang="ko-KR" altLang="en-US">
                  <a:solidFill>
                    <a:srgbClr val="1E1E1E"/>
                  </a:solidFill>
                  <a:effectLst>
                    <a:outerShdw blurRad="38100" dist="38100" dir="2700000" algn="tl">
                      <a:srgbClr val="C0C0C0"/>
                    </a:outerShdw>
                  </a:effectLst>
                  <a:latin typeface="Gulim" pitchFamily="34" charset="-127"/>
                  <a:ea typeface="Gulim" pitchFamily="34" charset="-127"/>
                </a:rPr>
                <a:t> 고객획득</a:t>
              </a:r>
              <a:endParaRPr lang="en-US" altLang="ja-JP">
                <a:solidFill>
                  <a:srgbClr val="1E1E1E"/>
                </a:solidFill>
                <a:effectLst>
                  <a:outerShdw blurRad="38100" dist="38100" dir="2700000" algn="tl">
                    <a:srgbClr val="C0C0C0"/>
                  </a:outerShdw>
                </a:effectLst>
                <a:latin typeface="Gulim" pitchFamily="34" charset="-127"/>
                <a:ea typeface="Gulim" pitchFamily="34" charset="-127"/>
              </a:endParaRPr>
            </a:p>
          </p:txBody>
        </p:sp>
        <p:pic>
          <p:nvPicPr>
            <p:cNvPr id="52249" name="Picture 14" descr="国旗 インド India">
              <a:hlinkClick r:id="rId4"/>
            </p:cNvPr>
            <p:cNvPicPr>
              <a:picLocks noChangeAspect="1" noChangeArrowheads="1"/>
            </p:cNvPicPr>
            <p:nvPr/>
          </p:nvPicPr>
          <p:blipFill>
            <a:blip r:embed="rId6"/>
            <a:srcRect/>
            <a:stretch>
              <a:fillRect/>
            </a:stretch>
          </p:blipFill>
          <p:spPr bwMode="auto">
            <a:xfrm>
              <a:off x="947" y="2033"/>
              <a:ext cx="720" cy="360"/>
            </a:xfrm>
            <a:prstGeom prst="rect">
              <a:avLst/>
            </a:prstGeom>
            <a:noFill/>
            <a:ln w="9525">
              <a:noFill/>
              <a:miter lim="800000"/>
              <a:headEnd/>
              <a:tailEnd/>
            </a:ln>
          </p:spPr>
        </p:pic>
        <p:pic>
          <p:nvPicPr>
            <p:cNvPr id="52250" name="Picture 19" descr="国旗 タイ Thailand">
              <a:hlinkClick r:id="rId4"/>
            </p:cNvPr>
            <p:cNvPicPr>
              <a:picLocks noChangeAspect="1" noChangeArrowheads="1"/>
            </p:cNvPicPr>
            <p:nvPr/>
          </p:nvPicPr>
          <p:blipFill>
            <a:blip r:embed="rId7"/>
            <a:srcRect/>
            <a:stretch>
              <a:fillRect/>
            </a:stretch>
          </p:blipFill>
          <p:spPr bwMode="auto">
            <a:xfrm>
              <a:off x="1551" y="2528"/>
              <a:ext cx="720" cy="360"/>
            </a:xfrm>
            <a:prstGeom prst="rect">
              <a:avLst/>
            </a:prstGeom>
            <a:noFill/>
            <a:ln w="9525">
              <a:noFill/>
              <a:miter lim="800000"/>
              <a:headEnd/>
              <a:tailEnd/>
            </a:ln>
          </p:spPr>
        </p:pic>
        <p:pic>
          <p:nvPicPr>
            <p:cNvPr id="52251" name="Picture 25" descr="国旗 ブラジル Brazil">
              <a:hlinkClick r:id="rId4"/>
            </p:cNvPr>
            <p:cNvPicPr>
              <a:picLocks noChangeAspect="1" noChangeArrowheads="1"/>
            </p:cNvPicPr>
            <p:nvPr/>
          </p:nvPicPr>
          <p:blipFill>
            <a:blip r:embed="rId8"/>
            <a:srcRect/>
            <a:stretch>
              <a:fillRect/>
            </a:stretch>
          </p:blipFill>
          <p:spPr bwMode="auto">
            <a:xfrm>
              <a:off x="4559" y="2772"/>
              <a:ext cx="720" cy="360"/>
            </a:xfrm>
            <a:prstGeom prst="rect">
              <a:avLst/>
            </a:prstGeom>
            <a:noFill/>
            <a:ln w="9525">
              <a:noFill/>
              <a:miter lim="800000"/>
              <a:headEnd/>
              <a:tailEnd/>
            </a:ln>
          </p:spPr>
        </p:pic>
        <p:pic>
          <p:nvPicPr>
            <p:cNvPr id="52252" name="Picture 31" descr="国旗 アメリカ合衆国(米国) United States of America (U.S.)">
              <a:hlinkClick r:id="rId4"/>
            </p:cNvPr>
            <p:cNvPicPr>
              <a:picLocks noChangeAspect="1" noChangeArrowheads="1"/>
            </p:cNvPicPr>
            <p:nvPr/>
          </p:nvPicPr>
          <p:blipFill>
            <a:blip r:embed="rId9"/>
            <a:srcRect/>
            <a:stretch>
              <a:fillRect/>
            </a:stretch>
          </p:blipFill>
          <p:spPr bwMode="auto">
            <a:xfrm>
              <a:off x="3987" y="1310"/>
              <a:ext cx="720" cy="360"/>
            </a:xfrm>
            <a:prstGeom prst="rect">
              <a:avLst/>
            </a:prstGeom>
            <a:noFill/>
            <a:ln w="9525">
              <a:noFill/>
              <a:miter lim="800000"/>
              <a:headEnd/>
              <a:tailEnd/>
            </a:ln>
          </p:spPr>
        </p:pic>
        <p:sp>
          <p:nvSpPr>
            <p:cNvPr id="417824" name="AutoShape 32"/>
            <p:cNvSpPr>
              <a:spLocks noChangeArrowheads="1"/>
            </p:cNvSpPr>
            <p:nvPr/>
          </p:nvSpPr>
          <p:spPr bwMode="gray">
            <a:xfrm rot="1240854">
              <a:off x="2759" y="1843"/>
              <a:ext cx="2494" cy="462"/>
            </a:xfrm>
            <a:prstGeom prst="curvedDownArrow">
              <a:avLst>
                <a:gd name="adj1" fmla="val 25392"/>
                <a:gd name="adj2" fmla="val 133357"/>
                <a:gd name="adj3" fmla="val 33333"/>
              </a:avLst>
            </a:prstGeom>
            <a:solidFill>
              <a:srgbClr val="C0C0C0"/>
            </a:solidFill>
            <a:ln>
              <a:noFill/>
            </a:ln>
            <a:effectLst>
              <a:outerShdw blurRad="63500" dist="38099" dir="2700000" algn="ctr" rotWithShape="0">
                <a:srgbClr val="000000">
                  <a:alpha val="74997"/>
                </a:srgbClr>
              </a:outerShdw>
            </a:effectLst>
            <a:extLst/>
          </p:spPr>
          <p:txBody>
            <a:bodyPr wrap="none" lIns="35941" tIns="35941" rIns="35941" bIns="35941" anchor="ctr"/>
            <a:lstStyle/>
            <a:p>
              <a:pPr algn="ctr">
                <a:lnSpc>
                  <a:spcPct val="90000"/>
                </a:lnSpc>
                <a:defRPr/>
              </a:pPr>
              <a:endParaRPr lang="en-US" altLang="ko-KR">
                <a:effectLst>
                  <a:outerShdw blurRad="38100" dist="38100" dir="2700000" algn="tl">
                    <a:srgbClr val="000000"/>
                  </a:outerShdw>
                </a:effectLst>
              </a:endParaRPr>
            </a:p>
          </p:txBody>
        </p:sp>
        <p:sp>
          <p:nvSpPr>
            <p:cNvPr id="417825" name="AutoShape 33"/>
            <p:cNvSpPr>
              <a:spLocks noChangeArrowheads="1"/>
            </p:cNvSpPr>
            <p:nvPr/>
          </p:nvSpPr>
          <p:spPr bwMode="gray">
            <a:xfrm rot="-711540">
              <a:off x="2833" y="948"/>
              <a:ext cx="1518" cy="462"/>
            </a:xfrm>
            <a:prstGeom prst="curvedDownArrow">
              <a:avLst>
                <a:gd name="adj1" fmla="val 15455"/>
                <a:gd name="adj2" fmla="val 81169"/>
                <a:gd name="adj3" fmla="val 33333"/>
              </a:avLst>
            </a:prstGeom>
            <a:solidFill>
              <a:srgbClr val="C0C0C0"/>
            </a:solidFill>
            <a:ln>
              <a:noFill/>
            </a:ln>
            <a:effectLst>
              <a:outerShdw blurRad="63500" dist="38099" dir="2700000" algn="ctr" rotWithShape="0">
                <a:srgbClr val="000000">
                  <a:alpha val="74997"/>
                </a:srgbClr>
              </a:outerShdw>
            </a:effectLst>
            <a:extLst/>
          </p:spPr>
          <p:txBody>
            <a:bodyPr wrap="none" lIns="35941" tIns="35941" rIns="35941" bIns="35941" anchor="ctr"/>
            <a:lstStyle/>
            <a:p>
              <a:pPr algn="ctr">
                <a:lnSpc>
                  <a:spcPct val="90000"/>
                </a:lnSpc>
                <a:defRPr/>
              </a:pPr>
              <a:endParaRPr lang="en-US" altLang="ko-KR">
                <a:effectLst>
                  <a:outerShdw blurRad="38100" dist="38100" dir="2700000" algn="tl">
                    <a:srgbClr val="000000"/>
                  </a:outerShdw>
                </a:effectLst>
              </a:endParaRPr>
            </a:p>
          </p:txBody>
        </p:sp>
        <p:sp>
          <p:nvSpPr>
            <p:cNvPr id="417826" name="AutoShape 34"/>
            <p:cNvSpPr>
              <a:spLocks noChangeArrowheads="1"/>
            </p:cNvSpPr>
            <p:nvPr/>
          </p:nvSpPr>
          <p:spPr bwMode="gray">
            <a:xfrm rot="711540" flipH="1">
              <a:off x="1910" y="1129"/>
              <a:ext cx="771" cy="462"/>
            </a:xfrm>
            <a:prstGeom prst="curvedDownArrow">
              <a:avLst>
                <a:gd name="adj1" fmla="val 7850"/>
                <a:gd name="adj2" fmla="val 41226"/>
                <a:gd name="adj3" fmla="val 33333"/>
              </a:avLst>
            </a:prstGeom>
            <a:solidFill>
              <a:srgbClr val="C0C0C0"/>
            </a:solidFill>
            <a:ln>
              <a:noFill/>
            </a:ln>
            <a:effectLst>
              <a:outerShdw blurRad="63500" dist="38099" dir="2700000" algn="ctr" rotWithShape="0">
                <a:srgbClr val="000000">
                  <a:alpha val="74997"/>
                </a:srgbClr>
              </a:outerShdw>
            </a:effectLst>
            <a:extLst/>
          </p:spPr>
          <p:txBody>
            <a:bodyPr wrap="none" lIns="35941" tIns="35941" rIns="35941" bIns="35941" anchor="ctr"/>
            <a:lstStyle/>
            <a:p>
              <a:pPr algn="ctr">
                <a:lnSpc>
                  <a:spcPct val="90000"/>
                </a:lnSpc>
                <a:defRPr/>
              </a:pPr>
              <a:endParaRPr lang="en-US" altLang="ko-KR">
                <a:effectLst>
                  <a:outerShdw blurRad="38100" dist="38100" dir="2700000" algn="tl">
                    <a:srgbClr val="000000"/>
                  </a:outerShdw>
                </a:effectLst>
              </a:endParaRPr>
            </a:p>
          </p:txBody>
        </p:sp>
        <p:sp>
          <p:nvSpPr>
            <p:cNvPr id="417827" name="AutoShape 35"/>
            <p:cNvSpPr>
              <a:spLocks noChangeArrowheads="1"/>
            </p:cNvSpPr>
            <p:nvPr/>
          </p:nvSpPr>
          <p:spPr bwMode="gray">
            <a:xfrm rot="-1312949" flipH="1" flipV="1">
              <a:off x="1781" y="1982"/>
              <a:ext cx="978" cy="462"/>
            </a:xfrm>
            <a:prstGeom prst="curvedDownArrow">
              <a:avLst>
                <a:gd name="adj1" fmla="val 9957"/>
                <a:gd name="adj2" fmla="val 52295"/>
                <a:gd name="adj3" fmla="val 33333"/>
              </a:avLst>
            </a:prstGeom>
            <a:solidFill>
              <a:srgbClr val="C0C0C0"/>
            </a:solidFill>
            <a:ln>
              <a:noFill/>
            </a:ln>
            <a:effectLst>
              <a:outerShdw blurRad="63500" dist="38099" dir="2700000" algn="ctr" rotWithShape="0">
                <a:srgbClr val="000000">
                  <a:alpha val="74997"/>
                </a:srgbClr>
              </a:outerShdw>
            </a:effectLst>
            <a:extLst/>
          </p:spPr>
          <p:txBody>
            <a:bodyPr wrap="none" lIns="35941" tIns="35941" rIns="35941" bIns="35941" anchor="ctr"/>
            <a:lstStyle/>
            <a:p>
              <a:pPr algn="ctr">
                <a:lnSpc>
                  <a:spcPct val="90000"/>
                </a:lnSpc>
                <a:defRPr/>
              </a:pPr>
              <a:endParaRPr lang="en-US" altLang="ko-KR">
                <a:effectLst>
                  <a:outerShdw blurRad="38100" dist="38100" dir="2700000" algn="tl">
                    <a:srgbClr val="000000"/>
                  </a:outerShdw>
                </a:effectLst>
              </a:endParaRPr>
            </a:p>
          </p:txBody>
        </p:sp>
        <p:sp>
          <p:nvSpPr>
            <p:cNvPr id="417829" name="AutoShape 37"/>
            <p:cNvSpPr>
              <a:spLocks noChangeArrowheads="1"/>
            </p:cNvSpPr>
            <p:nvPr/>
          </p:nvSpPr>
          <p:spPr bwMode="gray">
            <a:xfrm rot="-3071609" flipH="1" flipV="1">
              <a:off x="2143" y="2180"/>
              <a:ext cx="978" cy="462"/>
            </a:xfrm>
            <a:prstGeom prst="curvedDownArrow">
              <a:avLst>
                <a:gd name="adj1" fmla="val 9957"/>
                <a:gd name="adj2" fmla="val 52295"/>
                <a:gd name="adj3" fmla="val 33333"/>
              </a:avLst>
            </a:prstGeom>
            <a:solidFill>
              <a:srgbClr val="C0C0C0"/>
            </a:solidFill>
            <a:ln>
              <a:noFill/>
            </a:ln>
            <a:effectLst>
              <a:outerShdw blurRad="63500" dist="38099" dir="2700000" algn="ctr" rotWithShape="0">
                <a:srgbClr val="000000">
                  <a:alpha val="74997"/>
                </a:srgbClr>
              </a:outerShdw>
            </a:effectLst>
            <a:extLst/>
          </p:spPr>
          <p:txBody>
            <a:bodyPr wrap="none" lIns="35941" tIns="35941" rIns="35941" bIns="35941" anchor="ctr"/>
            <a:lstStyle/>
            <a:p>
              <a:pPr algn="ctr">
                <a:lnSpc>
                  <a:spcPct val="90000"/>
                </a:lnSpc>
                <a:defRPr/>
              </a:pPr>
              <a:endParaRPr lang="en-US" altLang="ko-KR">
                <a:effectLst>
                  <a:outerShdw blurRad="38100" dist="38100" dir="2700000" algn="tl">
                    <a:srgbClr val="000000"/>
                  </a:outerShdw>
                </a:effectLst>
              </a:endParaRPr>
            </a:p>
          </p:txBody>
        </p:sp>
      </p:grpSp>
      <p:sp>
        <p:nvSpPr>
          <p:cNvPr id="417830" name="AutoShape 38"/>
          <p:cNvSpPr>
            <a:spLocks noChangeArrowheads="1"/>
          </p:cNvSpPr>
          <p:nvPr/>
        </p:nvSpPr>
        <p:spPr bwMode="gray">
          <a:xfrm>
            <a:off x="366900" y="4877548"/>
            <a:ext cx="8464550" cy="1284288"/>
          </a:xfrm>
          <a:prstGeom prst="roundRect">
            <a:avLst>
              <a:gd name="adj" fmla="val 16667"/>
            </a:avLst>
          </a:prstGeom>
          <a:solidFill>
            <a:srgbClr val="EAEAEA"/>
          </a:solidFill>
          <a:ln w="28575">
            <a:solidFill>
              <a:srgbClr val="969696"/>
            </a:solidFill>
            <a:round/>
            <a:headEnd/>
            <a:tailEnd/>
          </a:ln>
          <a:effectLst>
            <a:outerShdw blurRad="63500" dist="38099" dir="2700000" algn="ctr" rotWithShape="0">
              <a:srgbClr val="000000">
                <a:alpha val="74997"/>
              </a:srgbClr>
            </a:outerShdw>
          </a:effectLst>
        </p:spPr>
        <p:txBody>
          <a:bodyPr wrap="none" lIns="35941" tIns="35941" rIns="35941" bIns="35941" anchor="ctr"/>
          <a:lstStyle/>
          <a:p>
            <a:pPr algn="ctr">
              <a:defRPr/>
            </a:pPr>
            <a:r>
              <a:rPr lang="en-US" altLang="ko-KR" sz="4000" b="1" dirty="0">
                <a:solidFill>
                  <a:srgbClr val="FF3399"/>
                </a:solidFill>
                <a:latin typeface="Gulim" pitchFamily="34" charset="-127"/>
                <a:ea typeface="Gulim" pitchFamily="34" charset="-127"/>
              </a:rPr>
              <a:t>NS Solutions</a:t>
            </a:r>
            <a:r>
              <a:rPr lang="ko-KR" altLang="en-US" sz="4000" b="1" dirty="0">
                <a:solidFill>
                  <a:srgbClr val="FF3399"/>
                </a:solidFill>
                <a:latin typeface="Gulim" pitchFamily="34" charset="-127"/>
                <a:ea typeface="Gulim" pitchFamily="34" charset="-127"/>
              </a:rPr>
              <a:t>는 </a:t>
            </a:r>
            <a:r>
              <a:rPr lang="en-US" altLang="ko-KR" sz="4000" b="1" dirty="0" smtClean="0">
                <a:solidFill>
                  <a:srgbClr val="FF3399"/>
                </a:solidFill>
                <a:latin typeface="Gulim" pitchFamily="34" charset="-127"/>
                <a:ea typeface="Gulim" pitchFamily="34" charset="-127"/>
              </a:rPr>
              <a:t>IT</a:t>
            </a:r>
            <a:r>
              <a:rPr lang="ko-KR" altLang="en-US" sz="4000" b="1" dirty="0" smtClean="0">
                <a:solidFill>
                  <a:srgbClr val="FF3399"/>
                </a:solidFill>
                <a:latin typeface="Gulim" pitchFamily="34" charset="-127"/>
                <a:ea typeface="Gulim" pitchFamily="34" charset="-127"/>
              </a:rPr>
              <a:t>를 </a:t>
            </a:r>
            <a:r>
              <a:rPr lang="ko-KR" altLang="en-US" sz="4000" b="1" dirty="0">
                <a:solidFill>
                  <a:srgbClr val="FF3399"/>
                </a:solidFill>
                <a:latin typeface="Gulim" pitchFamily="34" charset="-127"/>
                <a:ea typeface="Gulim" pitchFamily="34" charset="-127"/>
              </a:rPr>
              <a:t>이용하여 </a:t>
            </a:r>
            <a:endParaRPr lang="en-US" altLang="ja-JP" sz="4000" b="1" dirty="0">
              <a:solidFill>
                <a:srgbClr val="FF3399"/>
              </a:solidFill>
              <a:latin typeface="Gulim" pitchFamily="34" charset="-127"/>
              <a:ea typeface="Gulim" pitchFamily="34" charset="-127"/>
            </a:endParaRPr>
          </a:p>
          <a:p>
            <a:pPr algn="ctr">
              <a:defRPr/>
            </a:pPr>
            <a:r>
              <a:rPr lang="ja-JP" altLang="en-US" sz="4000" b="1" dirty="0">
                <a:solidFill>
                  <a:srgbClr val="FF3399"/>
                </a:solidFill>
                <a:latin typeface="Gulim" pitchFamily="34" charset="-127"/>
                <a:ea typeface="Gulim" pitchFamily="34" charset="-127"/>
              </a:rPr>
              <a:t>　</a:t>
            </a:r>
            <a:r>
              <a:rPr lang="ko-KR" altLang="en-US" sz="4000" b="1" dirty="0">
                <a:solidFill>
                  <a:srgbClr val="FF3399"/>
                </a:solidFill>
                <a:latin typeface="Gulim" pitchFamily="34" charset="-127"/>
                <a:ea typeface="Gulim" pitchFamily="34" charset="-127"/>
              </a:rPr>
              <a:t>일본 기업의 글로벌 경쟁을 지원</a:t>
            </a:r>
            <a:endParaRPr lang="en-US" altLang="ja-JP" sz="4000" b="1" dirty="0">
              <a:solidFill>
                <a:srgbClr val="FF3399"/>
              </a:solidFill>
              <a:latin typeface="Gulim" pitchFamily="34" charset="-127"/>
              <a:ea typeface="Gulim" pitchFamily="34" charset="-127"/>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7830"/>
                                        </p:tgtEl>
                                        <p:attrNameLst>
                                          <p:attrName>style.visibility</p:attrName>
                                        </p:attrNameLst>
                                      </p:cBhvr>
                                      <p:to>
                                        <p:strVal val="visible"/>
                                      </p:to>
                                    </p:set>
                                    <p:animEffect transition="in" filter="dissolve">
                                      <p:cBhvr>
                                        <p:cTn id="11" dur="500"/>
                                        <p:tgtEl>
                                          <p:spTgt spid="41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3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715963"/>
            <a:ext cx="9201150" cy="6134100"/>
          </a:xfrm>
          <a:prstGeom prst="rect">
            <a:avLst/>
          </a:prstGeom>
          <a:noFill/>
          <a:ln w="9525">
            <a:noFill/>
            <a:miter lim="800000"/>
            <a:headEnd/>
            <a:tailEnd/>
          </a:ln>
        </p:spPr>
      </p:pic>
      <p:sp>
        <p:nvSpPr>
          <p:cNvPr id="4" name="タイトル 1"/>
          <p:cNvSpPr txBox="1">
            <a:spLocks/>
          </p:cNvSpPr>
          <p:nvPr/>
        </p:nvSpPr>
        <p:spPr>
          <a:xfrm>
            <a:off x="495300" y="55563"/>
            <a:ext cx="8102600" cy="647700"/>
          </a:xfrm>
          <a:prstGeom prst="rect">
            <a:avLst/>
          </a:prstGeom>
        </p:spPr>
        <p:txBody>
          <a:bodyPr/>
          <a:lstStyle/>
          <a:p>
            <a:pPr eaLnBrk="0" hangingPunct="0">
              <a:defRPr/>
            </a:pPr>
            <a:r>
              <a:rPr lang="en-US" altLang="ja-JP" sz="3600" kern="0" dirty="0">
                <a:solidFill>
                  <a:schemeClr val="tx2"/>
                </a:solidFill>
                <a:latin typeface="+mn-ea"/>
                <a:ea typeface="+mn-ea"/>
                <a:cs typeface="メイリオ" pitchFamily="50" charset="-128"/>
              </a:rPr>
              <a:t>ANA</a:t>
            </a:r>
            <a:r>
              <a:rPr lang="ja-JP" altLang="en-US" sz="3600" kern="0" dirty="0">
                <a:solidFill>
                  <a:schemeClr val="tx2"/>
                </a:solidFill>
                <a:latin typeface="+mn-ea"/>
                <a:ea typeface="+mn-ea"/>
                <a:cs typeface="メイリオ" pitchFamily="50" charset="-128"/>
              </a:rPr>
              <a:t>　</a:t>
            </a:r>
            <a:r>
              <a:rPr lang="ja-JP" altLang="en-US" kern="0" dirty="0">
                <a:solidFill>
                  <a:schemeClr val="tx2"/>
                </a:solidFill>
                <a:latin typeface="+mn-ea"/>
                <a:ea typeface="ＭＳ Ｐゴシック" charset="-128"/>
                <a:cs typeface="メイリオ" pitchFamily="50" charset="-128"/>
              </a:rPr>
              <a:t> </a:t>
            </a:r>
            <a:r>
              <a:rPr lang="ja-JP" altLang="en-US" kern="0" dirty="0">
                <a:solidFill>
                  <a:srgbClr val="000000"/>
                </a:solidFill>
                <a:latin typeface="HGP創英角ｺﾞｼｯｸUB"/>
                <a:ea typeface="HGP創英角ｺﾞｼｯｸUB"/>
                <a:cs typeface="メイリオ" pitchFamily="50" charset="-128"/>
              </a:rPr>
              <a:t>～</a:t>
            </a:r>
            <a:r>
              <a:rPr lang="en-US" altLang="ja-JP" kern="0" dirty="0" smtClean="0">
                <a:solidFill>
                  <a:schemeClr val="tx2"/>
                </a:solidFill>
                <a:latin typeface="+mn-ea"/>
                <a:ea typeface="+mn-ea"/>
                <a:cs typeface="メイリオ" pitchFamily="50" charset="-128"/>
              </a:rPr>
              <a:t>11,000</a:t>
            </a:r>
            <a:r>
              <a:rPr lang="ko-KR" altLang="en-US" b="1" kern="0" dirty="0" smtClean="0">
                <a:solidFill>
                  <a:schemeClr val="tx2"/>
                </a:solidFill>
                <a:latin typeface="+mn-ea"/>
                <a:ea typeface="+mn-ea"/>
                <a:cs typeface="メイリオ" pitchFamily="50" charset="-128"/>
              </a:rPr>
              <a:t>명의 워크스타일 개혁</a:t>
            </a:r>
            <a:r>
              <a:rPr lang="ja-JP" altLang="en-US" kern="0" dirty="0" smtClean="0">
                <a:solidFill>
                  <a:schemeClr val="tx2"/>
                </a:solidFill>
                <a:latin typeface="+mn-ea"/>
                <a:ea typeface="+mn-ea"/>
                <a:cs typeface="メイリオ" pitchFamily="50" charset="-128"/>
              </a:rPr>
              <a:t>～</a:t>
            </a:r>
            <a:endParaRPr lang="ja-JP" altLang="en-US" sz="3600" kern="0" dirty="0">
              <a:solidFill>
                <a:schemeClr val="tx2"/>
              </a:solidFill>
              <a:latin typeface="+mn-ea"/>
              <a:ea typeface="+mn-ea"/>
              <a:cs typeface="メイリオ" pitchFamily="50" charset="-128"/>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Line 2"/>
          <p:cNvSpPr>
            <a:spLocks noChangeShapeType="1"/>
          </p:cNvSpPr>
          <p:nvPr/>
        </p:nvSpPr>
        <p:spPr bwMode="auto">
          <a:xfrm>
            <a:off x="1371600" y="4503738"/>
            <a:ext cx="152400" cy="0"/>
          </a:xfrm>
          <a:prstGeom prst="line">
            <a:avLst/>
          </a:prstGeom>
          <a:noFill/>
          <a:ln w="9525">
            <a:no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45763" name="Line 3"/>
          <p:cNvSpPr>
            <a:spLocks noChangeShapeType="1"/>
          </p:cNvSpPr>
          <p:nvPr/>
        </p:nvSpPr>
        <p:spPr bwMode="auto">
          <a:xfrm>
            <a:off x="838200" y="1531938"/>
            <a:ext cx="228600" cy="0"/>
          </a:xfrm>
          <a:prstGeom prst="line">
            <a:avLst/>
          </a:prstGeom>
          <a:noFill/>
          <a:ln w="9525">
            <a:no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45764" name="Rectangle 4"/>
          <p:cNvSpPr>
            <a:spLocks noChangeArrowheads="1"/>
          </p:cNvSpPr>
          <p:nvPr/>
        </p:nvSpPr>
        <p:spPr bwMode="auto">
          <a:xfrm>
            <a:off x="4800600" y="1346200"/>
            <a:ext cx="4114800" cy="3733800"/>
          </a:xfrm>
          <a:prstGeom prst="rect">
            <a:avLst/>
          </a:prstGeom>
          <a:solidFill>
            <a:schemeClr val="bg1"/>
          </a:solidFill>
          <a:ln w="12700">
            <a:solidFill>
              <a:schemeClr val="tx1"/>
            </a:solidFill>
            <a:prstDash val="sysDot"/>
            <a:miter lim="800000"/>
            <a:headEnd type="none" w="sm" len="sm"/>
            <a:tailEnd type="none" w="sm" len="sm"/>
          </a:ln>
          <a:effectLst>
            <a:outerShdw blurRad="63500" dist="107763" dir="18900000" algn="ctr" rotWithShape="0">
              <a:schemeClr val="bg2">
                <a:alpha val="74998"/>
              </a:schemeClr>
            </a:outerShdw>
          </a:effectLst>
        </p:spPr>
        <p:txBody>
          <a:bodyPr>
            <a:spAutoFit/>
          </a:bodyPr>
          <a:lstStyle/>
          <a:p>
            <a:pPr marL="280988" indent="-280988" defTabSz="762000">
              <a:spcBef>
                <a:spcPct val="20000"/>
              </a:spcBef>
              <a:defRPr/>
            </a:pPr>
            <a:endParaRPr lang="en-US" altLang="ja-JP" b="1" dirty="0">
              <a:solidFill>
                <a:schemeClr val="tx1"/>
              </a:solidFill>
              <a:latin typeface="SimSun" pitchFamily="2" charset="-122"/>
              <a:ea typeface="SimSun" pitchFamily="2" charset="-122"/>
            </a:endParaRPr>
          </a:p>
          <a:p>
            <a:pPr marL="280988" indent="-280988" defTabSz="762000">
              <a:spcBef>
                <a:spcPct val="20000"/>
              </a:spcBef>
              <a:defRPr/>
            </a:pPr>
            <a:endParaRPr lang="en-US" altLang="ja-JP" b="1" dirty="0">
              <a:solidFill>
                <a:schemeClr val="tx1"/>
              </a:solidFill>
              <a:latin typeface="Gulim" pitchFamily="34" charset="-127"/>
              <a:ea typeface="Gulim" pitchFamily="34" charset="-127"/>
            </a:endParaRPr>
          </a:p>
          <a:p>
            <a:pPr marL="280988" indent="-280988" defTabSz="762000">
              <a:spcBef>
                <a:spcPct val="50000"/>
              </a:spcBef>
              <a:spcAft>
                <a:spcPct val="20000"/>
              </a:spcAft>
              <a:defRPr/>
            </a:pPr>
            <a:r>
              <a:rPr lang="en-US" altLang="ja-JP" sz="1800" b="1" dirty="0" smtClean="0">
                <a:solidFill>
                  <a:schemeClr val="tx1"/>
                </a:solidFill>
                <a:latin typeface="Gulim" pitchFamily="34" charset="-127"/>
                <a:ea typeface="Gulim" pitchFamily="34" charset="-127"/>
              </a:rPr>
              <a:t>○ 1901</a:t>
            </a:r>
            <a:r>
              <a:rPr lang="ko-KR" altLang="en-US" sz="1800" b="1" dirty="0">
                <a:solidFill>
                  <a:schemeClr val="tx1"/>
                </a:solidFill>
                <a:latin typeface="Gulim" pitchFamily="34" charset="-127"/>
                <a:ea typeface="Gulim" pitchFamily="34" charset="-127"/>
              </a:rPr>
              <a:t>년</a:t>
            </a:r>
            <a:r>
              <a:rPr lang="en-US" altLang="ko-KR" sz="1800" b="1" dirty="0">
                <a:solidFill>
                  <a:schemeClr val="tx1"/>
                </a:solidFill>
                <a:latin typeface="Gulim" pitchFamily="34" charset="-127"/>
                <a:ea typeface="Gulim" pitchFamily="34" charset="-127"/>
              </a:rPr>
              <a:t>,</a:t>
            </a:r>
            <a:r>
              <a:rPr lang="ko-KR" altLang="en-US" sz="1800" b="1" dirty="0">
                <a:solidFill>
                  <a:schemeClr val="tx1"/>
                </a:solidFill>
                <a:latin typeface="Gulim" pitchFamily="34" charset="-127"/>
                <a:ea typeface="Gulim" pitchFamily="34" charset="-127"/>
              </a:rPr>
              <a:t>  관영제철소로 조업개시 </a:t>
            </a:r>
            <a:endParaRPr lang="en-US" altLang="ja-JP" sz="1800" b="1" dirty="0">
              <a:solidFill>
                <a:schemeClr val="tx1"/>
              </a:solidFill>
              <a:latin typeface="Gulim" pitchFamily="34" charset="-127"/>
              <a:ea typeface="Gulim" pitchFamily="34" charset="-127"/>
            </a:endParaRPr>
          </a:p>
          <a:p>
            <a:pPr marL="280988" indent="-280988" defTabSz="762000">
              <a:spcBef>
                <a:spcPct val="50000"/>
              </a:spcBef>
              <a:spcAft>
                <a:spcPct val="20000"/>
              </a:spcAft>
              <a:defRPr/>
            </a:pPr>
            <a:r>
              <a:rPr lang="en-US" altLang="ja-JP" sz="1800" b="1" dirty="0">
                <a:solidFill>
                  <a:schemeClr val="tx1"/>
                </a:solidFill>
                <a:latin typeface="Gulim" pitchFamily="34" charset="-127"/>
                <a:ea typeface="Gulim" pitchFamily="34" charset="-127"/>
              </a:rPr>
              <a:t>○ </a:t>
            </a:r>
            <a:r>
              <a:rPr lang="ko-KR" altLang="en-US" sz="1800" b="1" dirty="0">
                <a:solidFill>
                  <a:schemeClr val="tx1"/>
                </a:solidFill>
                <a:latin typeface="Gulim" pitchFamily="34" charset="-127"/>
                <a:ea typeface="Gulim" pitchFamily="34" charset="-127"/>
              </a:rPr>
              <a:t>철강업계의 </a:t>
            </a:r>
            <a:r>
              <a:rPr lang="en-US" altLang="ko-KR" sz="1800" b="1" dirty="0">
                <a:solidFill>
                  <a:schemeClr val="tx1"/>
                </a:solidFill>
                <a:latin typeface="Gulim" pitchFamily="34" charset="-127"/>
                <a:ea typeface="Gulim" pitchFamily="34" charset="-127"/>
              </a:rPr>
              <a:t>Leading Company</a:t>
            </a:r>
            <a:endParaRPr lang="en-US" altLang="ja-JP" sz="1800" dirty="0">
              <a:solidFill>
                <a:schemeClr val="tx1"/>
              </a:solidFill>
              <a:latin typeface="Gulim" pitchFamily="34" charset="-127"/>
              <a:ea typeface="Gulim" pitchFamily="34" charset="-127"/>
            </a:endParaRPr>
          </a:p>
          <a:p>
            <a:pPr marL="280988" indent="-280988" defTabSz="762000">
              <a:spcBef>
                <a:spcPct val="50000"/>
              </a:spcBef>
              <a:spcAft>
                <a:spcPct val="20000"/>
              </a:spcAft>
              <a:defRPr/>
            </a:pPr>
            <a:r>
              <a:rPr lang="en-US" altLang="ja-JP" sz="1800" b="1" dirty="0">
                <a:solidFill>
                  <a:schemeClr val="tx1"/>
                </a:solidFill>
                <a:latin typeface="Gulim" pitchFamily="34" charset="-127"/>
                <a:ea typeface="Gulim" pitchFamily="34" charset="-127"/>
              </a:rPr>
              <a:t>○ 5</a:t>
            </a:r>
            <a:r>
              <a:rPr lang="ko-KR" altLang="en-US" sz="1800" b="1" dirty="0">
                <a:solidFill>
                  <a:schemeClr val="tx1"/>
                </a:solidFill>
                <a:latin typeface="Gulim" pitchFamily="34" charset="-127"/>
                <a:ea typeface="Gulim" pitchFamily="34" charset="-127"/>
              </a:rPr>
              <a:t>개 분야에서의 복합경영</a:t>
            </a:r>
            <a:endParaRPr lang="en-US" altLang="ja-JP" sz="1800" b="1" dirty="0">
              <a:solidFill>
                <a:schemeClr val="tx1"/>
              </a:solidFill>
              <a:latin typeface="Gulim" pitchFamily="34" charset="-127"/>
              <a:ea typeface="Gulim" pitchFamily="34" charset="-127"/>
            </a:endParaRPr>
          </a:p>
          <a:p>
            <a:pPr marL="280988" indent="-280988" defTabSz="762000">
              <a:spcBef>
                <a:spcPct val="50000"/>
              </a:spcBef>
              <a:spcAft>
                <a:spcPct val="20000"/>
              </a:spcAft>
              <a:defRPr/>
            </a:pPr>
            <a:r>
              <a:rPr lang="en-US" altLang="ja-JP" sz="1800" b="1" dirty="0">
                <a:solidFill>
                  <a:schemeClr val="tx1"/>
                </a:solidFill>
                <a:latin typeface="Gulim" pitchFamily="34" charset="-127"/>
                <a:ea typeface="Gulim" pitchFamily="34" charset="-127"/>
              </a:rPr>
              <a:t>○ </a:t>
            </a:r>
            <a:r>
              <a:rPr lang="ko-KR" altLang="en-US" sz="1800" b="1" dirty="0">
                <a:solidFill>
                  <a:schemeClr val="tx1"/>
                </a:solidFill>
                <a:latin typeface="Gulim" pitchFamily="34" charset="-127"/>
                <a:ea typeface="Gulim" pitchFamily="34" charset="-127"/>
              </a:rPr>
              <a:t>매출</a:t>
            </a:r>
            <a:r>
              <a:rPr lang="en-US" altLang="ko-KR" sz="1800" b="1" dirty="0">
                <a:solidFill>
                  <a:schemeClr val="tx1"/>
                </a:solidFill>
                <a:latin typeface="Gulim" pitchFamily="34" charset="-127"/>
                <a:ea typeface="Gulim" pitchFamily="34" charset="-127"/>
              </a:rPr>
              <a:t>:</a:t>
            </a:r>
            <a:r>
              <a:rPr lang="ko-KR" altLang="en-US" sz="1800" b="1" dirty="0">
                <a:solidFill>
                  <a:schemeClr val="tx1"/>
                </a:solidFill>
                <a:latin typeface="Gulim" pitchFamily="34" charset="-127"/>
                <a:ea typeface="Gulim" pitchFamily="34" charset="-127"/>
              </a:rPr>
              <a:t> </a:t>
            </a:r>
            <a:r>
              <a:rPr lang="ja-JP" altLang="en-US" sz="1800" b="1" dirty="0">
                <a:solidFill>
                  <a:schemeClr val="tx1"/>
                </a:solidFill>
                <a:latin typeface="Gulim" pitchFamily="34" charset="-127"/>
                <a:ea typeface="Gulim" pitchFamily="34" charset="-127"/>
              </a:rPr>
              <a:t>４</a:t>
            </a:r>
            <a:r>
              <a:rPr lang="ko-KR" altLang="en-US" sz="1800" b="1" dirty="0">
                <a:solidFill>
                  <a:schemeClr val="tx1"/>
                </a:solidFill>
                <a:latin typeface="Gulim" pitchFamily="34" charset="-127"/>
                <a:ea typeface="Gulim" pitchFamily="34" charset="-127"/>
              </a:rPr>
              <a:t>조엔</a:t>
            </a:r>
            <a:r>
              <a:rPr lang="ja-JP" altLang="en-US" sz="1800" b="1" dirty="0">
                <a:solidFill>
                  <a:schemeClr val="tx1"/>
                </a:solidFill>
                <a:latin typeface="Gulim" pitchFamily="34" charset="-127"/>
                <a:ea typeface="Gulim" pitchFamily="34" charset="-127"/>
              </a:rPr>
              <a:t>　</a:t>
            </a:r>
            <a:r>
              <a:rPr lang="en-US" altLang="ja-JP" sz="1800" b="1" dirty="0">
                <a:solidFill>
                  <a:schemeClr val="tx1"/>
                </a:solidFill>
                <a:latin typeface="Gulim" pitchFamily="34" charset="-127"/>
                <a:ea typeface="Gulim" pitchFamily="34" charset="-127"/>
              </a:rPr>
              <a:t/>
            </a:r>
            <a:br>
              <a:rPr lang="en-US" altLang="ja-JP" sz="1800" b="1" dirty="0">
                <a:solidFill>
                  <a:schemeClr val="tx1"/>
                </a:solidFill>
                <a:latin typeface="Gulim" pitchFamily="34" charset="-127"/>
                <a:ea typeface="Gulim" pitchFamily="34" charset="-127"/>
              </a:rPr>
            </a:br>
            <a:r>
              <a:rPr lang="en-US" altLang="ja-JP" sz="1800" b="1" dirty="0">
                <a:solidFill>
                  <a:schemeClr val="tx1"/>
                </a:solidFill>
                <a:latin typeface="Gulim" pitchFamily="34" charset="-127"/>
                <a:ea typeface="Gulim" pitchFamily="34" charset="-127"/>
              </a:rPr>
              <a:t>        (201</a:t>
            </a:r>
            <a:r>
              <a:rPr lang="ja-JP" altLang="en-US" sz="1800" b="1" dirty="0">
                <a:solidFill>
                  <a:schemeClr val="tx1"/>
                </a:solidFill>
                <a:latin typeface="Gulim" pitchFamily="34" charset="-127"/>
                <a:ea typeface="Gulim" pitchFamily="34" charset="-127"/>
              </a:rPr>
              <a:t>２</a:t>
            </a:r>
            <a:r>
              <a:rPr lang="ko-KR" altLang="en-US" sz="1800" b="1" dirty="0">
                <a:solidFill>
                  <a:schemeClr val="tx1"/>
                </a:solidFill>
                <a:latin typeface="Gulim" pitchFamily="34" charset="-127"/>
                <a:ea typeface="Gulim" pitchFamily="34" charset="-127"/>
              </a:rPr>
              <a:t>년도 연결 결산</a:t>
            </a:r>
            <a:r>
              <a:rPr lang="ja-JP" altLang="en-US" sz="1800" b="1" dirty="0">
                <a:solidFill>
                  <a:schemeClr val="tx1"/>
                </a:solidFill>
                <a:latin typeface="Gulim" pitchFamily="34" charset="-127"/>
                <a:ea typeface="Gulim" pitchFamily="34" charset="-127"/>
              </a:rPr>
              <a:t>）</a:t>
            </a:r>
            <a:r>
              <a:rPr lang="en-US" altLang="ja-JP" sz="1800" b="1" dirty="0">
                <a:solidFill>
                  <a:schemeClr val="tx1"/>
                </a:solidFill>
                <a:latin typeface="Gulim" pitchFamily="34" charset="-127"/>
                <a:ea typeface="Gulim" pitchFamily="34" charset="-127"/>
              </a:rPr>
              <a:t> </a:t>
            </a:r>
            <a:r>
              <a:rPr lang="ja-JP" altLang="en-US" sz="1800" b="1" dirty="0">
                <a:solidFill>
                  <a:schemeClr val="tx1"/>
                </a:solidFill>
                <a:latin typeface="Gulim" pitchFamily="34" charset="-127"/>
                <a:ea typeface="Gulim" pitchFamily="34" charset="-127"/>
              </a:rPr>
              <a:t>　</a:t>
            </a:r>
            <a:endParaRPr lang="en-US" altLang="ja-JP" sz="1800" b="1" dirty="0">
              <a:solidFill>
                <a:schemeClr val="tx1"/>
              </a:solidFill>
              <a:latin typeface="Gulim" pitchFamily="34" charset="-127"/>
              <a:ea typeface="Gulim" pitchFamily="34" charset="-127"/>
            </a:endParaRPr>
          </a:p>
          <a:p>
            <a:pPr marL="280988" indent="-280988" defTabSz="762000">
              <a:spcBef>
                <a:spcPct val="50000"/>
              </a:spcBef>
              <a:spcAft>
                <a:spcPct val="20000"/>
              </a:spcAft>
              <a:defRPr/>
            </a:pPr>
            <a:r>
              <a:rPr lang="en-US" altLang="ja-JP" sz="1800" b="1" dirty="0">
                <a:solidFill>
                  <a:schemeClr val="tx1"/>
                </a:solidFill>
                <a:latin typeface="Gulim" pitchFamily="34" charset="-127"/>
                <a:ea typeface="Gulim" pitchFamily="34" charset="-127"/>
              </a:rPr>
              <a:t>○ </a:t>
            </a:r>
            <a:r>
              <a:rPr lang="ko-KR" altLang="en-US" sz="1800" b="1" dirty="0">
                <a:solidFill>
                  <a:schemeClr val="tx1"/>
                </a:solidFill>
                <a:latin typeface="Gulim" pitchFamily="34" charset="-127"/>
                <a:ea typeface="Gulim" pitchFamily="34" charset="-127"/>
              </a:rPr>
              <a:t>종업원수</a:t>
            </a:r>
            <a:r>
              <a:rPr lang="en-US" altLang="ko-KR" sz="1800" b="1" dirty="0">
                <a:solidFill>
                  <a:schemeClr val="tx1"/>
                </a:solidFill>
                <a:latin typeface="Gulim" pitchFamily="34" charset="-127"/>
                <a:ea typeface="Gulim" pitchFamily="34" charset="-127"/>
              </a:rPr>
              <a:t>:</a:t>
            </a:r>
            <a:r>
              <a:rPr lang="en-US" altLang="ja-JP" sz="1800" b="1" dirty="0">
                <a:solidFill>
                  <a:schemeClr val="tx1"/>
                </a:solidFill>
                <a:latin typeface="Gulim" pitchFamily="34" charset="-127"/>
                <a:ea typeface="Gulim" pitchFamily="34" charset="-127"/>
              </a:rPr>
              <a:t>  5 </a:t>
            </a:r>
            <a:r>
              <a:rPr lang="ko-KR" altLang="en-US" sz="1800" b="1" dirty="0">
                <a:solidFill>
                  <a:schemeClr val="tx1"/>
                </a:solidFill>
                <a:latin typeface="Gulim" pitchFamily="34" charset="-127"/>
                <a:ea typeface="Gulim" pitchFamily="34" charset="-127"/>
              </a:rPr>
              <a:t>만 명 </a:t>
            </a:r>
            <a:r>
              <a:rPr lang="en-US" altLang="ko-KR" sz="1800" b="1" dirty="0">
                <a:solidFill>
                  <a:schemeClr val="tx1"/>
                </a:solidFill>
                <a:latin typeface="Gulim" pitchFamily="34" charset="-127"/>
                <a:ea typeface="Gulim" pitchFamily="34" charset="-127"/>
              </a:rPr>
              <a:t>(</a:t>
            </a:r>
            <a:r>
              <a:rPr lang="ko-KR" altLang="en-US" sz="1800" b="1" dirty="0">
                <a:solidFill>
                  <a:schemeClr val="tx1"/>
                </a:solidFill>
                <a:latin typeface="Gulim" pitchFamily="34" charset="-127"/>
                <a:ea typeface="Gulim" pitchFamily="34" charset="-127"/>
              </a:rPr>
              <a:t>연결</a:t>
            </a:r>
            <a:r>
              <a:rPr lang="ja-JP" altLang="en-US" sz="1800" b="1" dirty="0">
                <a:solidFill>
                  <a:schemeClr val="tx1"/>
                </a:solidFill>
                <a:latin typeface="Gulim" pitchFamily="34" charset="-127"/>
                <a:ea typeface="Gulim" pitchFamily="34" charset="-127"/>
              </a:rPr>
              <a:t>）</a:t>
            </a:r>
            <a:r>
              <a:rPr lang="en-US" altLang="ja-JP" sz="1800" b="1" dirty="0">
                <a:solidFill>
                  <a:schemeClr val="tx1"/>
                </a:solidFill>
                <a:latin typeface="Gulim" pitchFamily="34" charset="-127"/>
                <a:ea typeface="Gulim" pitchFamily="34" charset="-127"/>
              </a:rPr>
              <a:t> </a:t>
            </a:r>
            <a:r>
              <a:rPr lang="ja-JP" altLang="en-US" sz="1800" b="1" dirty="0">
                <a:solidFill>
                  <a:schemeClr val="tx1"/>
                </a:solidFill>
                <a:latin typeface="SimSun" pitchFamily="2" charset="-122"/>
              </a:rPr>
              <a:t>　</a:t>
            </a:r>
            <a:r>
              <a:rPr lang="ja-JP" altLang="en-US" sz="1800" b="1" dirty="0">
                <a:solidFill>
                  <a:schemeClr val="tx1"/>
                </a:solidFill>
                <a:latin typeface="SimSun" pitchFamily="2" charset="-122"/>
                <a:ea typeface="SimSun" pitchFamily="2" charset="-122"/>
              </a:rPr>
              <a:t>　</a:t>
            </a:r>
            <a:endParaRPr lang="en-US" altLang="ja-JP" sz="1800" b="1" dirty="0">
              <a:solidFill>
                <a:schemeClr val="tx1"/>
              </a:solidFill>
              <a:latin typeface="SimSun" pitchFamily="2" charset="-122"/>
              <a:ea typeface="SimSun" pitchFamily="2" charset="-122"/>
            </a:endParaRPr>
          </a:p>
          <a:p>
            <a:pPr marL="280988" indent="-280988" algn="r" defTabSz="762000">
              <a:spcBef>
                <a:spcPct val="20000"/>
              </a:spcBef>
              <a:defRPr/>
            </a:pPr>
            <a:endParaRPr lang="en-US" altLang="ja-JP" sz="1800" dirty="0">
              <a:solidFill>
                <a:schemeClr val="tx1"/>
              </a:solidFill>
              <a:latin typeface="SimSun" pitchFamily="2" charset="-122"/>
              <a:ea typeface="SimSun" pitchFamily="2" charset="-122"/>
            </a:endParaRPr>
          </a:p>
        </p:txBody>
      </p:sp>
      <p:sp>
        <p:nvSpPr>
          <p:cNvPr id="9221" name="Oval 5"/>
          <p:cNvSpPr>
            <a:spLocks noChangeArrowheads="1"/>
          </p:cNvSpPr>
          <p:nvPr/>
        </p:nvSpPr>
        <p:spPr bwMode="auto">
          <a:xfrm>
            <a:off x="1693863" y="2166938"/>
            <a:ext cx="1566862" cy="1566862"/>
          </a:xfrm>
          <a:prstGeom prst="ellipse">
            <a:avLst/>
          </a:prstGeom>
          <a:gradFill rotWithShape="0">
            <a:gsLst>
              <a:gs pos="0">
                <a:srgbClr val="3366FF"/>
              </a:gs>
              <a:gs pos="100000">
                <a:srgbClr val="182F76"/>
              </a:gs>
            </a:gsLst>
            <a:path path="shape">
              <a:fillToRect l="50000" t="50000" r="50000" b="50000"/>
            </a:path>
          </a:gradFill>
          <a:ln>
            <a:noFill/>
          </a:ln>
          <a:extLst/>
        </p:spPr>
        <p:txBody>
          <a:bodyPr wrap="none" anchor="ctr"/>
          <a:lstStyle/>
          <a:p>
            <a:pPr algn="ctr">
              <a:defRPr/>
            </a:pPr>
            <a:r>
              <a:rPr lang="ko-KR" altLang="en-US" sz="1400" b="1" dirty="0" err="1">
                <a:solidFill>
                  <a:schemeClr val="bg1"/>
                </a:solidFill>
                <a:latin typeface="+mj-lt"/>
                <a:ea typeface="+mj-ea"/>
                <a:cs typeface="Ebrima" pitchFamily="2" charset="0"/>
              </a:rPr>
              <a:t>신일철스미킨</a:t>
            </a:r>
            <a:endParaRPr lang="en-US" altLang="ko-KR" sz="1400" b="1" dirty="0">
              <a:solidFill>
                <a:schemeClr val="bg1"/>
              </a:solidFill>
              <a:latin typeface="+mj-lt"/>
              <a:ea typeface="+mj-ea"/>
              <a:cs typeface="Ebrima" pitchFamily="2" charset="0"/>
            </a:endParaRPr>
          </a:p>
          <a:p>
            <a:pPr algn="ctr">
              <a:defRPr/>
            </a:pPr>
            <a:r>
              <a:rPr lang="en-US" altLang="ja-JP" sz="1400" dirty="0">
                <a:solidFill>
                  <a:schemeClr val="bg1"/>
                </a:solidFill>
                <a:latin typeface="Ebrima" pitchFamily="2" charset="0"/>
                <a:ea typeface="Ebrima" pitchFamily="2" charset="0"/>
                <a:cs typeface="Ebrima" pitchFamily="2" charset="0"/>
              </a:rPr>
              <a:t>Group</a:t>
            </a:r>
          </a:p>
        </p:txBody>
      </p:sp>
      <p:sp>
        <p:nvSpPr>
          <p:cNvPr id="20486" name="Oval 6"/>
          <p:cNvSpPr>
            <a:spLocks noChangeArrowheads="1"/>
          </p:cNvSpPr>
          <p:nvPr/>
        </p:nvSpPr>
        <p:spPr bwMode="auto">
          <a:xfrm>
            <a:off x="392113" y="2025650"/>
            <a:ext cx="1219200" cy="1219200"/>
          </a:xfrm>
          <a:prstGeom prst="ellipse">
            <a:avLst/>
          </a:prstGeom>
          <a:gradFill rotWithShape="0">
            <a:gsLst>
              <a:gs pos="0">
                <a:srgbClr val="00CCFF"/>
              </a:gs>
              <a:gs pos="100000">
                <a:srgbClr val="005E76"/>
              </a:gs>
            </a:gsLst>
            <a:path path="shape">
              <a:fillToRect l="50000" t="50000" r="50000" b="50000"/>
            </a:path>
          </a:gradFill>
          <a:ln w="9525">
            <a:noFill/>
            <a:round/>
            <a:headEnd/>
            <a:tailEnd/>
          </a:ln>
        </p:spPr>
        <p:txBody>
          <a:bodyPr wrap="none" anchor="ctr"/>
          <a:lstStyle/>
          <a:p>
            <a:pPr algn="ctr"/>
            <a:r>
              <a:rPr lang="ko-KR" altLang="en-US" sz="1400">
                <a:solidFill>
                  <a:schemeClr val="bg1"/>
                </a:solidFill>
                <a:latin typeface="Arial" charset="0"/>
                <a:ea typeface="HG創英角ｺﾞｼｯｸUB" pitchFamily="49" charset="-128"/>
              </a:rPr>
              <a:t>화학</a:t>
            </a:r>
            <a:endParaRPr lang="en-US" altLang="ja-JP" sz="1400">
              <a:solidFill>
                <a:schemeClr val="bg1"/>
              </a:solidFill>
              <a:latin typeface="Arial" charset="0"/>
              <a:ea typeface="HG創英角ｺﾞｼｯｸUB" pitchFamily="49" charset="-128"/>
            </a:endParaRPr>
          </a:p>
        </p:txBody>
      </p:sp>
      <p:sp>
        <p:nvSpPr>
          <p:cNvPr id="20487" name="Oval 7"/>
          <p:cNvSpPr>
            <a:spLocks noChangeArrowheads="1"/>
          </p:cNvSpPr>
          <p:nvPr/>
        </p:nvSpPr>
        <p:spPr bwMode="auto">
          <a:xfrm>
            <a:off x="1128713" y="3690938"/>
            <a:ext cx="1219200" cy="1219200"/>
          </a:xfrm>
          <a:prstGeom prst="ellipse">
            <a:avLst/>
          </a:prstGeom>
          <a:gradFill rotWithShape="0">
            <a:gsLst>
              <a:gs pos="0">
                <a:srgbClr val="00CCFF"/>
              </a:gs>
              <a:gs pos="100000">
                <a:srgbClr val="005E76"/>
              </a:gs>
            </a:gsLst>
            <a:path path="shape">
              <a:fillToRect l="50000" t="50000" r="50000" b="50000"/>
            </a:path>
          </a:gradFill>
          <a:ln w="9525">
            <a:noFill/>
            <a:round/>
            <a:headEnd/>
            <a:tailEnd/>
          </a:ln>
        </p:spPr>
        <p:txBody>
          <a:bodyPr wrap="none" anchor="ctr"/>
          <a:lstStyle/>
          <a:p>
            <a:pPr algn="ctr"/>
            <a:r>
              <a:rPr lang="ko-KR" altLang="en-US" sz="1400">
                <a:solidFill>
                  <a:schemeClr val="bg1"/>
                </a:solidFill>
                <a:latin typeface="Arial" charset="0"/>
                <a:ea typeface="HG創英角ｺﾞｼｯｸUB" pitchFamily="49" charset="-128"/>
              </a:rPr>
              <a:t>신소재 </a:t>
            </a:r>
            <a:endParaRPr lang="en-US" altLang="ja-JP" sz="1400">
              <a:solidFill>
                <a:schemeClr val="bg1"/>
              </a:solidFill>
              <a:latin typeface="Arial" charset="0"/>
              <a:ea typeface="HG創英角ｺﾞｼｯｸUB" pitchFamily="49" charset="-128"/>
            </a:endParaRPr>
          </a:p>
        </p:txBody>
      </p:sp>
      <p:sp>
        <p:nvSpPr>
          <p:cNvPr id="20488" name="Oval 9"/>
          <p:cNvSpPr>
            <a:spLocks noChangeArrowheads="1"/>
          </p:cNvSpPr>
          <p:nvPr/>
        </p:nvSpPr>
        <p:spPr bwMode="auto">
          <a:xfrm>
            <a:off x="3411538" y="1971675"/>
            <a:ext cx="1219200" cy="1219200"/>
          </a:xfrm>
          <a:prstGeom prst="ellipse">
            <a:avLst/>
          </a:prstGeom>
          <a:gradFill rotWithShape="0">
            <a:gsLst>
              <a:gs pos="0">
                <a:srgbClr val="00CCFF"/>
              </a:gs>
              <a:gs pos="100000">
                <a:srgbClr val="005E76"/>
              </a:gs>
            </a:gsLst>
            <a:path path="shape">
              <a:fillToRect l="50000" t="50000" r="50000" b="50000"/>
            </a:path>
          </a:gradFill>
          <a:ln w="9525">
            <a:noFill/>
            <a:round/>
            <a:headEnd/>
            <a:tailEnd/>
          </a:ln>
        </p:spPr>
        <p:txBody>
          <a:bodyPr wrap="none" anchor="ctr"/>
          <a:lstStyle/>
          <a:p>
            <a:pPr algn="ctr"/>
            <a:r>
              <a:rPr lang="ko-KR" altLang="en-US" sz="1000">
                <a:solidFill>
                  <a:schemeClr val="bg1"/>
                </a:solidFill>
                <a:latin typeface="Arial" charset="0"/>
                <a:ea typeface="HG創英角ｺﾞｼｯｸUB" pitchFamily="49" charset="-128"/>
              </a:rPr>
              <a:t>엔지니어링</a:t>
            </a:r>
            <a:endParaRPr lang="en-US" altLang="ja-JP" sz="1000">
              <a:solidFill>
                <a:schemeClr val="bg1"/>
              </a:solidFill>
              <a:latin typeface="Arial" charset="0"/>
              <a:ea typeface="HG創英角ｺﾞｼｯｸUB" pitchFamily="49" charset="-128"/>
            </a:endParaRPr>
          </a:p>
        </p:txBody>
      </p:sp>
      <p:sp>
        <p:nvSpPr>
          <p:cNvPr id="20489" name="Oval 10"/>
          <p:cNvSpPr>
            <a:spLocks noChangeArrowheads="1"/>
          </p:cNvSpPr>
          <p:nvPr/>
        </p:nvSpPr>
        <p:spPr bwMode="auto">
          <a:xfrm>
            <a:off x="1871663" y="854075"/>
            <a:ext cx="1219200" cy="1219200"/>
          </a:xfrm>
          <a:prstGeom prst="ellipse">
            <a:avLst/>
          </a:prstGeom>
          <a:gradFill rotWithShape="0">
            <a:gsLst>
              <a:gs pos="0">
                <a:srgbClr val="00CCFF"/>
              </a:gs>
              <a:gs pos="100000">
                <a:srgbClr val="005E76"/>
              </a:gs>
            </a:gsLst>
            <a:path path="shape">
              <a:fillToRect l="50000" t="50000" r="50000" b="50000"/>
            </a:path>
          </a:gradFill>
          <a:ln w="9525">
            <a:noFill/>
            <a:round/>
            <a:headEnd/>
            <a:tailEnd/>
          </a:ln>
        </p:spPr>
        <p:txBody>
          <a:bodyPr wrap="none" anchor="ctr"/>
          <a:lstStyle/>
          <a:p>
            <a:pPr algn="ctr"/>
            <a:r>
              <a:rPr lang="ko-KR" altLang="en-US" sz="1400">
                <a:solidFill>
                  <a:schemeClr val="bg1"/>
                </a:solidFill>
                <a:latin typeface="Arial" charset="0"/>
                <a:ea typeface="HG創英角ｺﾞｼｯｸUB" pitchFamily="49" charset="-128"/>
              </a:rPr>
              <a:t>철강 </a:t>
            </a:r>
            <a:endParaRPr lang="en-US" altLang="ja-JP" sz="1400">
              <a:solidFill>
                <a:schemeClr val="bg1"/>
              </a:solidFill>
              <a:latin typeface="Arial" charset="0"/>
              <a:ea typeface="HG創英角ｺﾞｼｯｸUB" pitchFamily="49" charset="-128"/>
            </a:endParaRPr>
          </a:p>
        </p:txBody>
      </p:sp>
      <p:pic>
        <p:nvPicPr>
          <p:cNvPr id="20490" name="Picture 11" descr="NipponSteelLogp"/>
          <p:cNvPicPr>
            <a:picLocks noChangeAspect="1" noChangeArrowheads="1"/>
          </p:cNvPicPr>
          <p:nvPr/>
        </p:nvPicPr>
        <p:blipFill>
          <a:blip r:embed="rId3"/>
          <a:srcRect/>
          <a:stretch>
            <a:fillRect/>
          </a:stretch>
        </p:blipFill>
        <p:spPr bwMode="auto">
          <a:xfrm>
            <a:off x="5867400" y="1608138"/>
            <a:ext cx="1790700" cy="285750"/>
          </a:xfrm>
          <a:prstGeom prst="rect">
            <a:avLst/>
          </a:prstGeom>
          <a:noFill/>
          <a:ln w="9525">
            <a:noFill/>
            <a:miter lim="800000"/>
            <a:headEnd/>
            <a:tailEnd/>
          </a:ln>
        </p:spPr>
      </p:pic>
      <p:grpSp>
        <p:nvGrpSpPr>
          <p:cNvPr id="20491" name="Group 12"/>
          <p:cNvGrpSpPr>
            <a:grpSpLocks/>
          </p:cNvGrpSpPr>
          <p:nvPr/>
        </p:nvGrpSpPr>
        <p:grpSpPr bwMode="auto">
          <a:xfrm>
            <a:off x="2913063" y="3589338"/>
            <a:ext cx="1219200" cy="1219200"/>
            <a:chOff x="1680" y="2640"/>
            <a:chExt cx="624" cy="624"/>
          </a:xfrm>
        </p:grpSpPr>
        <p:sp>
          <p:nvSpPr>
            <p:cNvPr id="20494" name="Oval 13"/>
            <p:cNvSpPr>
              <a:spLocks noChangeArrowheads="1"/>
            </p:cNvSpPr>
            <p:nvPr/>
          </p:nvSpPr>
          <p:spPr bwMode="auto">
            <a:xfrm>
              <a:off x="1680" y="2640"/>
              <a:ext cx="624" cy="624"/>
            </a:xfrm>
            <a:prstGeom prst="ellipse">
              <a:avLst/>
            </a:prstGeom>
            <a:gradFill rotWithShape="0">
              <a:gsLst>
                <a:gs pos="0">
                  <a:srgbClr val="0099CC"/>
                </a:gs>
                <a:gs pos="100000">
                  <a:srgbClr val="FFFF00"/>
                </a:gs>
              </a:gsLst>
              <a:lin ang="2700000" scaled="1"/>
            </a:gradFill>
            <a:ln w="9525">
              <a:noFill/>
              <a:round/>
              <a:headEnd/>
              <a:tailEnd/>
            </a:ln>
          </p:spPr>
          <p:txBody>
            <a:bodyPr wrap="none" anchor="ctr"/>
            <a:lstStyle/>
            <a:p>
              <a:pPr algn="ctr"/>
              <a:endParaRPr lang="zh-CN" altLang="en-US" sz="1400">
                <a:solidFill>
                  <a:schemeClr val="tx1"/>
                </a:solidFill>
                <a:latin typeface="Arial" charset="0"/>
                <a:ea typeface="HG創英角ｺﾞｼｯｸUB" pitchFamily="49" charset="-128"/>
              </a:endParaRPr>
            </a:p>
          </p:txBody>
        </p:sp>
        <p:pic>
          <p:nvPicPr>
            <p:cNvPr id="20495" name="Picture 14" descr="NSSOL_logo_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24" y="2762"/>
              <a:ext cx="358" cy="358"/>
            </a:xfrm>
            <a:prstGeom prst="rect">
              <a:avLst/>
            </a:prstGeom>
            <a:noFill/>
            <a:ln w="9525">
              <a:noFill/>
              <a:miter lim="800000"/>
              <a:headEnd/>
              <a:tailEnd/>
            </a:ln>
          </p:spPr>
        </p:pic>
      </p:grpSp>
      <p:sp>
        <p:nvSpPr>
          <p:cNvPr id="245775" name="Text Box 15"/>
          <p:cNvSpPr txBox="1">
            <a:spLocks noGrp="1" noChangeArrowheads="1"/>
          </p:cNvSpPr>
          <p:nvPr>
            <p:ph type="title"/>
          </p:nvPr>
        </p:nvSpPr>
        <p:spPr>
          <a:xfrm>
            <a:off x="134938" y="61913"/>
            <a:ext cx="3829050" cy="523875"/>
          </a:xfrm>
        </p:spPr>
        <p:txBody>
          <a:bodyPr wrap="none" anchor="t">
            <a:spAutoFit/>
          </a:bodyPr>
          <a:lstStyle/>
          <a:p>
            <a:pPr eaLnBrk="1" hangingPunct="1">
              <a:defRPr/>
            </a:pPr>
            <a:r>
              <a:rPr lang="ko-KR" altLang="en-US" sz="2800" b="1" dirty="0" smtClean="0">
                <a:solidFill>
                  <a:srgbClr val="333333"/>
                </a:solidFill>
                <a:effectLst>
                  <a:outerShdw blurRad="38100" dist="38100" dir="2700000" algn="tl">
                    <a:srgbClr val="C0C0C0"/>
                  </a:outerShdw>
                </a:effectLst>
                <a:latin typeface="+mj-ea"/>
              </a:rPr>
              <a:t>신일본제철의 복합경영</a:t>
            </a:r>
            <a:endParaRPr lang="en-US" altLang="ja-JP" sz="2800" b="1" dirty="0" smtClean="0">
              <a:solidFill>
                <a:srgbClr val="333333"/>
              </a:solidFill>
              <a:effectLst>
                <a:outerShdw blurRad="38100" dist="38100" dir="2700000" algn="tl">
                  <a:srgbClr val="C0C0C0"/>
                </a:outerShdw>
              </a:effectLst>
              <a:latin typeface="+mj-ea"/>
            </a:endParaRPr>
          </a:p>
        </p:txBody>
      </p:sp>
      <p:sp>
        <p:nvSpPr>
          <p:cNvPr id="20493" name="Rectangle 28"/>
          <p:cNvSpPr>
            <a:spLocks noChangeArrowheads="1"/>
          </p:cNvSpPr>
          <p:nvPr/>
        </p:nvSpPr>
        <p:spPr bwMode="auto">
          <a:xfrm>
            <a:off x="304800" y="5410200"/>
            <a:ext cx="8407400" cy="1079500"/>
          </a:xfrm>
          <a:prstGeom prst="rect">
            <a:avLst/>
          </a:prstGeom>
          <a:gradFill rotWithShape="0">
            <a:gsLst>
              <a:gs pos="0">
                <a:srgbClr val="FFFFFF"/>
              </a:gs>
              <a:gs pos="100000">
                <a:srgbClr val="EAEAEA"/>
              </a:gs>
            </a:gsLst>
            <a:path path="shape">
              <a:fillToRect l="50000" t="50000" r="50000" b="50000"/>
            </a:path>
          </a:gradFill>
          <a:ln w="38100">
            <a:solidFill>
              <a:schemeClr val="bg2"/>
            </a:solidFill>
            <a:miter lim="800000"/>
            <a:headEnd/>
            <a:tailEnd/>
          </a:ln>
        </p:spPr>
        <p:txBody>
          <a:bodyPr wrap="none" anchor="ctr"/>
          <a:lstStyle/>
          <a:p>
            <a:pPr algn="ctr"/>
            <a:r>
              <a:rPr lang="ja-JP" altLang="en-US" sz="2400">
                <a:solidFill>
                  <a:srgbClr val="333333"/>
                </a:solidFill>
                <a:latin typeface="Times New Roman" pitchFamily="18" charset="0"/>
                <a:ea typeface="HGP創英角ｺﾞｼｯｸUB" pitchFamily="50" charset="-128"/>
              </a:rPr>
              <a:t>２０１２</a:t>
            </a:r>
            <a:r>
              <a:rPr lang="ko-KR" altLang="en-US" sz="2400">
                <a:solidFill>
                  <a:srgbClr val="333333"/>
                </a:solidFill>
                <a:latin typeface="Times New Roman" pitchFamily="18" charset="0"/>
                <a:ea typeface="HGP創英角ｺﾞｼｯｸUB" pitchFamily="50" charset="-128"/>
              </a:rPr>
              <a:t>년</a:t>
            </a:r>
            <a:r>
              <a:rPr lang="ja-JP" altLang="en-US" sz="2400">
                <a:solidFill>
                  <a:srgbClr val="333333"/>
                </a:solidFill>
                <a:latin typeface="Times New Roman" pitchFamily="18" charset="0"/>
                <a:ea typeface="HGP創英角ｺﾞｼｯｸUB" pitchFamily="50" charset="-128"/>
              </a:rPr>
              <a:t>１０</a:t>
            </a:r>
            <a:r>
              <a:rPr lang="ko-KR" altLang="en-US" sz="2400">
                <a:solidFill>
                  <a:srgbClr val="333333"/>
                </a:solidFill>
                <a:latin typeface="Times New Roman" pitchFamily="18" charset="0"/>
                <a:ea typeface="HGP創英角ｺﾞｼｯｸUB" pitchFamily="50" charset="-128"/>
              </a:rPr>
              <a:t>월부터는</a:t>
            </a:r>
            <a:r>
              <a:rPr lang="ja-JP" altLang="en-US" sz="2400">
                <a:solidFill>
                  <a:srgbClr val="333333"/>
                </a:solidFill>
                <a:latin typeface="Times New Roman" pitchFamily="18" charset="0"/>
                <a:ea typeface="HGP創英角ｺﾞｼｯｸUB" pitchFamily="50" charset="-128"/>
              </a:rPr>
              <a:t>、</a:t>
            </a:r>
            <a:r>
              <a:rPr lang="ko-KR" altLang="en-US" sz="2400">
                <a:solidFill>
                  <a:srgbClr val="333333"/>
                </a:solidFill>
                <a:latin typeface="Times New Roman" pitchFamily="18" charset="0"/>
                <a:ea typeface="HGP創英角ｺﾞｼｯｸUB" pitchFamily="50" charset="-128"/>
              </a:rPr>
              <a:t>신일철스미킨</a:t>
            </a:r>
            <a:endParaRPr lang="en-US" altLang="ja-JP" sz="2400">
              <a:solidFill>
                <a:srgbClr val="333333"/>
              </a:solidFill>
              <a:latin typeface="Times New Roman" pitchFamily="18" charset="0"/>
              <a:ea typeface="HGP創英角ｺﾞｼｯｸUB" pitchFamily="50" charset="-128"/>
            </a:endParaRPr>
          </a:p>
          <a:p>
            <a:pPr algn="ctr"/>
            <a:r>
              <a:rPr lang="ja-JP" altLang="en-US" sz="2400">
                <a:solidFill>
                  <a:srgbClr val="333333"/>
                </a:solidFill>
                <a:latin typeface="Times New Roman" pitchFamily="18" charset="0"/>
                <a:ea typeface="HGP創英角ｺﾞｼｯｸUB" pitchFamily="50" charset="-128"/>
              </a:rPr>
              <a:t>⇒</a:t>
            </a:r>
            <a:r>
              <a:rPr lang="ko-KR" altLang="en-US" sz="2400">
                <a:solidFill>
                  <a:srgbClr val="FF3399"/>
                </a:solidFill>
                <a:latin typeface="Arial Narrow" pitchFamily="34" charset="0"/>
                <a:ea typeface="HGP創英角ｺﾞｼｯｸUB" pitchFamily="50" charset="-128"/>
              </a:rPr>
              <a:t>세계 제</a:t>
            </a:r>
            <a:r>
              <a:rPr lang="ja-JP" altLang="en-US" sz="2400">
                <a:solidFill>
                  <a:srgbClr val="FF3399"/>
                </a:solidFill>
                <a:latin typeface="Arial Narrow" pitchFamily="34" charset="0"/>
                <a:ea typeface="HGP創英角ｺﾞｼｯｸUB" pitchFamily="50" charset="-128"/>
              </a:rPr>
              <a:t>２</a:t>
            </a:r>
            <a:r>
              <a:rPr lang="ko-KR" altLang="en-US" sz="2400">
                <a:solidFill>
                  <a:srgbClr val="FF3399"/>
                </a:solidFill>
                <a:latin typeface="Arial Narrow" pitchFamily="34" charset="0"/>
                <a:ea typeface="HGP創英角ｺﾞｼｯｸUB" pitchFamily="50" charset="-128"/>
              </a:rPr>
              <a:t>위</a:t>
            </a:r>
            <a:r>
              <a:rPr lang="ko-KR" altLang="en-US" sz="2400">
                <a:solidFill>
                  <a:srgbClr val="333333"/>
                </a:solidFill>
                <a:latin typeface="Times New Roman" pitchFamily="18" charset="0"/>
                <a:ea typeface="HGP創英角ｺﾞｼｯｸUB" pitchFamily="50" charset="-128"/>
              </a:rPr>
              <a:t>의</a:t>
            </a:r>
            <a:r>
              <a:rPr lang="ja-JP" altLang="en-US" sz="2400">
                <a:solidFill>
                  <a:srgbClr val="333333"/>
                </a:solidFill>
                <a:latin typeface="Times New Roman" pitchFamily="18" charset="0"/>
                <a:ea typeface="HGP創英角ｺﾞｼｯｸUB" pitchFamily="50" charset="-128"/>
              </a:rPr>
              <a:t> </a:t>
            </a:r>
            <a:r>
              <a:rPr lang="ko-KR" altLang="en-US" sz="2400">
                <a:solidFill>
                  <a:srgbClr val="333333"/>
                </a:solidFill>
                <a:latin typeface="Times New Roman" pitchFamily="18" charset="0"/>
                <a:ea typeface="HGP創英角ｺﾞｼｯｸUB" pitchFamily="50" charset="-128"/>
              </a:rPr>
              <a:t>철강메이커로</a:t>
            </a:r>
            <a:endParaRPr lang="en-US" altLang="ja-JP" sz="2400">
              <a:solidFill>
                <a:srgbClr val="333333"/>
              </a:solidFill>
              <a:latin typeface="Times New Roman" pitchFamily="18" charset="0"/>
              <a:ea typeface="HGP創英角ｺﾞｼｯｸUB" pitchFamily="50" charset="-128"/>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p:cNvSpPr>
            <a:spLocks noChangeArrowheads="1"/>
          </p:cNvSpPr>
          <p:nvPr/>
        </p:nvSpPr>
        <p:spPr bwMode="auto">
          <a:xfrm>
            <a:off x="376238" y="1974850"/>
            <a:ext cx="5226050" cy="2670175"/>
          </a:xfrm>
          <a:prstGeom prst="rect">
            <a:avLst/>
          </a:prstGeom>
          <a:solidFill>
            <a:schemeClr val="bg2"/>
          </a:solidFill>
          <a:ln w="38100">
            <a:solidFill>
              <a:schemeClr val="bg2"/>
            </a:solidFill>
            <a:miter lim="800000"/>
            <a:headEnd/>
            <a:tailEnd/>
          </a:ln>
        </p:spPr>
        <p:txBody>
          <a:bodyPr wrap="none" anchor="ctr"/>
          <a:lstStyle/>
          <a:p>
            <a:pPr algn="ctr"/>
            <a:r>
              <a:rPr lang="en-US" altLang="ko-KR" sz="4800">
                <a:solidFill>
                  <a:schemeClr val="bg1"/>
                </a:solidFill>
                <a:latin typeface="Times New Roman" pitchFamily="18" charset="0"/>
                <a:ea typeface="HGP創英角ｺﾞｼｯｸUB" pitchFamily="50" charset="-128"/>
              </a:rPr>
              <a:t>WHY ?</a:t>
            </a:r>
          </a:p>
          <a:p>
            <a:pPr algn="ctr"/>
            <a:r>
              <a:rPr lang="ko-KR" altLang="en-US" sz="4800">
                <a:solidFill>
                  <a:schemeClr val="bg1"/>
                </a:solidFill>
                <a:latin typeface="Times New Roman" pitchFamily="18" charset="0"/>
                <a:ea typeface="HGP創英角ｺﾞｼｯｸUB" pitchFamily="50" charset="-128"/>
              </a:rPr>
              <a:t> 제철 회사가 </a:t>
            </a:r>
            <a:endParaRPr lang="en-US" altLang="ko-KR" sz="4800">
              <a:solidFill>
                <a:schemeClr val="bg1"/>
              </a:solidFill>
              <a:latin typeface="Times New Roman" pitchFamily="18" charset="0"/>
              <a:ea typeface="HGP創英角ｺﾞｼｯｸUB" pitchFamily="50" charset="-128"/>
            </a:endParaRPr>
          </a:p>
          <a:p>
            <a:pPr algn="ctr"/>
            <a:r>
              <a:rPr lang="en-US" altLang="ko-KR" sz="4800">
                <a:solidFill>
                  <a:schemeClr val="bg1"/>
                </a:solidFill>
                <a:latin typeface="Times New Roman" pitchFamily="18" charset="0"/>
                <a:ea typeface="HGP創英角ｺﾞｼｯｸUB" pitchFamily="50" charset="-128"/>
              </a:rPr>
              <a:t>IT </a:t>
            </a:r>
            <a:r>
              <a:rPr lang="ko-KR" altLang="en-US" sz="4800">
                <a:solidFill>
                  <a:schemeClr val="bg1"/>
                </a:solidFill>
                <a:latin typeface="Times New Roman" pitchFamily="18" charset="0"/>
                <a:ea typeface="HGP創英角ｺﾞｼｯｸUB" pitchFamily="50" charset="-128"/>
              </a:rPr>
              <a:t>솔루션을 제공 </a:t>
            </a:r>
            <a:r>
              <a:rPr lang="en-US" altLang="ko-KR" sz="4800">
                <a:solidFill>
                  <a:schemeClr val="bg1"/>
                </a:solidFill>
                <a:latin typeface="Times New Roman" pitchFamily="18" charset="0"/>
                <a:ea typeface="HGP創英角ｺﾞｼｯｸUB" pitchFamily="50" charset="-128"/>
              </a:rPr>
              <a:t>?</a:t>
            </a:r>
            <a:endParaRPr lang="en-US" altLang="ja-JP" sz="4800">
              <a:solidFill>
                <a:schemeClr val="bg1"/>
              </a:solidFill>
              <a:latin typeface="Times New Roman" pitchFamily="18" charset="0"/>
              <a:ea typeface="HGP創英角ｺﾞｼｯｸUB" pitchFamily="50" charset="-128"/>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1408113" y="1363663"/>
            <a:ext cx="6858000" cy="5257800"/>
          </a:xfrm>
          <a:prstGeom prst="rect">
            <a:avLst/>
          </a:prstGeom>
          <a:noFill/>
          <a:ln w="9525">
            <a:noFill/>
            <a:miter lim="800000"/>
            <a:headEnd/>
            <a:tailEnd/>
          </a:ln>
        </p:spPr>
      </p:pic>
      <p:sp>
        <p:nvSpPr>
          <p:cNvPr id="406531" name="Oval 3"/>
          <p:cNvSpPr>
            <a:spLocks noChangeArrowheads="1"/>
          </p:cNvSpPr>
          <p:nvPr/>
        </p:nvSpPr>
        <p:spPr bwMode="auto">
          <a:xfrm>
            <a:off x="228600" y="5029200"/>
            <a:ext cx="1371600" cy="1295400"/>
          </a:xfrm>
          <a:prstGeom prst="ellipse">
            <a:avLst/>
          </a:prstGeom>
          <a:solidFill>
            <a:srgbClr val="99CCFF">
              <a:alpha val="50000"/>
            </a:srgbClr>
          </a:solidFill>
          <a:ln w="12700">
            <a:solidFill>
              <a:srgbClr val="99CCFF"/>
            </a:solidFill>
            <a:round/>
            <a:headEnd/>
            <a:tailEnd/>
          </a:ln>
          <a:effec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sp>
        <p:nvSpPr>
          <p:cNvPr id="406532" name="Oval 4"/>
          <p:cNvSpPr>
            <a:spLocks noChangeArrowheads="1"/>
          </p:cNvSpPr>
          <p:nvPr/>
        </p:nvSpPr>
        <p:spPr bwMode="auto">
          <a:xfrm>
            <a:off x="6496050" y="3200400"/>
            <a:ext cx="2209800" cy="1676400"/>
          </a:xfrm>
          <a:prstGeom prst="ellipse">
            <a:avLst/>
          </a:prstGeom>
          <a:solidFill>
            <a:srgbClr val="99CCFF">
              <a:alpha val="50000"/>
            </a:srgbClr>
          </a:solidFill>
          <a:ln w="12700">
            <a:solidFill>
              <a:srgbClr val="99CCFF"/>
            </a:solidFill>
            <a:round/>
            <a:headEnd/>
            <a:tailEnd/>
          </a:ln>
          <a:effec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sp>
        <p:nvSpPr>
          <p:cNvPr id="22533" name="Rectangle 5"/>
          <p:cNvSpPr>
            <a:spLocks noChangeArrowheads="1"/>
          </p:cNvSpPr>
          <p:nvPr/>
        </p:nvSpPr>
        <p:spPr bwMode="auto">
          <a:xfrm>
            <a:off x="1752600" y="4953000"/>
            <a:ext cx="533400" cy="304800"/>
          </a:xfrm>
          <a:prstGeom prst="rect">
            <a:avLst/>
          </a:prstGeom>
          <a:noFill/>
          <a:ln w="9525">
            <a:noFill/>
            <a:miter lim="800000"/>
            <a:headEnd/>
            <a:tailEnd/>
          </a:ln>
        </p:spPr>
        <p:txBody>
          <a:bodyPr wrap="none" lIns="92075" tIns="46038" rIns="92075" bIns="46038" anchor="ctr"/>
          <a:lstStyle/>
          <a:p>
            <a:pPr algn="r" defTabSz="762000"/>
            <a:r>
              <a:rPr lang="ko-KR" altLang="en-US" sz="1200" u="sng">
                <a:solidFill>
                  <a:schemeClr val="tx1"/>
                </a:solidFill>
                <a:latin typeface="Times New Roman" pitchFamily="18" charset="0"/>
                <a:ea typeface="HG創英角ｺﾞｼｯｸUB" pitchFamily="49" charset="-128"/>
              </a:rPr>
              <a:t>야하타제철소</a:t>
            </a:r>
            <a:endParaRPr lang="en-US" altLang="ja-JP" sz="1200" u="sng">
              <a:solidFill>
                <a:schemeClr val="tx1"/>
              </a:solidFill>
              <a:latin typeface="Times New Roman" pitchFamily="18" charset="0"/>
              <a:ea typeface="HG創英角ｺﾞｼｯｸUB" pitchFamily="49" charset="-128"/>
            </a:endParaRPr>
          </a:p>
          <a:p>
            <a:pPr algn="r" defTabSz="762000"/>
            <a:r>
              <a:rPr lang="en-US" altLang="ja-JP" sz="1200">
                <a:solidFill>
                  <a:schemeClr val="tx1"/>
                </a:solidFill>
                <a:latin typeface="Times New Roman" pitchFamily="18" charset="0"/>
                <a:ea typeface="HG創英角ｺﾞｼｯｸUB" pitchFamily="49" charset="-128"/>
              </a:rPr>
              <a:t>●</a:t>
            </a:r>
          </a:p>
        </p:txBody>
      </p:sp>
      <p:sp>
        <p:nvSpPr>
          <p:cNvPr id="22534" name="Rectangle 6"/>
          <p:cNvSpPr>
            <a:spLocks noChangeArrowheads="1"/>
          </p:cNvSpPr>
          <p:nvPr/>
        </p:nvSpPr>
        <p:spPr bwMode="auto">
          <a:xfrm>
            <a:off x="5029200" y="4495800"/>
            <a:ext cx="1309688" cy="277813"/>
          </a:xfrm>
          <a:prstGeom prst="rect">
            <a:avLst/>
          </a:prstGeom>
          <a:noFill/>
          <a:ln w="9525">
            <a:noFill/>
            <a:miter lim="800000"/>
            <a:headEnd/>
            <a:tailEnd/>
          </a:ln>
        </p:spPr>
        <p:txBody>
          <a:bodyPr wrap="none" lIns="92075" tIns="46038" rIns="92075" bIns="46038">
            <a:spAutoFit/>
          </a:bodyPr>
          <a:lstStyle/>
          <a:p>
            <a:r>
              <a:rPr lang="en-US" altLang="ja-JP" sz="1200">
                <a:solidFill>
                  <a:srgbClr val="000000"/>
                </a:solidFill>
                <a:latin typeface="HG創英角ｺﾞｼｯｸUB" pitchFamily="49" charset="-128"/>
                <a:ea typeface="HG創英角ｺﾞｼｯｸUB" pitchFamily="49" charset="-128"/>
              </a:rPr>
              <a:t>● </a:t>
            </a:r>
            <a:r>
              <a:rPr lang="ko-KR" altLang="en-US" sz="1200">
                <a:solidFill>
                  <a:srgbClr val="000000"/>
                </a:solidFill>
                <a:latin typeface="HG創英角ｺﾞｼｯｸUB" pitchFamily="49" charset="-128"/>
                <a:ea typeface="HG創英角ｺﾞｼｯｸUB" pitchFamily="49" charset="-128"/>
              </a:rPr>
              <a:t>키미즈제철소</a:t>
            </a:r>
            <a:endParaRPr lang="en-US" altLang="ja-JP" sz="1200" u="sng">
              <a:solidFill>
                <a:srgbClr val="000000"/>
              </a:solidFill>
              <a:latin typeface="HG創英角ｺﾞｼｯｸUB" pitchFamily="49" charset="-128"/>
              <a:ea typeface="HG創英角ｺﾞｼｯｸUB" pitchFamily="49" charset="-128"/>
            </a:endParaRPr>
          </a:p>
        </p:txBody>
      </p:sp>
      <p:sp>
        <p:nvSpPr>
          <p:cNvPr id="22535" name="Rectangle 7"/>
          <p:cNvSpPr>
            <a:spLocks noChangeArrowheads="1"/>
          </p:cNvSpPr>
          <p:nvPr/>
        </p:nvSpPr>
        <p:spPr bwMode="auto">
          <a:xfrm>
            <a:off x="5181600" y="3962400"/>
            <a:ext cx="1109663" cy="277813"/>
          </a:xfrm>
          <a:prstGeom prst="rect">
            <a:avLst/>
          </a:prstGeom>
          <a:noFill/>
          <a:ln w="9525">
            <a:noFill/>
            <a:miter lim="800000"/>
            <a:headEnd/>
            <a:tailEnd/>
          </a:ln>
        </p:spPr>
        <p:txBody>
          <a:bodyPr wrap="none" lIns="92075" tIns="46038" rIns="92075" bIns="46038">
            <a:spAutoFit/>
          </a:bodyPr>
          <a:lstStyle/>
          <a:p>
            <a:r>
              <a:rPr lang="ko-KR" altLang="en-US" sz="1200">
                <a:solidFill>
                  <a:srgbClr val="000000"/>
                </a:solidFill>
                <a:latin typeface="HG創英角ｺﾞｼｯｸUB" pitchFamily="49" charset="-128"/>
                <a:ea typeface="HG創英角ｺﾞｼｯｸUB" pitchFamily="49" charset="-128"/>
              </a:rPr>
              <a:t>도우호쿠지점 </a:t>
            </a:r>
            <a:endParaRPr lang="en-US" altLang="ja-JP" sz="1200">
              <a:solidFill>
                <a:srgbClr val="000000"/>
              </a:solidFill>
              <a:latin typeface="HG創英角ｺﾞｼｯｸUB" pitchFamily="49" charset="-128"/>
              <a:ea typeface="HG創英角ｺﾞｼｯｸUB" pitchFamily="49" charset="-128"/>
            </a:endParaRPr>
          </a:p>
        </p:txBody>
      </p:sp>
      <p:sp>
        <p:nvSpPr>
          <p:cNvPr id="22536" name="Rectangle 8"/>
          <p:cNvSpPr>
            <a:spLocks noChangeArrowheads="1"/>
          </p:cNvSpPr>
          <p:nvPr/>
        </p:nvSpPr>
        <p:spPr bwMode="auto">
          <a:xfrm>
            <a:off x="2895600" y="4419600"/>
            <a:ext cx="1257300" cy="461963"/>
          </a:xfrm>
          <a:prstGeom prst="rect">
            <a:avLst/>
          </a:prstGeom>
          <a:noFill/>
          <a:ln w="9525">
            <a:noFill/>
            <a:miter lim="800000"/>
            <a:headEnd/>
            <a:tailEnd/>
          </a:ln>
        </p:spPr>
        <p:txBody>
          <a:bodyPr lIns="92075" tIns="46038" rIns="92075" bIns="46038">
            <a:spAutoFit/>
          </a:bodyPr>
          <a:lstStyle/>
          <a:p>
            <a:r>
              <a:rPr lang="ko-KR" altLang="en-US" sz="1200" u="sng">
                <a:solidFill>
                  <a:srgbClr val="000000"/>
                </a:solidFill>
                <a:latin typeface="HG創英角ｺﾞｼｯｸUB" pitchFamily="49" charset="-128"/>
                <a:ea typeface="HG創英角ｺﾞｼｯｸUB" pitchFamily="49" charset="-128"/>
              </a:rPr>
              <a:t>히로하타제철소 </a:t>
            </a:r>
            <a:endParaRPr lang="en-US" altLang="ja-JP" sz="1200" u="sng">
              <a:solidFill>
                <a:srgbClr val="000000"/>
              </a:solidFill>
              <a:latin typeface="HG創英角ｺﾞｼｯｸUB" pitchFamily="49" charset="-128"/>
              <a:ea typeface="HG創英角ｺﾞｼｯｸUB" pitchFamily="49" charset="-128"/>
            </a:endParaRPr>
          </a:p>
          <a:p>
            <a:r>
              <a:rPr lang="ja-JP" altLang="en-US" sz="1200">
                <a:solidFill>
                  <a:srgbClr val="000000"/>
                </a:solidFill>
                <a:latin typeface="HG創英角ｺﾞｼｯｸUB" pitchFamily="49" charset="-128"/>
                <a:ea typeface="HG創英角ｺﾞｼｯｸUB" pitchFamily="49" charset="-128"/>
              </a:rPr>
              <a:t>　　</a:t>
            </a:r>
            <a:r>
              <a:rPr lang="en-US" altLang="ja-JP" sz="1200">
                <a:solidFill>
                  <a:srgbClr val="000000"/>
                </a:solidFill>
                <a:latin typeface="HG創英角ｺﾞｼｯｸUB" pitchFamily="49" charset="-128"/>
                <a:ea typeface="HG創英角ｺﾞｼｯｸUB" pitchFamily="49" charset="-128"/>
              </a:rPr>
              <a:t> ●</a:t>
            </a:r>
          </a:p>
        </p:txBody>
      </p:sp>
      <p:sp>
        <p:nvSpPr>
          <p:cNvPr id="22537" name="Rectangle 9"/>
          <p:cNvSpPr>
            <a:spLocks noChangeArrowheads="1"/>
          </p:cNvSpPr>
          <p:nvPr/>
        </p:nvSpPr>
        <p:spPr bwMode="auto">
          <a:xfrm>
            <a:off x="3548063" y="4800600"/>
            <a:ext cx="1109662" cy="461963"/>
          </a:xfrm>
          <a:prstGeom prst="rect">
            <a:avLst/>
          </a:prstGeom>
          <a:noFill/>
          <a:ln w="9525">
            <a:noFill/>
            <a:miter lim="800000"/>
            <a:headEnd/>
            <a:tailEnd/>
          </a:ln>
        </p:spPr>
        <p:txBody>
          <a:bodyPr wrap="none" lIns="92075" tIns="46038" rIns="92075" bIns="46038">
            <a:spAutoFit/>
          </a:bodyPr>
          <a:lstStyle/>
          <a:p>
            <a:r>
              <a:rPr lang="en-US" altLang="ja-JP" sz="1200">
                <a:solidFill>
                  <a:srgbClr val="000000"/>
                </a:solidFill>
                <a:latin typeface="HG創英角ｺﾞｼｯｸUB" pitchFamily="49" charset="-128"/>
                <a:ea typeface="HG創英角ｺﾞｼｯｸUB" pitchFamily="49" charset="-128"/>
              </a:rPr>
              <a:t>●</a:t>
            </a:r>
          </a:p>
          <a:p>
            <a:r>
              <a:rPr lang="ko-KR" altLang="en-US" sz="1200" u="sng">
                <a:solidFill>
                  <a:srgbClr val="000000"/>
                </a:solidFill>
                <a:latin typeface="HG創英角ｺﾞｼｯｸUB" pitchFamily="49" charset="-128"/>
                <a:ea typeface="HG創英角ｺﾞｼｯｸUB" pitchFamily="49" charset="-128"/>
              </a:rPr>
              <a:t>사카이제철소</a:t>
            </a:r>
            <a:endParaRPr lang="en-US" altLang="ja-JP" sz="1200" u="sng">
              <a:solidFill>
                <a:srgbClr val="000000"/>
              </a:solidFill>
              <a:latin typeface="HG創英角ｺﾞｼｯｸUB" pitchFamily="49" charset="-128"/>
              <a:ea typeface="HG創英角ｺﾞｼｯｸUB" pitchFamily="49" charset="-128"/>
            </a:endParaRPr>
          </a:p>
        </p:txBody>
      </p:sp>
      <p:sp>
        <p:nvSpPr>
          <p:cNvPr id="22538" name="Rectangle 10"/>
          <p:cNvSpPr>
            <a:spLocks noChangeArrowheads="1"/>
          </p:cNvSpPr>
          <p:nvPr/>
        </p:nvSpPr>
        <p:spPr bwMode="auto">
          <a:xfrm>
            <a:off x="2209800" y="5257800"/>
            <a:ext cx="990600" cy="647700"/>
          </a:xfrm>
          <a:prstGeom prst="rect">
            <a:avLst/>
          </a:prstGeom>
          <a:noFill/>
          <a:ln w="9525">
            <a:noFill/>
            <a:miter lim="800000"/>
            <a:headEnd/>
            <a:tailEnd/>
          </a:ln>
        </p:spPr>
        <p:txBody>
          <a:bodyPr lIns="92075" tIns="46038" rIns="92075" bIns="46038">
            <a:spAutoFit/>
          </a:bodyPr>
          <a:lstStyle/>
          <a:p>
            <a:r>
              <a:rPr lang="en-US" altLang="ja-JP" sz="1200">
                <a:solidFill>
                  <a:srgbClr val="000000"/>
                </a:solidFill>
                <a:latin typeface="HG創英角ｺﾞｼｯｸUB" pitchFamily="49" charset="-128"/>
                <a:ea typeface="HG創英角ｺﾞｼｯｸUB" pitchFamily="49" charset="-128"/>
              </a:rPr>
              <a:t>●</a:t>
            </a:r>
          </a:p>
          <a:p>
            <a:r>
              <a:rPr lang="ko-KR" altLang="en-US" sz="1200" u="sng">
                <a:solidFill>
                  <a:srgbClr val="000000"/>
                </a:solidFill>
                <a:latin typeface="HG創英角ｺﾞｼｯｸUB" pitchFamily="49" charset="-128"/>
                <a:ea typeface="HG創英角ｺﾞｼｯｸUB" pitchFamily="49" charset="-128"/>
              </a:rPr>
              <a:t> 오오이타</a:t>
            </a:r>
            <a:endParaRPr lang="en-US" altLang="ko-KR" sz="1200" u="sng">
              <a:solidFill>
                <a:srgbClr val="000000"/>
              </a:solidFill>
              <a:latin typeface="HG創英角ｺﾞｼｯｸUB" pitchFamily="49" charset="-128"/>
              <a:ea typeface="HG創英角ｺﾞｼｯｸUB" pitchFamily="49" charset="-128"/>
            </a:endParaRPr>
          </a:p>
          <a:p>
            <a:r>
              <a:rPr lang="ko-KR" sz="1200" u="sng">
                <a:solidFill>
                  <a:srgbClr val="000000"/>
                </a:solidFill>
                <a:latin typeface="HG創英角ｺﾞｼｯｸUB" pitchFamily="49" charset="-128"/>
                <a:ea typeface="HG創英角ｺﾞｼｯｸUB" pitchFamily="49" charset="-128"/>
              </a:rPr>
              <a:t> </a:t>
            </a:r>
            <a:r>
              <a:rPr lang="ko-KR" altLang="en-US" sz="1200" u="sng">
                <a:solidFill>
                  <a:srgbClr val="000000"/>
                </a:solidFill>
                <a:latin typeface="HG創英角ｺﾞｼｯｸUB" pitchFamily="49" charset="-128"/>
                <a:ea typeface="HG創英角ｺﾞｼｯｸUB" pitchFamily="49" charset="-128"/>
              </a:rPr>
              <a:t>제철소 </a:t>
            </a:r>
            <a:endParaRPr lang="en-US" altLang="ja-JP" sz="1200" u="sng">
              <a:solidFill>
                <a:srgbClr val="000000"/>
              </a:solidFill>
              <a:latin typeface="HG創英角ｺﾞｼｯｸUB" pitchFamily="49" charset="-128"/>
              <a:ea typeface="HG創英角ｺﾞｼｯｸUB" pitchFamily="49" charset="-128"/>
            </a:endParaRPr>
          </a:p>
        </p:txBody>
      </p:sp>
      <p:sp>
        <p:nvSpPr>
          <p:cNvPr id="22539" name="Rectangle 11"/>
          <p:cNvSpPr>
            <a:spLocks noChangeArrowheads="1"/>
          </p:cNvSpPr>
          <p:nvPr/>
        </p:nvSpPr>
        <p:spPr bwMode="auto">
          <a:xfrm>
            <a:off x="5334000" y="3505200"/>
            <a:ext cx="1320800" cy="277813"/>
          </a:xfrm>
          <a:prstGeom prst="rect">
            <a:avLst/>
          </a:prstGeom>
          <a:noFill/>
          <a:ln w="9525">
            <a:noFill/>
            <a:miter lim="800000"/>
            <a:headEnd/>
            <a:tailEnd/>
          </a:ln>
        </p:spPr>
        <p:txBody>
          <a:bodyPr lIns="92075" tIns="46038" rIns="92075" bIns="46038">
            <a:spAutoFit/>
          </a:bodyPr>
          <a:lstStyle/>
          <a:p>
            <a:r>
              <a:rPr lang="en-US" altLang="ja-JP" sz="1200">
                <a:solidFill>
                  <a:srgbClr val="000000"/>
                </a:solidFill>
                <a:latin typeface="HG創英角ｺﾞｼｯｸUB" pitchFamily="49" charset="-128"/>
                <a:ea typeface="HG創英角ｺﾞｼｯｸUB" pitchFamily="49" charset="-128"/>
              </a:rPr>
              <a:t>● </a:t>
            </a:r>
            <a:r>
              <a:rPr lang="ko-KR" altLang="en-US" sz="1200">
                <a:solidFill>
                  <a:srgbClr val="000000"/>
                </a:solidFill>
                <a:latin typeface="HG創英角ｺﾞｼｯｸUB" pitchFamily="49" charset="-128"/>
                <a:ea typeface="HG創英角ｺﾞｼｯｸUB" pitchFamily="49" charset="-128"/>
              </a:rPr>
              <a:t>카마이시</a:t>
            </a:r>
            <a:endParaRPr lang="en-US" altLang="ja-JP" sz="1200">
              <a:solidFill>
                <a:srgbClr val="000000"/>
              </a:solidFill>
              <a:latin typeface="HG創英角ｺﾞｼｯｸUB" pitchFamily="49" charset="-128"/>
              <a:ea typeface="HG創英角ｺﾞｼｯｸUB" pitchFamily="49" charset="-128"/>
            </a:endParaRPr>
          </a:p>
        </p:txBody>
      </p:sp>
      <p:sp>
        <p:nvSpPr>
          <p:cNvPr id="22540" name="Rectangle 12"/>
          <p:cNvSpPr>
            <a:spLocks noChangeArrowheads="1"/>
          </p:cNvSpPr>
          <p:nvPr/>
        </p:nvSpPr>
        <p:spPr bwMode="auto">
          <a:xfrm>
            <a:off x="4235450" y="4648200"/>
            <a:ext cx="1109663" cy="461963"/>
          </a:xfrm>
          <a:prstGeom prst="rect">
            <a:avLst/>
          </a:prstGeom>
          <a:noFill/>
          <a:ln w="9525">
            <a:noFill/>
            <a:miter lim="800000"/>
            <a:headEnd/>
            <a:tailEnd/>
          </a:ln>
        </p:spPr>
        <p:txBody>
          <a:bodyPr wrap="none" lIns="92075" tIns="46038" rIns="92075" bIns="46038">
            <a:spAutoFit/>
          </a:bodyPr>
          <a:lstStyle/>
          <a:p>
            <a:r>
              <a:rPr lang="en-US" altLang="ja-JP" sz="1200">
                <a:solidFill>
                  <a:srgbClr val="000000"/>
                </a:solidFill>
                <a:latin typeface="HG創英角ｺﾞｼｯｸUB" pitchFamily="49" charset="-128"/>
                <a:ea typeface="HG創英角ｺﾞｼｯｸUB" pitchFamily="49" charset="-128"/>
              </a:rPr>
              <a:t>●</a:t>
            </a:r>
          </a:p>
          <a:p>
            <a:r>
              <a:rPr lang="ko-KR" altLang="en-US" sz="1200" u="sng">
                <a:solidFill>
                  <a:srgbClr val="000000"/>
                </a:solidFill>
                <a:latin typeface="HG創英角ｺﾞｼｯｸUB" pitchFamily="49" charset="-128"/>
                <a:ea typeface="HG創英角ｺﾞｼｯｸUB" pitchFamily="49" charset="-128"/>
              </a:rPr>
              <a:t>나고애제철소</a:t>
            </a:r>
            <a:endParaRPr lang="en-US" altLang="ja-JP" sz="1200" u="sng">
              <a:solidFill>
                <a:srgbClr val="000000"/>
              </a:solidFill>
              <a:latin typeface="HG創英角ｺﾞｼｯｸUB" pitchFamily="49" charset="-128"/>
              <a:ea typeface="HG創英角ｺﾞｼｯｸUB" pitchFamily="49" charset="-128"/>
            </a:endParaRPr>
          </a:p>
        </p:txBody>
      </p:sp>
      <p:sp>
        <p:nvSpPr>
          <p:cNvPr id="22541" name="Rectangle 13"/>
          <p:cNvSpPr>
            <a:spLocks noChangeArrowheads="1"/>
          </p:cNvSpPr>
          <p:nvPr/>
        </p:nvSpPr>
        <p:spPr bwMode="auto">
          <a:xfrm>
            <a:off x="2362200" y="4648200"/>
            <a:ext cx="1109663" cy="647700"/>
          </a:xfrm>
          <a:prstGeom prst="rect">
            <a:avLst/>
          </a:prstGeom>
          <a:noFill/>
          <a:ln w="9525">
            <a:noFill/>
            <a:miter lim="800000"/>
            <a:headEnd/>
            <a:tailEnd/>
          </a:ln>
        </p:spPr>
        <p:txBody>
          <a:bodyPr wrap="none" lIns="92075" tIns="46038" rIns="92075" bIns="46038">
            <a:spAutoFit/>
          </a:bodyPr>
          <a:lstStyle/>
          <a:p>
            <a:endParaRPr lang="en-US" altLang="ja-JP" sz="1200">
              <a:solidFill>
                <a:srgbClr val="000000"/>
              </a:solidFill>
              <a:latin typeface="HG創英角ｺﾞｼｯｸUB" pitchFamily="49" charset="-128"/>
              <a:ea typeface="HG創英角ｺﾞｼｯｸUB" pitchFamily="49" charset="-128"/>
            </a:endParaRPr>
          </a:p>
          <a:p>
            <a:r>
              <a:rPr lang="en-US" altLang="ja-JP" sz="1200">
                <a:solidFill>
                  <a:srgbClr val="000000"/>
                </a:solidFill>
                <a:latin typeface="HG創英角ｺﾞｼｯｸUB" pitchFamily="49" charset="-128"/>
                <a:ea typeface="HG創英角ｺﾞｼｯｸUB" pitchFamily="49" charset="-128"/>
              </a:rPr>
              <a:t>●</a:t>
            </a:r>
          </a:p>
          <a:p>
            <a:r>
              <a:rPr lang="ko-KR" altLang="en-US" sz="1200" u="sng">
                <a:solidFill>
                  <a:srgbClr val="000000"/>
                </a:solidFill>
                <a:latin typeface="HG創英角ｺﾞｼｯｸUB" pitchFamily="49" charset="-128"/>
                <a:ea typeface="HG創英角ｺﾞｼｯｸUB" pitchFamily="49" charset="-128"/>
              </a:rPr>
              <a:t>히카리제철소 </a:t>
            </a:r>
            <a:endParaRPr lang="en-US" altLang="ja-JP" sz="1200" u="sng">
              <a:solidFill>
                <a:srgbClr val="000000"/>
              </a:solidFill>
              <a:latin typeface="HG創英角ｺﾞｼｯｸUB" pitchFamily="49" charset="-128"/>
              <a:ea typeface="HG創英角ｺﾞｼｯｸUB" pitchFamily="49" charset="-128"/>
            </a:endParaRPr>
          </a:p>
        </p:txBody>
      </p:sp>
      <p:sp>
        <p:nvSpPr>
          <p:cNvPr id="22542" name="Rectangle 14"/>
          <p:cNvSpPr>
            <a:spLocks noChangeArrowheads="1"/>
          </p:cNvSpPr>
          <p:nvPr/>
        </p:nvSpPr>
        <p:spPr bwMode="auto">
          <a:xfrm>
            <a:off x="8289925" y="4335463"/>
            <a:ext cx="209550" cy="214312"/>
          </a:xfrm>
          <a:prstGeom prst="rect">
            <a:avLst/>
          </a:prstGeom>
          <a:noFill/>
          <a:ln w="9525">
            <a:noFill/>
            <a:miter lim="800000"/>
            <a:headEnd/>
            <a:tailEnd/>
          </a:ln>
        </p:spPr>
        <p:txBody>
          <a:bodyPr wrap="none" lIns="92075" tIns="46038" rIns="92075" bIns="46038">
            <a:spAutoFit/>
          </a:bodyPr>
          <a:lstStyle/>
          <a:p>
            <a:r>
              <a:rPr lang="en-US" altLang="ja-JP" sz="800">
                <a:solidFill>
                  <a:srgbClr val="000000"/>
                </a:solidFill>
                <a:latin typeface="Times New Roman" pitchFamily="18" charset="0"/>
              </a:rPr>
              <a:t> </a:t>
            </a:r>
          </a:p>
        </p:txBody>
      </p:sp>
      <p:sp>
        <p:nvSpPr>
          <p:cNvPr id="22543" name="Rectangle 15"/>
          <p:cNvSpPr>
            <a:spLocks noChangeArrowheads="1"/>
          </p:cNvSpPr>
          <p:nvPr/>
        </p:nvSpPr>
        <p:spPr bwMode="auto">
          <a:xfrm>
            <a:off x="5334000" y="4678363"/>
            <a:ext cx="609600" cy="274637"/>
          </a:xfrm>
          <a:prstGeom prst="rect">
            <a:avLst/>
          </a:prstGeom>
          <a:noFill/>
          <a:ln w="9525">
            <a:noFill/>
            <a:miter lim="800000"/>
            <a:headEnd/>
            <a:tailEnd/>
          </a:ln>
        </p:spPr>
        <p:txBody>
          <a:bodyPr lIns="92075" tIns="46038" rIns="92075" bIns="46038">
            <a:spAutoFit/>
          </a:bodyPr>
          <a:lstStyle/>
          <a:p>
            <a:pPr algn="ctr"/>
            <a:r>
              <a:rPr lang="ja-JP" altLang="en-US" sz="1200">
                <a:solidFill>
                  <a:srgbClr val="000000"/>
                </a:solidFill>
                <a:latin typeface="HG創英角ｺﾞｼｯｸUB" pitchFamily="49" charset="-128"/>
                <a:ea typeface="HG創英角ｺﾞｼｯｸUB" pitchFamily="49" charset="-128"/>
              </a:rPr>
              <a:t>富津</a:t>
            </a:r>
            <a:endParaRPr lang="en-US" altLang="ja-JP" sz="1200">
              <a:solidFill>
                <a:srgbClr val="000000"/>
              </a:solidFill>
              <a:latin typeface="HG創英角ｺﾞｼｯｸUB" pitchFamily="49" charset="-128"/>
              <a:ea typeface="HG創英角ｺﾞｼｯｸUB" pitchFamily="49" charset="-128"/>
            </a:endParaRPr>
          </a:p>
        </p:txBody>
      </p:sp>
      <p:sp>
        <p:nvSpPr>
          <p:cNvPr id="22544" name="Rectangle 16"/>
          <p:cNvSpPr>
            <a:spLocks noChangeArrowheads="1"/>
          </p:cNvSpPr>
          <p:nvPr/>
        </p:nvSpPr>
        <p:spPr bwMode="auto">
          <a:xfrm>
            <a:off x="4800600" y="4267200"/>
            <a:ext cx="981075" cy="307975"/>
          </a:xfrm>
          <a:prstGeom prst="rect">
            <a:avLst/>
          </a:prstGeom>
          <a:noFill/>
          <a:ln w="9525">
            <a:noFill/>
            <a:miter lim="800000"/>
            <a:headEnd/>
            <a:tailEnd/>
          </a:ln>
        </p:spPr>
        <p:txBody>
          <a:bodyPr lIns="92075" tIns="46038" rIns="92075" bIns="46038">
            <a:spAutoFit/>
          </a:bodyPr>
          <a:lstStyle/>
          <a:p>
            <a:r>
              <a:rPr lang="en-US" altLang="ja-JP" sz="1400">
                <a:solidFill>
                  <a:srgbClr val="000000"/>
                </a:solidFill>
                <a:latin typeface="HG創英角ｺﾞｼｯｸUB" pitchFamily="49" charset="-128"/>
                <a:ea typeface="HG創英角ｺﾞｼｯｸUB" pitchFamily="49" charset="-128"/>
              </a:rPr>
              <a:t>●</a:t>
            </a:r>
            <a:r>
              <a:rPr lang="en-US" altLang="ja-JP" sz="800">
                <a:solidFill>
                  <a:srgbClr val="000000"/>
                </a:solidFill>
                <a:latin typeface="HG創英角ｺﾞｼｯｸUB" pitchFamily="49" charset="-128"/>
                <a:ea typeface="HG創英角ｺﾞｼｯｸUB" pitchFamily="49" charset="-128"/>
              </a:rPr>
              <a:t>  </a:t>
            </a:r>
            <a:r>
              <a:rPr lang="ko-KR" altLang="en-US" sz="1200">
                <a:solidFill>
                  <a:srgbClr val="000000"/>
                </a:solidFill>
                <a:latin typeface="HG創英角ｺﾞｼｯｸUB" pitchFamily="49" charset="-128"/>
                <a:ea typeface="HG創英角ｺﾞｼｯｸUB" pitchFamily="49" charset="-128"/>
              </a:rPr>
              <a:t>본  사 </a:t>
            </a:r>
            <a:endParaRPr lang="en-US" altLang="ja-JP" sz="1200">
              <a:solidFill>
                <a:srgbClr val="000000"/>
              </a:solidFill>
              <a:latin typeface="HG創英角ｺﾞｼｯｸUB" pitchFamily="49" charset="-128"/>
              <a:ea typeface="HG創英角ｺﾞｼｯｸUB" pitchFamily="49" charset="-128"/>
            </a:endParaRPr>
          </a:p>
        </p:txBody>
      </p:sp>
      <p:sp>
        <p:nvSpPr>
          <p:cNvPr id="406545" name="Line 17"/>
          <p:cNvSpPr>
            <a:spLocks noChangeShapeType="1"/>
          </p:cNvSpPr>
          <p:nvPr/>
        </p:nvSpPr>
        <p:spPr bwMode="auto">
          <a:xfrm flipH="1">
            <a:off x="4953000" y="2209800"/>
            <a:ext cx="1219200" cy="2286000"/>
          </a:xfrm>
          <a:prstGeom prst="line">
            <a:avLst/>
          </a:prstGeom>
          <a:noFill/>
          <a:ln w="12700">
            <a:solidFill>
              <a:srgbClr val="000000"/>
            </a:solidFill>
            <a:round/>
            <a:headEnd type="none" w="sm" len="sm"/>
            <a:tailEnd type="none" w="sm" len="sm"/>
          </a:ln>
          <a:effectLst/>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2546" name="Rectangle 18"/>
          <p:cNvSpPr>
            <a:spLocks noChangeArrowheads="1"/>
          </p:cNvSpPr>
          <p:nvPr/>
        </p:nvSpPr>
        <p:spPr bwMode="auto">
          <a:xfrm>
            <a:off x="4343400" y="3810000"/>
            <a:ext cx="1219200" cy="277813"/>
          </a:xfrm>
          <a:prstGeom prst="rect">
            <a:avLst/>
          </a:prstGeom>
          <a:noFill/>
          <a:ln w="9525">
            <a:noFill/>
            <a:miter lim="800000"/>
            <a:headEnd/>
            <a:tailEnd/>
          </a:ln>
        </p:spPr>
        <p:txBody>
          <a:bodyPr lIns="92075" tIns="46038" rIns="92075" bIns="46038">
            <a:spAutoFit/>
          </a:bodyPr>
          <a:lstStyle/>
          <a:p>
            <a:r>
              <a:rPr lang="ko-KR" altLang="en-US" sz="1200">
                <a:solidFill>
                  <a:srgbClr val="000000"/>
                </a:solidFill>
                <a:latin typeface="HG創英角ｺﾞｼｯｸUB" pitchFamily="49" charset="-128"/>
                <a:ea typeface="HG創英角ｺﾞｼｯｸUB" pitchFamily="49" charset="-128"/>
              </a:rPr>
              <a:t>니이가다지점 </a:t>
            </a:r>
            <a:endParaRPr lang="en-US" altLang="ja-JP" sz="1200">
              <a:solidFill>
                <a:srgbClr val="000000"/>
              </a:solidFill>
              <a:latin typeface="HG創英角ｺﾞｼｯｸUB" pitchFamily="49" charset="-128"/>
              <a:ea typeface="HG創英角ｺﾞｼｯｸUB" pitchFamily="49" charset="-128"/>
            </a:endParaRPr>
          </a:p>
        </p:txBody>
      </p:sp>
      <p:sp>
        <p:nvSpPr>
          <p:cNvPr id="22547" name="Rectangle 19"/>
          <p:cNvSpPr>
            <a:spLocks noChangeArrowheads="1"/>
          </p:cNvSpPr>
          <p:nvPr/>
        </p:nvSpPr>
        <p:spPr bwMode="auto">
          <a:xfrm>
            <a:off x="5530850" y="4297363"/>
            <a:ext cx="1098550" cy="274637"/>
          </a:xfrm>
          <a:prstGeom prst="rect">
            <a:avLst/>
          </a:prstGeom>
          <a:noFill/>
          <a:ln w="9525">
            <a:noFill/>
            <a:miter lim="800000"/>
            <a:headEnd/>
            <a:tailEnd/>
          </a:ln>
        </p:spPr>
        <p:txBody>
          <a:bodyPr wrap="none" lIns="92075" tIns="46038" rIns="92075" bIns="46038">
            <a:spAutoFit/>
          </a:bodyPr>
          <a:lstStyle/>
          <a:p>
            <a:r>
              <a:rPr lang="en-US" altLang="ja-JP" sz="1200">
                <a:solidFill>
                  <a:srgbClr val="000000"/>
                </a:solidFill>
                <a:latin typeface="HG創英角ｺﾞｼｯｸUB" pitchFamily="49" charset="-128"/>
                <a:ea typeface="HG創英角ｺﾞｼｯｸUB" pitchFamily="49" charset="-128"/>
              </a:rPr>
              <a:t> </a:t>
            </a:r>
            <a:r>
              <a:rPr lang="ja-JP" altLang="en-US" sz="1200">
                <a:solidFill>
                  <a:srgbClr val="000000"/>
                </a:solidFill>
                <a:latin typeface="HG創英角ｺﾞｼｯｸUB" pitchFamily="49" charset="-128"/>
                <a:ea typeface="HG創英角ｺﾞｼｯｸUB" pitchFamily="49" charset="-128"/>
              </a:rPr>
              <a:t>・</a:t>
            </a:r>
            <a:r>
              <a:rPr lang="en-US" altLang="ja-JP" sz="1200">
                <a:solidFill>
                  <a:srgbClr val="000000"/>
                </a:solidFill>
                <a:latin typeface="HG創英角ｺﾞｼｯｸUB" pitchFamily="49" charset="-128"/>
                <a:ea typeface="HG創英角ｺﾞｼｯｸUB" pitchFamily="49" charset="-128"/>
              </a:rPr>
              <a:t> </a:t>
            </a:r>
            <a:r>
              <a:rPr lang="ja-JP" altLang="en-US" sz="1200">
                <a:solidFill>
                  <a:srgbClr val="000000"/>
                </a:solidFill>
                <a:latin typeface="HG創英角ｺﾞｼｯｸUB" pitchFamily="49" charset="-128"/>
                <a:ea typeface="HG創英角ｺﾞｼｯｸUB" pitchFamily="49" charset="-128"/>
              </a:rPr>
              <a:t>ハイコム</a:t>
            </a:r>
            <a:endParaRPr lang="en-US" altLang="ja-JP" sz="1200">
              <a:solidFill>
                <a:srgbClr val="000000"/>
              </a:solidFill>
              <a:latin typeface="HG創英角ｺﾞｼｯｸUB" pitchFamily="49" charset="-128"/>
              <a:ea typeface="HG創英角ｺﾞｼｯｸUB" pitchFamily="49" charset="-128"/>
            </a:endParaRPr>
          </a:p>
        </p:txBody>
      </p:sp>
      <p:sp>
        <p:nvSpPr>
          <p:cNvPr id="22548" name="Rectangle 20"/>
          <p:cNvSpPr>
            <a:spLocks noChangeArrowheads="1"/>
          </p:cNvSpPr>
          <p:nvPr/>
        </p:nvSpPr>
        <p:spPr bwMode="auto">
          <a:xfrm>
            <a:off x="5410200" y="4876800"/>
            <a:ext cx="2895600" cy="277813"/>
          </a:xfrm>
          <a:prstGeom prst="rect">
            <a:avLst/>
          </a:prstGeom>
          <a:noFill/>
          <a:ln w="9525">
            <a:noFill/>
            <a:miter lim="800000"/>
            <a:headEnd/>
            <a:tailEnd/>
          </a:ln>
        </p:spPr>
        <p:txBody>
          <a:bodyPr wrap="none" lIns="92075" tIns="46038" rIns="92075" bIns="46038">
            <a:spAutoFit/>
          </a:bodyPr>
          <a:lstStyle/>
          <a:p>
            <a:r>
              <a:rPr lang="ko-KR" altLang="en-US" sz="1200">
                <a:solidFill>
                  <a:srgbClr val="000000"/>
                </a:solidFill>
                <a:latin typeface="HG創英角ｺﾞｼｯｸUB" pitchFamily="49" charset="-128"/>
                <a:ea typeface="HG創英角ｺﾞｼｯｸUB" pitchFamily="49" charset="-128"/>
              </a:rPr>
              <a:t>신가와 </a:t>
            </a:r>
            <a:r>
              <a:rPr lang="ja-JP" altLang="en-US" sz="1200">
                <a:solidFill>
                  <a:srgbClr val="000000"/>
                </a:solidFill>
                <a:latin typeface="HG創英角ｺﾞｼｯｸUB" pitchFamily="49" charset="-128"/>
                <a:ea typeface="HG創英角ｺﾞｼｯｸUB" pitchFamily="49" charset="-128"/>
              </a:rPr>
              <a:t>（</a:t>
            </a:r>
            <a:r>
              <a:rPr lang="ko-KR" altLang="en-US" sz="1200">
                <a:solidFill>
                  <a:srgbClr val="000000"/>
                </a:solidFill>
                <a:latin typeface="HG創英角ｺﾞｼｯｸUB" pitchFamily="49" charset="-128"/>
                <a:ea typeface="HG創英角ｺﾞｼｯｸUB" pitchFamily="49" charset="-128"/>
              </a:rPr>
              <a:t>신주쿠</a:t>
            </a:r>
            <a:r>
              <a:rPr lang="ja-JP" altLang="en-US" sz="1200">
                <a:solidFill>
                  <a:srgbClr val="000000"/>
                </a:solidFill>
                <a:latin typeface="HG創英角ｺﾞｼｯｸUB" pitchFamily="49" charset="-128"/>
                <a:ea typeface="HG創英角ｺﾞｼｯｸUB" pitchFamily="49" charset="-128"/>
              </a:rPr>
              <a:t>・</a:t>
            </a:r>
            <a:r>
              <a:rPr lang="ko-KR" altLang="en-US" sz="1200">
                <a:solidFill>
                  <a:srgbClr val="000000"/>
                </a:solidFill>
                <a:latin typeface="HG創英角ｺﾞｼｯｸUB" pitchFamily="49" charset="-128"/>
                <a:ea typeface="HG創英角ｺﾞｼｯｸUB" pitchFamily="49" charset="-128"/>
              </a:rPr>
              <a:t>사가미하라</a:t>
            </a:r>
            <a:r>
              <a:rPr lang="ja-JP" altLang="en-US" sz="1200">
                <a:solidFill>
                  <a:srgbClr val="000000"/>
                </a:solidFill>
                <a:latin typeface="HG創英角ｺﾞｼｯｸUB" pitchFamily="49" charset="-128"/>
                <a:ea typeface="HG創英角ｺﾞｼｯｸUB" pitchFamily="49" charset="-128"/>
              </a:rPr>
              <a:t>・</a:t>
            </a:r>
            <a:r>
              <a:rPr lang="ko-KR" altLang="en-US" sz="1200">
                <a:solidFill>
                  <a:srgbClr val="000000"/>
                </a:solidFill>
                <a:latin typeface="HG創英角ｺﾞｼｯｸUB" pitchFamily="49" charset="-128"/>
                <a:ea typeface="HG創英角ｺﾞｼｯｸUB" pitchFamily="49" charset="-128"/>
              </a:rPr>
              <a:t>마쿠하리</a:t>
            </a:r>
            <a:r>
              <a:rPr lang="ja-JP" altLang="en-US" sz="1200">
                <a:solidFill>
                  <a:srgbClr val="000000"/>
                </a:solidFill>
                <a:latin typeface="HG創英角ｺﾞｼｯｸUB" pitchFamily="49" charset="-128"/>
                <a:ea typeface="HG創英角ｺﾞｼｯｸUB" pitchFamily="49" charset="-128"/>
              </a:rPr>
              <a:t>）　</a:t>
            </a:r>
            <a:endParaRPr lang="en-US" altLang="ja-JP" sz="1200">
              <a:solidFill>
                <a:srgbClr val="000000"/>
              </a:solidFill>
              <a:latin typeface="HG創英角ｺﾞｼｯｸUB" pitchFamily="49" charset="-128"/>
              <a:ea typeface="HG創英角ｺﾞｼｯｸUB" pitchFamily="49" charset="-128"/>
            </a:endParaRPr>
          </a:p>
        </p:txBody>
      </p:sp>
      <p:sp>
        <p:nvSpPr>
          <p:cNvPr id="22549" name="Rectangle 21"/>
          <p:cNvSpPr>
            <a:spLocks noChangeArrowheads="1"/>
          </p:cNvSpPr>
          <p:nvPr/>
        </p:nvSpPr>
        <p:spPr bwMode="auto">
          <a:xfrm>
            <a:off x="3886200" y="4038600"/>
            <a:ext cx="1109663" cy="277813"/>
          </a:xfrm>
          <a:prstGeom prst="rect">
            <a:avLst/>
          </a:prstGeom>
          <a:noFill/>
          <a:ln w="9525">
            <a:noFill/>
            <a:miter lim="800000"/>
            <a:headEnd/>
            <a:tailEnd/>
          </a:ln>
        </p:spPr>
        <p:txBody>
          <a:bodyPr wrap="none" lIns="92075" tIns="46038" rIns="92075" bIns="46038">
            <a:spAutoFit/>
          </a:bodyPr>
          <a:lstStyle/>
          <a:p>
            <a:r>
              <a:rPr lang="ko-KR" altLang="en-US" sz="1200">
                <a:solidFill>
                  <a:srgbClr val="000000"/>
                </a:solidFill>
                <a:latin typeface="HG創英角ｺﾞｼｯｸUB" pitchFamily="49" charset="-128"/>
                <a:ea typeface="HG創英角ｺﾞｼｯｸUB" pitchFamily="49" charset="-128"/>
              </a:rPr>
              <a:t>도야마영업소 </a:t>
            </a:r>
            <a:endParaRPr lang="en-US" altLang="ja-JP" sz="1200">
              <a:solidFill>
                <a:srgbClr val="000000"/>
              </a:solidFill>
              <a:latin typeface="HG創英角ｺﾞｼｯｸUB" pitchFamily="49" charset="-128"/>
              <a:ea typeface="HG創英角ｺﾞｼｯｸUB" pitchFamily="49" charset="-128"/>
            </a:endParaRPr>
          </a:p>
        </p:txBody>
      </p:sp>
      <p:sp>
        <p:nvSpPr>
          <p:cNvPr id="22550" name="Rectangle 22"/>
          <p:cNvSpPr>
            <a:spLocks noChangeArrowheads="1"/>
          </p:cNvSpPr>
          <p:nvPr/>
        </p:nvSpPr>
        <p:spPr bwMode="auto">
          <a:xfrm>
            <a:off x="3048000" y="5135563"/>
            <a:ext cx="762000" cy="461962"/>
          </a:xfrm>
          <a:prstGeom prst="rect">
            <a:avLst/>
          </a:prstGeom>
          <a:noFill/>
          <a:ln w="9525">
            <a:noFill/>
            <a:miter lim="800000"/>
            <a:headEnd/>
            <a:tailEnd/>
          </a:ln>
        </p:spPr>
        <p:txBody>
          <a:bodyPr lIns="92075" tIns="46038" rIns="92075" bIns="46038">
            <a:spAutoFit/>
          </a:bodyPr>
          <a:lstStyle/>
          <a:p>
            <a:r>
              <a:rPr lang="ko-KR" altLang="en-US" sz="1200">
                <a:solidFill>
                  <a:srgbClr val="000000"/>
                </a:solidFill>
                <a:latin typeface="HG創英角ｺﾞｼｯｸUB" pitchFamily="49" charset="-128"/>
                <a:ea typeface="HG創英角ｺﾞｼｯｸUB" pitchFamily="49" charset="-128"/>
              </a:rPr>
              <a:t>시코구영업소 </a:t>
            </a:r>
            <a:endParaRPr lang="en-US" altLang="ja-JP" sz="1200">
              <a:solidFill>
                <a:srgbClr val="000000"/>
              </a:solidFill>
              <a:latin typeface="HG創英角ｺﾞｼｯｸUB" pitchFamily="49" charset="-128"/>
              <a:ea typeface="HG創英角ｺﾞｼｯｸUB" pitchFamily="49" charset="-128"/>
            </a:endParaRPr>
          </a:p>
        </p:txBody>
      </p:sp>
      <p:sp>
        <p:nvSpPr>
          <p:cNvPr id="22551" name="Rectangle 23"/>
          <p:cNvSpPr>
            <a:spLocks noChangeArrowheads="1"/>
          </p:cNvSpPr>
          <p:nvPr/>
        </p:nvSpPr>
        <p:spPr bwMode="auto">
          <a:xfrm>
            <a:off x="5257800" y="1676400"/>
            <a:ext cx="914400" cy="304800"/>
          </a:xfrm>
          <a:prstGeom prst="rect">
            <a:avLst/>
          </a:prstGeom>
          <a:noFill/>
          <a:ln w="9525">
            <a:noFill/>
            <a:miter lim="800000"/>
            <a:headEnd/>
            <a:tailEnd/>
          </a:ln>
        </p:spPr>
        <p:txBody>
          <a:bodyPr wrap="none" lIns="92075" tIns="46038" rIns="92075" bIns="46038" anchor="ctr"/>
          <a:lstStyle/>
          <a:p>
            <a:pPr algn="ctr" defTabSz="762000"/>
            <a:r>
              <a:rPr lang="ko-KR" altLang="en-US" sz="1200">
                <a:solidFill>
                  <a:srgbClr val="000000"/>
                </a:solidFill>
                <a:latin typeface="HG創英角ｺﾞｼｯｸUB" pitchFamily="49" charset="-128"/>
                <a:ea typeface="HG創英角ｺﾞｼｯｸUB" pitchFamily="49" charset="-128"/>
              </a:rPr>
              <a:t>홋가이도 지점</a:t>
            </a:r>
            <a:endParaRPr lang="en-US" altLang="ja-JP" sz="1200">
              <a:solidFill>
                <a:srgbClr val="000000"/>
              </a:solidFill>
              <a:latin typeface="HG創英角ｺﾞｼｯｸUB" pitchFamily="49" charset="-128"/>
              <a:ea typeface="HG創英角ｺﾞｼｯｸUB" pitchFamily="49" charset="-128"/>
            </a:endParaRPr>
          </a:p>
        </p:txBody>
      </p:sp>
      <p:sp>
        <p:nvSpPr>
          <p:cNvPr id="22552" name="Rectangle 24"/>
          <p:cNvSpPr>
            <a:spLocks noChangeArrowheads="1"/>
          </p:cNvSpPr>
          <p:nvPr/>
        </p:nvSpPr>
        <p:spPr bwMode="auto">
          <a:xfrm>
            <a:off x="2438400" y="4648200"/>
            <a:ext cx="685800" cy="228600"/>
          </a:xfrm>
          <a:prstGeom prst="rect">
            <a:avLst/>
          </a:prstGeom>
          <a:noFill/>
          <a:ln w="9525">
            <a:noFill/>
            <a:miter lim="800000"/>
            <a:headEnd/>
            <a:tailEnd/>
          </a:ln>
        </p:spPr>
        <p:txBody>
          <a:bodyPr wrap="none" lIns="92075" tIns="46038" rIns="92075" bIns="46038" anchor="ctr"/>
          <a:lstStyle/>
          <a:p>
            <a:pPr algn="ctr" defTabSz="762000"/>
            <a:r>
              <a:rPr lang="ja-JP" altLang="en-US" sz="1200">
                <a:solidFill>
                  <a:schemeClr val="tx1"/>
                </a:solidFill>
                <a:latin typeface="Times New Roman" pitchFamily="18" charset="0"/>
                <a:ea typeface="HG創英角ｺﾞｼｯｸUB" pitchFamily="49" charset="-128"/>
              </a:rPr>
              <a:t>中国支店</a:t>
            </a:r>
            <a:endParaRPr lang="en-US" altLang="ja-JP" sz="1200">
              <a:solidFill>
                <a:schemeClr val="tx1"/>
              </a:solidFill>
              <a:latin typeface="Times New Roman" pitchFamily="18" charset="0"/>
              <a:ea typeface="HG創英角ｺﾞｼｯｸUB" pitchFamily="49" charset="-128"/>
            </a:endParaRPr>
          </a:p>
        </p:txBody>
      </p:sp>
      <p:sp>
        <p:nvSpPr>
          <p:cNvPr id="406553" name="Rectangle 25"/>
          <p:cNvSpPr>
            <a:spLocks noChangeArrowheads="1"/>
          </p:cNvSpPr>
          <p:nvPr/>
        </p:nvSpPr>
        <p:spPr bwMode="auto">
          <a:xfrm>
            <a:off x="1447800" y="762000"/>
            <a:ext cx="4495800" cy="1600200"/>
          </a:xfrm>
          <a:prstGeom prst="rect">
            <a:avLst/>
          </a:prstGeom>
          <a:noFill/>
          <a:ln w="12700">
            <a:noFill/>
            <a:miter lim="800000"/>
            <a:headEnd/>
            <a:tailEnd/>
          </a:ln>
          <a:effectLst/>
        </p:spPr>
        <p:txBody>
          <a:bodyPr wrap="none" lIns="90000" tIns="46800" rIns="90000" bIns="46800" anchor="ctr">
            <a:spAutoFit/>
          </a:bodyPr>
          <a:lstStyle/>
          <a:p>
            <a:pPr algn="ctr">
              <a:lnSpc>
                <a:spcPct val="90000"/>
              </a:lnSpc>
              <a:defRPr/>
            </a:pPr>
            <a:endParaRPr lang="en-US" altLang="ko-KR">
              <a:effectLst>
                <a:outerShdw blurRad="38100" dist="38100" dir="2700000" algn="tl">
                  <a:srgbClr val="C0C0C0"/>
                </a:outerShdw>
              </a:effectLst>
            </a:endParaRPr>
          </a:p>
        </p:txBody>
      </p:sp>
      <p:sp>
        <p:nvSpPr>
          <p:cNvPr id="22554" name="Text Box 26"/>
          <p:cNvSpPr txBox="1">
            <a:spLocks noChangeArrowheads="1"/>
          </p:cNvSpPr>
          <p:nvPr/>
        </p:nvSpPr>
        <p:spPr bwMode="auto">
          <a:xfrm>
            <a:off x="6097588" y="1981200"/>
            <a:ext cx="1104900" cy="279400"/>
          </a:xfrm>
          <a:prstGeom prst="rect">
            <a:avLst/>
          </a:prstGeom>
          <a:noFill/>
          <a:ln w="12700">
            <a:noFill/>
            <a:miter lim="800000"/>
            <a:headEnd/>
            <a:tailEnd/>
          </a:ln>
        </p:spPr>
        <p:txBody>
          <a:bodyPr wrap="none" lIns="90000" tIns="46800" rIns="90000" bIns="46800">
            <a:spAutoFit/>
          </a:bodyPr>
          <a:lstStyle/>
          <a:p>
            <a:pPr algn="ctr">
              <a:spcBef>
                <a:spcPct val="50000"/>
              </a:spcBef>
            </a:pPr>
            <a:r>
              <a:rPr lang="ko-KR" altLang="en-US" sz="1200" u="sng">
                <a:solidFill>
                  <a:schemeClr val="tx2"/>
                </a:solidFill>
                <a:latin typeface="HG創英角ｺﾞｼｯｸUB" pitchFamily="49" charset="-128"/>
                <a:ea typeface="HG創英角ｺﾞｼｯｸUB" pitchFamily="49" charset="-128"/>
              </a:rPr>
              <a:t>무로랑제철소 </a:t>
            </a:r>
            <a:endParaRPr lang="en-US" altLang="ja-JP" sz="1200" u="sng">
              <a:solidFill>
                <a:schemeClr val="tx2"/>
              </a:solidFill>
              <a:latin typeface="HG創英角ｺﾞｼｯｸUB" pitchFamily="49" charset="-128"/>
              <a:ea typeface="HG創英角ｺﾞｼｯｸUB" pitchFamily="49" charset="-128"/>
            </a:endParaRPr>
          </a:p>
        </p:txBody>
      </p:sp>
      <p:sp>
        <p:nvSpPr>
          <p:cNvPr id="406555" name="Line 27"/>
          <p:cNvSpPr>
            <a:spLocks noChangeShapeType="1"/>
          </p:cNvSpPr>
          <p:nvPr/>
        </p:nvSpPr>
        <p:spPr bwMode="auto">
          <a:xfrm>
            <a:off x="5791200" y="1981200"/>
            <a:ext cx="381000" cy="228600"/>
          </a:xfrm>
          <a:prstGeom prst="line">
            <a:avLst/>
          </a:prstGeom>
          <a:noFill/>
          <a:ln w="12700">
            <a:solidFill>
              <a:schemeClr val="tx1"/>
            </a:solidFill>
            <a:round/>
            <a:headEnd/>
            <a:tailEnd type="oval" w="lg" len="lg"/>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56" name="Line 28"/>
          <p:cNvSpPr>
            <a:spLocks noChangeShapeType="1"/>
          </p:cNvSpPr>
          <p:nvPr/>
        </p:nvSpPr>
        <p:spPr bwMode="auto">
          <a:xfrm flipV="1">
            <a:off x="4953000" y="3657600"/>
            <a:ext cx="533400" cy="8382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57" name="Line 29"/>
          <p:cNvSpPr>
            <a:spLocks noChangeShapeType="1"/>
          </p:cNvSpPr>
          <p:nvPr/>
        </p:nvSpPr>
        <p:spPr bwMode="auto">
          <a:xfrm>
            <a:off x="4953000" y="4419600"/>
            <a:ext cx="228600" cy="2286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58" name="Line 30"/>
          <p:cNvSpPr>
            <a:spLocks noChangeShapeType="1"/>
          </p:cNvSpPr>
          <p:nvPr/>
        </p:nvSpPr>
        <p:spPr bwMode="auto">
          <a:xfrm flipV="1">
            <a:off x="4419600" y="4419600"/>
            <a:ext cx="609600" cy="3810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59" name="Line 31"/>
          <p:cNvSpPr>
            <a:spLocks noChangeShapeType="1"/>
          </p:cNvSpPr>
          <p:nvPr/>
        </p:nvSpPr>
        <p:spPr bwMode="auto">
          <a:xfrm flipV="1">
            <a:off x="3733800" y="4419600"/>
            <a:ext cx="1219200" cy="5334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60" name="Line 32"/>
          <p:cNvSpPr>
            <a:spLocks noChangeShapeType="1"/>
          </p:cNvSpPr>
          <p:nvPr/>
        </p:nvSpPr>
        <p:spPr bwMode="auto">
          <a:xfrm>
            <a:off x="3429000" y="4724400"/>
            <a:ext cx="228600" cy="2286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61" name="Line 33"/>
          <p:cNvSpPr>
            <a:spLocks noChangeShapeType="1"/>
          </p:cNvSpPr>
          <p:nvPr/>
        </p:nvSpPr>
        <p:spPr bwMode="auto">
          <a:xfrm>
            <a:off x="2133600" y="5181600"/>
            <a:ext cx="228600" cy="2286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62" name="Line 34"/>
          <p:cNvSpPr>
            <a:spLocks noChangeShapeType="1"/>
          </p:cNvSpPr>
          <p:nvPr/>
        </p:nvSpPr>
        <p:spPr bwMode="auto">
          <a:xfrm flipV="1">
            <a:off x="2133600" y="5029200"/>
            <a:ext cx="381000" cy="1524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63" name="Line 35"/>
          <p:cNvSpPr>
            <a:spLocks noChangeShapeType="1"/>
          </p:cNvSpPr>
          <p:nvPr/>
        </p:nvSpPr>
        <p:spPr bwMode="auto">
          <a:xfrm flipV="1">
            <a:off x="2133600" y="4419600"/>
            <a:ext cx="2819400" cy="7620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64" name="Line 36"/>
          <p:cNvSpPr>
            <a:spLocks noChangeShapeType="1"/>
          </p:cNvSpPr>
          <p:nvPr/>
        </p:nvSpPr>
        <p:spPr bwMode="auto">
          <a:xfrm>
            <a:off x="4343400" y="4267200"/>
            <a:ext cx="685800" cy="1524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65" name="Line 37"/>
          <p:cNvSpPr>
            <a:spLocks noChangeShapeType="1"/>
          </p:cNvSpPr>
          <p:nvPr/>
        </p:nvSpPr>
        <p:spPr bwMode="auto">
          <a:xfrm>
            <a:off x="4800600" y="4038600"/>
            <a:ext cx="152400" cy="3810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66" name="Line 38"/>
          <p:cNvSpPr>
            <a:spLocks noChangeShapeType="1"/>
          </p:cNvSpPr>
          <p:nvPr/>
        </p:nvSpPr>
        <p:spPr bwMode="auto">
          <a:xfrm flipH="1">
            <a:off x="3200400" y="4724400"/>
            <a:ext cx="228600" cy="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67" name="Line 39"/>
          <p:cNvSpPr>
            <a:spLocks noChangeShapeType="1"/>
          </p:cNvSpPr>
          <p:nvPr/>
        </p:nvSpPr>
        <p:spPr bwMode="auto">
          <a:xfrm flipH="1">
            <a:off x="3429000" y="4953000"/>
            <a:ext cx="304800" cy="1524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68" name="Line 40"/>
          <p:cNvSpPr>
            <a:spLocks noChangeShapeType="1"/>
          </p:cNvSpPr>
          <p:nvPr/>
        </p:nvSpPr>
        <p:spPr bwMode="auto">
          <a:xfrm>
            <a:off x="4419600" y="4800600"/>
            <a:ext cx="152400" cy="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69" name="Line 41"/>
          <p:cNvSpPr>
            <a:spLocks noChangeShapeType="1"/>
          </p:cNvSpPr>
          <p:nvPr/>
        </p:nvSpPr>
        <p:spPr bwMode="auto">
          <a:xfrm flipV="1">
            <a:off x="5029200" y="4191000"/>
            <a:ext cx="381000" cy="2286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2570" name="Rectangle 42"/>
          <p:cNvSpPr>
            <a:spLocks noChangeArrowheads="1"/>
          </p:cNvSpPr>
          <p:nvPr/>
        </p:nvSpPr>
        <p:spPr bwMode="auto">
          <a:xfrm>
            <a:off x="1447800" y="5257800"/>
            <a:ext cx="685800" cy="228600"/>
          </a:xfrm>
          <a:prstGeom prst="rect">
            <a:avLst/>
          </a:prstGeom>
          <a:noFill/>
          <a:ln w="9525">
            <a:noFill/>
            <a:miter lim="800000"/>
            <a:headEnd/>
            <a:tailEnd/>
          </a:ln>
        </p:spPr>
        <p:txBody>
          <a:bodyPr wrap="none" lIns="92075" tIns="46038" rIns="92075" bIns="46038" anchor="ctr"/>
          <a:lstStyle/>
          <a:p>
            <a:pPr algn="ctr" defTabSz="762000"/>
            <a:r>
              <a:rPr lang="ko-KR" altLang="en-US" sz="1200">
                <a:solidFill>
                  <a:schemeClr val="tx1"/>
                </a:solidFill>
                <a:latin typeface="Times New Roman" pitchFamily="18" charset="0"/>
                <a:ea typeface="HG創英角ｺﾞｼｯｸUB" pitchFamily="49" charset="-128"/>
              </a:rPr>
              <a:t>규슈지점</a:t>
            </a:r>
            <a:endParaRPr lang="en-US" altLang="ja-JP" sz="1200">
              <a:solidFill>
                <a:schemeClr val="tx1"/>
              </a:solidFill>
              <a:latin typeface="Times New Roman" pitchFamily="18" charset="0"/>
              <a:ea typeface="HG創英角ｺﾞｼｯｸUB" pitchFamily="49" charset="-128"/>
            </a:endParaRPr>
          </a:p>
        </p:txBody>
      </p:sp>
      <p:sp>
        <p:nvSpPr>
          <p:cNvPr id="406571" name="Line 43"/>
          <p:cNvSpPr>
            <a:spLocks noChangeShapeType="1"/>
          </p:cNvSpPr>
          <p:nvPr/>
        </p:nvSpPr>
        <p:spPr bwMode="auto">
          <a:xfrm flipH="1">
            <a:off x="1981200" y="5181600"/>
            <a:ext cx="152400" cy="762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72" name="Line 44"/>
          <p:cNvSpPr>
            <a:spLocks noChangeShapeType="1"/>
          </p:cNvSpPr>
          <p:nvPr/>
        </p:nvSpPr>
        <p:spPr bwMode="auto">
          <a:xfrm>
            <a:off x="5029200" y="4419600"/>
            <a:ext cx="76200" cy="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73" name="Line 45"/>
          <p:cNvSpPr>
            <a:spLocks noChangeShapeType="1"/>
          </p:cNvSpPr>
          <p:nvPr/>
        </p:nvSpPr>
        <p:spPr bwMode="auto">
          <a:xfrm>
            <a:off x="5029200" y="4419600"/>
            <a:ext cx="76200" cy="76200"/>
          </a:xfrm>
          <a:prstGeom prst="line">
            <a:avLst/>
          </a:prstGeom>
          <a:noFill/>
          <a:ln w="12700">
            <a:solidFill>
              <a:schemeClr val="tx1"/>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nvGrpSpPr>
          <p:cNvPr id="22574" name="Group 46"/>
          <p:cNvGrpSpPr>
            <a:grpSpLocks/>
          </p:cNvGrpSpPr>
          <p:nvPr/>
        </p:nvGrpSpPr>
        <p:grpSpPr bwMode="auto">
          <a:xfrm>
            <a:off x="6724650" y="3505200"/>
            <a:ext cx="1066800" cy="657225"/>
            <a:chOff x="12097" y="9458"/>
            <a:chExt cx="1803" cy="1034"/>
          </a:xfrm>
        </p:grpSpPr>
        <p:sp>
          <p:nvSpPr>
            <p:cNvPr id="406575" name="Freeform 47"/>
            <p:cNvSpPr>
              <a:spLocks noEditPoints="1"/>
            </p:cNvSpPr>
            <p:nvPr/>
          </p:nvSpPr>
          <p:spPr bwMode="auto">
            <a:xfrm>
              <a:off x="12097" y="9458"/>
              <a:ext cx="1803" cy="1009"/>
            </a:xfrm>
            <a:custGeom>
              <a:avLst/>
              <a:gdLst/>
              <a:ahLst/>
              <a:cxnLst>
                <a:cxn ang="0">
                  <a:pos x="678" y="0"/>
                </a:cxn>
                <a:cxn ang="0">
                  <a:pos x="720" y="83"/>
                </a:cxn>
                <a:cxn ang="0">
                  <a:pos x="0" y="83"/>
                </a:cxn>
                <a:cxn ang="0">
                  <a:pos x="47" y="0"/>
                </a:cxn>
                <a:cxn ang="0">
                  <a:pos x="678" y="0"/>
                </a:cxn>
                <a:cxn ang="0">
                  <a:pos x="0" y="1010"/>
                </a:cxn>
                <a:cxn ang="0">
                  <a:pos x="363" y="1010"/>
                </a:cxn>
                <a:cxn ang="0">
                  <a:pos x="363" y="83"/>
                </a:cxn>
                <a:cxn ang="0">
                  <a:pos x="0" y="83"/>
                </a:cxn>
                <a:cxn ang="0">
                  <a:pos x="0" y="1010"/>
                </a:cxn>
                <a:cxn ang="0">
                  <a:pos x="363" y="1010"/>
                </a:cxn>
                <a:cxn ang="0">
                  <a:pos x="720" y="1010"/>
                </a:cxn>
                <a:cxn ang="0">
                  <a:pos x="720" y="83"/>
                </a:cxn>
                <a:cxn ang="0">
                  <a:pos x="363" y="83"/>
                </a:cxn>
                <a:cxn ang="0">
                  <a:pos x="363" y="1010"/>
                </a:cxn>
                <a:cxn ang="0">
                  <a:pos x="720" y="1010"/>
                </a:cxn>
                <a:cxn ang="0">
                  <a:pos x="1083" y="1010"/>
                </a:cxn>
                <a:cxn ang="0">
                  <a:pos x="1083" y="83"/>
                </a:cxn>
                <a:cxn ang="0">
                  <a:pos x="720" y="83"/>
                </a:cxn>
                <a:cxn ang="0">
                  <a:pos x="720" y="1010"/>
                </a:cxn>
                <a:cxn ang="0">
                  <a:pos x="1035" y="0"/>
                </a:cxn>
                <a:cxn ang="0">
                  <a:pos x="1083" y="83"/>
                </a:cxn>
                <a:cxn ang="0">
                  <a:pos x="720" y="83"/>
                </a:cxn>
                <a:cxn ang="0">
                  <a:pos x="767" y="0"/>
                </a:cxn>
                <a:cxn ang="0">
                  <a:pos x="1035" y="0"/>
                </a:cxn>
                <a:cxn ang="0">
                  <a:pos x="1761" y="0"/>
                </a:cxn>
                <a:cxn ang="0">
                  <a:pos x="1803" y="83"/>
                </a:cxn>
                <a:cxn ang="0">
                  <a:pos x="1083" y="83"/>
                </a:cxn>
                <a:cxn ang="0">
                  <a:pos x="1130" y="0"/>
                </a:cxn>
                <a:cxn ang="0">
                  <a:pos x="1761" y="0"/>
                </a:cxn>
                <a:cxn ang="0">
                  <a:pos x="1083" y="1010"/>
                </a:cxn>
                <a:cxn ang="0">
                  <a:pos x="1446" y="1010"/>
                </a:cxn>
                <a:cxn ang="0">
                  <a:pos x="1446" y="83"/>
                </a:cxn>
                <a:cxn ang="0">
                  <a:pos x="1083" y="83"/>
                </a:cxn>
                <a:cxn ang="0">
                  <a:pos x="1083" y="1010"/>
                </a:cxn>
                <a:cxn ang="0">
                  <a:pos x="1446" y="1010"/>
                </a:cxn>
                <a:cxn ang="0">
                  <a:pos x="1803" y="1010"/>
                </a:cxn>
                <a:cxn ang="0">
                  <a:pos x="1803" y="83"/>
                </a:cxn>
                <a:cxn ang="0">
                  <a:pos x="1446" y="83"/>
                </a:cxn>
                <a:cxn ang="0">
                  <a:pos x="1446" y="1010"/>
                </a:cxn>
              </a:cxnLst>
              <a:rect l="0" t="0" r="r" b="b"/>
              <a:pathLst>
                <a:path w="1803" h="1010">
                  <a:moveTo>
                    <a:pt x="678" y="0"/>
                  </a:moveTo>
                  <a:lnTo>
                    <a:pt x="720" y="83"/>
                  </a:lnTo>
                  <a:lnTo>
                    <a:pt x="0" y="83"/>
                  </a:lnTo>
                  <a:lnTo>
                    <a:pt x="47" y="0"/>
                  </a:lnTo>
                  <a:lnTo>
                    <a:pt x="678" y="0"/>
                  </a:lnTo>
                  <a:close/>
                  <a:moveTo>
                    <a:pt x="0" y="1010"/>
                  </a:moveTo>
                  <a:lnTo>
                    <a:pt x="363" y="1010"/>
                  </a:lnTo>
                  <a:lnTo>
                    <a:pt x="363" y="83"/>
                  </a:lnTo>
                  <a:lnTo>
                    <a:pt x="0" y="83"/>
                  </a:lnTo>
                  <a:lnTo>
                    <a:pt x="0" y="1010"/>
                  </a:lnTo>
                  <a:close/>
                  <a:moveTo>
                    <a:pt x="363" y="1010"/>
                  </a:moveTo>
                  <a:lnTo>
                    <a:pt x="720" y="1010"/>
                  </a:lnTo>
                  <a:lnTo>
                    <a:pt x="720" y="83"/>
                  </a:lnTo>
                  <a:lnTo>
                    <a:pt x="363" y="83"/>
                  </a:lnTo>
                  <a:lnTo>
                    <a:pt x="363" y="1010"/>
                  </a:lnTo>
                  <a:close/>
                  <a:moveTo>
                    <a:pt x="720" y="1010"/>
                  </a:moveTo>
                  <a:lnTo>
                    <a:pt x="1083" y="1010"/>
                  </a:lnTo>
                  <a:lnTo>
                    <a:pt x="1083" y="83"/>
                  </a:lnTo>
                  <a:lnTo>
                    <a:pt x="720" y="83"/>
                  </a:lnTo>
                  <a:lnTo>
                    <a:pt x="720" y="1010"/>
                  </a:lnTo>
                  <a:close/>
                  <a:moveTo>
                    <a:pt x="1035" y="0"/>
                  </a:moveTo>
                  <a:lnTo>
                    <a:pt x="1083" y="83"/>
                  </a:lnTo>
                  <a:lnTo>
                    <a:pt x="720" y="83"/>
                  </a:lnTo>
                  <a:lnTo>
                    <a:pt x="767" y="0"/>
                  </a:lnTo>
                  <a:lnTo>
                    <a:pt x="1035" y="0"/>
                  </a:lnTo>
                  <a:close/>
                  <a:moveTo>
                    <a:pt x="1761" y="0"/>
                  </a:moveTo>
                  <a:lnTo>
                    <a:pt x="1803" y="83"/>
                  </a:lnTo>
                  <a:lnTo>
                    <a:pt x="1083" y="83"/>
                  </a:lnTo>
                  <a:lnTo>
                    <a:pt x="1130" y="0"/>
                  </a:lnTo>
                  <a:lnTo>
                    <a:pt x="1761" y="0"/>
                  </a:lnTo>
                  <a:close/>
                  <a:moveTo>
                    <a:pt x="1083" y="1010"/>
                  </a:moveTo>
                  <a:lnTo>
                    <a:pt x="1446" y="1010"/>
                  </a:lnTo>
                  <a:lnTo>
                    <a:pt x="1446" y="83"/>
                  </a:lnTo>
                  <a:lnTo>
                    <a:pt x="1083" y="83"/>
                  </a:lnTo>
                  <a:lnTo>
                    <a:pt x="1083" y="1010"/>
                  </a:lnTo>
                  <a:close/>
                  <a:moveTo>
                    <a:pt x="1446" y="1010"/>
                  </a:moveTo>
                  <a:lnTo>
                    <a:pt x="1803" y="1010"/>
                  </a:lnTo>
                  <a:lnTo>
                    <a:pt x="1803" y="83"/>
                  </a:lnTo>
                  <a:lnTo>
                    <a:pt x="1446" y="83"/>
                  </a:lnTo>
                  <a:lnTo>
                    <a:pt x="1446" y="1010"/>
                  </a:lnTo>
                  <a:close/>
                </a:path>
              </a:pathLst>
            </a:custGeom>
            <a:solidFill>
              <a:srgbClr val="CCFFFF"/>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576" name="Freeform 48"/>
            <p:cNvSpPr>
              <a:spLocks noEditPoints="1"/>
            </p:cNvSpPr>
            <p:nvPr/>
          </p:nvSpPr>
          <p:spPr bwMode="auto">
            <a:xfrm>
              <a:off x="12121" y="9715"/>
              <a:ext cx="1755" cy="777"/>
            </a:xfrm>
            <a:custGeom>
              <a:avLst/>
              <a:gdLst/>
              <a:ahLst/>
              <a:cxnLst>
                <a:cxn ang="0">
                  <a:pos x="655" y="776"/>
                </a:cxn>
                <a:cxn ang="0">
                  <a:pos x="679" y="776"/>
                </a:cxn>
                <a:cxn ang="0">
                  <a:pos x="679" y="749"/>
                </a:cxn>
                <a:cxn ang="0">
                  <a:pos x="655" y="749"/>
                </a:cxn>
                <a:cxn ang="0">
                  <a:pos x="655" y="776"/>
                </a:cxn>
                <a:cxn ang="0">
                  <a:pos x="1738" y="776"/>
                </a:cxn>
                <a:cxn ang="0">
                  <a:pos x="1756" y="776"/>
                </a:cxn>
                <a:cxn ang="0">
                  <a:pos x="1756" y="749"/>
                </a:cxn>
                <a:cxn ang="0">
                  <a:pos x="1738" y="749"/>
                </a:cxn>
                <a:cxn ang="0">
                  <a:pos x="1738" y="776"/>
                </a:cxn>
                <a:cxn ang="0">
                  <a:pos x="1083" y="776"/>
                </a:cxn>
                <a:cxn ang="0">
                  <a:pos x="1107" y="776"/>
                </a:cxn>
                <a:cxn ang="0">
                  <a:pos x="1107" y="749"/>
                </a:cxn>
                <a:cxn ang="0">
                  <a:pos x="1083" y="749"/>
                </a:cxn>
                <a:cxn ang="0">
                  <a:pos x="1083" y="776"/>
                </a:cxn>
                <a:cxn ang="0">
                  <a:pos x="1012" y="776"/>
                </a:cxn>
                <a:cxn ang="0">
                  <a:pos x="1036" y="776"/>
                </a:cxn>
                <a:cxn ang="0">
                  <a:pos x="1036" y="749"/>
                </a:cxn>
                <a:cxn ang="0">
                  <a:pos x="1012" y="749"/>
                </a:cxn>
                <a:cxn ang="0">
                  <a:pos x="1012" y="776"/>
                </a:cxn>
                <a:cxn ang="0">
                  <a:pos x="720" y="776"/>
                </a:cxn>
                <a:cxn ang="0">
                  <a:pos x="744" y="776"/>
                </a:cxn>
                <a:cxn ang="0">
                  <a:pos x="744" y="749"/>
                </a:cxn>
                <a:cxn ang="0">
                  <a:pos x="720" y="749"/>
                </a:cxn>
                <a:cxn ang="0">
                  <a:pos x="720" y="776"/>
                </a:cxn>
                <a:cxn ang="0">
                  <a:pos x="0" y="776"/>
                </a:cxn>
                <a:cxn ang="0">
                  <a:pos x="24" y="776"/>
                </a:cxn>
                <a:cxn ang="0">
                  <a:pos x="24" y="749"/>
                </a:cxn>
                <a:cxn ang="0">
                  <a:pos x="0" y="749"/>
                </a:cxn>
                <a:cxn ang="0">
                  <a:pos x="0" y="776"/>
                </a:cxn>
                <a:cxn ang="0">
                  <a:pos x="857" y="28"/>
                </a:cxn>
                <a:cxn ang="0">
                  <a:pos x="881" y="28"/>
                </a:cxn>
                <a:cxn ang="0">
                  <a:pos x="881" y="0"/>
                </a:cxn>
                <a:cxn ang="0">
                  <a:pos x="857" y="0"/>
                </a:cxn>
                <a:cxn ang="0">
                  <a:pos x="857" y="28"/>
                </a:cxn>
              </a:cxnLst>
              <a:rect l="0" t="0" r="r" b="b"/>
              <a:pathLst>
                <a:path w="1756" h="776">
                  <a:moveTo>
                    <a:pt x="655" y="776"/>
                  </a:moveTo>
                  <a:lnTo>
                    <a:pt x="679" y="776"/>
                  </a:lnTo>
                  <a:lnTo>
                    <a:pt x="679" y="749"/>
                  </a:lnTo>
                  <a:lnTo>
                    <a:pt x="655" y="749"/>
                  </a:lnTo>
                  <a:lnTo>
                    <a:pt x="655" y="776"/>
                  </a:lnTo>
                  <a:close/>
                  <a:moveTo>
                    <a:pt x="1738" y="776"/>
                  </a:moveTo>
                  <a:lnTo>
                    <a:pt x="1756" y="776"/>
                  </a:lnTo>
                  <a:lnTo>
                    <a:pt x="1756" y="749"/>
                  </a:lnTo>
                  <a:lnTo>
                    <a:pt x="1738" y="749"/>
                  </a:lnTo>
                  <a:lnTo>
                    <a:pt x="1738" y="776"/>
                  </a:lnTo>
                  <a:close/>
                  <a:moveTo>
                    <a:pt x="1083" y="776"/>
                  </a:moveTo>
                  <a:lnTo>
                    <a:pt x="1107" y="776"/>
                  </a:lnTo>
                  <a:lnTo>
                    <a:pt x="1107" y="749"/>
                  </a:lnTo>
                  <a:lnTo>
                    <a:pt x="1083" y="749"/>
                  </a:lnTo>
                  <a:lnTo>
                    <a:pt x="1083" y="776"/>
                  </a:lnTo>
                  <a:close/>
                  <a:moveTo>
                    <a:pt x="1012" y="776"/>
                  </a:moveTo>
                  <a:lnTo>
                    <a:pt x="1036" y="776"/>
                  </a:lnTo>
                  <a:lnTo>
                    <a:pt x="1036" y="749"/>
                  </a:lnTo>
                  <a:lnTo>
                    <a:pt x="1012" y="749"/>
                  </a:lnTo>
                  <a:lnTo>
                    <a:pt x="1012" y="776"/>
                  </a:lnTo>
                  <a:close/>
                  <a:moveTo>
                    <a:pt x="720" y="776"/>
                  </a:moveTo>
                  <a:lnTo>
                    <a:pt x="744" y="776"/>
                  </a:lnTo>
                  <a:lnTo>
                    <a:pt x="744" y="749"/>
                  </a:lnTo>
                  <a:lnTo>
                    <a:pt x="720" y="749"/>
                  </a:lnTo>
                  <a:lnTo>
                    <a:pt x="720" y="776"/>
                  </a:lnTo>
                  <a:close/>
                  <a:moveTo>
                    <a:pt x="0" y="776"/>
                  </a:moveTo>
                  <a:lnTo>
                    <a:pt x="24" y="776"/>
                  </a:lnTo>
                  <a:lnTo>
                    <a:pt x="24" y="749"/>
                  </a:lnTo>
                  <a:lnTo>
                    <a:pt x="0" y="749"/>
                  </a:lnTo>
                  <a:lnTo>
                    <a:pt x="0" y="776"/>
                  </a:lnTo>
                  <a:close/>
                  <a:moveTo>
                    <a:pt x="857" y="28"/>
                  </a:moveTo>
                  <a:lnTo>
                    <a:pt x="881" y="28"/>
                  </a:lnTo>
                  <a:lnTo>
                    <a:pt x="881" y="0"/>
                  </a:lnTo>
                  <a:lnTo>
                    <a:pt x="857" y="0"/>
                  </a:lnTo>
                  <a:lnTo>
                    <a:pt x="857" y="28"/>
                  </a:lnTo>
                  <a:close/>
                </a:path>
              </a:pathLst>
            </a:custGeom>
            <a:solidFill>
              <a:srgbClr val="CCFFFF"/>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577" name="Freeform 49"/>
            <p:cNvSpPr>
              <a:spLocks noEditPoints="1"/>
            </p:cNvSpPr>
            <p:nvPr/>
          </p:nvSpPr>
          <p:spPr bwMode="auto">
            <a:xfrm>
              <a:off x="12121" y="9573"/>
              <a:ext cx="1755" cy="315"/>
            </a:xfrm>
            <a:custGeom>
              <a:avLst/>
              <a:gdLst/>
              <a:ahLst/>
              <a:cxnLst>
                <a:cxn ang="0">
                  <a:pos x="834" y="199"/>
                </a:cxn>
                <a:cxn ang="0">
                  <a:pos x="923" y="199"/>
                </a:cxn>
                <a:cxn ang="0">
                  <a:pos x="923" y="110"/>
                </a:cxn>
                <a:cxn ang="0">
                  <a:pos x="834" y="110"/>
                </a:cxn>
                <a:cxn ang="0">
                  <a:pos x="834" y="199"/>
                </a:cxn>
                <a:cxn ang="0">
                  <a:pos x="0" y="28"/>
                </a:cxn>
                <a:cxn ang="0">
                  <a:pos x="24" y="28"/>
                </a:cxn>
                <a:cxn ang="0">
                  <a:pos x="24" y="0"/>
                </a:cxn>
                <a:cxn ang="0">
                  <a:pos x="0" y="0"/>
                </a:cxn>
                <a:cxn ang="0">
                  <a:pos x="0" y="28"/>
                </a:cxn>
                <a:cxn ang="0">
                  <a:pos x="1738" y="28"/>
                </a:cxn>
                <a:cxn ang="0">
                  <a:pos x="1756" y="28"/>
                </a:cxn>
                <a:cxn ang="0">
                  <a:pos x="1756" y="0"/>
                </a:cxn>
                <a:cxn ang="0">
                  <a:pos x="1738" y="0"/>
                </a:cxn>
                <a:cxn ang="0">
                  <a:pos x="1738" y="28"/>
                </a:cxn>
                <a:cxn ang="0">
                  <a:pos x="1083" y="316"/>
                </a:cxn>
                <a:cxn ang="0">
                  <a:pos x="1107" y="316"/>
                </a:cxn>
                <a:cxn ang="0">
                  <a:pos x="1107" y="199"/>
                </a:cxn>
                <a:cxn ang="0">
                  <a:pos x="1083" y="199"/>
                </a:cxn>
                <a:cxn ang="0">
                  <a:pos x="1083" y="316"/>
                </a:cxn>
              </a:cxnLst>
              <a:rect l="0" t="0" r="r" b="b"/>
              <a:pathLst>
                <a:path w="1756" h="316">
                  <a:moveTo>
                    <a:pt x="834" y="199"/>
                  </a:moveTo>
                  <a:lnTo>
                    <a:pt x="923" y="199"/>
                  </a:lnTo>
                  <a:lnTo>
                    <a:pt x="923" y="110"/>
                  </a:lnTo>
                  <a:lnTo>
                    <a:pt x="834" y="110"/>
                  </a:lnTo>
                  <a:lnTo>
                    <a:pt x="834" y="199"/>
                  </a:lnTo>
                  <a:close/>
                  <a:moveTo>
                    <a:pt x="0" y="28"/>
                  </a:moveTo>
                  <a:lnTo>
                    <a:pt x="24" y="28"/>
                  </a:lnTo>
                  <a:lnTo>
                    <a:pt x="24" y="0"/>
                  </a:lnTo>
                  <a:lnTo>
                    <a:pt x="0" y="0"/>
                  </a:lnTo>
                  <a:lnTo>
                    <a:pt x="0" y="28"/>
                  </a:lnTo>
                  <a:close/>
                  <a:moveTo>
                    <a:pt x="1738" y="28"/>
                  </a:moveTo>
                  <a:lnTo>
                    <a:pt x="1756" y="28"/>
                  </a:lnTo>
                  <a:lnTo>
                    <a:pt x="1756" y="0"/>
                  </a:lnTo>
                  <a:lnTo>
                    <a:pt x="1738" y="0"/>
                  </a:lnTo>
                  <a:lnTo>
                    <a:pt x="1738" y="28"/>
                  </a:lnTo>
                  <a:close/>
                  <a:moveTo>
                    <a:pt x="1083" y="316"/>
                  </a:moveTo>
                  <a:lnTo>
                    <a:pt x="1107" y="316"/>
                  </a:lnTo>
                  <a:lnTo>
                    <a:pt x="1107" y="199"/>
                  </a:lnTo>
                  <a:lnTo>
                    <a:pt x="1083" y="199"/>
                  </a:lnTo>
                  <a:lnTo>
                    <a:pt x="1083" y="316"/>
                  </a:lnTo>
                  <a:close/>
                </a:path>
              </a:pathLst>
            </a:custGeom>
            <a:solidFill>
              <a:srgbClr val="CCFFFF"/>
            </a:solidFill>
            <a:ln w="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578" name="Line 50"/>
            <p:cNvSpPr>
              <a:spLocks noChangeShapeType="1"/>
            </p:cNvSpPr>
            <p:nvPr/>
          </p:nvSpPr>
          <p:spPr bwMode="auto">
            <a:xfrm>
              <a:off x="12864" y="9538"/>
              <a:ext cx="0" cy="927"/>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79" name="Line 51"/>
            <p:cNvSpPr>
              <a:spLocks noChangeShapeType="1"/>
            </p:cNvSpPr>
            <p:nvPr/>
          </p:nvSpPr>
          <p:spPr bwMode="auto">
            <a:xfrm>
              <a:off x="12459" y="9600"/>
              <a:ext cx="357"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80" name="Line 52"/>
            <p:cNvSpPr>
              <a:spLocks noChangeShapeType="1"/>
            </p:cNvSpPr>
            <p:nvPr/>
          </p:nvSpPr>
          <p:spPr bwMode="auto">
            <a:xfrm>
              <a:off x="12459" y="10410"/>
              <a:ext cx="357" cy="2"/>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81" name="Line 53"/>
            <p:cNvSpPr>
              <a:spLocks noChangeShapeType="1"/>
            </p:cNvSpPr>
            <p:nvPr/>
          </p:nvSpPr>
          <p:spPr bwMode="auto">
            <a:xfrm flipH="1">
              <a:off x="13181" y="10410"/>
              <a:ext cx="362" cy="2"/>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82" name="Line 54"/>
            <p:cNvSpPr>
              <a:spLocks noChangeShapeType="1"/>
            </p:cNvSpPr>
            <p:nvPr/>
          </p:nvSpPr>
          <p:spPr bwMode="auto">
            <a:xfrm flipH="1">
              <a:off x="13181" y="9600"/>
              <a:ext cx="362"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83" name="Line 55"/>
            <p:cNvSpPr>
              <a:spLocks noChangeShapeType="1"/>
            </p:cNvSpPr>
            <p:nvPr/>
          </p:nvSpPr>
          <p:spPr bwMode="auto">
            <a:xfrm>
              <a:off x="13117" y="9533"/>
              <a:ext cx="0" cy="929"/>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grpSp>
        <p:nvGrpSpPr>
          <p:cNvPr id="22575" name="Group 56"/>
          <p:cNvGrpSpPr>
            <a:grpSpLocks/>
          </p:cNvGrpSpPr>
          <p:nvPr/>
        </p:nvGrpSpPr>
        <p:grpSpPr bwMode="auto">
          <a:xfrm>
            <a:off x="7410450" y="3886200"/>
            <a:ext cx="1066800" cy="657225"/>
            <a:chOff x="12097" y="9458"/>
            <a:chExt cx="1803" cy="1034"/>
          </a:xfrm>
        </p:grpSpPr>
        <p:sp>
          <p:nvSpPr>
            <p:cNvPr id="406585" name="Freeform 57"/>
            <p:cNvSpPr>
              <a:spLocks noEditPoints="1"/>
            </p:cNvSpPr>
            <p:nvPr/>
          </p:nvSpPr>
          <p:spPr bwMode="auto">
            <a:xfrm>
              <a:off x="12097" y="9458"/>
              <a:ext cx="1803" cy="1009"/>
            </a:xfrm>
            <a:custGeom>
              <a:avLst/>
              <a:gdLst/>
              <a:ahLst/>
              <a:cxnLst>
                <a:cxn ang="0">
                  <a:pos x="678" y="0"/>
                </a:cxn>
                <a:cxn ang="0">
                  <a:pos x="720" y="83"/>
                </a:cxn>
                <a:cxn ang="0">
                  <a:pos x="0" y="83"/>
                </a:cxn>
                <a:cxn ang="0">
                  <a:pos x="47" y="0"/>
                </a:cxn>
                <a:cxn ang="0">
                  <a:pos x="678" y="0"/>
                </a:cxn>
                <a:cxn ang="0">
                  <a:pos x="0" y="1010"/>
                </a:cxn>
                <a:cxn ang="0">
                  <a:pos x="363" y="1010"/>
                </a:cxn>
                <a:cxn ang="0">
                  <a:pos x="363" y="83"/>
                </a:cxn>
                <a:cxn ang="0">
                  <a:pos x="0" y="83"/>
                </a:cxn>
                <a:cxn ang="0">
                  <a:pos x="0" y="1010"/>
                </a:cxn>
                <a:cxn ang="0">
                  <a:pos x="363" y="1010"/>
                </a:cxn>
                <a:cxn ang="0">
                  <a:pos x="720" y="1010"/>
                </a:cxn>
                <a:cxn ang="0">
                  <a:pos x="720" y="83"/>
                </a:cxn>
                <a:cxn ang="0">
                  <a:pos x="363" y="83"/>
                </a:cxn>
                <a:cxn ang="0">
                  <a:pos x="363" y="1010"/>
                </a:cxn>
                <a:cxn ang="0">
                  <a:pos x="720" y="1010"/>
                </a:cxn>
                <a:cxn ang="0">
                  <a:pos x="1083" y="1010"/>
                </a:cxn>
                <a:cxn ang="0">
                  <a:pos x="1083" y="83"/>
                </a:cxn>
                <a:cxn ang="0">
                  <a:pos x="720" y="83"/>
                </a:cxn>
                <a:cxn ang="0">
                  <a:pos x="720" y="1010"/>
                </a:cxn>
                <a:cxn ang="0">
                  <a:pos x="1035" y="0"/>
                </a:cxn>
                <a:cxn ang="0">
                  <a:pos x="1083" y="83"/>
                </a:cxn>
                <a:cxn ang="0">
                  <a:pos x="720" y="83"/>
                </a:cxn>
                <a:cxn ang="0">
                  <a:pos x="767" y="0"/>
                </a:cxn>
                <a:cxn ang="0">
                  <a:pos x="1035" y="0"/>
                </a:cxn>
                <a:cxn ang="0">
                  <a:pos x="1761" y="0"/>
                </a:cxn>
                <a:cxn ang="0">
                  <a:pos x="1803" y="83"/>
                </a:cxn>
                <a:cxn ang="0">
                  <a:pos x="1083" y="83"/>
                </a:cxn>
                <a:cxn ang="0">
                  <a:pos x="1130" y="0"/>
                </a:cxn>
                <a:cxn ang="0">
                  <a:pos x="1761" y="0"/>
                </a:cxn>
                <a:cxn ang="0">
                  <a:pos x="1083" y="1010"/>
                </a:cxn>
                <a:cxn ang="0">
                  <a:pos x="1446" y="1010"/>
                </a:cxn>
                <a:cxn ang="0">
                  <a:pos x="1446" y="83"/>
                </a:cxn>
                <a:cxn ang="0">
                  <a:pos x="1083" y="83"/>
                </a:cxn>
                <a:cxn ang="0">
                  <a:pos x="1083" y="1010"/>
                </a:cxn>
                <a:cxn ang="0">
                  <a:pos x="1446" y="1010"/>
                </a:cxn>
                <a:cxn ang="0">
                  <a:pos x="1803" y="1010"/>
                </a:cxn>
                <a:cxn ang="0">
                  <a:pos x="1803" y="83"/>
                </a:cxn>
                <a:cxn ang="0">
                  <a:pos x="1446" y="83"/>
                </a:cxn>
                <a:cxn ang="0">
                  <a:pos x="1446" y="1010"/>
                </a:cxn>
              </a:cxnLst>
              <a:rect l="0" t="0" r="r" b="b"/>
              <a:pathLst>
                <a:path w="1803" h="1010">
                  <a:moveTo>
                    <a:pt x="678" y="0"/>
                  </a:moveTo>
                  <a:lnTo>
                    <a:pt x="720" y="83"/>
                  </a:lnTo>
                  <a:lnTo>
                    <a:pt x="0" y="83"/>
                  </a:lnTo>
                  <a:lnTo>
                    <a:pt x="47" y="0"/>
                  </a:lnTo>
                  <a:lnTo>
                    <a:pt x="678" y="0"/>
                  </a:lnTo>
                  <a:close/>
                  <a:moveTo>
                    <a:pt x="0" y="1010"/>
                  </a:moveTo>
                  <a:lnTo>
                    <a:pt x="363" y="1010"/>
                  </a:lnTo>
                  <a:lnTo>
                    <a:pt x="363" y="83"/>
                  </a:lnTo>
                  <a:lnTo>
                    <a:pt x="0" y="83"/>
                  </a:lnTo>
                  <a:lnTo>
                    <a:pt x="0" y="1010"/>
                  </a:lnTo>
                  <a:close/>
                  <a:moveTo>
                    <a:pt x="363" y="1010"/>
                  </a:moveTo>
                  <a:lnTo>
                    <a:pt x="720" y="1010"/>
                  </a:lnTo>
                  <a:lnTo>
                    <a:pt x="720" y="83"/>
                  </a:lnTo>
                  <a:lnTo>
                    <a:pt x="363" y="83"/>
                  </a:lnTo>
                  <a:lnTo>
                    <a:pt x="363" y="1010"/>
                  </a:lnTo>
                  <a:close/>
                  <a:moveTo>
                    <a:pt x="720" y="1010"/>
                  </a:moveTo>
                  <a:lnTo>
                    <a:pt x="1083" y="1010"/>
                  </a:lnTo>
                  <a:lnTo>
                    <a:pt x="1083" y="83"/>
                  </a:lnTo>
                  <a:lnTo>
                    <a:pt x="720" y="83"/>
                  </a:lnTo>
                  <a:lnTo>
                    <a:pt x="720" y="1010"/>
                  </a:lnTo>
                  <a:close/>
                  <a:moveTo>
                    <a:pt x="1035" y="0"/>
                  </a:moveTo>
                  <a:lnTo>
                    <a:pt x="1083" y="83"/>
                  </a:lnTo>
                  <a:lnTo>
                    <a:pt x="720" y="83"/>
                  </a:lnTo>
                  <a:lnTo>
                    <a:pt x="767" y="0"/>
                  </a:lnTo>
                  <a:lnTo>
                    <a:pt x="1035" y="0"/>
                  </a:lnTo>
                  <a:close/>
                  <a:moveTo>
                    <a:pt x="1761" y="0"/>
                  </a:moveTo>
                  <a:lnTo>
                    <a:pt x="1803" y="83"/>
                  </a:lnTo>
                  <a:lnTo>
                    <a:pt x="1083" y="83"/>
                  </a:lnTo>
                  <a:lnTo>
                    <a:pt x="1130" y="0"/>
                  </a:lnTo>
                  <a:lnTo>
                    <a:pt x="1761" y="0"/>
                  </a:lnTo>
                  <a:close/>
                  <a:moveTo>
                    <a:pt x="1083" y="1010"/>
                  </a:moveTo>
                  <a:lnTo>
                    <a:pt x="1446" y="1010"/>
                  </a:lnTo>
                  <a:lnTo>
                    <a:pt x="1446" y="83"/>
                  </a:lnTo>
                  <a:lnTo>
                    <a:pt x="1083" y="83"/>
                  </a:lnTo>
                  <a:lnTo>
                    <a:pt x="1083" y="1010"/>
                  </a:lnTo>
                  <a:close/>
                  <a:moveTo>
                    <a:pt x="1446" y="1010"/>
                  </a:moveTo>
                  <a:lnTo>
                    <a:pt x="1803" y="1010"/>
                  </a:lnTo>
                  <a:lnTo>
                    <a:pt x="1803" y="83"/>
                  </a:lnTo>
                  <a:lnTo>
                    <a:pt x="1446" y="83"/>
                  </a:lnTo>
                  <a:lnTo>
                    <a:pt x="1446" y="1010"/>
                  </a:lnTo>
                  <a:close/>
                </a:path>
              </a:pathLst>
            </a:custGeom>
            <a:solidFill>
              <a:srgbClr val="FF99CC"/>
            </a:solidFill>
            <a:ln w="3810">
              <a:solidFill>
                <a:srgbClr val="000000"/>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586" name="Freeform 58"/>
            <p:cNvSpPr>
              <a:spLocks noEditPoints="1"/>
            </p:cNvSpPr>
            <p:nvPr/>
          </p:nvSpPr>
          <p:spPr bwMode="auto">
            <a:xfrm>
              <a:off x="12121" y="9715"/>
              <a:ext cx="1755" cy="777"/>
            </a:xfrm>
            <a:custGeom>
              <a:avLst/>
              <a:gdLst/>
              <a:ahLst/>
              <a:cxnLst>
                <a:cxn ang="0">
                  <a:pos x="655" y="776"/>
                </a:cxn>
                <a:cxn ang="0">
                  <a:pos x="679" y="776"/>
                </a:cxn>
                <a:cxn ang="0">
                  <a:pos x="679" y="749"/>
                </a:cxn>
                <a:cxn ang="0">
                  <a:pos x="655" y="749"/>
                </a:cxn>
                <a:cxn ang="0">
                  <a:pos x="655" y="776"/>
                </a:cxn>
                <a:cxn ang="0">
                  <a:pos x="1738" y="776"/>
                </a:cxn>
                <a:cxn ang="0">
                  <a:pos x="1756" y="776"/>
                </a:cxn>
                <a:cxn ang="0">
                  <a:pos x="1756" y="749"/>
                </a:cxn>
                <a:cxn ang="0">
                  <a:pos x="1738" y="749"/>
                </a:cxn>
                <a:cxn ang="0">
                  <a:pos x="1738" y="776"/>
                </a:cxn>
                <a:cxn ang="0">
                  <a:pos x="1083" y="776"/>
                </a:cxn>
                <a:cxn ang="0">
                  <a:pos x="1107" y="776"/>
                </a:cxn>
                <a:cxn ang="0">
                  <a:pos x="1107" y="749"/>
                </a:cxn>
                <a:cxn ang="0">
                  <a:pos x="1083" y="749"/>
                </a:cxn>
                <a:cxn ang="0">
                  <a:pos x="1083" y="776"/>
                </a:cxn>
                <a:cxn ang="0">
                  <a:pos x="1012" y="776"/>
                </a:cxn>
                <a:cxn ang="0">
                  <a:pos x="1036" y="776"/>
                </a:cxn>
                <a:cxn ang="0">
                  <a:pos x="1036" y="749"/>
                </a:cxn>
                <a:cxn ang="0">
                  <a:pos x="1012" y="749"/>
                </a:cxn>
                <a:cxn ang="0">
                  <a:pos x="1012" y="776"/>
                </a:cxn>
                <a:cxn ang="0">
                  <a:pos x="720" y="776"/>
                </a:cxn>
                <a:cxn ang="0">
                  <a:pos x="744" y="776"/>
                </a:cxn>
                <a:cxn ang="0">
                  <a:pos x="744" y="749"/>
                </a:cxn>
                <a:cxn ang="0">
                  <a:pos x="720" y="749"/>
                </a:cxn>
                <a:cxn ang="0">
                  <a:pos x="720" y="776"/>
                </a:cxn>
                <a:cxn ang="0">
                  <a:pos x="0" y="776"/>
                </a:cxn>
                <a:cxn ang="0">
                  <a:pos x="24" y="776"/>
                </a:cxn>
                <a:cxn ang="0">
                  <a:pos x="24" y="749"/>
                </a:cxn>
                <a:cxn ang="0">
                  <a:pos x="0" y="749"/>
                </a:cxn>
                <a:cxn ang="0">
                  <a:pos x="0" y="776"/>
                </a:cxn>
                <a:cxn ang="0">
                  <a:pos x="857" y="28"/>
                </a:cxn>
                <a:cxn ang="0">
                  <a:pos x="881" y="28"/>
                </a:cxn>
                <a:cxn ang="0">
                  <a:pos x="881" y="0"/>
                </a:cxn>
                <a:cxn ang="0">
                  <a:pos x="857" y="0"/>
                </a:cxn>
                <a:cxn ang="0">
                  <a:pos x="857" y="28"/>
                </a:cxn>
              </a:cxnLst>
              <a:rect l="0" t="0" r="r" b="b"/>
              <a:pathLst>
                <a:path w="1756" h="776">
                  <a:moveTo>
                    <a:pt x="655" y="776"/>
                  </a:moveTo>
                  <a:lnTo>
                    <a:pt x="679" y="776"/>
                  </a:lnTo>
                  <a:lnTo>
                    <a:pt x="679" y="749"/>
                  </a:lnTo>
                  <a:lnTo>
                    <a:pt x="655" y="749"/>
                  </a:lnTo>
                  <a:lnTo>
                    <a:pt x="655" y="776"/>
                  </a:lnTo>
                  <a:close/>
                  <a:moveTo>
                    <a:pt x="1738" y="776"/>
                  </a:moveTo>
                  <a:lnTo>
                    <a:pt x="1756" y="776"/>
                  </a:lnTo>
                  <a:lnTo>
                    <a:pt x="1756" y="749"/>
                  </a:lnTo>
                  <a:lnTo>
                    <a:pt x="1738" y="749"/>
                  </a:lnTo>
                  <a:lnTo>
                    <a:pt x="1738" y="776"/>
                  </a:lnTo>
                  <a:close/>
                  <a:moveTo>
                    <a:pt x="1083" y="776"/>
                  </a:moveTo>
                  <a:lnTo>
                    <a:pt x="1107" y="776"/>
                  </a:lnTo>
                  <a:lnTo>
                    <a:pt x="1107" y="749"/>
                  </a:lnTo>
                  <a:lnTo>
                    <a:pt x="1083" y="749"/>
                  </a:lnTo>
                  <a:lnTo>
                    <a:pt x="1083" y="776"/>
                  </a:lnTo>
                  <a:close/>
                  <a:moveTo>
                    <a:pt x="1012" y="776"/>
                  </a:moveTo>
                  <a:lnTo>
                    <a:pt x="1036" y="776"/>
                  </a:lnTo>
                  <a:lnTo>
                    <a:pt x="1036" y="749"/>
                  </a:lnTo>
                  <a:lnTo>
                    <a:pt x="1012" y="749"/>
                  </a:lnTo>
                  <a:lnTo>
                    <a:pt x="1012" y="776"/>
                  </a:lnTo>
                  <a:close/>
                  <a:moveTo>
                    <a:pt x="720" y="776"/>
                  </a:moveTo>
                  <a:lnTo>
                    <a:pt x="744" y="776"/>
                  </a:lnTo>
                  <a:lnTo>
                    <a:pt x="744" y="749"/>
                  </a:lnTo>
                  <a:lnTo>
                    <a:pt x="720" y="749"/>
                  </a:lnTo>
                  <a:lnTo>
                    <a:pt x="720" y="776"/>
                  </a:lnTo>
                  <a:close/>
                  <a:moveTo>
                    <a:pt x="0" y="776"/>
                  </a:moveTo>
                  <a:lnTo>
                    <a:pt x="24" y="776"/>
                  </a:lnTo>
                  <a:lnTo>
                    <a:pt x="24" y="749"/>
                  </a:lnTo>
                  <a:lnTo>
                    <a:pt x="0" y="749"/>
                  </a:lnTo>
                  <a:lnTo>
                    <a:pt x="0" y="776"/>
                  </a:lnTo>
                  <a:close/>
                  <a:moveTo>
                    <a:pt x="857" y="28"/>
                  </a:moveTo>
                  <a:lnTo>
                    <a:pt x="881" y="28"/>
                  </a:lnTo>
                  <a:lnTo>
                    <a:pt x="881" y="0"/>
                  </a:lnTo>
                  <a:lnTo>
                    <a:pt x="857" y="0"/>
                  </a:lnTo>
                  <a:lnTo>
                    <a:pt x="857" y="28"/>
                  </a:lnTo>
                  <a:close/>
                </a:path>
              </a:pathLst>
            </a:custGeom>
            <a:solidFill>
              <a:srgbClr val="FF99CC"/>
            </a:solidFill>
            <a:ln w="3810">
              <a:solidFill>
                <a:srgbClr val="000000"/>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587" name="Freeform 59"/>
            <p:cNvSpPr>
              <a:spLocks noEditPoints="1"/>
            </p:cNvSpPr>
            <p:nvPr/>
          </p:nvSpPr>
          <p:spPr bwMode="auto">
            <a:xfrm>
              <a:off x="12121" y="9573"/>
              <a:ext cx="1755" cy="315"/>
            </a:xfrm>
            <a:custGeom>
              <a:avLst/>
              <a:gdLst/>
              <a:ahLst/>
              <a:cxnLst>
                <a:cxn ang="0">
                  <a:pos x="834" y="199"/>
                </a:cxn>
                <a:cxn ang="0">
                  <a:pos x="923" y="199"/>
                </a:cxn>
                <a:cxn ang="0">
                  <a:pos x="923" y="110"/>
                </a:cxn>
                <a:cxn ang="0">
                  <a:pos x="834" y="110"/>
                </a:cxn>
                <a:cxn ang="0">
                  <a:pos x="834" y="199"/>
                </a:cxn>
                <a:cxn ang="0">
                  <a:pos x="0" y="28"/>
                </a:cxn>
                <a:cxn ang="0">
                  <a:pos x="24" y="28"/>
                </a:cxn>
                <a:cxn ang="0">
                  <a:pos x="24" y="0"/>
                </a:cxn>
                <a:cxn ang="0">
                  <a:pos x="0" y="0"/>
                </a:cxn>
                <a:cxn ang="0">
                  <a:pos x="0" y="28"/>
                </a:cxn>
                <a:cxn ang="0">
                  <a:pos x="1738" y="28"/>
                </a:cxn>
                <a:cxn ang="0">
                  <a:pos x="1756" y="28"/>
                </a:cxn>
                <a:cxn ang="0">
                  <a:pos x="1756" y="0"/>
                </a:cxn>
                <a:cxn ang="0">
                  <a:pos x="1738" y="0"/>
                </a:cxn>
                <a:cxn ang="0">
                  <a:pos x="1738" y="28"/>
                </a:cxn>
                <a:cxn ang="0">
                  <a:pos x="1083" y="316"/>
                </a:cxn>
                <a:cxn ang="0">
                  <a:pos x="1107" y="316"/>
                </a:cxn>
                <a:cxn ang="0">
                  <a:pos x="1107" y="199"/>
                </a:cxn>
                <a:cxn ang="0">
                  <a:pos x="1083" y="199"/>
                </a:cxn>
                <a:cxn ang="0">
                  <a:pos x="1083" y="316"/>
                </a:cxn>
              </a:cxnLst>
              <a:rect l="0" t="0" r="r" b="b"/>
              <a:pathLst>
                <a:path w="1756" h="316">
                  <a:moveTo>
                    <a:pt x="834" y="199"/>
                  </a:moveTo>
                  <a:lnTo>
                    <a:pt x="923" y="199"/>
                  </a:lnTo>
                  <a:lnTo>
                    <a:pt x="923" y="110"/>
                  </a:lnTo>
                  <a:lnTo>
                    <a:pt x="834" y="110"/>
                  </a:lnTo>
                  <a:lnTo>
                    <a:pt x="834" y="199"/>
                  </a:lnTo>
                  <a:close/>
                  <a:moveTo>
                    <a:pt x="0" y="28"/>
                  </a:moveTo>
                  <a:lnTo>
                    <a:pt x="24" y="28"/>
                  </a:lnTo>
                  <a:lnTo>
                    <a:pt x="24" y="0"/>
                  </a:lnTo>
                  <a:lnTo>
                    <a:pt x="0" y="0"/>
                  </a:lnTo>
                  <a:lnTo>
                    <a:pt x="0" y="28"/>
                  </a:lnTo>
                  <a:close/>
                  <a:moveTo>
                    <a:pt x="1738" y="28"/>
                  </a:moveTo>
                  <a:lnTo>
                    <a:pt x="1756" y="28"/>
                  </a:lnTo>
                  <a:lnTo>
                    <a:pt x="1756" y="0"/>
                  </a:lnTo>
                  <a:lnTo>
                    <a:pt x="1738" y="0"/>
                  </a:lnTo>
                  <a:lnTo>
                    <a:pt x="1738" y="28"/>
                  </a:lnTo>
                  <a:close/>
                  <a:moveTo>
                    <a:pt x="1083" y="316"/>
                  </a:moveTo>
                  <a:lnTo>
                    <a:pt x="1107" y="316"/>
                  </a:lnTo>
                  <a:lnTo>
                    <a:pt x="1107" y="199"/>
                  </a:lnTo>
                  <a:lnTo>
                    <a:pt x="1083" y="199"/>
                  </a:lnTo>
                  <a:lnTo>
                    <a:pt x="1083" y="316"/>
                  </a:lnTo>
                  <a:close/>
                </a:path>
              </a:pathLst>
            </a:custGeom>
            <a:solidFill>
              <a:srgbClr val="FF99CC"/>
            </a:solidFill>
            <a:ln w="0">
              <a:solidFill>
                <a:srgbClr val="000000"/>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588" name="Line 60"/>
            <p:cNvSpPr>
              <a:spLocks noChangeShapeType="1"/>
            </p:cNvSpPr>
            <p:nvPr/>
          </p:nvSpPr>
          <p:spPr bwMode="auto">
            <a:xfrm>
              <a:off x="12864" y="9538"/>
              <a:ext cx="0" cy="927"/>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89" name="Line 61"/>
            <p:cNvSpPr>
              <a:spLocks noChangeShapeType="1"/>
            </p:cNvSpPr>
            <p:nvPr/>
          </p:nvSpPr>
          <p:spPr bwMode="auto">
            <a:xfrm>
              <a:off x="12459" y="9600"/>
              <a:ext cx="357" cy="0"/>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90" name="Line 62"/>
            <p:cNvSpPr>
              <a:spLocks noChangeShapeType="1"/>
            </p:cNvSpPr>
            <p:nvPr/>
          </p:nvSpPr>
          <p:spPr bwMode="auto">
            <a:xfrm>
              <a:off x="12459" y="10410"/>
              <a:ext cx="357" cy="2"/>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91" name="Line 63"/>
            <p:cNvSpPr>
              <a:spLocks noChangeShapeType="1"/>
            </p:cNvSpPr>
            <p:nvPr/>
          </p:nvSpPr>
          <p:spPr bwMode="auto">
            <a:xfrm flipH="1">
              <a:off x="13181" y="10410"/>
              <a:ext cx="362" cy="2"/>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92" name="Line 64"/>
            <p:cNvSpPr>
              <a:spLocks noChangeShapeType="1"/>
            </p:cNvSpPr>
            <p:nvPr/>
          </p:nvSpPr>
          <p:spPr bwMode="auto">
            <a:xfrm flipH="1">
              <a:off x="13181" y="9600"/>
              <a:ext cx="362" cy="0"/>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593" name="Line 65"/>
            <p:cNvSpPr>
              <a:spLocks noChangeShapeType="1"/>
            </p:cNvSpPr>
            <p:nvPr/>
          </p:nvSpPr>
          <p:spPr bwMode="auto">
            <a:xfrm>
              <a:off x="13117" y="9533"/>
              <a:ext cx="0" cy="929"/>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sp>
        <p:nvSpPr>
          <p:cNvPr id="406594" name="Line 66"/>
          <p:cNvSpPr>
            <a:spLocks noChangeShapeType="1"/>
          </p:cNvSpPr>
          <p:nvPr/>
        </p:nvSpPr>
        <p:spPr bwMode="auto">
          <a:xfrm flipV="1">
            <a:off x="6096000" y="4191000"/>
            <a:ext cx="457200" cy="457200"/>
          </a:xfrm>
          <a:prstGeom prst="line">
            <a:avLst/>
          </a:prstGeom>
          <a:noFill/>
          <a:ln w="12700">
            <a:solidFill>
              <a:srgbClr val="99CCFF"/>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nvGrpSpPr>
          <p:cNvPr id="22577" name="Group 67"/>
          <p:cNvGrpSpPr>
            <a:grpSpLocks/>
          </p:cNvGrpSpPr>
          <p:nvPr/>
        </p:nvGrpSpPr>
        <p:grpSpPr bwMode="auto">
          <a:xfrm>
            <a:off x="381000" y="5362575"/>
            <a:ext cx="1066800" cy="657225"/>
            <a:chOff x="12097" y="9458"/>
            <a:chExt cx="1803" cy="1034"/>
          </a:xfrm>
        </p:grpSpPr>
        <p:sp>
          <p:nvSpPr>
            <p:cNvPr id="406596" name="Freeform 68"/>
            <p:cNvSpPr>
              <a:spLocks noEditPoints="1"/>
            </p:cNvSpPr>
            <p:nvPr/>
          </p:nvSpPr>
          <p:spPr bwMode="auto">
            <a:xfrm>
              <a:off x="12097" y="9458"/>
              <a:ext cx="1803" cy="1009"/>
            </a:xfrm>
            <a:custGeom>
              <a:avLst/>
              <a:gdLst/>
              <a:ahLst/>
              <a:cxnLst>
                <a:cxn ang="0">
                  <a:pos x="678" y="0"/>
                </a:cxn>
                <a:cxn ang="0">
                  <a:pos x="720" y="83"/>
                </a:cxn>
                <a:cxn ang="0">
                  <a:pos x="0" y="83"/>
                </a:cxn>
                <a:cxn ang="0">
                  <a:pos x="47" y="0"/>
                </a:cxn>
                <a:cxn ang="0">
                  <a:pos x="678" y="0"/>
                </a:cxn>
                <a:cxn ang="0">
                  <a:pos x="0" y="1010"/>
                </a:cxn>
                <a:cxn ang="0">
                  <a:pos x="363" y="1010"/>
                </a:cxn>
                <a:cxn ang="0">
                  <a:pos x="363" y="83"/>
                </a:cxn>
                <a:cxn ang="0">
                  <a:pos x="0" y="83"/>
                </a:cxn>
                <a:cxn ang="0">
                  <a:pos x="0" y="1010"/>
                </a:cxn>
                <a:cxn ang="0">
                  <a:pos x="363" y="1010"/>
                </a:cxn>
                <a:cxn ang="0">
                  <a:pos x="720" y="1010"/>
                </a:cxn>
                <a:cxn ang="0">
                  <a:pos x="720" y="83"/>
                </a:cxn>
                <a:cxn ang="0">
                  <a:pos x="363" y="83"/>
                </a:cxn>
                <a:cxn ang="0">
                  <a:pos x="363" y="1010"/>
                </a:cxn>
                <a:cxn ang="0">
                  <a:pos x="720" y="1010"/>
                </a:cxn>
                <a:cxn ang="0">
                  <a:pos x="1083" y="1010"/>
                </a:cxn>
                <a:cxn ang="0">
                  <a:pos x="1083" y="83"/>
                </a:cxn>
                <a:cxn ang="0">
                  <a:pos x="720" y="83"/>
                </a:cxn>
                <a:cxn ang="0">
                  <a:pos x="720" y="1010"/>
                </a:cxn>
                <a:cxn ang="0">
                  <a:pos x="1035" y="0"/>
                </a:cxn>
                <a:cxn ang="0">
                  <a:pos x="1083" y="83"/>
                </a:cxn>
                <a:cxn ang="0">
                  <a:pos x="720" y="83"/>
                </a:cxn>
                <a:cxn ang="0">
                  <a:pos x="767" y="0"/>
                </a:cxn>
                <a:cxn ang="0">
                  <a:pos x="1035" y="0"/>
                </a:cxn>
                <a:cxn ang="0">
                  <a:pos x="1761" y="0"/>
                </a:cxn>
                <a:cxn ang="0">
                  <a:pos x="1803" y="83"/>
                </a:cxn>
                <a:cxn ang="0">
                  <a:pos x="1083" y="83"/>
                </a:cxn>
                <a:cxn ang="0">
                  <a:pos x="1130" y="0"/>
                </a:cxn>
                <a:cxn ang="0">
                  <a:pos x="1761" y="0"/>
                </a:cxn>
                <a:cxn ang="0">
                  <a:pos x="1083" y="1010"/>
                </a:cxn>
                <a:cxn ang="0">
                  <a:pos x="1446" y="1010"/>
                </a:cxn>
                <a:cxn ang="0">
                  <a:pos x="1446" y="83"/>
                </a:cxn>
                <a:cxn ang="0">
                  <a:pos x="1083" y="83"/>
                </a:cxn>
                <a:cxn ang="0">
                  <a:pos x="1083" y="1010"/>
                </a:cxn>
                <a:cxn ang="0">
                  <a:pos x="1446" y="1010"/>
                </a:cxn>
                <a:cxn ang="0">
                  <a:pos x="1803" y="1010"/>
                </a:cxn>
                <a:cxn ang="0">
                  <a:pos x="1803" y="83"/>
                </a:cxn>
                <a:cxn ang="0">
                  <a:pos x="1446" y="83"/>
                </a:cxn>
                <a:cxn ang="0">
                  <a:pos x="1446" y="1010"/>
                </a:cxn>
              </a:cxnLst>
              <a:rect l="0" t="0" r="r" b="b"/>
              <a:pathLst>
                <a:path w="1803" h="1010">
                  <a:moveTo>
                    <a:pt x="678" y="0"/>
                  </a:moveTo>
                  <a:lnTo>
                    <a:pt x="720" y="83"/>
                  </a:lnTo>
                  <a:lnTo>
                    <a:pt x="0" y="83"/>
                  </a:lnTo>
                  <a:lnTo>
                    <a:pt x="47" y="0"/>
                  </a:lnTo>
                  <a:lnTo>
                    <a:pt x="678" y="0"/>
                  </a:lnTo>
                  <a:close/>
                  <a:moveTo>
                    <a:pt x="0" y="1010"/>
                  </a:moveTo>
                  <a:lnTo>
                    <a:pt x="363" y="1010"/>
                  </a:lnTo>
                  <a:lnTo>
                    <a:pt x="363" y="83"/>
                  </a:lnTo>
                  <a:lnTo>
                    <a:pt x="0" y="83"/>
                  </a:lnTo>
                  <a:lnTo>
                    <a:pt x="0" y="1010"/>
                  </a:lnTo>
                  <a:close/>
                  <a:moveTo>
                    <a:pt x="363" y="1010"/>
                  </a:moveTo>
                  <a:lnTo>
                    <a:pt x="720" y="1010"/>
                  </a:lnTo>
                  <a:lnTo>
                    <a:pt x="720" y="83"/>
                  </a:lnTo>
                  <a:lnTo>
                    <a:pt x="363" y="83"/>
                  </a:lnTo>
                  <a:lnTo>
                    <a:pt x="363" y="1010"/>
                  </a:lnTo>
                  <a:close/>
                  <a:moveTo>
                    <a:pt x="720" y="1010"/>
                  </a:moveTo>
                  <a:lnTo>
                    <a:pt x="1083" y="1010"/>
                  </a:lnTo>
                  <a:lnTo>
                    <a:pt x="1083" y="83"/>
                  </a:lnTo>
                  <a:lnTo>
                    <a:pt x="720" y="83"/>
                  </a:lnTo>
                  <a:lnTo>
                    <a:pt x="720" y="1010"/>
                  </a:lnTo>
                  <a:close/>
                  <a:moveTo>
                    <a:pt x="1035" y="0"/>
                  </a:moveTo>
                  <a:lnTo>
                    <a:pt x="1083" y="83"/>
                  </a:lnTo>
                  <a:lnTo>
                    <a:pt x="720" y="83"/>
                  </a:lnTo>
                  <a:lnTo>
                    <a:pt x="767" y="0"/>
                  </a:lnTo>
                  <a:lnTo>
                    <a:pt x="1035" y="0"/>
                  </a:lnTo>
                  <a:close/>
                  <a:moveTo>
                    <a:pt x="1761" y="0"/>
                  </a:moveTo>
                  <a:lnTo>
                    <a:pt x="1803" y="83"/>
                  </a:lnTo>
                  <a:lnTo>
                    <a:pt x="1083" y="83"/>
                  </a:lnTo>
                  <a:lnTo>
                    <a:pt x="1130" y="0"/>
                  </a:lnTo>
                  <a:lnTo>
                    <a:pt x="1761" y="0"/>
                  </a:lnTo>
                  <a:close/>
                  <a:moveTo>
                    <a:pt x="1083" y="1010"/>
                  </a:moveTo>
                  <a:lnTo>
                    <a:pt x="1446" y="1010"/>
                  </a:lnTo>
                  <a:lnTo>
                    <a:pt x="1446" y="83"/>
                  </a:lnTo>
                  <a:lnTo>
                    <a:pt x="1083" y="83"/>
                  </a:lnTo>
                  <a:lnTo>
                    <a:pt x="1083" y="1010"/>
                  </a:lnTo>
                  <a:close/>
                  <a:moveTo>
                    <a:pt x="1446" y="1010"/>
                  </a:moveTo>
                  <a:lnTo>
                    <a:pt x="1803" y="1010"/>
                  </a:lnTo>
                  <a:lnTo>
                    <a:pt x="1803" y="83"/>
                  </a:lnTo>
                  <a:lnTo>
                    <a:pt x="1446" y="83"/>
                  </a:lnTo>
                  <a:lnTo>
                    <a:pt x="1446" y="1010"/>
                  </a:lnTo>
                  <a:close/>
                </a:path>
              </a:pathLst>
            </a:custGeom>
            <a:solidFill>
              <a:srgbClr val="FF99CC"/>
            </a:solidFill>
            <a:ln w="3810">
              <a:solidFill>
                <a:srgbClr val="000000"/>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597" name="Freeform 69"/>
            <p:cNvSpPr>
              <a:spLocks noEditPoints="1"/>
            </p:cNvSpPr>
            <p:nvPr/>
          </p:nvSpPr>
          <p:spPr bwMode="auto">
            <a:xfrm>
              <a:off x="12121" y="9715"/>
              <a:ext cx="1755" cy="777"/>
            </a:xfrm>
            <a:custGeom>
              <a:avLst/>
              <a:gdLst/>
              <a:ahLst/>
              <a:cxnLst>
                <a:cxn ang="0">
                  <a:pos x="655" y="776"/>
                </a:cxn>
                <a:cxn ang="0">
                  <a:pos x="679" y="776"/>
                </a:cxn>
                <a:cxn ang="0">
                  <a:pos x="679" y="749"/>
                </a:cxn>
                <a:cxn ang="0">
                  <a:pos x="655" y="749"/>
                </a:cxn>
                <a:cxn ang="0">
                  <a:pos x="655" y="776"/>
                </a:cxn>
                <a:cxn ang="0">
                  <a:pos x="1738" y="776"/>
                </a:cxn>
                <a:cxn ang="0">
                  <a:pos x="1756" y="776"/>
                </a:cxn>
                <a:cxn ang="0">
                  <a:pos x="1756" y="749"/>
                </a:cxn>
                <a:cxn ang="0">
                  <a:pos x="1738" y="749"/>
                </a:cxn>
                <a:cxn ang="0">
                  <a:pos x="1738" y="776"/>
                </a:cxn>
                <a:cxn ang="0">
                  <a:pos x="1083" y="776"/>
                </a:cxn>
                <a:cxn ang="0">
                  <a:pos x="1107" y="776"/>
                </a:cxn>
                <a:cxn ang="0">
                  <a:pos x="1107" y="749"/>
                </a:cxn>
                <a:cxn ang="0">
                  <a:pos x="1083" y="749"/>
                </a:cxn>
                <a:cxn ang="0">
                  <a:pos x="1083" y="776"/>
                </a:cxn>
                <a:cxn ang="0">
                  <a:pos x="1012" y="776"/>
                </a:cxn>
                <a:cxn ang="0">
                  <a:pos x="1036" y="776"/>
                </a:cxn>
                <a:cxn ang="0">
                  <a:pos x="1036" y="749"/>
                </a:cxn>
                <a:cxn ang="0">
                  <a:pos x="1012" y="749"/>
                </a:cxn>
                <a:cxn ang="0">
                  <a:pos x="1012" y="776"/>
                </a:cxn>
                <a:cxn ang="0">
                  <a:pos x="720" y="776"/>
                </a:cxn>
                <a:cxn ang="0">
                  <a:pos x="744" y="776"/>
                </a:cxn>
                <a:cxn ang="0">
                  <a:pos x="744" y="749"/>
                </a:cxn>
                <a:cxn ang="0">
                  <a:pos x="720" y="749"/>
                </a:cxn>
                <a:cxn ang="0">
                  <a:pos x="720" y="776"/>
                </a:cxn>
                <a:cxn ang="0">
                  <a:pos x="0" y="776"/>
                </a:cxn>
                <a:cxn ang="0">
                  <a:pos x="24" y="776"/>
                </a:cxn>
                <a:cxn ang="0">
                  <a:pos x="24" y="749"/>
                </a:cxn>
                <a:cxn ang="0">
                  <a:pos x="0" y="749"/>
                </a:cxn>
                <a:cxn ang="0">
                  <a:pos x="0" y="776"/>
                </a:cxn>
                <a:cxn ang="0">
                  <a:pos x="857" y="28"/>
                </a:cxn>
                <a:cxn ang="0">
                  <a:pos x="881" y="28"/>
                </a:cxn>
                <a:cxn ang="0">
                  <a:pos x="881" y="0"/>
                </a:cxn>
                <a:cxn ang="0">
                  <a:pos x="857" y="0"/>
                </a:cxn>
                <a:cxn ang="0">
                  <a:pos x="857" y="28"/>
                </a:cxn>
              </a:cxnLst>
              <a:rect l="0" t="0" r="r" b="b"/>
              <a:pathLst>
                <a:path w="1756" h="776">
                  <a:moveTo>
                    <a:pt x="655" y="776"/>
                  </a:moveTo>
                  <a:lnTo>
                    <a:pt x="679" y="776"/>
                  </a:lnTo>
                  <a:lnTo>
                    <a:pt x="679" y="749"/>
                  </a:lnTo>
                  <a:lnTo>
                    <a:pt x="655" y="749"/>
                  </a:lnTo>
                  <a:lnTo>
                    <a:pt x="655" y="776"/>
                  </a:lnTo>
                  <a:close/>
                  <a:moveTo>
                    <a:pt x="1738" y="776"/>
                  </a:moveTo>
                  <a:lnTo>
                    <a:pt x="1756" y="776"/>
                  </a:lnTo>
                  <a:lnTo>
                    <a:pt x="1756" y="749"/>
                  </a:lnTo>
                  <a:lnTo>
                    <a:pt x="1738" y="749"/>
                  </a:lnTo>
                  <a:lnTo>
                    <a:pt x="1738" y="776"/>
                  </a:lnTo>
                  <a:close/>
                  <a:moveTo>
                    <a:pt x="1083" y="776"/>
                  </a:moveTo>
                  <a:lnTo>
                    <a:pt x="1107" y="776"/>
                  </a:lnTo>
                  <a:lnTo>
                    <a:pt x="1107" y="749"/>
                  </a:lnTo>
                  <a:lnTo>
                    <a:pt x="1083" y="749"/>
                  </a:lnTo>
                  <a:lnTo>
                    <a:pt x="1083" y="776"/>
                  </a:lnTo>
                  <a:close/>
                  <a:moveTo>
                    <a:pt x="1012" y="776"/>
                  </a:moveTo>
                  <a:lnTo>
                    <a:pt x="1036" y="776"/>
                  </a:lnTo>
                  <a:lnTo>
                    <a:pt x="1036" y="749"/>
                  </a:lnTo>
                  <a:lnTo>
                    <a:pt x="1012" y="749"/>
                  </a:lnTo>
                  <a:lnTo>
                    <a:pt x="1012" y="776"/>
                  </a:lnTo>
                  <a:close/>
                  <a:moveTo>
                    <a:pt x="720" y="776"/>
                  </a:moveTo>
                  <a:lnTo>
                    <a:pt x="744" y="776"/>
                  </a:lnTo>
                  <a:lnTo>
                    <a:pt x="744" y="749"/>
                  </a:lnTo>
                  <a:lnTo>
                    <a:pt x="720" y="749"/>
                  </a:lnTo>
                  <a:lnTo>
                    <a:pt x="720" y="776"/>
                  </a:lnTo>
                  <a:close/>
                  <a:moveTo>
                    <a:pt x="0" y="776"/>
                  </a:moveTo>
                  <a:lnTo>
                    <a:pt x="24" y="776"/>
                  </a:lnTo>
                  <a:lnTo>
                    <a:pt x="24" y="749"/>
                  </a:lnTo>
                  <a:lnTo>
                    <a:pt x="0" y="749"/>
                  </a:lnTo>
                  <a:lnTo>
                    <a:pt x="0" y="776"/>
                  </a:lnTo>
                  <a:close/>
                  <a:moveTo>
                    <a:pt x="857" y="28"/>
                  </a:moveTo>
                  <a:lnTo>
                    <a:pt x="881" y="28"/>
                  </a:lnTo>
                  <a:lnTo>
                    <a:pt x="881" y="0"/>
                  </a:lnTo>
                  <a:lnTo>
                    <a:pt x="857" y="0"/>
                  </a:lnTo>
                  <a:lnTo>
                    <a:pt x="857" y="28"/>
                  </a:lnTo>
                  <a:close/>
                </a:path>
              </a:pathLst>
            </a:custGeom>
            <a:solidFill>
              <a:srgbClr val="FF99CC"/>
            </a:solidFill>
            <a:ln w="3810">
              <a:solidFill>
                <a:srgbClr val="000000"/>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598" name="Freeform 70"/>
            <p:cNvSpPr>
              <a:spLocks noEditPoints="1"/>
            </p:cNvSpPr>
            <p:nvPr/>
          </p:nvSpPr>
          <p:spPr bwMode="auto">
            <a:xfrm>
              <a:off x="12121" y="9573"/>
              <a:ext cx="1755" cy="315"/>
            </a:xfrm>
            <a:custGeom>
              <a:avLst/>
              <a:gdLst/>
              <a:ahLst/>
              <a:cxnLst>
                <a:cxn ang="0">
                  <a:pos x="834" y="199"/>
                </a:cxn>
                <a:cxn ang="0">
                  <a:pos x="923" y="199"/>
                </a:cxn>
                <a:cxn ang="0">
                  <a:pos x="923" y="110"/>
                </a:cxn>
                <a:cxn ang="0">
                  <a:pos x="834" y="110"/>
                </a:cxn>
                <a:cxn ang="0">
                  <a:pos x="834" y="199"/>
                </a:cxn>
                <a:cxn ang="0">
                  <a:pos x="0" y="28"/>
                </a:cxn>
                <a:cxn ang="0">
                  <a:pos x="24" y="28"/>
                </a:cxn>
                <a:cxn ang="0">
                  <a:pos x="24" y="0"/>
                </a:cxn>
                <a:cxn ang="0">
                  <a:pos x="0" y="0"/>
                </a:cxn>
                <a:cxn ang="0">
                  <a:pos x="0" y="28"/>
                </a:cxn>
                <a:cxn ang="0">
                  <a:pos x="1738" y="28"/>
                </a:cxn>
                <a:cxn ang="0">
                  <a:pos x="1756" y="28"/>
                </a:cxn>
                <a:cxn ang="0">
                  <a:pos x="1756" y="0"/>
                </a:cxn>
                <a:cxn ang="0">
                  <a:pos x="1738" y="0"/>
                </a:cxn>
                <a:cxn ang="0">
                  <a:pos x="1738" y="28"/>
                </a:cxn>
                <a:cxn ang="0">
                  <a:pos x="1083" y="316"/>
                </a:cxn>
                <a:cxn ang="0">
                  <a:pos x="1107" y="316"/>
                </a:cxn>
                <a:cxn ang="0">
                  <a:pos x="1107" y="199"/>
                </a:cxn>
                <a:cxn ang="0">
                  <a:pos x="1083" y="199"/>
                </a:cxn>
                <a:cxn ang="0">
                  <a:pos x="1083" y="316"/>
                </a:cxn>
              </a:cxnLst>
              <a:rect l="0" t="0" r="r" b="b"/>
              <a:pathLst>
                <a:path w="1756" h="316">
                  <a:moveTo>
                    <a:pt x="834" y="199"/>
                  </a:moveTo>
                  <a:lnTo>
                    <a:pt x="923" y="199"/>
                  </a:lnTo>
                  <a:lnTo>
                    <a:pt x="923" y="110"/>
                  </a:lnTo>
                  <a:lnTo>
                    <a:pt x="834" y="110"/>
                  </a:lnTo>
                  <a:lnTo>
                    <a:pt x="834" y="199"/>
                  </a:lnTo>
                  <a:close/>
                  <a:moveTo>
                    <a:pt x="0" y="28"/>
                  </a:moveTo>
                  <a:lnTo>
                    <a:pt x="24" y="28"/>
                  </a:lnTo>
                  <a:lnTo>
                    <a:pt x="24" y="0"/>
                  </a:lnTo>
                  <a:lnTo>
                    <a:pt x="0" y="0"/>
                  </a:lnTo>
                  <a:lnTo>
                    <a:pt x="0" y="28"/>
                  </a:lnTo>
                  <a:close/>
                  <a:moveTo>
                    <a:pt x="1738" y="28"/>
                  </a:moveTo>
                  <a:lnTo>
                    <a:pt x="1756" y="28"/>
                  </a:lnTo>
                  <a:lnTo>
                    <a:pt x="1756" y="0"/>
                  </a:lnTo>
                  <a:lnTo>
                    <a:pt x="1738" y="0"/>
                  </a:lnTo>
                  <a:lnTo>
                    <a:pt x="1738" y="28"/>
                  </a:lnTo>
                  <a:close/>
                  <a:moveTo>
                    <a:pt x="1083" y="316"/>
                  </a:moveTo>
                  <a:lnTo>
                    <a:pt x="1107" y="316"/>
                  </a:lnTo>
                  <a:lnTo>
                    <a:pt x="1107" y="199"/>
                  </a:lnTo>
                  <a:lnTo>
                    <a:pt x="1083" y="199"/>
                  </a:lnTo>
                  <a:lnTo>
                    <a:pt x="1083" y="316"/>
                  </a:lnTo>
                  <a:close/>
                </a:path>
              </a:pathLst>
            </a:custGeom>
            <a:solidFill>
              <a:srgbClr val="FF99CC"/>
            </a:solidFill>
            <a:ln w="0">
              <a:solidFill>
                <a:srgbClr val="000000"/>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599" name="Line 71"/>
            <p:cNvSpPr>
              <a:spLocks noChangeShapeType="1"/>
            </p:cNvSpPr>
            <p:nvPr/>
          </p:nvSpPr>
          <p:spPr bwMode="auto">
            <a:xfrm>
              <a:off x="12864" y="9538"/>
              <a:ext cx="0" cy="927"/>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00" name="Line 72"/>
            <p:cNvSpPr>
              <a:spLocks noChangeShapeType="1"/>
            </p:cNvSpPr>
            <p:nvPr/>
          </p:nvSpPr>
          <p:spPr bwMode="auto">
            <a:xfrm>
              <a:off x="12459" y="9600"/>
              <a:ext cx="357" cy="0"/>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01" name="Line 73"/>
            <p:cNvSpPr>
              <a:spLocks noChangeShapeType="1"/>
            </p:cNvSpPr>
            <p:nvPr/>
          </p:nvSpPr>
          <p:spPr bwMode="auto">
            <a:xfrm>
              <a:off x="12459" y="10410"/>
              <a:ext cx="357" cy="2"/>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02" name="Line 74"/>
            <p:cNvSpPr>
              <a:spLocks noChangeShapeType="1"/>
            </p:cNvSpPr>
            <p:nvPr/>
          </p:nvSpPr>
          <p:spPr bwMode="auto">
            <a:xfrm flipH="1">
              <a:off x="13181" y="10410"/>
              <a:ext cx="362" cy="2"/>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03" name="Line 75"/>
            <p:cNvSpPr>
              <a:spLocks noChangeShapeType="1"/>
            </p:cNvSpPr>
            <p:nvPr/>
          </p:nvSpPr>
          <p:spPr bwMode="auto">
            <a:xfrm flipH="1">
              <a:off x="13181" y="9600"/>
              <a:ext cx="362" cy="0"/>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04" name="Line 76"/>
            <p:cNvSpPr>
              <a:spLocks noChangeShapeType="1"/>
            </p:cNvSpPr>
            <p:nvPr/>
          </p:nvSpPr>
          <p:spPr bwMode="auto">
            <a:xfrm>
              <a:off x="13117" y="9533"/>
              <a:ext cx="0" cy="929"/>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sp>
        <p:nvSpPr>
          <p:cNvPr id="406605" name="Line 77"/>
          <p:cNvSpPr>
            <a:spLocks noChangeShapeType="1"/>
          </p:cNvSpPr>
          <p:nvPr/>
        </p:nvSpPr>
        <p:spPr bwMode="auto">
          <a:xfrm>
            <a:off x="1600200" y="5562600"/>
            <a:ext cx="685800" cy="0"/>
          </a:xfrm>
          <a:prstGeom prst="line">
            <a:avLst/>
          </a:prstGeom>
          <a:noFill/>
          <a:ln w="12700">
            <a:solidFill>
              <a:srgbClr val="99CCFF"/>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2579" name="Text Box 78"/>
          <p:cNvSpPr txBox="1">
            <a:spLocks noChangeArrowheads="1"/>
          </p:cNvSpPr>
          <p:nvPr/>
        </p:nvSpPr>
        <p:spPr bwMode="auto">
          <a:xfrm>
            <a:off x="530225" y="6019800"/>
            <a:ext cx="800100" cy="276225"/>
          </a:xfrm>
          <a:prstGeom prst="rect">
            <a:avLst/>
          </a:prstGeom>
          <a:noFill/>
          <a:ln w="12700">
            <a:noFill/>
            <a:miter lim="800000"/>
            <a:headEnd/>
            <a:tailEnd/>
          </a:ln>
        </p:spPr>
        <p:txBody>
          <a:bodyPr wrap="none">
            <a:spAutoFit/>
          </a:bodyPr>
          <a:lstStyle/>
          <a:p>
            <a:pPr algn="ctr" eaLnBrk="0" hangingPunct="0">
              <a:spcBef>
                <a:spcPct val="50000"/>
              </a:spcBef>
            </a:pPr>
            <a:r>
              <a:rPr lang="ko-KR" altLang="en-US" sz="1200">
                <a:solidFill>
                  <a:schemeClr val="tx1"/>
                </a:solidFill>
                <a:latin typeface="Times New Roman" pitchFamily="18" charset="0"/>
                <a:ea typeface="HG創英角ｺﾞｼｯｸUB" pitchFamily="49" charset="-128"/>
              </a:rPr>
              <a:t>오오이타</a:t>
            </a:r>
            <a:endParaRPr lang="en-US" altLang="ja-JP" sz="1200">
              <a:solidFill>
                <a:schemeClr val="tx1"/>
              </a:solidFill>
              <a:latin typeface="Times New Roman" pitchFamily="18" charset="0"/>
              <a:ea typeface="HG創英角ｺﾞｼｯｸUB" pitchFamily="49" charset="-128"/>
            </a:endParaRPr>
          </a:p>
        </p:txBody>
      </p:sp>
      <p:sp>
        <p:nvSpPr>
          <p:cNvPr id="22580" name="Text Box 79"/>
          <p:cNvSpPr txBox="1">
            <a:spLocks noChangeArrowheads="1"/>
          </p:cNvSpPr>
          <p:nvPr/>
        </p:nvSpPr>
        <p:spPr bwMode="auto">
          <a:xfrm>
            <a:off x="457200" y="4803775"/>
            <a:ext cx="806450" cy="304800"/>
          </a:xfrm>
          <a:prstGeom prst="rect">
            <a:avLst/>
          </a:prstGeom>
          <a:noFill/>
          <a:ln w="12700">
            <a:noFill/>
            <a:miter lim="800000"/>
            <a:headEnd/>
            <a:tailEnd/>
          </a:ln>
        </p:spPr>
        <p:txBody>
          <a:bodyPr wrap="none">
            <a:spAutoFit/>
          </a:bodyPr>
          <a:lstStyle/>
          <a:p>
            <a:pPr algn="ctr" eaLnBrk="0" hangingPunct="0">
              <a:spcBef>
                <a:spcPct val="50000"/>
              </a:spcBef>
            </a:pPr>
            <a:r>
              <a:rPr lang="ja-JP" altLang="en-US" sz="1400">
                <a:solidFill>
                  <a:srgbClr val="009900"/>
                </a:solidFill>
                <a:latin typeface="HG創英角ｺﾞｼｯｸUB" pitchFamily="49" charset="-128"/>
                <a:ea typeface="HG創英角ｺﾞｼｯｸUB" pitchFamily="49" charset="-128"/>
              </a:rPr>
              <a:t>厚板</a:t>
            </a:r>
            <a:r>
              <a:rPr lang="en-US" altLang="ja-JP" sz="1400">
                <a:solidFill>
                  <a:srgbClr val="009900"/>
                </a:solidFill>
                <a:latin typeface="HG創英角ｺﾞｼｯｸUB" pitchFamily="49" charset="-128"/>
                <a:ea typeface="HG創英角ｺﾞｼｯｸUB" pitchFamily="49" charset="-128"/>
              </a:rPr>
              <a:t>SCM</a:t>
            </a:r>
          </a:p>
        </p:txBody>
      </p:sp>
      <p:sp>
        <p:nvSpPr>
          <p:cNvPr id="22581" name="Text Box 80"/>
          <p:cNvSpPr txBox="1">
            <a:spLocks noChangeArrowheads="1"/>
          </p:cNvSpPr>
          <p:nvPr/>
        </p:nvSpPr>
        <p:spPr bwMode="auto">
          <a:xfrm>
            <a:off x="142875" y="5029200"/>
            <a:ext cx="1549400" cy="307975"/>
          </a:xfrm>
          <a:prstGeom prst="rect">
            <a:avLst/>
          </a:prstGeom>
          <a:noFill/>
          <a:ln w="12700">
            <a:noFill/>
            <a:miter lim="800000"/>
            <a:headEnd/>
            <a:tailEnd/>
          </a:ln>
        </p:spPr>
        <p:txBody>
          <a:bodyPr wrap="none">
            <a:spAutoFit/>
          </a:bodyPr>
          <a:lstStyle/>
          <a:p>
            <a:pPr algn="ctr" eaLnBrk="0" hangingPunct="0">
              <a:spcBef>
                <a:spcPct val="50000"/>
              </a:spcBef>
            </a:pPr>
            <a:r>
              <a:rPr lang="ko-KR" altLang="en-US" sz="1400" u="sng">
                <a:solidFill>
                  <a:srgbClr val="0066CC"/>
                </a:solidFill>
                <a:latin typeface="HG創英角ｺﾞｼｯｸUB" pitchFamily="49" charset="-128"/>
                <a:ea typeface="HG創英角ｺﾞｼｯｸUB" pitchFamily="49" charset="-128"/>
              </a:rPr>
              <a:t>카마이시 </a:t>
            </a:r>
            <a:r>
              <a:rPr lang="en-US" altLang="ja-JP" sz="1400" u="sng">
                <a:solidFill>
                  <a:srgbClr val="0066CC"/>
                </a:solidFill>
                <a:latin typeface="HG創英角ｺﾞｼｯｸUB" pitchFamily="49" charset="-128"/>
                <a:ea typeface="HG創英角ｺﾞｼｯｸUB" pitchFamily="49" charset="-128"/>
              </a:rPr>
              <a:t>MF</a:t>
            </a:r>
            <a:r>
              <a:rPr lang="ko-KR" altLang="en-US" sz="1400" u="sng">
                <a:solidFill>
                  <a:srgbClr val="0066CC"/>
                </a:solidFill>
                <a:latin typeface="HG創英角ｺﾞｼｯｸUB" pitchFamily="49" charset="-128"/>
                <a:ea typeface="HG創英角ｺﾞｼｯｸUB" pitchFamily="49" charset="-128"/>
              </a:rPr>
              <a:t>통합 </a:t>
            </a:r>
            <a:endParaRPr lang="en-US" altLang="ja-JP" sz="1400" u="sng">
              <a:solidFill>
                <a:srgbClr val="0066CC"/>
              </a:solidFill>
              <a:latin typeface="HG創英角ｺﾞｼｯｸUB" pitchFamily="49" charset="-128"/>
              <a:ea typeface="HG創英角ｺﾞｼｯｸUB" pitchFamily="49" charset="-128"/>
            </a:endParaRPr>
          </a:p>
        </p:txBody>
      </p:sp>
      <p:sp>
        <p:nvSpPr>
          <p:cNvPr id="406609" name="Oval 81"/>
          <p:cNvSpPr>
            <a:spLocks noChangeArrowheads="1"/>
          </p:cNvSpPr>
          <p:nvPr/>
        </p:nvSpPr>
        <p:spPr bwMode="auto">
          <a:xfrm>
            <a:off x="1066800" y="3505200"/>
            <a:ext cx="1371600" cy="1295400"/>
          </a:xfrm>
          <a:prstGeom prst="ellipse">
            <a:avLst/>
          </a:prstGeom>
          <a:solidFill>
            <a:srgbClr val="99CCFF">
              <a:alpha val="50000"/>
            </a:srgbClr>
          </a:solidFill>
          <a:ln w="12700">
            <a:solidFill>
              <a:srgbClr val="99CCFF"/>
            </a:solidFill>
            <a:round/>
            <a:headEnd/>
            <a:tailEnd/>
          </a:ln>
          <a:effec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grpSp>
        <p:nvGrpSpPr>
          <p:cNvPr id="22583" name="Group 82"/>
          <p:cNvGrpSpPr>
            <a:grpSpLocks/>
          </p:cNvGrpSpPr>
          <p:nvPr/>
        </p:nvGrpSpPr>
        <p:grpSpPr bwMode="auto">
          <a:xfrm>
            <a:off x="1219200" y="3838575"/>
            <a:ext cx="1066800" cy="657225"/>
            <a:chOff x="12097" y="9458"/>
            <a:chExt cx="1803" cy="1034"/>
          </a:xfrm>
        </p:grpSpPr>
        <p:sp>
          <p:nvSpPr>
            <p:cNvPr id="406611" name="Freeform 83"/>
            <p:cNvSpPr>
              <a:spLocks noEditPoints="1"/>
            </p:cNvSpPr>
            <p:nvPr/>
          </p:nvSpPr>
          <p:spPr bwMode="auto">
            <a:xfrm>
              <a:off x="12097" y="9458"/>
              <a:ext cx="1803" cy="1009"/>
            </a:xfrm>
            <a:custGeom>
              <a:avLst/>
              <a:gdLst/>
              <a:ahLst/>
              <a:cxnLst>
                <a:cxn ang="0">
                  <a:pos x="678" y="0"/>
                </a:cxn>
                <a:cxn ang="0">
                  <a:pos x="720" y="83"/>
                </a:cxn>
                <a:cxn ang="0">
                  <a:pos x="0" y="83"/>
                </a:cxn>
                <a:cxn ang="0">
                  <a:pos x="47" y="0"/>
                </a:cxn>
                <a:cxn ang="0">
                  <a:pos x="678" y="0"/>
                </a:cxn>
                <a:cxn ang="0">
                  <a:pos x="0" y="1010"/>
                </a:cxn>
                <a:cxn ang="0">
                  <a:pos x="363" y="1010"/>
                </a:cxn>
                <a:cxn ang="0">
                  <a:pos x="363" y="83"/>
                </a:cxn>
                <a:cxn ang="0">
                  <a:pos x="0" y="83"/>
                </a:cxn>
                <a:cxn ang="0">
                  <a:pos x="0" y="1010"/>
                </a:cxn>
                <a:cxn ang="0">
                  <a:pos x="363" y="1010"/>
                </a:cxn>
                <a:cxn ang="0">
                  <a:pos x="720" y="1010"/>
                </a:cxn>
                <a:cxn ang="0">
                  <a:pos x="720" y="83"/>
                </a:cxn>
                <a:cxn ang="0">
                  <a:pos x="363" y="83"/>
                </a:cxn>
                <a:cxn ang="0">
                  <a:pos x="363" y="1010"/>
                </a:cxn>
                <a:cxn ang="0">
                  <a:pos x="720" y="1010"/>
                </a:cxn>
                <a:cxn ang="0">
                  <a:pos x="1083" y="1010"/>
                </a:cxn>
                <a:cxn ang="0">
                  <a:pos x="1083" y="83"/>
                </a:cxn>
                <a:cxn ang="0">
                  <a:pos x="720" y="83"/>
                </a:cxn>
                <a:cxn ang="0">
                  <a:pos x="720" y="1010"/>
                </a:cxn>
                <a:cxn ang="0">
                  <a:pos x="1035" y="0"/>
                </a:cxn>
                <a:cxn ang="0">
                  <a:pos x="1083" y="83"/>
                </a:cxn>
                <a:cxn ang="0">
                  <a:pos x="720" y="83"/>
                </a:cxn>
                <a:cxn ang="0">
                  <a:pos x="767" y="0"/>
                </a:cxn>
                <a:cxn ang="0">
                  <a:pos x="1035" y="0"/>
                </a:cxn>
                <a:cxn ang="0">
                  <a:pos x="1761" y="0"/>
                </a:cxn>
                <a:cxn ang="0">
                  <a:pos x="1803" y="83"/>
                </a:cxn>
                <a:cxn ang="0">
                  <a:pos x="1083" y="83"/>
                </a:cxn>
                <a:cxn ang="0">
                  <a:pos x="1130" y="0"/>
                </a:cxn>
                <a:cxn ang="0">
                  <a:pos x="1761" y="0"/>
                </a:cxn>
                <a:cxn ang="0">
                  <a:pos x="1083" y="1010"/>
                </a:cxn>
                <a:cxn ang="0">
                  <a:pos x="1446" y="1010"/>
                </a:cxn>
                <a:cxn ang="0">
                  <a:pos x="1446" y="83"/>
                </a:cxn>
                <a:cxn ang="0">
                  <a:pos x="1083" y="83"/>
                </a:cxn>
                <a:cxn ang="0">
                  <a:pos x="1083" y="1010"/>
                </a:cxn>
                <a:cxn ang="0">
                  <a:pos x="1446" y="1010"/>
                </a:cxn>
                <a:cxn ang="0">
                  <a:pos x="1803" y="1010"/>
                </a:cxn>
                <a:cxn ang="0">
                  <a:pos x="1803" y="83"/>
                </a:cxn>
                <a:cxn ang="0">
                  <a:pos x="1446" y="83"/>
                </a:cxn>
                <a:cxn ang="0">
                  <a:pos x="1446" y="1010"/>
                </a:cxn>
              </a:cxnLst>
              <a:rect l="0" t="0" r="r" b="b"/>
              <a:pathLst>
                <a:path w="1803" h="1010">
                  <a:moveTo>
                    <a:pt x="678" y="0"/>
                  </a:moveTo>
                  <a:lnTo>
                    <a:pt x="720" y="83"/>
                  </a:lnTo>
                  <a:lnTo>
                    <a:pt x="0" y="83"/>
                  </a:lnTo>
                  <a:lnTo>
                    <a:pt x="47" y="0"/>
                  </a:lnTo>
                  <a:lnTo>
                    <a:pt x="678" y="0"/>
                  </a:lnTo>
                  <a:close/>
                  <a:moveTo>
                    <a:pt x="0" y="1010"/>
                  </a:moveTo>
                  <a:lnTo>
                    <a:pt x="363" y="1010"/>
                  </a:lnTo>
                  <a:lnTo>
                    <a:pt x="363" y="83"/>
                  </a:lnTo>
                  <a:lnTo>
                    <a:pt x="0" y="83"/>
                  </a:lnTo>
                  <a:lnTo>
                    <a:pt x="0" y="1010"/>
                  </a:lnTo>
                  <a:close/>
                  <a:moveTo>
                    <a:pt x="363" y="1010"/>
                  </a:moveTo>
                  <a:lnTo>
                    <a:pt x="720" y="1010"/>
                  </a:lnTo>
                  <a:lnTo>
                    <a:pt x="720" y="83"/>
                  </a:lnTo>
                  <a:lnTo>
                    <a:pt x="363" y="83"/>
                  </a:lnTo>
                  <a:lnTo>
                    <a:pt x="363" y="1010"/>
                  </a:lnTo>
                  <a:close/>
                  <a:moveTo>
                    <a:pt x="720" y="1010"/>
                  </a:moveTo>
                  <a:lnTo>
                    <a:pt x="1083" y="1010"/>
                  </a:lnTo>
                  <a:lnTo>
                    <a:pt x="1083" y="83"/>
                  </a:lnTo>
                  <a:lnTo>
                    <a:pt x="720" y="83"/>
                  </a:lnTo>
                  <a:lnTo>
                    <a:pt x="720" y="1010"/>
                  </a:lnTo>
                  <a:close/>
                  <a:moveTo>
                    <a:pt x="1035" y="0"/>
                  </a:moveTo>
                  <a:lnTo>
                    <a:pt x="1083" y="83"/>
                  </a:lnTo>
                  <a:lnTo>
                    <a:pt x="720" y="83"/>
                  </a:lnTo>
                  <a:lnTo>
                    <a:pt x="767" y="0"/>
                  </a:lnTo>
                  <a:lnTo>
                    <a:pt x="1035" y="0"/>
                  </a:lnTo>
                  <a:close/>
                  <a:moveTo>
                    <a:pt x="1761" y="0"/>
                  </a:moveTo>
                  <a:lnTo>
                    <a:pt x="1803" y="83"/>
                  </a:lnTo>
                  <a:lnTo>
                    <a:pt x="1083" y="83"/>
                  </a:lnTo>
                  <a:lnTo>
                    <a:pt x="1130" y="0"/>
                  </a:lnTo>
                  <a:lnTo>
                    <a:pt x="1761" y="0"/>
                  </a:lnTo>
                  <a:close/>
                  <a:moveTo>
                    <a:pt x="1083" y="1010"/>
                  </a:moveTo>
                  <a:lnTo>
                    <a:pt x="1446" y="1010"/>
                  </a:lnTo>
                  <a:lnTo>
                    <a:pt x="1446" y="83"/>
                  </a:lnTo>
                  <a:lnTo>
                    <a:pt x="1083" y="83"/>
                  </a:lnTo>
                  <a:lnTo>
                    <a:pt x="1083" y="1010"/>
                  </a:lnTo>
                  <a:close/>
                  <a:moveTo>
                    <a:pt x="1446" y="1010"/>
                  </a:moveTo>
                  <a:lnTo>
                    <a:pt x="1803" y="1010"/>
                  </a:lnTo>
                  <a:lnTo>
                    <a:pt x="1803" y="83"/>
                  </a:lnTo>
                  <a:lnTo>
                    <a:pt x="1446" y="83"/>
                  </a:lnTo>
                  <a:lnTo>
                    <a:pt x="1446" y="1010"/>
                  </a:lnTo>
                  <a:close/>
                </a:path>
              </a:pathLst>
            </a:custGeom>
            <a:solidFill>
              <a:srgbClr val="CCFFFF"/>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12" name="Freeform 84"/>
            <p:cNvSpPr>
              <a:spLocks noEditPoints="1"/>
            </p:cNvSpPr>
            <p:nvPr/>
          </p:nvSpPr>
          <p:spPr bwMode="auto">
            <a:xfrm>
              <a:off x="12121" y="9715"/>
              <a:ext cx="1755" cy="777"/>
            </a:xfrm>
            <a:custGeom>
              <a:avLst/>
              <a:gdLst/>
              <a:ahLst/>
              <a:cxnLst>
                <a:cxn ang="0">
                  <a:pos x="655" y="776"/>
                </a:cxn>
                <a:cxn ang="0">
                  <a:pos x="679" y="776"/>
                </a:cxn>
                <a:cxn ang="0">
                  <a:pos x="679" y="749"/>
                </a:cxn>
                <a:cxn ang="0">
                  <a:pos x="655" y="749"/>
                </a:cxn>
                <a:cxn ang="0">
                  <a:pos x="655" y="776"/>
                </a:cxn>
                <a:cxn ang="0">
                  <a:pos x="1738" y="776"/>
                </a:cxn>
                <a:cxn ang="0">
                  <a:pos x="1756" y="776"/>
                </a:cxn>
                <a:cxn ang="0">
                  <a:pos x="1756" y="749"/>
                </a:cxn>
                <a:cxn ang="0">
                  <a:pos x="1738" y="749"/>
                </a:cxn>
                <a:cxn ang="0">
                  <a:pos x="1738" y="776"/>
                </a:cxn>
                <a:cxn ang="0">
                  <a:pos x="1083" y="776"/>
                </a:cxn>
                <a:cxn ang="0">
                  <a:pos x="1107" y="776"/>
                </a:cxn>
                <a:cxn ang="0">
                  <a:pos x="1107" y="749"/>
                </a:cxn>
                <a:cxn ang="0">
                  <a:pos x="1083" y="749"/>
                </a:cxn>
                <a:cxn ang="0">
                  <a:pos x="1083" y="776"/>
                </a:cxn>
                <a:cxn ang="0">
                  <a:pos x="1012" y="776"/>
                </a:cxn>
                <a:cxn ang="0">
                  <a:pos x="1036" y="776"/>
                </a:cxn>
                <a:cxn ang="0">
                  <a:pos x="1036" y="749"/>
                </a:cxn>
                <a:cxn ang="0">
                  <a:pos x="1012" y="749"/>
                </a:cxn>
                <a:cxn ang="0">
                  <a:pos x="1012" y="776"/>
                </a:cxn>
                <a:cxn ang="0">
                  <a:pos x="720" y="776"/>
                </a:cxn>
                <a:cxn ang="0">
                  <a:pos x="744" y="776"/>
                </a:cxn>
                <a:cxn ang="0">
                  <a:pos x="744" y="749"/>
                </a:cxn>
                <a:cxn ang="0">
                  <a:pos x="720" y="749"/>
                </a:cxn>
                <a:cxn ang="0">
                  <a:pos x="720" y="776"/>
                </a:cxn>
                <a:cxn ang="0">
                  <a:pos x="0" y="776"/>
                </a:cxn>
                <a:cxn ang="0">
                  <a:pos x="24" y="776"/>
                </a:cxn>
                <a:cxn ang="0">
                  <a:pos x="24" y="749"/>
                </a:cxn>
                <a:cxn ang="0">
                  <a:pos x="0" y="749"/>
                </a:cxn>
                <a:cxn ang="0">
                  <a:pos x="0" y="776"/>
                </a:cxn>
                <a:cxn ang="0">
                  <a:pos x="857" y="28"/>
                </a:cxn>
                <a:cxn ang="0">
                  <a:pos x="881" y="28"/>
                </a:cxn>
                <a:cxn ang="0">
                  <a:pos x="881" y="0"/>
                </a:cxn>
                <a:cxn ang="0">
                  <a:pos x="857" y="0"/>
                </a:cxn>
                <a:cxn ang="0">
                  <a:pos x="857" y="28"/>
                </a:cxn>
              </a:cxnLst>
              <a:rect l="0" t="0" r="r" b="b"/>
              <a:pathLst>
                <a:path w="1756" h="776">
                  <a:moveTo>
                    <a:pt x="655" y="776"/>
                  </a:moveTo>
                  <a:lnTo>
                    <a:pt x="679" y="776"/>
                  </a:lnTo>
                  <a:lnTo>
                    <a:pt x="679" y="749"/>
                  </a:lnTo>
                  <a:lnTo>
                    <a:pt x="655" y="749"/>
                  </a:lnTo>
                  <a:lnTo>
                    <a:pt x="655" y="776"/>
                  </a:lnTo>
                  <a:close/>
                  <a:moveTo>
                    <a:pt x="1738" y="776"/>
                  </a:moveTo>
                  <a:lnTo>
                    <a:pt x="1756" y="776"/>
                  </a:lnTo>
                  <a:lnTo>
                    <a:pt x="1756" y="749"/>
                  </a:lnTo>
                  <a:lnTo>
                    <a:pt x="1738" y="749"/>
                  </a:lnTo>
                  <a:lnTo>
                    <a:pt x="1738" y="776"/>
                  </a:lnTo>
                  <a:close/>
                  <a:moveTo>
                    <a:pt x="1083" y="776"/>
                  </a:moveTo>
                  <a:lnTo>
                    <a:pt x="1107" y="776"/>
                  </a:lnTo>
                  <a:lnTo>
                    <a:pt x="1107" y="749"/>
                  </a:lnTo>
                  <a:lnTo>
                    <a:pt x="1083" y="749"/>
                  </a:lnTo>
                  <a:lnTo>
                    <a:pt x="1083" y="776"/>
                  </a:lnTo>
                  <a:close/>
                  <a:moveTo>
                    <a:pt x="1012" y="776"/>
                  </a:moveTo>
                  <a:lnTo>
                    <a:pt x="1036" y="776"/>
                  </a:lnTo>
                  <a:lnTo>
                    <a:pt x="1036" y="749"/>
                  </a:lnTo>
                  <a:lnTo>
                    <a:pt x="1012" y="749"/>
                  </a:lnTo>
                  <a:lnTo>
                    <a:pt x="1012" y="776"/>
                  </a:lnTo>
                  <a:close/>
                  <a:moveTo>
                    <a:pt x="720" y="776"/>
                  </a:moveTo>
                  <a:lnTo>
                    <a:pt x="744" y="776"/>
                  </a:lnTo>
                  <a:lnTo>
                    <a:pt x="744" y="749"/>
                  </a:lnTo>
                  <a:lnTo>
                    <a:pt x="720" y="749"/>
                  </a:lnTo>
                  <a:lnTo>
                    <a:pt x="720" y="776"/>
                  </a:lnTo>
                  <a:close/>
                  <a:moveTo>
                    <a:pt x="0" y="776"/>
                  </a:moveTo>
                  <a:lnTo>
                    <a:pt x="24" y="776"/>
                  </a:lnTo>
                  <a:lnTo>
                    <a:pt x="24" y="749"/>
                  </a:lnTo>
                  <a:lnTo>
                    <a:pt x="0" y="749"/>
                  </a:lnTo>
                  <a:lnTo>
                    <a:pt x="0" y="776"/>
                  </a:lnTo>
                  <a:close/>
                  <a:moveTo>
                    <a:pt x="857" y="28"/>
                  </a:moveTo>
                  <a:lnTo>
                    <a:pt x="881" y="28"/>
                  </a:lnTo>
                  <a:lnTo>
                    <a:pt x="881" y="0"/>
                  </a:lnTo>
                  <a:lnTo>
                    <a:pt x="857" y="0"/>
                  </a:lnTo>
                  <a:lnTo>
                    <a:pt x="857" y="28"/>
                  </a:lnTo>
                  <a:close/>
                </a:path>
              </a:pathLst>
            </a:custGeom>
            <a:solidFill>
              <a:srgbClr val="CCFFFF"/>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13" name="Freeform 85"/>
            <p:cNvSpPr>
              <a:spLocks noEditPoints="1"/>
            </p:cNvSpPr>
            <p:nvPr/>
          </p:nvSpPr>
          <p:spPr bwMode="auto">
            <a:xfrm>
              <a:off x="12121" y="9573"/>
              <a:ext cx="1755" cy="315"/>
            </a:xfrm>
            <a:custGeom>
              <a:avLst/>
              <a:gdLst/>
              <a:ahLst/>
              <a:cxnLst>
                <a:cxn ang="0">
                  <a:pos x="834" y="199"/>
                </a:cxn>
                <a:cxn ang="0">
                  <a:pos x="923" y="199"/>
                </a:cxn>
                <a:cxn ang="0">
                  <a:pos x="923" y="110"/>
                </a:cxn>
                <a:cxn ang="0">
                  <a:pos x="834" y="110"/>
                </a:cxn>
                <a:cxn ang="0">
                  <a:pos x="834" y="199"/>
                </a:cxn>
                <a:cxn ang="0">
                  <a:pos x="0" y="28"/>
                </a:cxn>
                <a:cxn ang="0">
                  <a:pos x="24" y="28"/>
                </a:cxn>
                <a:cxn ang="0">
                  <a:pos x="24" y="0"/>
                </a:cxn>
                <a:cxn ang="0">
                  <a:pos x="0" y="0"/>
                </a:cxn>
                <a:cxn ang="0">
                  <a:pos x="0" y="28"/>
                </a:cxn>
                <a:cxn ang="0">
                  <a:pos x="1738" y="28"/>
                </a:cxn>
                <a:cxn ang="0">
                  <a:pos x="1756" y="28"/>
                </a:cxn>
                <a:cxn ang="0">
                  <a:pos x="1756" y="0"/>
                </a:cxn>
                <a:cxn ang="0">
                  <a:pos x="1738" y="0"/>
                </a:cxn>
                <a:cxn ang="0">
                  <a:pos x="1738" y="28"/>
                </a:cxn>
                <a:cxn ang="0">
                  <a:pos x="1083" y="316"/>
                </a:cxn>
                <a:cxn ang="0">
                  <a:pos x="1107" y="316"/>
                </a:cxn>
                <a:cxn ang="0">
                  <a:pos x="1107" y="199"/>
                </a:cxn>
                <a:cxn ang="0">
                  <a:pos x="1083" y="199"/>
                </a:cxn>
                <a:cxn ang="0">
                  <a:pos x="1083" y="316"/>
                </a:cxn>
              </a:cxnLst>
              <a:rect l="0" t="0" r="r" b="b"/>
              <a:pathLst>
                <a:path w="1756" h="316">
                  <a:moveTo>
                    <a:pt x="834" y="199"/>
                  </a:moveTo>
                  <a:lnTo>
                    <a:pt x="923" y="199"/>
                  </a:lnTo>
                  <a:lnTo>
                    <a:pt x="923" y="110"/>
                  </a:lnTo>
                  <a:lnTo>
                    <a:pt x="834" y="110"/>
                  </a:lnTo>
                  <a:lnTo>
                    <a:pt x="834" y="199"/>
                  </a:lnTo>
                  <a:close/>
                  <a:moveTo>
                    <a:pt x="0" y="28"/>
                  </a:moveTo>
                  <a:lnTo>
                    <a:pt x="24" y="28"/>
                  </a:lnTo>
                  <a:lnTo>
                    <a:pt x="24" y="0"/>
                  </a:lnTo>
                  <a:lnTo>
                    <a:pt x="0" y="0"/>
                  </a:lnTo>
                  <a:lnTo>
                    <a:pt x="0" y="28"/>
                  </a:lnTo>
                  <a:close/>
                  <a:moveTo>
                    <a:pt x="1738" y="28"/>
                  </a:moveTo>
                  <a:lnTo>
                    <a:pt x="1756" y="28"/>
                  </a:lnTo>
                  <a:lnTo>
                    <a:pt x="1756" y="0"/>
                  </a:lnTo>
                  <a:lnTo>
                    <a:pt x="1738" y="0"/>
                  </a:lnTo>
                  <a:lnTo>
                    <a:pt x="1738" y="28"/>
                  </a:lnTo>
                  <a:close/>
                  <a:moveTo>
                    <a:pt x="1083" y="316"/>
                  </a:moveTo>
                  <a:lnTo>
                    <a:pt x="1107" y="316"/>
                  </a:lnTo>
                  <a:lnTo>
                    <a:pt x="1107" y="199"/>
                  </a:lnTo>
                  <a:lnTo>
                    <a:pt x="1083" y="199"/>
                  </a:lnTo>
                  <a:lnTo>
                    <a:pt x="1083" y="316"/>
                  </a:lnTo>
                  <a:close/>
                </a:path>
              </a:pathLst>
            </a:custGeom>
            <a:solidFill>
              <a:srgbClr val="CCFFFF"/>
            </a:solidFill>
            <a:ln w="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14" name="Line 86"/>
            <p:cNvSpPr>
              <a:spLocks noChangeShapeType="1"/>
            </p:cNvSpPr>
            <p:nvPr/>
          </p:nvSpPr>
          <p:spPr bwMode="auto">
            <a:xfrm>
              <a:off x="12864" y="9538"/>
              <a:ext cx="0" cy="927"/>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15" name="Line 87"/>
            <p:cNvSpPr>
              <a:spLocks noChangeShapeType="1"/>
            </p:cNvSpPr>
            <p:nvPr/>
          </p:nvSpPr>
          <p:spPr bwMode="auto">
            <a:xfrm>
              <a:off x="12459" y="9600"/>
              <a:ext cx="357"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16" name="Line 88"/>
            <p:cNvSpPr>
              <a:spLocks noChangeShapeType="1"/>
            </p:cNvSpPr>
            <p:nvPr/>
          </p:nvSpPr>
          <p:spPr bwMode="auto">
            <a:xfrm>
              <a:off x="12459" y="10410"/>
              <a:ext cx="357" cy="2"/>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17" name="Line 89"/>
            <p:cNvSpPr>
              <a:spLocks noChangeShapeType="1"/>
            </p:cNvSpPr>
            <p:nvPr/>
          </p:nvSpPr>
          <p:spPr bwMode="auto">
            <a:xfrm flipH="1">
              <a:off x="13181" y="10410"/>
              <a:ext cx="362" cy="2"/>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18" name="Line 90"/>
            <p:cNvSpPr>
              <a:spLocks noChangeShapeType="1"/>
            </p:cNvSpPr>
            <p:nvPr/>
          </p:nvSpPr>
          <p:spPr bwMode="auto">
            <a:xfrm flipH="1">
              <a:off x="13181" y="9600"/>
              <a:ext cx="362"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19" name="Line 91"/>
            <p:cNvSpPr>
              <a:spLocks noChangeShapeType="1"/>
            </p:cNvSpPr>
            <p:nvPr/>
          </p:nvSpPr>
          <p:spPr bwMode="auto">
            <a:xfrm>
              <a:off x="13117" y="9533"/>
              <a:ext cx="0" cy="929"/>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sp>
        <p:nvSpPr>
          <p:cNvPr id="406620" name="Line 92"/>
          <p:cNvSpPr>
            <a:spLocks noChangeShapeType="1"/>
          </p:cNvSpPr>
          <p:nvPr/>
        </p:nvSpPr>
        <p:spPr bwMode="auto">
          <a:xfrm>
            <a:off x="1752600" y="4800600"/>
            <a:ext cx="0" cy="152400"/>
          </a:xfrm>
          <a:prstGeom prst="line">
            <a:avLst/>
          </a:prstGeom>
          <a:noFill/>
          <a:ln w="12700">
            <a:solidFill>
              <a:srgbClr val="00CCFF"/>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2585" name="Text Box 93"/>
          <p:cNvSpPr txBox="1">
            <a:spLocks noChangeArrowheads="1"/>
          </p:cNvSpPr>
          <p:nvPr/>
        </p:nvSpPr>
        <p:spPr bwMode="auto">
          <a:xfrm>
            <a:off x="1444625" y="4495800"/>
            <a:ext cx="647700" cy="276225"/>
          </a:xfrm>
          <a:prstGeom prst="rect">
            <a:avLst/>
          </a:prstGeom>
          <a:noFill/>
          <a:ln w="12700">
            <a:noFill/>
            <a:miter lim="800000"/>
            <a:headEnd/>
            <a:tailEnd/>
          </a:ln>
        </p:spPr>
        <p:txBody>
          <a:bodyPr wrap="none">
            <a:spAutoFit/>
          </a:bodyPr>
          <a:lstStyle/>
          <a:p>
            <a:pPr algn="ctr" eaLnBrk="0" hangingPunct="0">
              <a:spcBef>
                <a:spcPct val="50000"/>
              </a:spcBef>
            </a:pPr>
            <a:r>
              <a:rPr lang="ko-KR" altLang="en-US" sz="1200">
                <a:solidFill>
                  <a:schemeClr val="tx1"/>
                </a:solidFill>
                <a:latin typeface="Times New Roman" pitchFamily="18" charset="0"/>
                <a:ea typeface="HG創英角ｺﾞｼｯｸUB" pitchFamily="49" charset="-128"/>
              </a:rPr>
              <a:t>야하타</a:t>
            </a:r>
            <a:endParaRPr lang="en-US" altLang="ja-JP" sz="1200">
              <a:solidFill>
                <a:schemeClr val="tx1"/>
              </a:solidFill>
              <a:latin typeface="Times New Roman" pitchFamily="18" charset="0"/>
              <a:ea typeface="HG創英角ｺﾞｼｯｸUB" pitchFamily="49" charset="-128"/>
            </a:endParaRPr>
          </a:p>
        </p:txBody>
      </p:sp>
      <p:sp>
        <p:nvSpPr>
          <p:cNvPr id="22586" name="Text Box 94"/>
          <p:cNvSpPr txBox="1">
            <a:spLocks noChangeArrowheads="1"/>
          </p:cNvSpPr>
          <p:nvPr/>
        </p:nvSpPr>
        <p:spPr bwMode="auto">
          <a:xfrm>
            <a:off x="1311275" y="3505200"/>
            <a:ext cx="901700" cy="307975"/>
          </a:xfrm>
          <a:prstGeom prst="rect">
            <a:avLst/>
          </a:prstGeom>
          <a:noFill/>
          <a:ln w="12700">
            <a:noFill/>
            <a:miter lim="800000"/>
            <a:headEnd/>
            <a:tailEnd/>
          </a:ln>
        </p:spPr>
        <p:txBody>
          <a:bodyPr wrap="none">
            <a:spAutoFit/>
          </a:bodyPr>
          <a:lstStyle/>
          <a:p>
            <a:pPr algn="ctr" eaLnBrk="0" hangingPunct="0">
              <a:spcBef>
                <a:spcPct val="50000"/>
              </a:spcBef>
            </a:pPr>
            <a:r>
              <a:rPr lang="ko-KR" altLang="en-US" sz="1400" u="sng">
                <a:solidFill>
                  <a:srgbClr val="FF0000"/>
                </a:solidFill>
                <a:latin typeface="Times New Roman" pitchFamily="18" charset="0"/>
                <a:ea typeface="HG創英角ｺﾞｼｯｸUB" pitchFamily="49" charset="-128"/>
              </a:rPr>
              <a:t>국제배달</a:t>
            </a:r>
            <a:endParaRPr lang="en-US" altLang="ja-JP" sz="1400" u="sng">
              <a:solidFill>
                <a:srgbClr val="FF0000"/>
              </a:solidFill>
              <a:latin typeface="Times New Roman" pitchFamily="18" charset="0"/>
              <a:ea typeface="HG創英角ｺﾞｼｯｸUB" pitchFamily="49" charset="-128"/>
            </a:endParaRPr>
          </a:p>
        </p:txBody>
      </p:sp>
      <p:sp>
        <p:nvSpPr>
          <p:cNvPr id="22587" name="Rectangle 95"/>
          <p:cNvSpPr>
            <a:spLocks noChangeArrowheads="1"/>
          </p:cNvSpPr>
          <p:nvPr/>
        </p:nvSpPr>
        <p:spPr bwMode="auto">
          <a:xfrm>
            <a:off x="7334250" y="4602163"/>
            <a:ext cx="844550" cy="277812"/>
          </a:xfrm>
          <a:prstGeom prst="rect">
            <a:avLst/>
          </a:prstGeom>
          <a:noFill/>
          <a:ln w="9525">
            <a:noFill/>
            <a:miter lim="800000"/>
            <a:headEnd/>
            <a:tailEnd/>
          </a:ln>
        </p:spPr>
        <p:txBody>
          <a:bodyPr lIns="92075" tIns="46038" rIns="92075" bIns="46038">
            <a:spAutoFit/>
          </a:bodyPr>
          <a:lstStyle/>
          <a:p>
            <a:pPr algn="ctr"/>
            <a:r>
              <a:rPr lang="ko-KR" altLang="en-US" sz="1200">
                <a:solidFill>
                  <a:srgbClr val="000000"/>
                </a:solidFill>
                <a:latin typeface="HG創英角ｺﾞｼｯｸUB" pitchFamily="49" charset="-128"/>
                <a:ea typeface="HG創英角ｺﾞｼｯｸUB" pitchFamily="49" charset="-128"/>
              </a:rPr>
              <a:t>키미즈</a:t>
            </a:r>
            <a:endParaRPr lang="en-US" altLang="ja-JP" sz="1200">
              <a:solidFill>
                <a:srgbClr val="000000"/>
              </a:solidFill>
              <a:latin typeface="HG創英角ｺﾞｼｯｸUB" pitchFamily="49" charset="-128"/>
              <a:ea typeface="HG創英角ｺﾞｼｯｸUB" pitchFamily="49" charset="-128"/>
            </a:endParaRPr>
          </a:p>
        </p:txBody>
      </p:sp>
      <p:sp>
        <p:nvSpPr>
          <p:cNvPr id="406624" name="Oval 96"/>
          <p:cNvSpPr>
            <a:spLocks noChangeArrowheads="1"/>
          </p:cNvSpPr>
          <p:nvPr/>
        </p:nvSpPr>
        <p:spPr bwMode="auto">
          <a:xfrm>
            <a:off x="4191000" y="5181600"/>
            <a:ext cx="1371600" cy="1295400"/>
          </a:xfrm>
          <a:prstGeom prst="ellipse">
            <a:avLst/>
          </a:prstGeom>
          <a:solidFill>
            <a:srgbClr val="99CCFF">
              <a:alpha val="50000"/>
            </a:srgbClr>
          </a:solidFill>
          <a:ln w="12700">
            <a:solidFill>
              <a:srgbClr val="99CCFF"/>
            </a:solidFill>
            <a:round/>
            <a:headEnd/>
            <a:tailEnd/>
          </a:ln>
          <a:effec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grpSp>
        <p:nvGrpSpPr>
          <p:cNvPr id="22589" name="Group 97"/>
          <p:cNvGrpSpPr>
            <a:grpSpLocks/>
          </p:cNvGrpSpPr>
          <p:nvPr/>
        </p:nvGrpSpPr>
        <p:grpSpPr bwMode="auto">
          <a:xfrm>
            <a:off x="4343400" y="5486400"/>
            <a:ext cx="1066800" cy="657225"/>
            <a:chOff x="12097" y="9458"/>
            <a:chExt cx="1803" cy="1034"/>
          </a:xfrm>
        </p:grpSpPr>
        <p:sp>
          <p:nvSpPr>
            <p:cNvPr id="406626" name="Freeform 98"/>
            <p:cNvSpPr>
              <a:spLocks noEditPoints="1"/>
            </p:cNvSpPr>
            <p:nvPr/>
          </p:nvSpPr>
          <p:spPr bwMode="auto">
            <a:xfrm>
              <a:off x="12097" y="9458"/>
              <a:ext cx="1803" cy="1009"/>
            </a:xfrm>
            <a:custGeom>
              <a:avLst/>
              <a:gdLst/>
              <a:ahLst/>
              <a:cxnLst>
                <a:cxn ang="0">
                  <a:pos x="678" y="0"/>
                </a:cxn>
                <a:cxn ang="0">
                  <a:pos x="720" y="83"/>
                </a:cxn>
                <a:cxn ang="0">
                  <a:pos x="0" y="83"/>
                </a:cxn>
                <a:cxn ang="0">
                  <a:pos x="47" y="0"/>
                </a:cxn>
                <a:cxn ang="0">
                  <a:pos x="678" y="0"/>
                </a:cxn>
                <a:cxn ang="0">
                  <a:pos x="0" y="1010"/>
                </a:cxn>
                <a:cxn ang="0">
                  <a:pos x="363" y="1010"/>
                </a:cxn>
                <a:cxn ang="0">
                  <a:pos x="363" y="83"/>
                </a:cxn>
                <a:cxn ang="0">
                  <a:pos x="0" y="83"/>
                </a:cxn>
                <a:cxn ang="0">
                  <a:pos x="0" y="1010"/>
                </a:cxn>
                <a:cxn ang="0">
                  <a:pos x="363" y="1010"/>
                </a:cxn>
                <a:cxn ang="0">
                  <a:pos x="720" y="1010"/>
                </a:cxn>
                <a:cxn ang="0">
                  <a:pos x="720" y="83"/>
                </a:cxn>
                <a:cxn ang="0">
                  <a:pos x="363" y="83"/>
                </a:cxn>
                <a:cxn ang="0">
                  <a:pos x="363" y="1010"/>
                </a:cxn>
                <a:cxn ang="0">
                  <a:pos x="720" y="1010"/>
                </a:cxn>
                <a:cxn ang="0">
                  <a:pos x="1083" y="1010"/>
                </a:cxn>
                <a:cxn ang="0">
                  <a:pos x="1083" y="83"/>
                </a:cxn>
                <a:cxn ang="0">
                  <a:pos x="720" y="83"/>
                </a:cxn>
                <a:cxn ang="0">
                  <a:pos x="720" y="1010"/>
                </a:cxn>
                <a:cxn ang="0">
                  <a:pos x="1035" y="0"/>
                </a:cxn>
                <a:cxn ang="0">
                  <a:pos x="1083" y="83"/>
                </a:cxn>
                <a:cxn ang="0">
                  <a:pos x="720" y="83"/>
                </a:cxn>
                <a:cxn ang="0">
                  <a:pos x="767" y="0"/>
                </a:cxn>
                <a:cxn ang="0">
                  <a:pos x="1035" y="0"/>
                </a:cxn>
                <a:cxn ang="0">
                  <a:pos x="1761" y="0"/>
                </a:cxn>
                <a:cxn ang="0">
                  <a:pos x="1803" y="83"/>
                </a:cxn>
                <a:cxn ang="0">
                  <a:pos x="1083" y="83"/>
                </a:cxn>
                <a:cxn ang="0">
                  <a:pos x="1130" y="0"/>
                </a:cxn>
                <a:cxn ang="0">
                  <a:pos x="1761" y="0"/>
                </a:cxn>
                <a:cxn ang="0">
                  <a:pos x="1083" y="1010"/>
                </a:cxn>
                <a:cxn ang="0">
                  <a:pos x="1446" y="1010"/>
                </a:cxn>
                <a:cxn ang="0">
                  <a:pos x="1446" y="83"/>
                </a:cxn>
                <a:cxn ang="0">
                  <a:pos x="1083" y="83"/>
                </a:cxn>
                <a:cxn ang="0">
                  <a:pos x="1083" y="1010"/>
                </a:cxn>
                <a:cxn ang="0">
                  <a:pos x="1446" y="1010"/>
                </a:cxn>
                <a:cxn ang="0">
                  <a:pos x="1803" y="1010"/>
                </a:cxn>
                <a:cxn ang="0">
                  <a:pos x="1803" y="83"/>
                </a:cxn>
                <a:cxn ang="0">
                  <a:pos x="1446" y="83"/>
                </a:cxn>
                <a:cxn ang="0">
                  <a:pos x="1446" y="1010"/>
                </a:cxn>
              </a:cxnLst>
              <a:rect l="0" t="0" r="r" b="b"/>
              <a:pathLst>
                <a:path w="1803" h="1010">
                  <a:moveTo>
                    <a:pt x="678" y="0"/>
                  </a:moveTo>
                  <a:lnTo>
                    <a:pt x="720" y="83"/>
                  </a:lnTo>
                  <a:lnTo>
                    <a:pt x="0" y="83"/>
                  </a:lnTo>
                  <a:lnTo>
                    <a:pt x="47" y="0"/>
                  </a:lnTo>
                  <a:lnTo>
                    <a:pt x="678" y="0"/>
                  </a:lnTo>
                  <a:close/>
                  <a:moveTo>
                    <a:pt x="0" y="1010"/>
                  </a:moveTo>
                  <a:lnTo>
                    <a:pt x="363" y="1010"/>
                  </a:lnTo>
                  <a:lnTo>
                    <a:pt x="363" y="83"/>
                  </a:lnTo>
                  <a:lnTo>
                    <a:pt x="0" y="83"/>
                  </a:lnTo>
                  <a:lnTo>
                    <a:pt x="0" y="1010"/>
                  </a:lnTo>
                  <a:close/>
                  <a:moveTo>
                    <a:pt x="363" y="1010"/>
                  </a:moveTo>
                  <a:lnTo>
                    <a:pt x="720" y="1010"/>
                  </a:lnTo>
                  <a:lnTo>
                    <a:pt x="720" y="83"/>
                  </a:lnTo>
                  <a:lnTo>
                    <a:pt x="363" y="83"/>
                  </a:lnTo>
                  <a:lnTo>
                    <a:pt x="363" y="1010"/>
                  </a:lnTo>
                  <a:close/>
                  <a:moveTo>
                    <a:pt x="720" y="1010"/>
                  </a:moveTo>
                  <a:lnTo>
                    <a:pt x="1083" y="1010"/>
                  </a:lnTo>
                  <a:lnTo>
                    <a:pt x="1083" y="83"/>
                  </a:lnTo>
                  <a:lnTo>
                    <a:pt x="720" y="83"/>
                  </a:lnTo>
                  <a:lnTo>
                    <a:pt x="720" y="1010"/>
                  </a:lnTo>
                  <a:close/>
                  <a:moveTo>
                    <a:pt x="1035" y="0"/>
                  </a:moveTo>
                  <a:lnTo>
                    <a:pt x="1083" y="83"/>
                  </a:lnTo>
                  <a:lnTo>
                    <a:pt x="720" y="83"/>
                  </a:lnTo>
                  <a:lnTo>
                    <a:pt x="767" y="0"/>
                  </a:lnTo>
                  <a:lnTo>
                    <a:pt x="1035" y="0"/>
                  </a:lnTo>
                  <a:close/>
                  <a:moveTo>
                    <a:pt x="1761" y="0"/>
                  </a:moveTo>
                  <a:lnTo>
                    <a:pt x="1803" y="83"/>
                  </a:lnTo>
                  <a:lnTo>
                    <a:pt x="1083" y="83"/>
                  </a:lnTo>
                  <a:lnTo>
                    <a:pt x="1130" y="0"/>
                  </a:lnTo>
                  <a:lnTo>
                    <a:pt x="1761" y="0"/>
                  </a:lnTo>
                  <a:close/>
                  <a:moveTo>
                    <a:pt x="1083" y="1010"/>
                  </a:moveTo>
                  <a:lnTo>
                    <a:pt x="1446" y="1010"/>
                  </a:lnTo>
                  <a:lnTo>
                    <a:pt x="1446" y="83"/>
                  </a:lnTo>
                  <a:lnTo>
                    <a:pt x="1083" y="83"/>
                  </a:lnTo>
                  <a:lnTo>
                    <a:pt x="1083" y="1010"/>
                  </a:lnTo>
                  <a:close/>
                  <a:moveTo>
                    <a:pt x="1446" y="1010"/>
                  </a:moveTo>
                  <a:lnTo>
                    <a:pt x="1803" y="1010"/>
                  </a:lnTo>
                  <a:lnTo>
                    <a:pt x="1803" y="83"/>
                  </a:lnTo>
                  <a:lnTo>
                    <a:pt x="1446" y="83"/>
                  </a:lnTo>
                  <a:lnTo>
                    <a:pt x="1446" y="1010"/>
                  </a:lnTo>
                  <a:close/>
                </a:path>
              </a:pathLst>
            </a:custGeom>
            <a:solidFill>
              <a:srgbClr val="CCFFFF"/>
            </a:solidFill>
            <a:ln w="3810">
              <a:solidFill>
                <a:srgbClr val="000000"/>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27" name="Freeform 99"/>
            <p:cNvSpPr>
              <a:spLocks noEditPoints="1"/>
            </p:cNvSpPr>
            <p:nvPr/>
          </p:nvSpPr>
          <p:spPr bwMode="auto">
            <a:xfrm>
              <a:off x="12121" y="9715"/>
              <a:ext cx="1755" cy="777"/>
            </a:xfrm>
            <a:custGeom>
              <a:avLst/>
              <a:gdLst/>
              <a:ahLst/>
              <a:cxnLst>
                <a:cxn ang="0">
                  <a:pos x="655" y="776"/>
                </a:cxn>
                <a:cxn ang="0">
                  <a:pos x="679" y="776"/>
                </a:cxn>
                <a:cxn ang="0">
                  <a:pos x="679" y="749"/>
                </a:cxn>
                <a:cxn ang="0">
                  <a:pos x="655" y="749"/>
                </a:cxn>
                <a:cxn ang="0">
                  <a:pos x="655" y="776"/>
                </a:cxn>
                <a:cxn ang="0">
                  <a:pos x="1738" y="776"/>
                </a:cxn>
                <a:cxn ang="0">
                  <a:pos x="1756" y="776"/>
                </a:cxn>
                <a:cxn ang="0">
                  <a:pos x="1756" y="749"/>
                </a:cxn>
                <a:cxn ang="0">
                  <a:pos x="1738" y="749"/>
                </a:cxn>
                <a:cxn ang="0">
                  <a:pos x="1738" y="776"/>
                </a:cxn>
                <a:cxn ang="0">
                  <a:pos x="1083" y="776"/>
                </a:cxn>
                <a:cxn ang="0">
                  <a:pos x="1107" y="776"/>
                </a:cxn>
                <a:cxn ang="0">
                  <a:pos x="1107" y="749"/>
                </a:cxn>
                <a:cxn ang="0">
                  <a:pos x="1083" y="749"/>
                </a:cxn>
                <a:cxn ang="0">
                  <a:pos x="1083" y="776"/>
                </a:cxn>
                <a:cxn ang="0">
                  <a:pos x="1012" y="776"/>
                </a:cxn>
                <a:cxn ang="0">
                  <a:pos x="1036" y="776"/>
                </a:cxn>
                <a:cxn ang="0">
                  <a:pos x="1036" y="749"/>
                </a:cxn>
                <a:cxn ang="0">
                  <a:pos x="1012" y="749"/>
                </a:cxn>
                <a:cxn ang="0">
                  <a:pos x="1012" y="776"/>
                </a:cxn>
                <a:cxn ang="0">
                  <a:pos x="720" y="776"/>
                </a:cxn>
                <a:cxn ang="0">
                  <a:pos x="744" y="776"/>
                </a:cxn>
                <a:cxn ang="0">
                  <a:pos x="744" y="749"/>
                </a:cxn>
                <a:cxn ang="0">
                  <a:pos x="720" y="749"/>
                </a:cxn>
                <a:cxn ang="0">
                  <a:pos x="720" y="776"/>
                </a:cxn>
                <a:cxn ang="0">
                  <a:pos x="0" y="776"/>
                </a:cxn>
                <a:cxn ang="0">
                  <a:pos x="24" y="776"/>
                </a:cxn>
                <a:cxn ang="0">
                  <a:pos x="24" y="749"/>
                </a:cxn>
                <a:cxn ang="0">
                  <a:pos x="0" y="749"/>
                </a:cxn>
                <a:cxn ang="0">
                  <a:pos x="0" y="776"/>
                </a:cxn>
                <a:cxn ang="0">
                  <a:pos x="857" y="28"/>
                </a:cxn>
                <a:cxn ang="0">
                  <a:pos x="881" y="28"/>
                </a:cxn>
                <a:cxn ang="0">
                  <a:pos x="881" y="0"/>
                </a:cxn>
                <a:cxn ang="0">
                  <a:pos x="857" y="0"/>
                </a:cxn>
                <a:cxn ang="0">
                  <a:pos x="857" y="28"/>
                </a:cxn>
              </a:cxnLst>
              <a:rect l="0" t="0" r="r" b="b"/>
              <a:pathLst>
                <a:path w="1756" h="776">
                  <a:moveTo>
                    <a:pt x="655" y="776"/>
                  </a:moveTo>
                  <a:lnTo>
                    <a:pt x="679" y="776"/>
                  </a:lnTo>
                  <a:lnTo>
                    <a:pt x="679" y="749"/>
                  </a:lnTo>
                  <a:lnTo>
                    <a:pt x="655" y="749"/>
                  </a:lnTo>
                  <a:lnTo>
                    <a:pt x="655" y="776"/>
                  </a:lnTo>
                  <a:close/>
                  <a:moveTo>
                    <a:pt x="1738" y="776"/>
                  </a:moveTo>
                  <a:lnTo>
                    <a:pt x="1756" y="776"/>
                  </a:lnTo>
                  <a:lnTo>
                    <a:pt x="1756" y="749"/>
                  </a:lnTo>
                  <a:lnTo>
                    <a:pt x="1738" y="749"/>
                  </a:lnTo>
                  <a:lnTo>
                    <a:pt x="1738" y="776"/>
                  </a:lnTo>
                  <a:close/>
                  <a:moveTo>
                    <a:pt x="1083" y="776"/>
                  </a:moveTo>
                  <a:lnTo>
                    <a:pt x="1107" y="776"/>
                  </a:lnTo>
                  <a:lnTo>
                    <a:pt x="1107" y="749"/>
                  </a:lnTo>
                  <a:lnTo>
                    <a:pt x="1083" y="749"/>
                  </a:lnTo>
                  <a:lnTo>
                    <a:pt x="1083" y="776"/>
                  </a:lnTo>
                  <a:close/>
                  <a:moveTo>
                    <a:pt x="1012" y="776"/>
                  </a:moveTo>
                  <a:lnTo>
                    <a:pt x="1036" y="776"/>
                  </a:lnTo>
                  <a:lnTo>
                    <a:pt x="1036" y="749"/>
                  </a:lnTo>
                  <a:lnTo>
                    <a:pt x="1012" y="749"/>
                  </a:lnTo>
                  <a:lnTo>
                    <a:pt x="1012" y="776"/>
                  </a:lnTo>
                  <a:close/>
                  <a:moveTo>
                    <a:pt x="720" y="776"/>
                  </a:moveTo>
                  <a:lnTo>
                    <a:pt x="744" y="776"/>
                  </a:lnTo>
                  <a:lnTo>
                    <a:pt x="744" y="749"/>
                  </a:lnTo>
                  <a:lnTo>
                    <a:pt x="720" y="749"/>
                  </a:lnTo>
                  <a:lnTo>
                    <a:pt x="720" y="776"/>
                  </a:lnTo>
                  <a:close/>
                  <a:moveTo>
                    <a:pt x="0" y="776"/>
                  </a:moveTo>
                  <a:lnTo>
                    <a:pt x="24" y="776"/>
                  </a:lnTo>
                  <a:lnTo>
                    <a:pt x="24" y="749"/>
                  </a:lnTo>
                  <a:lnTo>
                    <a:pt x="0" y="749"/>
                  </a:lnTo>
                  <a:lnTo>
                    <a:pt x="0" y="776"/>
                  </a:lnTo>
                  <a:close/>
                  <a:moveTo>
                    <a:pt x="857" y="28"/>
                  </a:moveTo>
                  <a:lnTo>
                    <a:pt x="881" y="28"/>
                  </a:lnTo>
                  <a:lnTo>
                    <a:pt x="881" y="0"/>
                  </a:lnTo>
                  <a:lnTo>
                    <a:pt x="857" y="0"/>
                  </a:lnTo>
                  <a:lnTo>
                    <a:pt x="857" y="28"/>
                  </a:lnTo>
                  <a:close/>
                </a:path>
              </a:pathLst>
            </a:custGeom>
            <a:solidFill>
              <a:srgbClr val="CCFFFF"/>
            </a:solidFill>
            <a:ln w="3810">
              <a:solidFill>
                <a:srgbClr val="000000"/>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28" name="Freeform 100"/>
            <p:cNvSpPr>
              <a:spLocks noEditPoints="1"/>
            </p:cNvSpPr>
            <p:nvPr/>
          </p:nvSpPr>
          <p:spPr bwMode="auto">
            <a:xfrm>
              <a:off x="12121" y="9573"/>
              <a:ext cx="1755" cy="315"/>
            </a:xfrm>
            <a:custGeom>
              <a:avLst/>
              <a:gdLst/>
              <a:ahLst/>
              <a:cxnLst>
                <a:cxn ang="0">
                  <a:pos x="834" y="199"/>
                </a:cxn>
                <a:cxn ang="0">
                  <a:pos x="923" y="199"/>
                </a:cxn>
                <a:cxn ang="0">
                  <a:pos x="923" y="110"/>
                </a:cxn>
                <a:cxn ang="0">
                  <a:pos x="834" y="110"/>
                </a:cxn>
                <a:cxn ang="0">
                  <a:pos x="834" y="199"/>
                </a:cxn>
                <a:cxn ang="0">
                  <a:pos x="0" y="28"/>
                </a:cxn>
                <a:cxn ang="0">
                  <a:pos x="24" y="28"/>
                </a:cxn>
                <a:cxn ang="0">
                  <a:pos x="24" y="0"/>
                </a:cxn>
                <a:cxn ang="0">
                  <a:pos x="0" y="0"/>
                </a:cxn>
                <a:cxn ang="0">
                  <a:pos x="0" y="28"/>
                </a:cxn>
                <a:cxn ang="0">
                  <a:pos x="1738" y="28"/>
                </a:cxn>
                <a:cxn ang="0">
                  <a:pos x="1756" y="28"/>
                </a:cxn>
                <a:cxn ang="0">
                  <a:pos x="1756" y="0"/>
                </a:cxn>
                <a:cxn ang="0">
                  <a:pos x="1738" y="0"/>
                </a:cxn>
                <a:cxn ang="0">
                  <a:pos x="1738" y="28"/>
                </a:cxn>
                <a:cxn ang="0">
                  <a:pos x="1083" y="316"/>
                </a:cxn>
                <a:cxn ang="0">
                  <a:pos x="1107" y="316"/>
                </a:cxn>
                <a:cxn ang="0">
                  <a:pos x="1107" y="199"/>
                </a:cxn>
                <a:cxn ang="0">
                  <a:pos x="1083" y="199"/>
                </a:cxn>
                <a:cxn ang="0">
                  <a:pos x="1083" y="316"/>
                </a:cxn>
              </a:cxnLst>
              <a:rect l="0" t="0" r="r" b="b"/>
              <a:pathLst>
                <a:path w="1756" h="316">
                  <a:moveTo>
                    <a:pt x="834" y="199"/>
                  </a:moveTo>
                  <a:lnTo>
                    <a:pt x="923" y="199"/>
                  </a:lnTo>
                  <a:lnTo>
                    <a:pt x="923" y="110"/>
                  </a:lnTo>
                  <a:lnTo>
                    <a:pt x="834" y="110"/>
                  </a:lnTo>
                  <a:lnTo>
                    <a:pt x="834" y="199"/>
                  </a:lnTo>
                  <a:close/>
                  <a:moveTo>
                    <a:pt x="0" y="28"/>
                  </a:moveTo>
                  <a:lnTo>
                    <a:pt x="24" y="28"/>
                  </a:lnTo>
                  <a:lnTo>
                    <a:pt x="24" y="0"/>
                  </a:lnTo>
                  <a:lnTo>
                    <a:pt x="0" y="0"/>
                  </a:lnTo>
                  <a:lnTo>
                    <a:pt x="0" y="28"/>
                  </a:lnTo>
                  <a:close/>
                  <a:moveTo>
                    <a:pt x="1738" y="28"/>
                  </a:moveTo>
                  <a:lnTo>
                    <a:pt x="1756" y="28"/>
                  </a:lnTo>
                  <a:lnTo>
                    <a:pt x="1756" y="0"/>
                  </a:lnTo>
                  <a:lnTo>
                    <a:pt x="1738" y="0"/>
                  </a:lnTo>
                  <a:lnTo>
                    <a:pt x="1738" y="28"/>
                  </a:lnTo>
                  <a:close/>
                  <a:moveTo>
                    <a:pt x="1083" y="316"/>
                  </a:moveTo>
                  <a:lnTo>
                    <a:pt x="1107" y="316"/>
                  </a:lnTo>
                  <a:lnTo>
                    <a:pt x="1107" y="199"/>
                  </a:lnTo>
                  <a:lnTo>
                    <a:pt x="1083" y="199"/>
                  </a:lnTo>
                  <a:lnTo>
                    <a:pt x="1083" y="316"/>
                  </a:lnTo>
                  <a:close/>
                </a:path>
              </a:pathLst>
            </a:custGeom>
            <a:solidFill>
              <a:srgbClr val="CCFFFF"/>
            </a:solidFill>
            <a:ln w="0">
              <a:solidFill>
                <a:srgbClr val="000000"/>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29" name="Line 101"/>
            <p:cNvSpPr>
              <a:spLocks noChangeShapeType="1"/>
            </p:cNvSpPr>
            <p:nvPr/>
          </p:nvSpPr>
          <p:spPr bwMode="auto">
            <a:xfrm>
              <a:off x="12864" y="9538"/>
              <a:ext cx="0" cy="927"/>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30" name="Line 102"/>
            <p:cNvSpPr>
              <a:spLocks noChangeShapeType="1"/>
            </p:cNvSpPr>
            <p:nvPr/>
          </p:nvSpPr>
          <p:spPr bwMode="auto">
            <a:xfrm>
              <a:off x="12459" y="9600"/>
              <a:ext cx="357" cy="0"/>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31" name="Line 103"/>
            <p:cNvSpPr>
              <a:spLocks noChangeShapeType="1"/>
            </p:cNvSpPr>
            <p:nvPr/>
          </p:nvSpPr>
          <p:spPr bwMode="auto">
            <a:xfrm>
              <a:off x="12459" y="10410"/>
              <a:ext cx="357" cy="2"/>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32" name="Line 104"/>
            <p:cNvSpPr>
              <a:spLocks noChangeShapeType="1"/>
            </p:cNvSpPr>
            <p:nvPr/>
          </p:nvSpPr>
          <p:spPr bwMode="auto">
            <a:xfrm flipH="1">
              <a:off x="13181" y="10410"/>
              <a:ext cx="362" cy="2"/>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33" name="Line 105"/>
            <p:cNvSpPr>
              <a:spLocks noChangeShapeType="1"/>
            </p:cNvSpPr>
            <p:nvPr/>
          </p:nvSpPr>
          <p:spPr bwMode="auto">
            <a:xfrm flipH="1">
              <a:off x="13181" y="9600"/>
              <a:ext cx="362" cy="0"/>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34" name="Line 106"/>
            <p:cNvSpPr>
              <a:spLocks noChangeShapeType="1"/>
            </p:cNvSpPr>
            <p:nvPr/>
          </p:nvSpPr>
          <p:spPr bwMode="auto">
            <a:xfrm>
              <a:off x="13117" y="9533"/>
              <a:ext cx="0" cy="929"/>
            </a:xfrm>
            <a:prstGeom prst="line">
              <a:avLst/>
            </a:prstGeom>
            <a:noFill/>
            <a:ln w="0">
              <a:solidFill>
                <a:srgbClr val="000000"/>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sp>
        <p:nvSpPr>
          <p:cNvPr id="406635" name="Line 107"/>
          <p:cNvSpPr>
            <a:spLocks noChangeShapeType="1"/>
          </p:cNvSpPr>
          <p:nvPr/>
        </p:nvSpPr>
        <p:spPr bwMode="auto">
          <a:xfrm>
            <a:off x="4876800" y="5029200"/>
            <a:ext cx="0" cy="152400"/>
          </a:xfrm>
          <a:prstGeom prst="line">
            <a:avLst/>
          </a:prstGeom>
          <a:noFill/>
          <a:ln w="12700">
            <a:solidFill>
              <a:srgbClr val="00CCFF"/>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22591" name="Text Box 108"/>
          <p:cNvSpPr txBox="1">
            <a:spLocks noChangeArrowheads="1"/>
          </p:cNvSpPr>
          <p:nvPr/>
        </p:nvSpPr>
        <p:spPr bwMode="auto">
          <a:xfrm>
            <a:off x="4537075" y="6172200"/>
            <a:ext cx="647700" cy="276225"/>
          </a:xfrm>
          <a:prstGeom prst="rect">
            <a:avLst/>
          </a:prstGeom>
          <a:noFill/>
          <a:ln w="12700">
            <a:noFill/>
            <a:miter lim="800000"/>
            <a:headEnd/>
            <a:tailEnd/>
          </a:ln>
        </p:spPr>
        <p:txBody>
          <a:bodyPr wrap="none">
            <a:spAutoFit/>
          </a:bodyPr>
          <a:lstStyle/>
          <a:p>
            <a:pPr algn="ctr" eaLnBrk="0" hangingPunct="0">
              <a:spcBef>
                <a:spcPct val="50000"/>
              </a:spcBef>
            </a:pPr>
            <a:r>
              <a:rPr lang="ko-KR" altLang="en-US" sz="1200">
                <a:solidFill>
                  <a:schemeClr val="tx1"/>
                </a:solidFill>
                <a:latin typeface="Times New Roman" pitchFamily="18" charset="0"/>
                <a:ea typeface="HG創英角ｺﾞｼｯｸUB" pitchFamily="49" charset="-128"/>
              </a:rPr>
              <a:t>나고야</a:t>
            </a:r>
            <a:endParaRPr lang="en-US" altLang="ja-JP" sz="1200">
              <a:solidFill>
                <a:schemeClr val="tx1"/>
              </a:solidFill>
              <a:latin typeface="Times New Roman" pitchFamily="18" charset="0"/>
              <a:ea typeface="HG創英角ｺﾞｼｯｸUB" pitchFamily="49" charset="-128"/>
            </a:endParaRPr>
          </a:p>
        </p:txBody>
      </p:sp>
      <p:sp>
        <p:nvSpPr>
          <p:cNvPr id="22592" name="Text Box 109"/>
          <p:cNvSpPr txBox="1">
            <a:spLocks noChangeArrowheads="1"/>
          </p:cNvSpPr>
          <p:nvPr/>
        </p:nvSpPr>
        <p:spPr bwMode="auto">
          <a:xfrm>
            <a:off x="5348288" y="5410200"/>
            <a:ext cx="777875" cy="307975"/>
          </a:xfrm>
          <a:prstGeom prst="rect">
            <a:avLst/>
          </a:prstGeom>
          <a:noFill/>
          <a:ln w="12700">
            <a:noFill/>
            <a:miter lim="800000"/>
            <a:headEnd/>
            <a:tailEnd/>
          </a:ln>
        </p:spPr>
        <p:txBody>
          <a:bodyPr wrap="none">
            <a:spAutoFit/>
          </a:bodyPr>
          <a:lstStyle/>
          <a:p>
            <a:pPr algn="ctr" eaLnBrk="0" hangingPunct="0">
              <a:spcBef>
                <a:spcPct val="50000"/>
              </a:spcBef>
            </a:pPr>
            <a:r>
              <a:rPr lang="en-US" altLang="ja-JP" sz="1400" u="sng">
                <a:solidFill>
                  <a:srgbClr val="FF0000"/>
                </a:solidFill>
                <a:latin typeface="HG創英角ｺﾞｼｯｸUB" pitchFamily="49" charset="-128"/>
                <a:ea typeface="HG創英角ｺﾞｼｯｸUB" pitchFamily="49" charset="-128"/>
              </a:rPr>
              <a:t>NC</a:t>
            </a:r>
            <a:r>
              <a:rPr lang="ko-KR" altLang="en-US" sz="1400" u="sng">
                <a:solidFill>
                  <a:srgbClr val="FF0000"/>
                </a:solidFill>
                <a:latin typeface="HG創英角ｺﾞｼｯｸUB" pitchFamily="49" charset="-128"/>
                <a:ea typeface="HG創英角ｺﾞｼｯｸUB" pitchFamily="49" charset="-128"/>
              </a:rPr>
              <a:t>구매 </a:t>
            </a:r>
            <a:endParaRPr lang="en-US" altLang="ja-JP" sz="1400" u="sng">
              <a:solidFill>
                <a:srgbClr val="FF0000"/>
              </a:solidFill>
              <a:latin typeface="HG創英角ｺﾞｼｯｸUB" pitchFamily="49" charset="-128"/>
              <a:ea typeface="HG創英角ｺﾞｼｯｸUB" pitchFamily="49" charset="-128"/>
            </a:endParaRPr>
          </a:p>
        </p:txBody>
      </p:sp>
      <p:sp>
        <p:nvSpPr>
          <p:cNvPr id="22593" name="Text Box 110"/>
          <p:cNvSpPr txBox="1">
            <a:spLocks noChangeArrowheads="1"/>
          </p:cNvSpPr>
          <p:nvPr/>
        </p:nvSpPr>
        <p:spPr bwMode="auto">
          <a:xfrm>
            <a:off x="4654550" y="5181600"/>
            <a:ext cx="1136650" cy="307975"/>
          </a:xfrm>
          <a:prstGeom prst="rect">
            <a:avLst/>
          </a:prstGeom>
          <a:noFill/>
          <a:ln w="12700">
            <a:noFill/>
            <a:miter lim="800000"/>
            <a:headEnd/>
            <a:tailEnd/>
          </a:ln>
        </p:spPr>
        <p:txBody>
          <a:bodyPr wrap="none">
            <a:spAutoFit/>
          </a:bodyPr>
          <a:lstStyle/>
          <a:p>
            <a:pPr algn="ctr" eaLnBrk="0" hangingPunct="0">
              <a:spcBef>
                <a:spcPct val="50000"/>
              </a:spcBef>
            </a:pPr>
            <a:r>
              <a:rPr lang="ko-KR" altLang="en-US" sz="1400" u="sng">
                <a:solidFill>
                  <a:srgbClr val="FF0000"/>
                </a:solidFill>
                <a:latin typeface="Times New Roman" pitchFamily="18" charset="0"/>
                <a:ea typeface="HG創英角ｺﾞｼｯｸUB" pitchFamily="49" charset="-128"/>
              </a:rPr>
              <a:t>넷트웍 구매 </a:t>
            </a:r>
            <a:endParaRPr lang="en-US" altLang="ja-JP" sz="1400" u="sng">
              <a:solidFill>
                <a:srgbClr val="FF0000"/>
              </a:solidFill>
              <a:latin typeface="Times New Roman" pitchFamily="18" charset="0"/>
              <a:ea typeface="HG創英角ｺﾞｼｯｸUB" pitchFamily="49" charset="-128"/>
            </a:endParaRPr>
          </a:p>
        </p:txBody>
      </p:sp>
      <p:sp>
        <p:nvSpPr>
          <p:cNvPr id="22594" name="Text Box 111"/>
          <p:cNvSpPr txBox="1">
            <a:spLocks noChangeArrowheads="1"/>
          </p:cNvSpPr>
          <p:nvPr/>
        </p:nvSpPr>
        <p:spPr bwMode="auto">
          <a:xfrm>
            <a:off x="6496050" y="4343400"/>
            <a:ext cx="806450" cy="304800"/>
          </a:xfrm>
          <a:prstGeom prst="rect">
            <a:avLst/>
          </a:prstGeom>
          <a:noFill/>
          <a:ln w="12700">
            <a:noFill/>
            <a:miter lim="800000"/>
            <a:headEnd/>
            <a:tailEnd/>
          </a:ln>
        </p:spPr>
        <p:txBody>
          <a:bodyPr wrap="none">
            <a:spAutoFit/>
          </a:bodyPr>
          <a:lstStyle/>
          <a:p>
            <a:pPr algn="ctr" eaLnBrk="0" hangingPunct="0">
              <a:spcBef>
                <a:spcPct val="50000"/>
              </a:spcBef>
            </a:pPr>
            <a:r>
              <a:rPr lang="ja-JP" altLang="en-US" sz="1400" dirty="0">
                <a:solidFill>
                  <a:srgbClr val="009900"/>
                </a:solidFill>
                <a:latin typeface="HG創英角ｺﾞｼｯｸUB" pitchFamily="49" charset="-128"/>
                <a:ea typeface="HG創英角ｺﾞｼｯｸUB" pitchFamily="49" charset="-128"/>
              </a:rPr>
              <a:t>棒線</a:t>
            </a:r>
            <a:r>
              <a:rPr lang="en-US" altLang="ja-JP" sz="1400" dirty="0">
                <a:solidFill>
                  <a:srgbClr val="009900"/>
                </a:solidFill>
                <a:latin typeface="HG創英角ｺﾞｼｯｸUB" pitchFamily="49" charset="-128"/>
                <a:ea typeface="HG創英角ｺﾞｼｯｸUB" pitchFamily="49" charset="-128"/>
              </a:rPr>
              <a:t>SCM</a:t>
            </a:r>
          </a:p>
        </p:txBody>
      </p:sp>
      <p:sp>
        <p:nvSpPr>
          <p:cNvPr id="22595" name="Text Box 112"/>
          <p:cNvSpPr txBox="1">
            <a:spLocks noChangeArrowheads="1"/>
          </p:cNvSpPr>
          <p:nvPr/>
        </p:nvSpPr>
        <p:spPr bwMode="auto">
          <a:xfrm>
            <a:off x="7997825" y="3581400"/>
            <a:ext cx="901700" cy="307975"/>
          </a:xfrm>
          <a:prstGeom prst="rect">
            <a:avLst/>
          </a:prstGeom>
          <a:noFill/>
          <a:ln w="12700">
            <a:noFill/>
            <a:miter lim="800000"/>
            <a:headEnd/>
            <a:tailEnd/>
          </a:ln>
        </p:spPr>
        <p:txBody>
          <a:bodyPr wrap="none">
            <a:spAutoFit/>
          </a:bodyPr>
          <a:lstStyle/>
          <a:p>
            <a:pPr algn="ctr" eaLnBrk="0" hangingPunct="0">
              <a:spcBef>
                <a:spcPct val="50000"/>
              </a:spcBef>
            </a:pPr>
            <a:r>
              <a:rPr lang="ko-KR" altLang="en-US" sz="1400" u="sng">
                <a:solidFill>
                  <a:srgbClr val="FF0000"/>
                </a:solidFill>
                <a:latin typeface="HG創英角ｺﾞｼｯｸUB" pitchFamily="49" charset="-128"/>
                <a:ea typeface="HG創英角ｺﾞｼｯｸUB" pitchFamily="49" charset="-128"/>
              </a:rPr>
              <a:t>통합관리</a:t>
            </a:r>
            <a:endParaRPr lang="en-US" altLang="ja-JP" sz="1400" u="sng">
              <a:solidFill>
                <a:srgbClr val="FF0000"/>
              </a:solidFill>
              <a:latin typeface="HG創英角ｺﾞｼｯｸUB" pitchFamily="49" charset="-128"/>
              <a:ea typeface="HG創英角ｺﾞｼｯｸUB" pitchFamily="49" charset="-128"/>
            </a:endParaRPr>
          </a:p>
        </p:txBody>
      </p:sp>
      <p:sp>
        <p:nvSpPr>
          <p:cNvPr id="22596" name="Text Box 113"/>
          <p:cNvSpPr txBox="1">
            <a:spLocks noChangeArrowheads="1"/>
          </p:cNvSpPr>
          <p:nvPr/>
        </p:nvSpPr>
        <p:spPr bwMode="auto">
          <a:xfrm>
            <a:off x="7997825" y="3352800"/>
            <a:ext cx="901700" cy="307975"/>
          </a:xfrm>
          <a:prstGeom prst="rect">
            <a:avLst/>
          </a:prstGeom>
          <a:noFill/>
          <a:ln w="12700">
            <a:noFill/>
            <a:miter lim="800000"/>
            <a:headEnd/>
            <a:tailEnd/>
          </a:ln>
        </p:spPr>
        <p:txBody>
          <a:bodyPr wrap="none">
            <a:spAutoFit/>
          </a:bodyPr>
          <a:lstStyle/>
          <a:p>
            <a:pPr algn="ctr" eaLnBrk="0" hangingPunct="0">
              <a:spcBef>
                <a:spcPct val="50000"/>
              </a:spcBef>
            </a:pPr>
            <a:r>
              <a:rPr lang="ko-KR" altLang="en-US" sz="1400" u="sng">
                <a:solidFill>
                  <a:srgbClr val="FF0000"/>
                </a:solidFill>
                <a:latin typeface="HG創英角ｺﾞｼｯｸUB" pitchFamily="49" charset="-128"/>
                <a:ea typeface="HG創英角ｺﾞｼｯｸUB" pitchFamily="49" charset="-128"/>
              </a:rPr>
              <a:t>근무관리 </a:t>
            </a:r>
            <a:endParaRPr lang="en-US" altLang="ja-JP" sz="1400" u="sng">
              <a:solidFill>
                <a:srgbClr val="FF0000"/>
              </a:solidFill>
              <a:latin typeface="HG創英角ｺﾞｼｯｸUB" pitchFamily="49" charset="-128"/>
              <a:ea typeface="HG創英角ｺﾞｼｯｸUB" pitchFamily="49" charset="-128"/>
            </a:endParaRPr>
          </a:p>
        </p:txBody>
      </p:sp>
      <p:sp>
        <p:nvSpPr>
          <p:cNvPr id="22597" name="Text Box 114"/>
          <p:cNvSpPr txBox="1">
            <a:spLocks noChangeArrowheads="1"/>
          </p:cNvSpPr>
          <p:nvPr/>
        </p:nvSpPr>
        <p:spPr bwMode="auto">
          <a:xfrm>
            <a:off x="7029450" y="3124200"/>
            <a:ext cx="1403350" cy="307975"/>
          </a:xfrm>
          <a:prstGeom prst="rect">
            <a:avLst/>
          </a:prstGeom>
          <a:noFill/>
          <a:ln w="12700">
            <a:noFill/>
            <a:miter lim="800000"/>
            <a:headEnd/>
            <a:tailEnd/>
          </a:ln>
        </p:spPr>
        <p:txBody>
          <a:bodyPr wrap="none">
            <a:spAutoFit/>
          </a:bodyPr>
          <a:lstStyle/>
          <a:p>
            <a:pPr algn="ctr" eaLnBrk="0" hangingPunct="0">
              <a:spcBef>
                <a:spcPct val="50000"/>
              </a:spcBef>
            </a:pPr>
            <a:r>
              <a:rPr lang="ko-KR" altLang="en-US" sz="1400" u="sng">
                <a:solidFill>
                  <a:srgbClr val="0066CC"/>
                </a:solidFill>
                <a:latin typeface="HG創英角ｺﾞｼｯｸUB" pitchFamily="49" charset="-128"/>
                <a:ea typeface="HG創英角ｺﾞｼｯｸUB" pitchFamily="49" charset="-128"/>
              </a:rPr>
              <a:t>본사 </a:t>
            </a:r>
            <a:r>
              <a:rPr lang="en-US" altLang="ja-JP" sz="1400" u="sng">
                <a:solidFill>
                  <a:srgbClr val="0066CC"/>
                </a:solidFill>
                <a:latin typeface="HG創英角ｺﾞｼｯｸUB" pitchFamily="49" charset="-128"/>
                <a:ea typeface="HG創英角ｺﾞｼｯｸUB" pitchFamily="49" charset="-128"/>
              </a:rPr>
              <a:t>MF,RE-MF</a:t>
            </a:r>
          </a:p>
        </p:txBody>
      </p:sp>
      <p:sp>
        <p:nvSpPr>
          <p:cNvPr id="406643" name="Line 115"/>
          <p:cNvSpPr>
            <a:spLocks noChangeShapeType="1"/>
          </p:cNvSpPr>
          <p:nvPr/>
        </p:nvSpPr>
        <p:spPr bwMode="auto">
          <a:xfrm>
            <a:off x="2819400" y="5257800"/>
            <a:ext cx="381000" cy="304800"/>
          </a:xfrm>
          <a:prstGeom prst="line">
            <a:avLst/>
          </a:prstGeom>
          <a:noFill/>
          <a:ln w="12700">
            <a:solidFill>
              <a:srgbClr val="00CCFF"/>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44" name="Oval 116"/>
          <p:cNvSpPr>
            <a:spLocks noChangeArrowheads="1"/>
          </p:cNvSpPr>
          <p:nvPr/>
        </p:nvSpPr>
        <p:spPr bwMode="auto">
          <a:xfrm>
            <a:off x="3124200" y="5410200"/>
            <a:ext cx="685800" cy="685800"/>
          </a:xfrm>
          <a:prstGeom prst="ellipse">
            <a:avLst/>
          </a:prstGeom>
          <a:solidFill>
            <a:srgbClr val="99CCFF">
              <a:alpha val="50000"/>
            </a:srgbClr>
          </a:solidFill>
          <a:ln w="12700">
            <a:solidFill>
              <a:srgbClr val="99CCFF"/>
            </a:solidFill>
            <a:round/>
            <a:headEnd/>
            <a:tailEnd/>
          </a:ln>
          <a:effec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grpSp>
        <p:nvGrpSpPr>
          <p:cNvPr id="22600" name="Group 117"/>
          <p:cNvGrpSpPr>
            <a:grpSpLocks/>
          </p:cNvGrpSpPr>
          <p:nvPr/>
        </p:nvGrpSpPr>
        <p:grpSpPr bwMode="auto">
          <a:xfrm>
            <a:off x="3200400" y="5562600"/>
            <a:ext cx="533400" cy="381000"/>
            <a:chOff x="12097" y="9458"/>
            <a:chExt cx="1803" cy="1034"/>
          </a:xfrm>
        </p:grpSpPr>
        <p:sp>
          <p:nvSpPr>
            <p:cNvPr id="406646" name="Freeform 118"/>
            <p:cNvSpPr>
              <a:spLocks noEditPoints="1"/>
            </p:cNvSpPr>
            <p:nvPr/>
          </p:nvSpPr>
          <p:spPr bwMode="auto">
            <a:xfrm>
              <a:off x="12097" y="9458"/>
              <a:ext cx="1803" cy="1008"/>
            </a:xfrm>
            <a:custGeom>
              <a:avLst/>
              <a:gdLst/>
              <a:ahLst/>
              <a:cxnLst>
                <a:cxn ang="0">
                  <a:pos x="678" y="0"/>
                </a:cxn>
                <a:cxn ang="0">
                  <a:pos x="720" y="83"/>
                </a:cxn>
                <a:cxn ang="0">
                  <a:pos x="0" y="83"/>
                </a:cxn>
                <a:cxn ang="0">
                  <a:pos x="47" y="0"/>
                </a:cxn>
                <a:cxn ang="0">
                  <a:pos x="678" y="0"/>
                </a:cxn>
                <a:cxn ang="0">
                  <a:pos x="0" y="1010"/>
                </a:cxn>
                <a:cxn ang="0">
                  <a:pos x="363" y="1010"/>
                </a:cxn>
                <a:cxn ang="0">
                  <a:pos x="363" y="83"/>
                </a:cxn>
                <a:cxn ang="0">
                  <a:pos x="0" y="83"/>
                </a:cxn>
                <a:cxn ang="0">
                  <a:pos x="0" y="1010"/>
                </a:cxn>
                <a:cxn ang="0">
                  <a:pos x="363" y="1010"/>
                </a:cxn>
                <a:cxn ang="0">
                  <a:pos x="720" y="1010"/>
                </a:cxn>
                <a:cxn ang="0">
                  <a:pos x="720" y="83"/>
                </a:cxn>
                <a:cxn ang="0">
                  <a:pos x="363" y="83"/>
                </a:cxn>
                <a:cxn ang="0">
                  <a:pos x="363" y="1010"/>
                </a:cxn>
                <a:cxn ang="0">
                  <a:pos x="720" y="1010"/>
                </a:cxn>
                <a:cxn ang="0">
                  <a:pos x="1083" y="1010"/>
                </a:cxn>
                <a:cxn ang="0">
                  <a:pos x="1083" y="83"/>
                </a:cxn>
                <a:cxn ang="0">
                  <a:pos x="720" y="83"/>
                </a:cxn>
                <a:cxn ang="0">
                  <a:pos x="720" y="1010"/>
                </a:cxn>
                <a:cxn ang="0">
                  <a:pos x="1035" y="0"/>
                </a:cxn>
                <a:cxn ang="0">
                  <a:pos x="1083" y="83"/>
                </a:cxn>
                <a:cxn ang="0">
                  <a:pos x="720" y="83"/>
                </a:cxn>
                <a:cxn ang="0">
                  <a:pos x="767" y="0"/>
                </a:cxn>
                <a:cxn ang="0">
                  <a:pos x="1035" y="0"/>
                </a:cxn>
                <a:cxn ang="0">
                  <a:pos x="1761" y="0"/>
                </a:cxn>
                <a:cxn ang="0">
                  <a:pos x="1803" y="83"/>
                </a:cxn>
                <a:cxn ang="0">
                  <a:pos x="1083" y="83"/>
                </a:cxn>
                <a:cxn ang="0">
                  <a:pos x="1130" y="0"/>
                </a:cxn>
                <a:cxn ang="0">
                  <a:pos x="1761" y="0"/>
                </a:cxn>
                <a:cxn ang="0">
                  <a:pos x="1083" y="1010"/>
                </a:cxn>
                <a:cxn ang="0">
                  <a:pos x="1446" y="1010"/>
                </a:cxn>
                <a:cxn ang="0">
                  <a:pos x="1446" y="83"/>
                </a:cxn>
                <a:cxn ang="0">
                  <a:pos x="1083" y="83"/>
                </a:cxn>
                <a:cxn ang="0">
                  <a:pos x="1083" y="1010"/>
                </a:cxn>
                <a:cxn ang="0">
                  <a:pos x="1446" y="1010"/>
                </a:cxn>
                <a:cxn ang="0">
                  <a:pos x="1803" y="1010"/>
                </a:cxn>
                <a:cxn ang="0">
                  <a:pos x="1803" y="83"/>
                </a:cxn>
                <a:cxn ang="0">
                  <a:pos x="1446" y="83"/>
                </a:cxn>
                <a:cxn ang="0">
                  <a:pos x="1446" y="1010"/>
                </a:cxn>
              </a:cxnLst>
              <a:rect l="0" t="0" r="r" b="b"/>
              <a:pathLst>
                <a:path w="1803" h="1010">
                  <a:moveTo>
                    <a:pt x="678" y="0"/>
                  </a:moveTo>
                  <a:lnTo>
                    <a:pt x="720" y="83"/>
                  </a:lnTo>
                  <a:lnTo>
                    <a:pt x="0" y="83"/>
                  </a:lnTo>
                  <a:lnTo>
                    <a:pt x="47" y="0"/>
                  </a:lnTo>
                  <a:lnTo>
                    <a:pt x="678" y="0"/>
                  </a:lnTo>
                  <a:close/>
                  <a:moveTo>
                    <a:pt x="0" y="1010"/>
                  </a:moveTo>
                  <a:lnTo>
                    <a:pt x="363" y="1010"/>
                  </a:lnTo>
                  <a:lnTo>
                    <a:pt x="363" y="83"/>
                  </a:lnTo>
                  <a:lnTo>
                    <a:pt x="0" y="83"/>
                  </a:lnTo>
                  <a:lnTo>
                    <a:pt x="0" y="1010"/>
                  </a:lnTo>
                  <a:close/>
                  <a:moveTo>
                    <a:pt x="363" y="1010"/>
                  </a:moveTo>
                  <a:lnTo>
                    <a:pt x="720" y="1010"/>
                  </a:lnTo>
                  <a:lnTo>
                    <a:pt x="720" y="83"/>
                  </a:lnTo>
                  <a:lnTo>
                    <a:pt x="363" y="83"/>
                  </a:lnTo>
                  <a:lnTo>
                    <a:pt x="363" y="1010"/>
                  </a:lnTo>
                  <a:close/>
                  <a:moveTo>
                    <a:pt x="720" y="1010"/>
                  </a:moveTo>
                  <a:lnTo>
                    <a:pt x="1083" y="1010"/>
                  </a:lnTo>
                  <a:lnTo>
                    <a:pt x="1083" y="83"/>
                  </a:lnTo>
                  <a:lnTo>
                    <a:pt x="720" y="83"/>
                  </a:lnTo>
                  <a:lnTo>
                    <a:pt x="720" y="1010"/>
                  </a:lnTo>
                  <a:close/>
                  <a:moveTo>
                    <a:pt x="1035" y="0"/>
                  </a:moveTo>
                  <a:lnTo>
                    <a:pt x="1083" y="83"/>
                  </a:lnTo>
                  <a:lnTo>
                    <a:pt x="720" y="83"/>
                  </a:lnTo>
                  <a:lnTo>
                    <a:pt x="767" y="0"/>
                  </a:lnTo>
                  <a:lnTo>
                    <a:pt x="1035" y="0"/>
                  </a:lnTo>
                  <a:close/>
                  <a:moveTo>
                    <a:pt x="1761" y="0"/>
                  </a:moveTo>
                  <a:lnTo>
                    <a:pt x="1803" y="83"/>
                  </a:lnTo>
                  <a:lnTo>
                    <a:pt x="1083" y="83"/>
                  </a:lnTo>
                  <a:lnTo>
                    <a:pt x="1130" y="0"/>
                  </a:lnTo>
                  <a:lnTo>
                    <a:pt x="1761" y="0"/>
                  </a:lnTo>
                  <a:close/>
                  <a:moveTo>
                    <a:pt x="1083" y="1010"/>
                  </a:moveTo>
                  <a:lnTo>
                    <a:pt x="1446" y="1010"/>
                  </a:lnTo>
                  <a:lnTo>
                    <a:pt x="1446" y="83"/>
                  </a:lnTo>
                  <a:lnTo>
                    <a:pt x="1083" y="83"/>
                  </a:lnTo>
                  <a:lnTo>
                    <a:pt x="1083" y="1010"/>
                  </a:lnTo>
                  <a:close/>
                  <a:moveTo>
                    <a:pt x="1446" y="1010"/>
                  </a:moveTo>
                  <a:lnTo>
                    <a:pt x="1803" y="1010"/>
                  </a:lnTo>
                  <a:lnTo>
                    <a:pt x="1803" y="83"/>
                  </a:lnTo>
                  <a:lnTo>
                    <a:pt x="1446" y="83"/>
                  </a:lnTo>
                  <a:lnTo>
                    <a:pt x="1446" y="1010"/>
                  </a:lnTo>
                  <a:close/>
                </a:path>
              </a:pathLst>
            </a:custGeom>
            <a:solidFill>
              <a:srgbClr val="FF99CC"/>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47" name="Freeform 119"/>
            <p:cNvSpPr>
              <a:spLocks noEditPoints="1"/>
            </p:cNvSpPr>
            <p:nvPr/>
          </p:nvSpPr>
          <p:spPr bwMode="auto">
            <a:xfrm>
              <a:off x="12118" y="9717"/>
              <a:ext cx="1760" cy="776"/>
            </a:xfrm>
            <a:custGeom>
              <a:avLst/>
              <a:gdLst/>
              <a:ahLst/>
              <a:cxnLst>
                <a:cxn ang="0">
                  <a:pos x="655" y="776"/>
                </a:cxn>
                <a:cxn ang="0">
                  <a:pos x="679" y="776"/>
                </a:cxn>
                <a:cxn ang="0">
                  <a:pos x="679" y="749"/>
                </a:cxn>
                <a:cxn ang="0">
                  <a:pos x="655" y="749"/>
                </a:cxn>
                <a:cxn ang="0">
                  <a:pos x="655" y="776"/>
                </a:cxn>
                <a:cxn ang="0">
                  <a:pos x="1738" y="776"/>
                </a:cxn>
                <a:cxn ang="0">
                  <a:pos x="1756" y="776"/>
                </a:cxn>
                <a:cxn ang="0">
                  <a:pos x="1756" y="749"/>
                </a:cxn>
                <a:cxn ang="0">
                  <a:pos x="1738" y="749"/>
                </a:cxn>
                <a:cxn ang="0">
                  <a:pos x="1738" y="776"/>
                </a:cxn>
                <a:cxn ang="0">
                  <a:pos x="1083" y="776"/>
                </a:cxn>
                <a:cxn ang="0">
                  <a:pos x="1107" y="776"/>
                </a:cxn>
                <a:cxn ang="0">
                  <a:pos x="1107" y="749"/>
                </a:cxn>
                <a:cxn ang="0">
                  <a:pos x="1083" y="749"/>
                </a:cxn>
                <a:cxn ang="0">
                  <a:pos x="1083" y="776"/>
                </a:cxn>
                <a:cxn ang="0">
                  <a:pos x="1012" y="776"/>
                </a:cxn>
                <a:cxn ang="0">
                  <a:pos x="1036" y="776"/>
                </a:cxn>
                <a:cxn ang="0">
                  <a:pos x="1036" y="749"/>
                </a:cxn>
                <a:cxn ang="0">
                  <a:pos x="1012" y="749"/>
                </a:cxn>
                <a:cxn ang="0">
                  <a:pos x="1012" y="776"/>
                </a:cxn>
                <a:cxn ang="0">
                  <a:pos x="720" y="776"/>
                </a:cxn>
                <a:cxn ang="0">
                  <a:pos x="744" y="776"/>
                </a:cxn>
                <a:cxn ang="0">
                  <a:pos x="744" y="749"/>
                </a:cxn>
                <a:cxn ang="0">
                  <a:pos x="720" y="749"/>
                </a:cxn>
                <a:cxn ang="0">
                  <a:pos x="720" y="776"/>
                </a:cxn>
                <a:cxn ang="0">
                  <a:pos x="0" y="776"/>
                </a:cxn>
                <a:cxn ang="0">
                  <a:pos x="24" y="776"/>
                </a:cxn>
                <a:cxn ang="0">
                  <a:pos x="24" y="749"/>
                </a:cxn>
                <a:cxn ang="0">
                  <a:pos x="0" y="749"/>
                </a:cxn>
                <a:cxn ang="0">
                  <a:pos x="0" y="776"/>
                </a:cxn>
                <a:cxn ang="0">
                  <a:pos x="857" y="28"/>
                </a:cxn>
                <a:cxn ang="0">
                  <a:pos x="881" y="28"/>
                </a:cxn>
                <a:cxn ang="0">
                  <a:pos x="881" y="0"/>
                </a:cxn>
                <a:cxn ang="0">
                  <a:pos x="857" y="0"/>
                </a:cxn>
                <a:cxn ang="0">
                  <a:pos x="857" y="28"/>
                </a:cxn>
              </a:cxnLst>
              <a:rect l="0" t="0" r="r" b="b"/>
              <a:pathLst>
                <a:path w="1756" h="776">
                  <a:moveTo>
                    <a:pt x="655" y="776"/>
                  </a:moveTo>
                  <a:lnTo>
                    <a:pt x="679" y="776"/>
                  </a:lnTo>
                  <a:lnTo>
                    <a:pt x="679" y="749"/>
                  </a:lnTo>
                  <a:lnTo>
                    <a:pt x="655" y="749"/>
                  </a:lnTo>
                  <a:lnTo>
                    <a:pt x="655" y="776"/>
                  </a:lnTo>
                  <a:close/>
                  <a:moveTo>
                    <a:pt x="1738" y="776"/>
                  </a:moveTo>
                  <a:lnTo>
                    <a:pt x="1756" y="776"/>
                  </a:lnTo>
                  <a:lnTo>
                    <a:pt x="1756" y="749"/>
                  </a:lnTo>
                  <a:lnTo>
                    <a:pt x="1738" y="749"/>
                  </a:lnTo>
                  <a:lnTo>
                    <a:pt x="1738" y="776"/>
                  </a:lnTo>
                  <a:close/>
                  <a:moveTo>
                    <a:pt x="1083" y="776"/>
                  </a:moveTo>
                  <a:lnTo>
                    <a:pt x="1107" y="776"/>
                  </a:lnTo>
                  <a:lnTo>
                    <a:pt x="1107" y="749"/>
                  </a:lnTo>
                  <a:lnTo>
                    <a:pt x="1083" y="749"/>
                  </a:lnTo>
                  <a:lnTo>
                    <a:pt x="1083" y="776"/>
                  </a:lnTo>
                  <a:close/>
                  <a:moveTo>
                    <a:pt x="1012" y="776"/>
                  </a:moveTo>
                  <a:lnTo>
                    <a:pt x="1036" y="776"/>
                  </a:lnTo>
                  <a:lnTo>
                    <a:pt x="1036" y="749"/>
                  </a:lnTo>
                  <a:lnTo>
                    <a:pt x="1012" y="749"/>
                  </a:lnTo>
                  <a:lnTo>
                    <a:pt x="1012" y="776"/>
                  </a:lnTo>
                  <a:close/>
                  <a:moveTo>
                    <a:pt x="720" y="776"/>
                  </a:moveTo>
                  <a:lnTo>
                    <a:pt x="744" y="776"/>
                  </a:lnTo>
                  <a:lnTo>
                    <a:pt x="744" y="749"/>
                  </a:lnTo>
                  <a:lnTo>
                    <a:pt x="720" y="749"/>
                  </a:lnTo>
                  <a:lnTo>
                    <a:pt x="720" y="776"/>
                  </a:lnTo>
                  <a:close/>
                  <a:moveTo>
                    <a:pt x="0" y="776"/>
                  </a:moveTo>
                  <a:lnTo>
                    <a:pt x="24" y="776"/>
                  </a:lnTo>
                  <a:lnTo>
                    <a:pt x="24" y="749"/>
                  </a:lnTo>
                  <a:lnTo>
                    <a:pt x="0" y="749"/>
                  </a:lnTo>
                  <a:lnTo>
                    <a:pt x="0" y="776"/>
                  </a:lnTo>
                  <a:close/>
                  <a:moveTo>
                    <a:pt x="857" y="28"/>
                  </a:moveTo>
                  <a:lnTo>
                    <a:pt x="881" y="28"/>
                  </a:lnTo>
                  <a:lnTo>
                    <a:pt x="881" y="0"/>
                  </a:lnTo>
                  <a:lnTo>
                    <a:pt x="857" y="0"/>
                  </a:lnTo>
                  <a:lnTo>
                    <a:pt x="857" y="28"/>
                  </a:lnTo>
                  <a:close/>
                </a:path>
              </a:pathLst>
            </a:custGeom>
            <a:solidFill>
              <a:srgbClr val="FF99CC"/>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48" name="Freeform 120"/>
            <p:cNvSpPr>
              <a:spLocks noEditPoints="1"/>
            </p:cNvSpPr>
            <p:nvPr/>
          </p:nvSpPr>
          <p:spPr bwMode="auto">
            <a:xfrm>
              <a:off x="12118" y="9570"/>
              <a:ext cx="1760" cy="319"/>
            </a:xfrm>
            <a:custGeom>
              <a:avLst/>
              <a:gdLst/>
              <a:ahLst/>
              <a:cxnLst>
                <a:cxn ang="0">
                  <a:pos x="834" y="199"/>
                </a:cxn>
                <a:cxn ang="0">
                  <a:pos x="923" y="199"/>
                </a:cxn>
                <a:cxn ang="0">
                  <a:pos x="923" y="110"/>
                </a:cxn>
                <a:cxn ang="0">
                  <a:pos x="834" y="110"/>
                </a:cxn>
                <a:cxn ang="0">
                  <a:pos x="834" y="199"/>
                </a:cxn>
                <a:cxn ang="0">
                  <a:pos x="0" y="28"/>
                </a:cxn>
                <a:cxn ang="0">
                  <a:pos x="24" y="28"/>
                </a:cxn>
                <a:cxn ang="0">
                  <a:pos x="24" y="0"/>
                </a:cxn>
                <a:cxn ang="0">
                  <a:pos x="0" y="0"/>
                </a:cxn>
                <a:cxn ang="0">
                  <a:pos x="0" y="28"/>
                </a:cxn>
                <a:cxn ang="0">
                  <a:pos x="1738" y="28"/>
                </a:cxn>
                <a:cxn ang="0">
                  <a:pos x="1756" y="28"/>
                </a:cxn>
                <a:cxn ang="0">
                  <a:pos x="1756" y="0"/>
                </a:cxn>
                <a:cxn ang="0">
                  <a:pos x="1738" y="0"/>
                </a:cxn>
                <a:cxn ang="0">
                  <a:pos x="1738" y="28"/>
                </a:cxn>
                <a:cxn ang="0">
                  <a:pos x="1083" y="316"/>
                </a:cxn>
                <a:cxn ang="0">
                  <a:pos x="1107" y="316"/>
                </a:cxn>
                <a:cxn ang="0">
                  <a:pos x="1107" y="199"/>
                </a:cxn>
                <a:cxn ang="0">
                  <a:pos x="1083" y="199"/>
                </a:cxn>
                <a:cxn ang="0">
                  <a:pos x="1083" y="316"/>
                </a:cxn>
              </a:cxnLst>
              <a:rect l="0" t="0" r="r" b="b"/>
              <a:pathLst>
                <a:path w="1756" h="316">
                  <a:moveTo>
                    <a:pt x="834" y="199"/>
                  </a:moveTo>
                  <a:lnTo>
                    <a:pt x="923" y="199"/>
                  </a:lnTo>
                  <a:lnTo>
                    <a:pt x="923" y="110"/>
                  </a:lnTo>
                  <a:lnTo>
                    <a:pt x="834" y="110"/>
                  </a:lnTo>
                  <a:lnTo>
                    <a:pt x="834" y="199"/>
                  </a:lnTo>
                  <a:close/>
                  <a:moveTo>
                    <a:pt x="0" y="28"/>
                  </a:moveTo>
                  <a:lnTo>
                    <a:pt x="24" y="28"/>
                  </a:lnTo>
                  <a:lnTo>
                    <a:pt x="24" y="0"/>
                  </a:lnTo>
                  <a:lnTo>
                    <a:pt x="0" y="0"/>
                  </a:lnTo>
                  <a:lnTo>
                    <a:pt x="0" y="28"/>
                  </a:lnTo>
                  <a:close/>
                  <a:moveTo>
                    <a:pt x="1738" y="28"/>
                  </a:moveTo>
                  <a:lnTo>
                    <a:pt x="1756" y="28"/>
                  </a:lnTo>
                  <a:lnTo>
                    <a:pt x="1756" y="0"/>
                  </a:lnTo>
                  <a:lnTo>
                    <a:pt x="1738" y="0"/>
                  </a:lnTo>
                  <a:lnTo>
                    <a:pt x="1738" y="28"/>
                  </a:lnTo>
                  <a:close/>
                  <a:moveTo>
                    <a:pt x="1083" y="316"/>
                  </a:moveTo>
                  <a:lnTo>
                    <a:pt x="1107" y="316"/>
                  </a:lnTo>
                  <a:lnTo>
                    <a:pt x="1107" y="199"/>
                  </a:lnTo>
                  <a:lnTo>
                    <a:pt x="1083" y="199"/>
                  </a:lnTo>
                  <a:lnTo>
                    <a:pt x="1083" y="316"/>
                  </a:lnTo>
                  <a:close/>
                </a:path>
              </a:pathLst>
            </a:custGeom>
            <a:solidFill>
              <a:srgbClr val="FF99CC"/>
            </a:solidFill>
            <a:ln w="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49" name="Line 121"/>
            <p:cNvSpPr>
              <a:spLocks noChangeShapeType="1"/>
            </p:cNvSpPr>
            <p:nvPr/>
          </p:nvSpPr>
          <p:spPr bwMode="auto">
            <a:xfrm>
              <a:off x="12864" y="9540"/>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50" name="Line 122"/>
            <p:cNvSpPr>
              <a:spLocks noChangeShapeType="1"/>
            </p:cNvSpPr>
            <p:nvPr/>
          </p:nvSpPr>
          <p:spPr bwMode="auto">
            <a:xfrm>
              <a:off x="12462" y="960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51" name="Line 123"/>
            <p:cNvSpPr>
              <a:spLocks noChangeShapeType="1"/>
            </p:cNvSpPr>
            <p:nvPr/>
          </p:nvSpPr>
          <p:spPr bwMode="auto">
            <a:xfrm>
              <a:off x="12462" y="1041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52" name="Line 124"/>
            <p:cNvSpPr>
              <a:spLocks noChangeShapeType="1"/>
            </p:cNvSpPr>
            <p:nvPr/>
          </p:nvSpPr>
          <p:spPr bwMode="auto">
            <a:xfrm flipH="1">
              <a:off x="13181" y="1041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53" name="Line 125"/>
            <p:cNvSpPr>
              <a:spLocks noChangeShapeType="1"/>
            </p:cNvSpPr>
            <p:nvPr/>
          </p:nvSpPr>
          <p:spPr bwMode="auto">
            <a:xfrm flipH="1">
              <a:off x="13181" y="960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54" name="Line 126"/>
            <p:cNvSpPr>
              <a:spLocks noChangeShapeType="1"/>
            </p:cNvSpPr>
            <p:nvPr/>
          </p:nvSpPr>
          <p:spPr bwMode="auto">
            <a:xfrm>
              <a:off x="13117" y="9536"/>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sp>
        <p:nvSpPr>
          <p:cNvPr id="406655" name="Oval 127"/>
          <p:cNvSpPr>
            <a:spLocks noChangeArrowheads="1"/>
          </p:cNvSpPr>
          <p:nvPr/>
        </p:nvSpPr>
        <p:spPr bwMode="auto">
          <a:xfrm>
            <a:off x="6324600" y="2362200"/>
            <a:ext cx="685800" cy="685800"/>
          </a:xfrm>
          <a:prstGeom prst="ellipse">
            <a:avLst/>
          </a:prstGeom>
          <a:solidFill>
            <a:srgbClr val="99CCFF">
              <a:alpha val="50000"/>
            </a:srgbClr>
          </a:solidFill>
          <a:ln w="12700">
            <a:solidFill>
              <a:srgbClr val="99CCFF"/>
            </a:solidFill>
            <a:round/>
            <a:headEnd/>
            <a:tailEnd/>
          </a:ln>
          <a:effec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sp>
        <p:nvSpPr>
          <p:cNvPr id="406656" name="Oval 128"/>
          <p:cNvSpPr>
            <a:spLocks noChangeArrowheads="1"/>
          </p:cNvSpPr>
          <p:nvPr/>
        </p:nvSpPr>
        <p:spPr bwMode="auto">
          <a:xfrm>
            <a:off x="2667000" y="3505200"/>
            <a:ext cx="685800" cy="685800"/>
          </a:xfrm>
          <a:prstGeom prst="ellipse">
            <a:avLst/>
          </a:prstGeom>
          <a:solidFill>
            <a:srgbClr val="99CCFF">
              <a:alpha val="50000"/>
            </a:srgbClr>
          </a:solidFill>
          <a:ln w="12700">
            <a:solidFill>
              <a:srgbClr val="99CCFF"/>
            </a:solidFill>
            <a:round/>
            <a:headEnd/>
            <a:tailEnd/>
          </a:ln>
          <a:effec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sp>
        <p:nvSpPr>
          <p:cNvPr id="406657" name="Line 129"/>
          <p:cNvSpPr>
            <a:spLocks noChangeShapeType="1"/>
          </p:cNvSpPr>
          <p:nvPr/>
        </p:nvSpPr>
        <p:spPr bwMode="auto">
          <a:xfrm>
            <a:off x="3048000" y="4191000"/>
            <a:ext cx="228600" cy="304800"/>
          </a:xfrm>
          <a:prstGeom prst="line">
            <a:avLst/>
          </a:prstGeom>
          <a:noFill/>
          <a:ln w="12700">
            <a:solidFill>
              <a:srgbClr val="00CCFF"/>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58" name="Line 130"/>
          <p:cNvSpPr>
            <a:spLocks noChangeShapeType="1"/>
          </p:cNvSpPr>
          <p:nvPr/>
        </p:nvSpPr>
        <p:spPr bwMode="auto">
          <a:xfrm>
            <a:off x="6629400" y="2209800"/>
            <a:ext cx="0" cy="152400"/>
          </a:xfrm>
          <a:prstGeom prst="line">
            <a:avLst/>
          </a:prstGeom>
          <a:noFill/>
          <a:ln w="12700">
            <a:solidFill>
              <a:srgbClr val="00CCFF"/>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nvGrpSpPr>
          <p:cNvPr id="22605" name="Group 131"/>
          <p:cNvGrpSpPr>
            <a:grpSpLocks/>
          </p:cNvGrpSpPr>
          <p:nvPr/>
        </p:nvGrpSpPr>
        <p:grpSpPr bwMode="auto">
          <a:xfrm>
            <a:off x="2743200" y="3657600"/>
            <a:ext cx="533400" cy="381000"/>
            <a:chOff x="12097" y="9458"/>
            <a:chExt cx="1803" cy="1034"/>
          </a:xfrm>
        </p:grpSpPr>
        <p:sp>
          <p:nvSpPr>
            <p:cNvPr id="406660" name="Freeform 132"/>
            <p:cNvSpPr>
              <a:spLocks noEditPoints="1"/>
            </p:cNvSpPr>
            <p:nvPr/>
          </p:nvSpPr>
          <p:spPr bwMode="auto">
            <a:xfrm>
              <a:off x="12097" y="9458"/>
              <a:ext cx="1803" cy="1008"/>
            </a:xfrm>
            <a:custGeom>
              <a:avLst/>
              <a:gdLst/>
              <a:ahLst/>
              <a:cxnLst>
                <a:cxn ang="0">
                  <a:pos x="678" y="0"/>
                </a:cxn>
                <a:cxn ang="0">
                  <a:pos x="720" y="83"/>
                </a:cxn>
                <a:cxn ang="0">
                  <a:pos x="0" y="83"/>
                </a:cxn>
                <a:cxn ang="0">
                  <a:pos x="47" y="0"/>
                </a:cxn>
                <a:cxn ang="0">
                  <a:pos x="678" y="0"/>
                </a:cxn>
                <a:cxn ang="0">
                  <a:pos x="0" y="1010"/>
                </a:cxn>
                <a:cxn ang="0">
                  <a:pos x="363" y="1010"/>
                </a:cxn>
                <a:cxn ang="0">
                  <a:pos x="363" y="83"/>
                </a:cxn>
                <a:cxn ang="0">
                  <a:pos x="0" y="83"/>
                </a:cxn>
                <a:cxn ang="0">
                  <a:pos x="0" y="1010"/>
                </a:cxn>
                <a:cxn ang="0">
                  <a:pos x="363" y="1010"/>
                </a:cxn>
                <a:cxn ang="0">
                  <a:pos x="720" y="1010"/>
                </a:cxn>
                <a:cxn ang="0">
                  <a:pos x="720" y="83"/>
                </a:cxn>
                <a:cxn ang="0">
                  <a:pos x="363" y="83"/>
                </a:cxn>
                <a:cxn ang="0">
                  <a:pos x="363" y="1010"/>
                </a:cxn>
                <a:cxn ang="0">
                  <a:pos x="720" y="1010"/>
                </a:cxn>
                <a:cxn ang="0">
                  <a:pos x="1083" y="1010"/>
                </a:cxn>
                <a:cxn ang="0">
                  <a:pos x="1083" y="83"/>
                </a:cxn>
                <a:cxn ang="0">
                  <a:pos x="720" y="83"/>
                </a:cxn>
                <a:cxn ang="0">
                  <a:pos x="720" y="1010"/>
                </a:cxn>
                <a:cxn ang="0">
                  <a:pos x="1035" y="0"/>
                </a:cxn>
                <a:cxn ang="0">
                  <a:pos x="1083" y="83"/>
                </a:cxn>
                <a:cxn ang="0">
                  <a:pos x="720" y="83"/>
                </a:cxn>
                <a:cxn ang="0">
                  <a:pos x="767" y="0"/>
                </a:cxn>
                <a:cxn ang="0">
                  <a:pos x="1035" y="0"/>
                </a:cxn>
                <a:cxn ang="0">
                  <a:pos x="1761" y="0"/>
                </a:cxn>
                <a:cxn ang="0">
                  <a:pos x="1803" y="83"/>
                </a:cxn>
                <a:cxn ang="0">
                  <a:pos x="1083" y="83"/>
                </a:cxn>
                <a:cxn ang="0">
                  <a:pos x="1130" y="0"/>
                </a:cxn>
                <a:cxn ang="0">
                  <a:pos x="1761" y="0"/>
                </a:cxn>
                <a:cxn ang="0">
                  <a:pos x="1083" y="1010"/>
                </a:cxn>
                <a:cxn ang="0">
                  <a:pos x="1446" y="1010"/>
                </a:cxn>
                <a:cxn ang="0">
                  <a:pos x="1446" y="83"/>
                </a:cxn>
                <a:cxn ang="0">
                  <a:pos x="1083" y="83"/>
                </a:cxn>
                <a:cxn ang="0">
                  <a:pos x="1083" y="1010"/>
                </a:cxn>
                <a:cxn ang="0">
                  <a:pos x="1446" y="1010"/>
                </a:cxn>
                <a:cxn ang="0">
                  <a:pos x="1803" y="1010"/>
                </a:cxn>
                <a:cxn ang="0">
                  <a:pos x="1803" y="83"/>
                </a:cxn>
                <a:cxn ang="0">
                  <a:pos x="1446" y="83"/>
                </a:cxn>
                <a:cxn ang="0">
                  <a:pos x="1446" y="1010"/>
                </a:cxn>
              </a:cxnLst>
              <a:rect l="0" t="0" r="r" b="b"/>
              <a:pathLst>
                <a:path w="1803" h="1010">
                  <a:moveTo>
                    <a:pt x="678" y="0"/>
                  </a:moveTo>
                  <a:lnTo>
                    <a:pt x="720" y="83"/>
                  </a:lnTo>
                  <a:lnTo>
                    <a:pt x="0" y="83"/>
                  </a:lnTo>
                  <a:lnTo>
                    <a:pt x="47" y="0"/>
                  </a:lnTo>
                  <a:lnTo>
                    <a:pt x="678" y="0"/>
                  </a:lnTo>
                  <a:close/>
                  <a:moveTo>
                    <a:pt x="0" y="1010"/>
                  </a:moveTo>
                  <a:lnTo>
                    <a:pt x="363" y="1010"/>
                  </a:lnTo>
                  <a:lnTo>
                    <a:pt x="363" y="83"/>
                  </a:lnTo>
                  <a:lnTo>
                    <a:pt x="0" y="83"/>
                  </a:lnTo>
                  <a:lnTo>
                    <a:pt x="0" y="1010"/>
                  </a:lnTo>
                  <a:close/>
                  <a:moveTo>
                    <a:pt x="363" y="1010"/>
                  </a:moveTo>
                  <a:lnTo>
                    <a:pt x="720" y="1010"/>
                  </a:lnTo>
                  <a:lnTo>
                    <a:pt x="720" y="83"/>
                  </a:lnTo>
                  <a:lnTo>
                    <a:pt x="363" y="83"/>
                  </a:lnTo>
                  <a:lnTo>
                    <a:pt x="363" y="1010"/>
                  </a:lnTo>
                  <a:close/>
                  <a:moveTo>
                    <a:pt x="720" y="1010"/>
                  </a:moveTo>
                  <a:lnTo>
                    <a:pt x="1083" y="1010"/>
                  </a:lnTo>
                  <a:lnTo>
                    <a:pt x="1083" y="83"/>
                  </a:lnTo>
                  <a:lnTo>
                    <a:pt x="720" y="83"/>
                  </a:lnTo>
                  <a:lnTo>
                    <a:pt x="720" y="1010"/>
                  </a:lnTo>
                  <a:close/>
                  <a:moveTo>
                    <a:pt x="1035" y="0"/>
                  </a:moveTo>
                  <a:lnTo>
                    <a:pt x="1083" y="83"/>
                  </a:lnTo>
                  <a:lnTo>
                    <a:pt x="720" y="83"/>
                  </a:lnTo>
                  <a:lnTo>
                    <a:pt x="767" y="0"/>
                  </a:lnTo>
                  <a:lnTo>
                    <a:pt x="1035" y="0"/>
                  </a:lnTo>
                  <a:close/>
                  <a:moveTo>
                    <a:pt x="1761" y="0"/>
                  </a:moveTo>
                  <a:lnTo>
                    <a:pt x="1803" y="83"/>
                  </a:lnTo>
                  <a:lnTo>
                    <a:pt x="1083" y="83"/>
                  </a:lnTo>
                  <a:lnTo>
                    <a:pt x="1130" y="0"/>
                  </a:lnTo>
                  <a:lnTo>
                    <a:pt x="1761" y="0"/>
                  </a:lnTo>
                  <a:close/>
                  <a:moveTo>
                    <a:pt x="1083" y="1010"/>
                  </a:moveTo>
                  <a:lnTo>
                    <a:pt x="1446" y="1010"/>
                  </a:lnTo>
                  <a:lnTo>
                    <a:pt x="1446" y="83"/>
                  </a:lnTo>
                  <a:lnTo>
                    <a:pt x="1083" y="83"/>
                  </a:lnTo>
                  <a:lnTo>
                    <a:pt x="1083" y="1010"/>
                  </a:lnTo>
                  <a:close/>
                  <a:moveTo>
                    <a:pt x="1446" y="1010"/>
                  </a:moveTo>
                  <a:lnTo>
                    <a:pt x="1803" y="1010"/>
                  </a:lnTo>
                  <a:lnTo>
                    <a:pt x="1803" y="83"/>
                  </a:lnTo>
                  <a:lnTo>
                    <a:pt x="1446" y="83"/>
                  </a:lnTo>
                  <a:lnTo>
                    <a:pt x="1446" y="1010"/>
                  </a:lnTo>
                  <a:close/>
                </a:path>
              </a:pathLst>
            </a:custGeom>
            <a:solidFill>
              <a:srgbClr val="FF99CC"/>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61" name="Freeform 133"/>
            <p:cNvSpPr>
              <a:spLocks noEditPoints="1"/>
            </p:cNvSpPr>
            <p:nvPr/>
          </p:nvSpPr>
          <p:spPr bwMode="auto">
            <a:xfrm>
              <a:off x="12118" y="9717"/>
              <a:ext cx="1760" cy="776"/>
            </a:xfrm>
            <a:custGeom>
              <a:avLst/>
              <a:gdLst/>
              <a:ahLst/>
              <a:cxnLst>
                <a:cxn ang="0">
                  <a:pos x="655" y="776"/>
                </a:cxn>
                <a:cxn ang="0">
                  <a:pos x="679" y="776"/>
                </a:cxn>
                <a:cxn ang="0">
                  <a:pos x="679" y="749"/>
                </a:cxn>
                <a:cxn ang="0">
                  <a:pos x="655" y="749"/>
                </a:cxn>
                <a:cxn ang="0">
                  <a:pos x="655" y="776"/>
                </a:cxn>
                <a:cxn ang="0">
                  <a:pos x="1738" y="776"/>
                </a:cxn>
                <a:cxn ang="0">
                  <a:pos x="1756" y="776"/>
                </a:cxn>
                <a:cxn ang="0">
                  <a:pos x="1756" y="749"/>
                </a:cxn>
                <a:cxn ang="0">
                  <a:pos x="1738" y="749"/>
                </a:cxn>
                <a:cxn ang="0">
                  <a:pos x="1738" y="776"/>
                </a:cxn>
                <a:cxn ang="0">
                  <a:pos x="1083" y="776"/>
                </a:cxn>
                <a:cxn ang="0">
                  <a:pos x="1107" y="776"/>
                </a:cxn>
                <a:cxn ang="0">
                  <a:pos x="1107" y="749"/>
                </a:cxn>
                <a:cxn ang="0">
                  <a:pos x="1083" y="749"/>
                </a:cxn>
                <a:cxn ang="0">
                  <a:pos x="1083" y="776"/>
                </a:cxn>
                <a:cxn ang="0">
                  <a:pos x="1012" y="776"/>
                </a:cxn>
                <a:cxn ang="0">
                  <a:pos x="1036" y="776"/>
                </a:cxn>
                <a:cxn ang="0">
                  <a:pos x="1036" y="749"/>
                </a:cxn>
                <a:cxn ang="0">
                  <a:pos x="1012" y="749"/>
                </a:cxn>
                <a:cxn ang="0">
                  <a:pos x="1012" y="776"/>
                </a:cxn>
                <a:cxn ang="0">
                  <a:pos x="720" y="776"/>
                </a:cxn>
                <a:cxn ang="0">
                  <a:pos x="744" y="776"/>
                </a:cxn>
                <a:cxn ang="0">
                  <a:pos x="744" y="749"/>
                </a:cxn>
                <a:cxn ang="0">
                  <a:pos x="720" y="749"/>
                </a:cxn>
                <a:cxn ang="0">
                  <a:pos x="720" y="776"/>
                </a:cxn>
                <a:cxn ang="0">
                  <a:pos x="0" y="776"/>
                </a:cxn>
                <a:cxn ang="0">
                  <a:pos x="24" y="776"/>
                </a:cxn>
                <a:cxn ang="0">
                  <a:pos x="24" y="749"/>
                </a:cxn>
                <a:cxn ang="0">
                  <a:pos x="0" y="749"/>
                </a:cxn>
                <a:cxn ang="0">
                  <a:pos x="0" y="776"/>
                </a:cxn>
                <a:cxn ang="0">
                  <a:pos x="857" y="28"/>
                </a:cxn>
                <a:cxn ang="0">
                  <a:pos x="881" y="28"/>
                </a:cxn>
                <a:cxn ang="0">
                  <a:pos x="881" y="0"/>
                </a:cxn>
                <a:cxn ang="0">
                  <a:pos x="857" y="0"/>
                </a:cxn>
                <a:cxn ang="0">
                  <a:pos x="857" y="28"/>
                </a:cxn>
              </a:cxnLst>
              <a:rect l="0" t="0" r="r" b="b"/>
              <a:pathLst>
                <a:path w="1756" h="776">
                  <a:moveTo>
                    <a:pt x="655" y="776"/>
                  </a:moveTo>
                  <a:lnTo>
                    <a:pt x="679" y="776"/>
                  </a:lnTo>
                  <a:lnTo>
                    <a:pt x="679" y="749"/>
                  </a:lnTo>
                  <a:lnTo>
                    <a:pt x="655" y="749"/>
                  </a:lnTo>
                  <a:lnTo>
                    <a:pt x="655" y="776"/>
                  </a:lnTo>
                  <a:close/>
                  <a:moveTo>
                    <a:pt x="1738" y="776"/>
                  </a:moveTo>
                  <a:lnTo>
                    <a:pt x="1756" y="776"/>
                  </a:lnTo>
                  <a:lnTo>
                    <a:pt x="1756" y="749"/>
                  </a:lnTo>
                  <a:lnTo>
                    <a:pt x="1738" y="749"/>
                  </a:lnTo>
                  <a:lnTo>
                    <a:pt x="1738" y="776"/>
                  </a:lnTo>
                  <a:close/>
                  <a:moveTo>
                    <a:pt x="1083" y="776"/>
                  </a:moveTo>
                  <a:lnTo>
                    <a:pt x="1107" y="776"/>
                  </a:lnTo>
                  <a:lnTo>
                    <a:pt x="1107" y="749"/>
                  </a:lnTo>
                  <a:lnTo>
                    <a:pt x="1083" y="749"/>
                  </a:lnTo>
                  <a:lnTo>
                    <a:pt x="1083" y="776"/>
                  </a:lnTo>
                  <a:close/>
                  <a:moveTo>
                    <a:pt x="1012" y="776"/>
                  </a:moveTo>
                  <a:lnTo>
                    <a:pt x="1036" y="776"/>
                  </a:lnTo>
                  <a:lnTo>
                    <a:pt x="1036" y="749"/>
                  </a:lnTo>
                  <a:lnTo>
                    <a:pt x="1012" y="749"/>
                  </a:lnTo>
                  <a:lnTo>
                    <a:pt x="1012" y="776"/>
                  </a:lnTo>
                  <a:close/>
                  <a:moveTo>
                    <a:pt x="720" y="776"/>
                  </a:moveTo>
                  <a:lnTo>
                    <a:pt x="744" y="776"/>
                  </a:lnTo>
                  <a:lnTo>
                    <a:pt x="744" y="749"/>
                  </a:lnTo>
                  <a:lnTo>
                    <a:pt x="720" y="749"/>
                  </a:lnTo>
                  <a:lnTo>
                    <a:pt x="720" y="776"/>
                  </a:lnTo>
                  <a:close/>
                  <a:moveTo>
                    <a:pt x="0" y="776"/>
                  </a:moveTo>
                  <a:lnTo>
                    <a:pt x="24" y="776"/>
                  </a:lnTo>
                  <a:lnTo>
                    <a:pt x="24" y="749"/>
                  </a:lnTo>
                  <a:lnTo>
                    <a:pt x="0" y="749"/>
                  </a:lnTo>
                  <a:lnTo>
                    <a:pt x="0" y="776"/>
                  </a:lnTo>
                  <a:close/>
                  <a:moveTo>
                    <a:pt x="857" y="28"/>
                  </a:moveTo>
                  <a:lnTo>
                    <a:pt x="881" y="28"/>
                  </a:lnTo>
                  <a:lnTo>
                    <a:pt x="881" y="0"/>
                  </a:lnTo>
                  <a:lnTo>
                    <a:pt x="857" y="0"/>
                  </a:lnTo>
                  <a:lnTo>
                    <a:pt x="857" y="28"/>
                  </a:lnTo>
                  <a:close/>
                </a:path>
              </a:pathLst>
            </a:custGeom>
            <a:solidFill>
              <a:srgbClr val="FF99CC"/>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62" name="Freeform 134"/>
            <p:cNvSpPr>
              <a:spLocks noEditPoints="1"/>
            </p:cNvSpPr>
            <p:nvPr/>
          </p:nvSpPr>
          <p:spPr bwMode="auto">
            <a:xfrm>
              <a:off x="12118" y="9570"/>
              <a:ext cx="1760" cy="319"/>
            </a:xfrm>
            <a:custGeom>
              <a:avLst/>
              <a:gdLst/>
              <a:ahLst/>
              <a:cxnLst>
                <a:cxn ang="0">
                  <a:pos x="834" y="199"/>
                </a:cxn>
                <a:cxn ang="0">
                  <a:pos x="923" y="199"/>
                </a:cxn>
                <a:cxn ang="0">
                  <a:pos x="923" y="110"/>
                </a:cxn>
                <a:cxn ang="0">
                  <a:pos x="834" y="110"/>
                </a:cxn>
                <a:cxn ang="0">
                  <a:pos x="834" y="199"/>
                </a:cxn>
                <a:cxn ang="0">
                  <a:pos x="0" y="28"/>
                </a:cxn>
                <a:cxn ang="0">
                  <a:pos x="24" y="28"/>
                </a:cxn>
                <a:cxn ang="0">
                  <a:pos x="24" y="0"/>
                </a:cxn>
                <a:cxn ang="0">
                  <a:pos x="0" y="0"/>
                </a:cxn>
                <a:cxn ang="0">
                  <a:pos x="0" y="28"/>
                </a:cxn>
                <a:cxn ang="0">
                  <a:pos x="1738" y="28"/>
                </a:cxn>
                <a:cxn ang="0">
                  <a:pos x="1756" y="28"/>
                </a:cxn>
                <a:cxn ang="0">
                  <a:pos x="1756" y="0"/>
                </a:cxn>
                <a:cxn ang="0">
                  <a:pos x="1738" y="0"/>
                </a:cxn>
                <a:cxn ang="0">
                  <a:pos x="1738" y="28"/>
                </a:cxn>
                <a:cxn ang="0">
                  <a:pos x="1083" y="316"/>
                </a:cxn>
                <a:cxn ang="0">
                  <a:pos x="1107" y="316"/>
                </a:cxn>
                <a:cxn ang="0">
                  <a:pos x="1107" y="199"/>
                </a:cxn>
                <a:cxn ang="0">
                  <a:pos x="1083" y="199"/>
                </a:cxn>
                <a:cxn ang="0">
                  <a:pos x="1083" y="316"/>
                </a:cxn>
              </a:cxnLst>
              <a:rect l="0" t="0" r="r" b="b"/>
              <a:pathLst>
                <a:path w="1756" h="316">
                  <a:moveTo>
                    <a:pt x="834" y="199"/>
                  </a:moveTo>
                  <a:lnTo>
                    <a:pt x="923" y="199"/>
                  </a:lnTo>
                  <a:lnTo>
                    <a:pt x="923" y="110"/>
                  </a:lnTo>
                  <a:lnTo>
                    <a:pt x="834" y="110"/>
                  </a:lnTo>
                  <a:lnTo>
                    <a:pt x="834" y="199"/>
                  </a:lnTo>
                  <a:close/>
                  <a:moveTo>
                    <a:pt x="0" y="28"/>
                  </a:moveTo>
                  <a:lnTo>
                    <a:pt x="24" y="28"/>
                  </a:lnTo>
                  <a:lnTo>
                    <a:pt x="24" y="0"/>
                  </a:lnTo>
                  <a:lnTo>
                    <a:pt x="0" y="0"/>
                  </a:lnTo>
                  <a:lnTo>
                    <a:pt x="0" y="28"/>
                  </a:lnTo>
                  <a:close/>
                  <a:moveTo>
                    <a:pt x="1738" y="28"/>
                  </a:moveTo>
                  <a:lnTo>
                    <a:pt x="1756" y="28"/>
                  </a:lnTo>
                  <a:lnTo>
                    <a:pt x="1756" y="0"/>
                  </a:lnTo>
                  <a:lnTo>
                    <a:pt x="1738" y="0"/>
                  </a:lnTo>
                  <a:lnTo>
                    <a:pt x="1738" y="28"/>
                  </a:lnTo>
                  <a:close/>
                  <a:moveTo>
                    <a:pt x="1083" y="316"/>
                  </a:moveTo>
                  <a:lnTo>
                    <a:pt x="1107" y="316"/>
                  </a:lnTo>
                  <a:lnTo>
                    <a:pt x="1107" y="199"/>
                  </a:lnTo>
                  <a:lnTo>
                    <a:pt x="1083" y="199"/>
                  </a:lnTo>
                  <a:lnTo>
                    <a:pt x="1083" y="316"/>
                  </a:lnTo>
                  <a:close/>
                </a:path>
              </a:pathLst>
            </a:custGeom>
            <a:solidFill>
              <a:srgbClr val="FF99CC"/>
            </a:solidFill>
            <a:ln w="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63" name="Line 135"/>
            <p:cNvSpPr>
              <a:spLocks noChangeShapeType="1"/>
            </p:cNvSpPr>
            <p:nvPr/>
          </p:nvSpPr>
          <p:spPr bwMode="auto">
            <a:xfrm>
              <a:off x="12864" y="9540"/>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64" name="Line 136"/>
            <p:cNvSpPr>
              <a:spLocks noChangeShapeType="1"/>
            </p:cNvSpPr>
            <p:nvPr/>
          </p:nvSpPr>
          <p:spPr bwMode="auto">
            <a:xfrm>
              <a:off x="12462" y="960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65" name="Line 137"/>
            <p:cNvSpPr>
              <a:spLocks noChangeShapeType="1"/>
            </p:cNvSpPr>
            <p:nvPr/>
          </p:nvSpPr>
          <p:spPr bwMode="auto">
            <a:xfrm>
              <a:off x="12462" y="1041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66" name="Line 138"/>
            <p:cNvSpPr>
              <a:spLocks noChangeShapeType="1"/>
            </p:cNvSpPr>
            <p:nvPr/>
          </p:nvSpPr>
          <p:spPr bwMode="auto">
            <a:xfrm flipH="1">
              <a:off x="13181" y="1041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67" name="Line 139"/>
            <p:cNvSpPr>
              <a:spLocks noChangeShapeType="1"/>
            </p:cNvSpPr>
            <p:nvPr/>
          </p:nvSpPr>
          <p:spPr bwMode="auto">
            <a:xfrm flipH="1">
              <a:off x="13181" y="960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68" name="Line 140"/>
            <p:cNvSpPr>
              <a:spLocks noChangeShapeType="1"/>
            </p:cNvSpPr>
            <p:nvPr/>
          </p:nvSpPr>
          <p:spPr bwMode="auto">
            <a:xfrm>
              <a:off x="13117" y="9536"/>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grpSp>
        <p:nvGrpSpPr>
          <p:cNvPr id="22606" name="Group 141"/>
          <p:cNvGrpSpPr>
            <a:grpSpLocks/>
          </p:cNvGrpSpPr>
          <p:nvPr/>
        </p:nvGrpSpPr>
        <p:grpSpPr bwMode="auto">
          <a:xfrm>
            <a:off x="6400800" y="2514600"/>
            <a:ext cx="533400" cy="381000"/>
            <a:chOff x="12097" y="9458"/>
            <a:chExt cx="1803" cy="1034"/>
          </a:xfrm>
        </p:grpSpPr>
        <p:sp>
          <p:nvSpPr>
            <p:cNvPr id="406670" name="Freeform 142"/>
            <p:cNvSpPr>
              <a:spLocks noEditPoints="1"/>
            </p:cNvSpPr>
            <p:nvPr/>
          </p:nvSpPr>
          <p:spPr bwMode="auto">
            <a:xfrm>
              <a:off x="12097" y="9458"/>
              <a:ext cx="1803" cy="1008"/>
            </a:xfrm>
            <a:custGeom>
              <a:avLst/>
              <a:gdLst/>
              <a:ahLst/>
              <a:cxnLst>
                <a:cxn ang="0">
                  <a:pos x="678" y="0"/>
                </a:cxn>
                <a:cxn ang="0">
                  <a:pos x="720" y="83"/>
                </a:cxn>
                <a:cxn ang="0">
                  <a:pos x="0" y="83"/>
                </a:cxn>
                <a:cxn ang="0">
                  <a:pos x="47" y="0"/>
                </a:cxn>
                <a:cxn ang="0">
                  <a:pos x="678" y="0"/>
                </a:cxn>
                <a:cxn ang="0">
                  <a:pos x="0" y="1010"/>
                </a:cxn>
                <a:cxn ang="0">
                  <a:pos x="363" y="1010"/>
                </a:cxn>
                <a:cxn ang="0">
                  <a:pos x="363" y="83"/>
                </a:cxn>
                <a:cxn ang="0">
                  <a:pos x="0" y="83"/>
                </a:cxn>
                <a:cxn ang="0">
                  <a:pos x="0" y="1010"/>
                </a:cxn>
                <a:cxn ang="0">
                  <a:pos x="363" y="1010"/>
                </a:cxn>
                <a:cxn ang="0">
                  <a:pos x="720" y="1010"/>
                </a:cxn>
                <a:cxn ang="0">
                  <a:pos x="720" y="83"/>
                </a:cxn>
                <a:cxn ang="0">
                  <a:pos x="363" y="83"/>
                </a:cxn>
                <a:cxn ang="0">
                  <a:pos x="363" y="1010"/>
                </a:cxn>
                <a:cxn ang="0">
                  <a:pos x="720" y="1010"/>
                </a:cxn>
                <a:cxn ang="0">
                  <a:pos x="1083" y="1010"/>
                </a:cxn>
                <a:cxn ang="0">
                  <a:pos x="1083" y="83"/>
                </a:cxn>
                <a:cxn ang="0">
                  <a:pos x="720" y="83"/>
                </a:cxn>
                <a:cxn ang="0">
                  <a:pos x="720" y="1010"/>
                </a:cxn>
                <a:cxn ang="0">
                  <a:pos x="1035" y="0"/>
                </a:cxn>
                <a:cxn ang="0">
                  <a:pos x="1083" y="83"/>
                </a:cxn>
                <a:cxn ang="0">
                  <a:pos x="720" y="83"/>
                </a:cxn>
                <a:cxn ang="0">
                  <a:pos x="767" y="0"/>
                </a:cxn>
                <a:cxn ang="0">
                  <a:pos x="1035" y="0"/>
                </a:cxn>
                <a:cxn ang="0">
                  <a:pos x="1761" y="0"/>
                </a:cxn>
                <a:cxn ang="0">
                  <a:pos x="1803" y="83"/>
                </a:cxn>
                <a:cxn ang="0">
                  <a:pos x="1083" y="83"/>
                </a:cxn>
                <a:cxn ang="0">
                  <a:pos x="1130" y="0"/>
                </a:cxn>
                <a:cxn ang="0">
                  <a:pos x="1761" y="0"/>
                </a:cxn>
                <a:cxn ang="0">
                  <a:pos x="1083" y="1010"/>
                </a:cxn>
                <a:cxn ang="0">
                  <a:pos x="1446" y="1010"/>
                </a:cxn>
                <a:cxn ang="0">
                  <a:pos x="1446" y="83"/>
                </a:cxn>
                <a:cxn ang="0">
                  <a:pos x="1083" y="83"/>
                </a:cxn>
                <a:cxn ang="0">
                  <a:pos x="1083" y="1010"/>
                </a:cxn>
                <a:cxn ang="0">
                  <a:pos x="1446" y="1010"/>
                </a:cxn>
                <a:cxn ang="0">
                  <a:pos x="1803" y="1010"/>
                </a:cxn>
                <a:cxn ang="0">
                  <a:pos x="1803" y="83"/>
                </a:cxn>
                <a:cxn ang="0">
                  <a:pos x="1446" y="83"/>
                </a:cxn>
                <a:cxn ang="0">
                  <a:pos x="1446" y="1010"/>
                </a:cxn>
              </a:cxnLst>
              <a:rect l="0" t="0" r="r" b="b"/>
              <a:pathLst>
                <a:path w="1803" h="1010">
                  <a:moveTo>
                    <a:pt x="678" y="0"/>
                  </a:moveTo>
                  <a:lnTo>
                    <a:pt x="720" y="83"/>
                  </a:lnTo>
                  <a:lnTo>
                    <a:pt x="0" y="83"/>
                  </a:lnTo>
                  <a:lnTo>
                    <a:pt x="47" y="0"/>
                  </a:lnTo>
                  <a:lnTo>
                    <a:pt x="678" y="0"/>
                  </a:lnTo>
                  <a:close/>
                  <a:moveTo>
                    <a:pt x="0" y="1010"/>
                  </a:moveTo>
                  <a:lnTo>
                    <a:pt x="363" y="1010"/>
                  </a:lnTo>
                  <a:lnTo>
                    <a:pt x="363" y="83"/>
                  </a:lnTo>
                  <a:lnTo>
                    <a:pt x="0" y="83"/>
                  </a:lnTo>
                  <a:lnTo>
                    <a:pt x="0" y="1010"/>
                  </a:lnTo>
                  <a:close/>
                  <a:moveTo>
                    <a:pt x="363" y="1010"/>
                  </a:moveTo>
                  <a:lnTo>
                    <a:pt x="720" y="1010"/>
                  </a:lnTo>
                  <a:lnTo>
                    <a:pt x="720" y="83"/>
                  </a:lnTo>
                  <a:lnTo>
                    <a:pt x="363" y="83"/>
                  </a:lnTo>
                  <a:lnTo>
                    <a:pt x="363" y="1010"/>
                  </a:lnTo>
                  <a:close/>
                  <a:moveTo>
                    <a:pt x="720" y="1010"/>
                  </a:moveTo>
                  <a:lnTo>
                    <a:pt x="1083" y="1010"/>
                  </a:lnTo>
                  <a:lnTo>
                    <a:pt x="1083" y="83"/>
                  </a:lnTo>
                  <a:lnTo>
                    <a:pt x="720" y="83"/>
                  </a:lnTo>
                  <a:lnTo>
                    <a:pt x="720" y="1010"/>
                  </a:lnTo>
                  <a:close/>
                  <a:moveTo>
                    <a:pt x="1035" y="0"/>
                  </a:moveTo>
                  <a:lnTo>
                    <a:pt x="1083" y="83"/>
                  </a:lnTo>
                  <a:lnTo>
                    <a:pt x="720" y="83"/>
                  </a:lnTo>
                  <a:lnTo>
                    <a:pt x="767" y="0"/>
                  </a:lnTo>
                  <a:lnTo>
                    <a:pt x="1035" y="0"/>
                  </a:lnTo>
                  <a:close/>
                  <a:moveTo>
                    <a:pt x="1761" y="0"/>
                  </a:moveTo>
                  <a:lnTo>
                    <a:pt x="1803" y="83"/>
                  </a:lnTo>
                  <a:lnTo>
                    <a:pt x="1083" y="83"/>
                  </a:lnTo>
                  <a:lnTo>
                    <a:pt x="1130" y="0"/>
                  </a:lnTo>
                  <a:lnTo>
                    <a:pt x="1761" y="0"/>
                  </a:lnTo>
                  <a:close/>
                  <a:moveTo>
                    <a:pt x="1083" y="1010"/>
                  </a:moveTo>
                  <a:lnTo>
                    <a:pt x="1446" y="1010"/>
                  </a:lnTo>
                  <a:lnTo>
                    <a:pt x="1446" y="83"/>
                  </a:lnTo>
                  <a:lnTo>
                    <a:pt x="1083" y="83"/>
                  </a:lnTo>
                  <a:lnTo>
                    <a:pt x="1083" y="1010"/>
                  </a:lnTo>
                  <a:close/>
                  <a:moveTo>
                    <a:pt x="1446" y="1010"/>
                  </a:moveTo>
                  <a:lnTo>
                    <a:pt x="1803" y="1010"/>
                  </a:lnTo>
                  <a:lnTo>
                    <a:pt x="1803" y="83"/>
                  </a:lnTo>
                  <a:lnTo>
                    <a:pt x="1446" y="83"/>
                  </a:lnTo>
                  <a:lnTo>
                    <a:pt x="1446" y="1010"/>
                  </a:lnTo>
                  <a:close/>
                </a:path>
              </a:pathLst>
            </a:custGeom>
            <a:solidFill>
              <a:srgbClr val="FF99CC"/>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71" name="Freeform 143"/>
            <p:cNvSpPr>
              <a:spLocks noEditPoints="1"/>
            </p:cNvSpPr>
            <p:nvPr/>
          </p:nvSpPr>
          <p:spPr bwMode="auto">
            <a:xfrm>
              <a:off x="12118" y="9717"/>
              <a:ext cx="1760" cy="776"/>
            </a:xfrm>
            <a:custGeom>
              <a:avLst/>
              <a:gdLst/>
              <a:ahLst/>
              <a:cxnLst>
                <a:cxn ang="0">
                  <a:pos x="655" y="776"/>
                </a:cxn>
                <a:cxn ang="0">
                  <a:pos x="679" y="776"/>
                </a:cxn>
                <a:cxn ang="0">
                  <a:pos x="679" y="749"/>
                </a:cxn>
                <a:cxn ang="0">
                  <a:pos x="655" y="749"/>
                </a:cxn>
                <a:cxn ang="0">
                  <a:pos x="655" y="776"/>
                </a:cxn>
                <a:cxn ang="0">
                  <a:pos x="1738" y="776"/>
                </a:cxn>
                <a:cxn ang="0">
                  <a:pos x="1756" y="776"/>
                </a:cxn>
                <a:cxn ang="0">
                  <a:pos x="1756" y="749"/>
                </a:cxn>
                <a:cxn ang="0">
                  <a:pos x="1738" y="749"/>
                </a:cxn>
                <a:cxn ang="0">
                  <a:pos x="1738" y="776"/>
                </a:cxn>
                <a:cxn ang="0">
                  <a:pos x="1083" y="776"/>
                </a:cxn>
                <a:cxn ang="0">
                  <a:pos x="1107" y="776"/>
                </a:cxn>
                <a:cxn ang="0">
                  <a:pos x="1107" y="749"/>
                </a:cxn>
                <a:cxn ang="0">
                  <a:pos x="1083" y="749"/>
                </a:cxn>
                <a:cxn ang="0">
                  <a:pos x="1083" y="776"/>
                </a:cxn>
                <a:cxn ang="0">
                  <a:pos x="1012" y="776"/>
                </a:cxn>
                <a:cxn ang="0">
                  <a:pos x="1036" y="776"/>
                </a:cxn>
                <a:cxn ang="0">
                  <a:pos x="1036" y="749"/>
                </a:cxn>
                <a:cxn ang="0">
                  <a:pos x="1012" y="749"/>
                </a:cxn>
                <a:cxn ang="0">
                  <a:pos x="1012" y="776"/>
                </a:cxn>
                <a:cxn ang="0">
                  <a:pos x="720" y="776"/>
                </a:cxn>
                <a:cxn ang="0">
                  <a:pos x="744" y="776"/>
                </a:cxn>
                <a:cxn ang="0">
                  <a:pos x="744" y="749"/>
                </a:cxn>
                <a:cxn ang="0">
                  <a:pos x="720" y="749"/>
                </a:cxn>
                <a:cxn ang="0">
                  <a:pos x="720" y="776"/>
                </a:cxn>
                <a:cxn ang="0">
                  <a:pos x="0" y="776"/>
                </a:cxn>
                <a:cxn ang="0">
                  <a:pos x="24" y="776"/>
                </a:cxn>
                <a:cxn ang="0">
                  <a:pos x="24" y="749"/>
                </a:cxn>
                <a:cxn ang="0">
                  <a:pos x="0" y="749"/>
                </a:cxn>
                <a:cxn ang="0">
                  <a:pos x="0" y="776"/>
                </a:cxn>
                <a:cxn ang="0">
                  <a:pos x="857" y="28"/>
                </a:cxn>
                <a:cxn ang="0">
                  <a:pos x="881" y="28"/>
                </a:cxn>
                <a:cxn ang="0">
                  <a:pos x="881" y="0"/>
                </a:cxn>
                <a:cxn ang="0">
                  <a:pos x="857" y="0"/>
                </a:cxn>
                <a:cxn ang="0">
                  <a:pos x="857" y="28"/>
                </a:cxn>
              </a:cxnLst>
              <a:rect l="0" t="0" r="r" b="b"/>
              <a:pathLst>
                <a:path w="1756" h="776">
                  <a:moveTo>
                    <a:pt x="655" y="776"/>
                  </a:moveTo>
                  <a:lnTo>
                    <a:pt x="679" y="776"/>
                  </a:lnTo>
                  <a:lnTo>
                    <a:pt x="679" y="749"/>
                  </a:lnTo>
                  <a:lnTo>
                    <a:pt x="655" y="749"/>
                  </a:lnTo>
                  <a:lnTo>
                    <a:pt x="655" y="776"/>
                  </a:lnTo>
                  <a:close/>
                  <a:moveTo>
                    <a:pt x="1738" y="776"/>
                  </a:moveTo>
                  <a:lnTo>
                    <a:pt x="1756" y="776"/>
                  </a:lnTo>
                  <a:lnTo>
                    <a:pt x="1756" y="749"/>
                  </a:lnTo>
                  <a:lnTo>
                    <a:pt x="1738" y="749"/>
                  </a:lnTo>
                  <a:lnTo>
                    <a:pt x="1738" y="776"/>
                  </a:lnTo>
                  <a:close/>
                  <a:moveTo>
                    <a:pt x="1083" y="776"/>
                  </a:moveTo>
                  <a:lnTo>
                    <a:pt x="1107" y="776"/>
                  </a:lnTo>
                  <a:lnTo>
                    <a:pt x="1107" y="749"/>
                  </a:lnTo>
                  <a:lnTo>
                    <a:pt x="1083" y="749"/>
                  </a:lnTo>
                  <a:lnTo>
                    <a:pt x="1083" y="776"/>
                  </a:lnTo>
                  <a:close/>
                  <a:moveTo>
                    <a:pt x="1012" y="776"/>
                  </a:moveTo>
                  <a:lnTo>
                    <a:pt x="1036" y="776"/>
                  </a:lnTo>
                  <a:lnTo>
                    <a:pt x="1036" y="749"/>
                  </a:lnTo>
                  <a:lnTo>
                    <a:pt x="1012" y="749"/>
                  </a:lnTo>
                  <a:lnTo>
                    <a:pt x="1012" y="776"/>
                  </a:lnTo>
                  <a:close/>
                  <a:moveTo>
                    <a:pt x="720" y="776"/>
                  </a:moveTo>
                  <a:lnTo>
                    <a:pt x="744" y="776"/>
                  </a:lnTo>
                  <a:lnTo>
                    <a:pt x="744" y="749"/>
                  </a:lnTo>
                  <a:lnTo>
                    <a:pt x="720" y="749"/>
                  </a:lnTo>
                  <a:lnTo>
                    <a:pt x="720" y="776"/>
                  </a:lnTo>
                  <a:close/>
                  <a:moveTo>
                    <a:pt x="0" y="776"/>
                  </a:moveTo>
                  <a:lnTo>
                    <a:pt x="24" y="776"/>
                  </a:lnTo>
                  <a:lnTo>
                    <a:pt x="24" y="749"/>
                  </a:lnTo>
                  <a:lnTo>
                    <a:pt x="0" y="749"/>
                  </a:lnTo>
                  <a:lnTo>
                    <a:pt x="0" y="776"/>
                  </a:lnTo>
                  <a:close/>
                  <a:moveTo>
                    <a:pt x="857" y="28"/>
                  </a:moveTo>
                  <a:lnTo>
                    <a:pt x="881" y="28"/>
                  </a:lnTo>
                  <a:lnTo>
                    <a:pt x="881" y="0"/>
                  </a:lnTo>
                  <a:lnTo>
                    <a:pt x="857" y="0"/>
                  </a:lnTo>
                  <a:lnTo>
                    <a:pt x="857" y="28"/>
                  </a:lnTo>
                  <a:close/>
                </a:path>
              </a:pathLst>
            </a:custGeom>
            <a:solidFill>
              <a:srgbClr val="FF99CC"/>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72" name="Freeform 144"/>
            <p:cNvSpPr>
              <a:spLocks noEditPoints="1"/>
            </p:cNvSpPr>
            <p:nvPr/>
          </p:nvSpPr>
          <p:spPr bwMode="auto">
            <a:xfrm>
              <a:off x="12118" y="9570"/>
              <a:ext cx="1760" cy="319"/>
            </a:xfrm>
            <a:custGeom>
              <a:avLst/>
              <a:gdLst/>
              <a:ahLst/>
              <a:cxnLst>
                <a:cxn ang="0">
                  <a:pos x="834" y="199"/>
                </a:cxn>
                <a:cxn ang="0">
                  <a:pos x="923" y="199"/>
                </a:cxn>
                <a:cxn ang="0">
                  <a:pos x="923" y="110"/>
                </a:cxn>
                <a:cxn ang="0">
                  <a:pos x="834" y="110"/>
                </a:cxn>
                <a:cxn ang="0">
                  <a:pos x="834" y="199"/>
                </a:cxn>
                <a:cxn ang="0">
                  <a:pos x="0" y="28"/>
                </a:cxn>
                <a:cxn ang="0">
                  <a:pos x="24" y="28"/>
                </a:cxn>
                <a:cxn ang="0">
                  <a:pos x="24" y="0"/>
                </a:cxn>
                <a:cxn ang="0">
                  <a:pos x="0" y="0"/>
                </a:cxn>
                <a:cxn ang="0">
                  <a:pos x="0" y="28"/>
                </a:cxn>
                <a:cxn ang="0">
                  <a:pos x="1738" y="28"/>
                </a:cxn>
                <a:cxn ang="0">
                  <a:pos x="1756" y="28"/>
                </a:cxn>
                <a:cxn ang="0">
                  <a:pos x="1756" y="0"/>
                </a:cxn>
                <a:cxn ang="0">
                  <a:pos x="1738" y="0"/>
                </a:cxn>
                <a:cxn ang="0">
                  <a:pos x="1738" y="28"/>
                </a:cxn>
                <a:cxn ang="0">
                  <a:pos x="1083" y="316"/>
                </a:cxn>
                <a:cxn ang="0">
                  <a:pos x="1107" y="316"/>
                </a:cxn>
                <a:cxn ang="0">
                  <a:pos x="1107" y="199"/>
                </a:cxn>
                <a:cxn ang="0">
                  <a:pos x="1083" y="199"/>
                </a:cxn>
                <a:cxn ang="0">
                  <a:pos x="1083" y="316"/>
                </a:cxn>
              </a:cxnLst>
              <a:rect l="0" t="0" r="r" b="b"/>
              <a:pathLst>
                <a:path w="1756" h="316">
                  <a:moveTo>
                    <a:pt x="834" y="199"/>
                  </a:moveTo>
                  <a:lnTo>
                    <a:pt x="923" y="199"/>
                  </a:lnTo>
                  <a:lnTo>
                    <a:pt x="923" y="110"/>
                  </a:lnTo>
                  <a:lnTo>
                    <a:pt x="834" y="110"/>
                  </a:lnTo>
                  <a:lnTo>
                    <a:pt x="834" y="199"/>
                  </a:lnTo>
                  <a:close/>
                  <a:moveTo>
                    <a:pt x="0" y="28"/>
                  </a:moveTo>
                  <a:lnTo>
                    <a:pt x="24" y="28"/>
                  </a:lnTo>
                  <a:lnTo>
                    <a:pt x="24" y="0"/>
                  </a:lnTo>
                  <a:lnTo>
                    <a:pt x="0" y="0"/>
                  </a:lnTo>
                  <a:lnTo>
                    <a:pt x="0" y="28"/>
                  </a:lnTo>
                  <a:close/>
                  <a:moveTo>
                    <a:pt x="1738" y="28"/>
                  </a:moveTo>
                  <a:lnTo>
                    <a:pt x="1756" y="28"/>
                  </a:lnTo>
                  <a:lnTo>
                    <a:pt x="1756" y="0"/>
                  </a:lnTo>
                  <a:lnTo>
                    <a:pt x="1738" y="0"/>
                  </a:lnTo>
                  <a:lnTo>
                    <a:pt x="1738" y="28"/>
                  </a:lnTo>
                  <a:close/>
                  <a:moveTo>
                    <a:pt x="1083" y="316"/>
                  </a:moveTo>
                  <a:lnTo>
                    <a:pt x="1107" y="316"/>
                  </a:lnTo>
                  <a:lnTo>
                    <a:pt x="1107" y="199"/>
                  </a:lnTo>
                  <a:lnTo>
                    <a:pt x="1083" y="199"/>
                  </a:lnTo>
                  <a:lnTo>
                    <a:pt x="1083" y="316"/>
                  </a:lnTo>
                  <a:close/>
                </a:path>
              </a:pathLst>
            </a:custGeom>
            <a:solidFill>
              <a:srgbClr val="FF99CC"/>
            </a:solidFill>
            <a:ln w="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73" name="Line 145"/>
            <p:cNvSpPr>
              <a:spLocks noChangeShapeType="1"/>
            </p:cNvSpPr>
            <p:nvPr/>
          </p:nvSpPr>
          <p:spPr bwMode="auto">
            <a:xfrm>
              <a:off x="12864" y="9540"/>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74" name="Line 146"/>
            <p:cNvSpPr>
              <a:spLocks noChangeShapeType="1"/>
            </p:cNvSpPr>
            <p:nvPr/>
          </p:nvSpPr>
          <p:spPr bwMode="auto">
            <a:xfrm>
              <a:off x="12462" y="960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75" name="Line 147"/>
            <p:cNvSpPr>
              <a:spLocks noChangeShapeType="1"/>
            </p:cNvSpPr>
            <p:nvPr/>
          </p:nvSpPr>
          <p:spPr bwMode="auto">
            <a:xfrm>
              <a:off x="12462" y="1041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76" name="Line 148"/>
            <p:cNvSpPr>
              <a:spLocks noChangeShapeType="1"/>
            </p:cNvSpPr>
            <p:nvPr/>
          </p:nvSpPr>
          <p:spPr bwMode="auto">
            <a:xfrm flipH="1">
              <a:off x="13181" y="1041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77" name="Line 149"/>
            <p:cNvSpPr>
              <a:spLocks noChangeShapeType="1"/>
            </p:cNvSpPr>
            <p:nvPr/>
          </p:nvSpPr>
          <p:spPr bwMode="auto">
            <a:xfrm flipH="1">
              <a:off x="13181" y="960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78" name="Line 150"/>
            <p:cNvSpPr>
              <a:spLocks noChangeShapeType="1"/>
            </p:cNvSpPr>
            <p:nvPr/>
          </p:nvSpPr>
          <p:spPr bwMode="auto">
            <a:xfrm>
              <a:off x="13117" y="9536"/>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sp>
        <p:nvSpPr>
          <p:cNvPr id="406679" name="Oval 151"/>
          <p:cNvSpPr>
            <a:spLocks noChangeArrowheads="1"/>
          </p:cNvSpPr>
          <p:nvPr/>
        </p:nvSpPr>
        <p:spPr bwMode="auto">
          <a:xfrm>
            <a:off x="3505200" y="3429000"/>
            <a:ext cx="685800" cy="685800"/>
          </a:xfrm>
          <a:prstGeom prst="ellipse">
            <a:avLst/>
          </a:prstGeom>
          <a:solidFill>
            <a:srgbClr val="99CCFF">
              <a:alpha val="50000"/>
            </a:srgbClr>
          </a:solidFill>
          <a:ln w="12700">
            <a:solidFill>
              <a:srgbClr val="99CCFF"/>
            </a:solidFill>
            <a:round/>
            <a:headEnd/>
            <a:tailEnd/>
          </a:ln>
          <a:effectLst/>
        </p:spPr>
        <p:txBody>
          <a:bodyPr wrap="none" anchor="ctr"/>
          <a:lstStyle/>
          <a:p>
            <a:pPr algn="ctr">
              <a:lnSpc>
                <a:spcPct val="90000"/>
              </a:lnSpc>
              <a:defRPr/>
            </a:pPr>
            <a:endParaRPr lang="en-US" altLang="ko-KR">
              <a:effectLst>
                <a:outerShdw blurRad="38100" dist="38100" dir="2700000" algn="tl">
                  <a:srgbClr val="000000"/>
                </a:outerShdw>
              </a:effectLst>
            </a:endParaRPr>
          </a:p>
        </p:txBody>
      </p:sp>
      <p:sp>
        <p:nvSpPr>
          <p:cNvPr id="406680" name="Line 152"/>
          <p:cNvSpPr>
            <a:spLocks noChangeShapeType="1"/>
          </p:cNvSpPr>
          <p:nvPr/>
        </p:nvSpPr>
        <p:spPr bwMode="auto">
          <a:xfrm flipH="1" flipV="1">
            <a:off x="3886200" y="4114800"/>
            <a:ext cx="0" cy="914400"/>
          </a:xfrm>
          <a:prstGeom prst="line">
            <a:avLst/>
          </a:prstGeom>
          <a:noFill/>
          <a:ln w="12700">
            <a:solidFill>
              <a:srgbClr val="00CCFF"/>
            </a:solidFill>
            <a:round/>
            <a:headEnd/>
            <a:tailEnd/>
          </a:ln>
          <a:effectLst/>
        </p:spPr>
        <p:txBody>
          <a:bodyPr wrap="none" anchor="ct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nvGrpSpPr>
          <p:cNvPr id="22609" name="Group 153"/>
          <p:cNvGrpSpPr>
            <a:grpSpLocks/>
          </p:cNvGrpSpPr>
          <p:nvPr/>
        </p:nvGrpSpPr>
        <p:grpSpPr bwMode="auto">
          <a:xfrm>
            <a:off x="3581400" y="3581400"/>
            <a:ext cx="533400" cy="381000"/>
            <a:chOff x="12097" y="9458"/>
            <a:chExt cx="1803" cy="1034"/>
          </a:xfrm>
        </p:grpSpPr>
        <p:sp>
          <p:nvSpPr>
            <p:cNvPr id="406682" name="Freeform 154"/>
            <p:cNvSpPr>
              <a:spLocks noEditPoints="1"/>
            </p:cNvSpPr>
            <p:nvPr/>
          </p:nvSpPr>
          <p:spPr bwMode="auto">
            <a:xfrm>
              <a:off x="12097" y="9458"/>
              <a:ext cx="1803" cy="1008"/>
            </a:xfrm>
            <a:custGeom>
              <a:avLst/>
              <a:gdLst/>
              <a:ahLst/>
              <a:cxnLst>
                <a:cxn ang="0">
                  <a:pos x="678" y="0"/>
                </a:cxn>
                <a:cxn ang="0">
                  <a:pos x="720" y="83"/>
                </a:cxn>
                <a:cxn ang="0">
                  <a:pos x="0" y="83"/>
                </a:cxn>
                <a:cxn ang="0">
                  <a:pos x="47" y="0"/>
                </a:cxn>
                <a:cxn ang="0">
                  <a:pos x="678" y="0"/>
                </a:cxn>
                <a:cxn ang="0">
                  <a:pos x="0" y="1010"/>
                </a:cxn>
                <a:cxn ang="0">
                  <a:pos x="363" y="1010"/>
                </a:cxn>
                <a:cxn ang="0">
                  <a:pos x="363" y="83"/>
                </a:cxn>
                <a:cxn ang="0">
                  <a:pos x="0" y="83"/>
                </a:cxn>
                <a:cxn ang="0">
                  <a:pos x="0" y="1010"/>
                </a:cxn>
                <a:cxn ang="0">
                  <a:pos x="363" y="1010"/>
                </a:cxn>
                <a:cxn ang="0">
                  <a:pos x="720" y="1010"/>
                </a:cxn>
                <a:cxn ang="0">
                  <a:pos x="720" y="83"/>
                </a:cxn>
                <a:cxn ang="0">
                  <a:pos x="363" y="83"/>
                </a:cxn>
                <a:cxn ang="0">
                  <a:pos x="363" y="1010"/>
                </a:cxn>
                <a:cxn ang="0">
                  <a:pos x="720" y="1010"/>
                </a:cxn>
                <a:cxn ang="0">
                  <a:pos x="1083" y="1010"/>
                </a:cxn>
                <a:cxn ang="0">
                  <a:pos x="1083" y="83"/>
                </a:cxn>
                <a:cxn ang="0">
                  <a:pos x="720" y="83"/>
                </a:cxn>
                <a:cxn ang="0">
                  <a:pos x="720" y="1010"/>
                </a:cxn>
                <a:cxn ang="0">
                  <a:pos x="1035" y="0"/>
                </a:cxn>
                <a:cxn ang="0">
                  <a:pos x="1083" y="83"/>
                </a:cxn>
                <a:cxn ang="0">
                  <a:pos x="720" y="83"/>
                </a:cxn>
                <a:cxn ang="0">
                  <a:pos x="767" y="0"/>
                </a:cxn>
                <a:cxn ang="0">
                  <a:pos x="1035" y="0"/>
                </a:cxn>
                <a:cxn ang="0">
                  <a:pos x="1761" y="0"/>
                </a:cxn>
                <a:cxn ang="0">
                  <a:pos x="1803" y="83"/>
                </a:cxn>
                <a:cxn ang="0">
                  <a:pos x="1083" y="83"/>
                </a:cxn>
                <a:cxn ang="0">
                  <a:pos x="1130" y="0"/>
                </a:cxn>
                <a:cxn ang="0">
                  <a:pos x="1761" y="0"/>
                </a:cxn>
                <a:cxn ang="0">
                  <a:pos x="1083" y="1010"/>
                </a:cxn>
                <a:cxn ang="0">
                  <a:pos x="1446" y="1010"/>
                </a:cxn>
                <a:cxn ang="0">
                  <a:pos x="1446" y="83"/>
                </a:cxn>
                <a:cxn ang="0">
                  <a:pos x="1083" y="83"/>
                </a:cxn>
                <a:cxn ang="0">
                  <a:pos x="1083" y="1010"/>
                </a:cxn>
                <a:cxn ang="0">
                  <a:pos x="1446" y="1010"/>
                </a:cxn>
                <a:cxn ang="0">
                  <a:pos x="1803" y="1010"/>
                </a:cxn>
                <a:cxn ang="0">
                  <a:pos x="1803" y="83"/>
                </a:cxn>
                <a:cxn ang="0">
                  <a:pos x="1446" y="83"/>
                </a:cxn>
                <a:cxn ang="0">
                  <a:pos x="1446" y="1010"/>
                </a:cxn>
              </a:cxnLst>
              <a:rect l="0" t="0" r="r" b="b"/>
              <a:pathLst>
                <a:path w="1803" h="1010">
                  <a:moveTo>
                    <a:pt x="678" y="0"/>
                  </a:moveTo>
                  <a:lnTo>
                    <a:pt x="720" y="83"/>
                  </a:lnTo>
                  <a:lnTo>
                    <a:pt x="0" y="83"/>
                  </a:lnTo>
                  <a:lnTo>
                    <a:pt x="47" y="0"/>
                  </a:lnTo>
                  <a:lnTo>
                    <a:pt x="678" y="0"/>
                  </a:lnTo>
                  <a:close/>
                  <a:moveTo>
                    <a:pt x="0" y="1010"/>
                  </a:moveTo>
                  <a:lnTo>
                    <a:pt x="363" y="1010"/>
                  </a:lnTo>
                  <a:lnTo>
                    <a:pt x="363" y="83"/>
                  </a:lnTo>
                  <a:lnTo>
                    <a:pt x="0" y="83"/>
                  </a:lnTo>
                  <a:lnTo>
                    <a:pt x="0" y="1010"/>
                  </a:lnTo>
                  <a:close/>
                  <a:moveTo>
                    <a:pt x="363" y="1010"/>
                  </a:moveTo>
                  <a:lnTo>
                    <a:pt x="720" y="1010"/>
                  </a:lnTo>
                  <a:lnTo>
                    <a:pt x="720" y="83"/>
                  </a:lnTo>
                  <a:lnTo>
                    <a:pt x="363" y="83"/>
                  </a:lnTo>
                  <a:lnTo>
                    <a:pt x="363" y="1010"/>
                  </a:lnTo>
                  <a:close/>
                  <a:moveTo>
                    <a:pt x="720" y="1010"/>
                  </a:moveTo>
                  <a:lnTo>
                    <a:pt x="1083" y="1010"/>
                  </a:lnTo>
                  <a:lnTo>
                    <a:pt x="1083" y="83"/>
                  </a:lnTo>
                  <a:lnTo>
                    <a:pt x="720" y="83"/>
                  </a:lnTo>
                  <a:lnTo>
                    <a:pt x="720" y="1010"/>
                  </a:lnTo>
                  <a:close/>
                  <a:moveTo>
                    <a:pt x="1035" y="0"/>
                  </a:moveTo>
                  <a:lnTo>
                    <a:pt x="1083" y="83"/>
                  </a:lnTo>
                  <a:lnTo>
                    <a:pt x="720" y="83"/>
                  </a:lnTo>
                  <a:lnTo>
                    <a:pt x="767" y="0"/>
                  </a:lnTo>
                  <a:lnTo>
                    <a:pt x="1035" y="0"/>
                  </a:lnTo>
                  <a:close/>
                  <a:moveTo>
                    <a:pt x="1761" y="0"/>
                  </a:moveTo>
                  <a:lnTo>
                    <a:pt x="1803" y="83"/>
                  </a:lnTo>
                  <a:lnTo>
                    <a:pt x="1083" y="83"/>
                  </a:lnTo>
                  <a:lnTo>
                    <a:pt x="1130" y="0"/>
                  </a:lnTo>
                  <a:lnTo>
                    <a:pt x="1761" y="0"/>
                  </a:lnTo>
                  <a:close/>
                  <a:moveTo>
                    <a:pt x="1083" y="1010"/>
                  </a:moveTo>
                  <a:lnTo>
                    <a:pt x="1446" y="1010"/>
                  </a:lnTo>
                  <a:lnTo>
                    <a:pt x="1446" y="83"/>
                  </a:lnTo>
                  <a:lnTo>
                    <a:pt x="1083" y="83"/>
                  </a:lnTo>
                  <a:lnTo>
                    <a:pt x="1083" y="1010"/>
                  </a:lnTo>
                  <a:close/>
                  <a:moveTo>
                    <a:pt x="1446" y="1010"/>
                  </a:moveTo>
                  <a:lnTo>
                    <a:pt x="1803" y="1010"/>
                  </a:lnTo>
                  <a:lnTo>
                    <a:pt x="1803" y="83"/>
                  </a:lnTo>
                  <a:lnTo>
                    <a:pt x="1446" y="83"/>
                  </a:lnTo>
                  <a:lnTo>
                    <a:pt x="1446" y="1010"/>
                  </a:lnTo>
                  <a:close/>
                </a:path>
              </a:pathLst>
            </a:custGeom>
            <a:solidFill>
              <a:srgbClr val="FFFF99"/>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83" name="Freeform 155"/>
            <p:cNvSpPr>
              <a:spLocks noEditPoints="1"/>
            </p:cNvSpPr>
            <p:nvPr/>
          </p:nvSpPr>
          <p:spPr bwMode="auto">
            <a:xfrm>
              <a:off x="12118" y="9717"/>
              <a:ext cx="1760" cy="776"/>
            </a:xfrm>
            <a:custGeom>
              <a:avLst/>
              <a:gdLst/>
              <a:ahLst/>
              <a:cxnLst>
                <a:cxn ang="0">
                  <a:pos x="655" y="776"/>
                </a:cxn>
                <a:cxn ang="0">
                  <a:pos x="679" y="776"/>
                </a:cxn>
                <a:cxn ang="0">
                  <a:pos x="679" y="749"/>
                </a:cxn>
                <a:cxn ang="0">
                  <a:pos x="655" y="749"/>
                </a:cxn>
                <a:cxn ang="0">
                  <a:pos x="655" y="776"/>
                </a:cxn>
                <a:cxn ang="0">
                  <a:pos x="1738" y="776"/>
                </a:cxn>
                <a:cxn ang="0">
                  <a:pos x="1756" y="776"/>
                </a:cxn>
                <a:cxn ang="0">
                  <a:pos x="1756" y="749"/>
                </a:cxn>
                <a:cxn ang="0">
                  <a:pos x="1738" y="749"/>
                </a:cxn>
                <a:cxn ang="0">
                  <a:pos x="1738" y="776"/>
                </a:cxn>
                <a:cxn ang="0">
                  <a:pos x="1083" y="776"/>
                </a:cxn>
                <a:cxn ang="0">
                  <a:pos x="1107" y="776"/>
                </a:cxn>
                <a:cxn ang="0">
                  <a:pos x="1107" y="749"/>
                </a:cxn>
                <a:cxn ang="0">
                  <a:pos x="1083" y="749"/>
                </a:cxn>
                <a:cxn ang="0">
                  <a:pos x="1083" y="776"/>
                </a:cxn>
                <a:cxn ang="0">
                  <a:pos x="1012" y="776"/>
                </a:cxn>
                <a:cxn ang="0">
                  <a:pos x="1036" y="776"/>
                </a:cxn>
                <a:cxn ang="0">
                  <a:pos x="1036" y="749"/>
                </a:cxn>
                <a:cxn ang="0">
                  <a:pos x="1012" y="749"/>
                </a:cxn>
                <a:cxn ang="0">
                  <a:pos x="1012" y="776"/>
                </a:cxn>
                <a:cxn ang="0">
                  <a:pos x="720" y="776"/>
                </a:cxn>
                <a:cxn ang="0">
                  <a:pos x="744" y="776"/>
                </a:cxn>
                <a:cxn ang="0">
                  <a:pos x="744" y="749"/>
                </a:cxn>
                <a:cxn ang="0">
                  <a:pos x="720" y="749"/>
                </a:cxn>
                <a:cxn ang="0">
                  <a:pos x="720" y="776"/>
                </a:cxn>
                <a:cxn ang="0">
                  <a:pos x="0" y="776"/>
                </a:cxn>
                <a:cxn ang="0">
                  <a:pos x="24" y="776"/>
                </a:cxn>
                <a:cxn ang="0">
                  <a:pos x="24" y="749"/>
                </a:cxn>
                <a:cxn ang="0">
                  <a:pos x="0" y="749"/>
                </a:cxn>
                <a:cxn ang="0">
                  <a:pos x="0" y="776"/>
                </a:cxn>
                <a:cxn ang="0">
                  <a:pos x="857" y="28"/>
                </a:cxn>
                <a:cxn ang="0">
                  <a:pos x="881" y="28"/>
                </a:cxn>
                <a:cxn ang="0">
                  <a:pos x="881" y="0"/>
                </a:cxn>
                <a:cxn ang="0">
                  <a:pos x="857" y="0"/>
                </a:cxn>
                <a:cxn ang="0">
                  <a:pos x="857" y="28"/>
                </a:cxn>
              </a:cxnLst>
              <a:rect l="0" t="0" r="r" b="b"/>
              <a:pathLst>
                <a:path w="1756" h="776">
                  <a:moveTo>
                    <a:pt x="655" y="776"/>
                  </a:moveTo>
                  <a:lnTo>
                    <a:pt x="679" y="776"/>
                  </a:lnTo>
                  <a:lnTo>
                    <a:pt x="679" y="749"/>
                  </a:lnTo>
                  <a:lnTo>
                    <a:pt x="655" y="749"/>
                  </a:lnTo>
                  <a:lnTo>
                    <a:pt x="655" y="776"/>
                  </a:lnTo>
                  <a:close/>
                  <a:moveTo>
                    <a:pt x="1738" y="776"/>
                  </a:moveTo>
                  <a:lnTo>
                    <a:pt x="1756" y="776"/>
                  </a:lnTo>
                  <a:lnTo>
                    <a:pt x="1756" y="749"/>
                  </a:lnTo>
                  <a:lnTo>
                    <a:pt x="1738" y="749"/>
                  </a:lnTo>
                  <a:lnTo>
                    <a:pt x="1738" y="776"/>
                  </a:lnTo>
                  <a:close/>
                  <a:moveTo>
                    <a:pt x="1083" y="776"/>
                  </a:moveTo>
                  <a:lnTo>
                    <a:pt x="1107" y="776"/>
                  </a:lnTo>
                  <a:lnTo>
                    <a:pt x="1107" y="749"/>
                  </a:lnTo>
                  <a:lnTo>
                    <a:pt x="1083" y="749"/>
                  </a:lnTo>
                  <a:lnTo>
                    <a:pt x="1083" y="776"/>
                  </a:lnTo>
                  <a:close/>
                  <a:moveTo>
                    <a:pt x="1012" y="776"/>
                  </a:moveTo>
                  <a:lnTo>
                    <a:pt x="1036" y="776"/>
                  </a:lnTo>
                  <a:lnTo>
                    <a:pt x="1036" y="749"/>
                  </a:lnTo>
                  <a:lnTo>
                    <a:pt x="1012" y="749"/>
                  </a:lnTo>
                  <a:lnTo>
                    <a:pt x="1012" y="776"/>
                  </a:lnTo>
                  <a:close/>
                  <a:moveTo>
                    <a:pt x="720" y="776"/>
                  </a:moveTo>
                  <a:lnTo>
                    <a:pt x="744" y="776"/>
                  </a:lnTo>
                  <a:lnTo>
                    <a:pt x="744" y="749"/>
                  </a:lnTo>
                  <a:lnTo>
                    <a:pt x="720" y="749"/>
                  </a:lnTo>
                  <a:lnTo>
                    <a:pt x="720" y="776"/>
                  </a:lnTo>
                  <a:close/>
                  <a:moveTo>
                    <a:pt x="0" y="776"/>
                  </a:moveTo>
                  <a:lnTo>
                    <a:pt x="24" y="776"/>
                  </a:lnTo>
                  <a:lnTo>
                    <a:pt x="24" y="749"/>
                  </a:lnTo>
                  <a:lnTo>
                    <a:pt x="0" y="749"/>
                  </a:lnTo>
                  <a:lnTo>
                    <a:pt x="0" y="776"/>
                  </a:lnTo>
                  <a:close/>
                  <a:moveTo>
                    <a:pt x="857" y="28"/>
                  </a:moveTo>
                  <a:lnTo>
                    <a:pt x="881" y="28"/>
                  </a:lnTo>
                  <a:lnTo>
                    <a:pt x="881" y="0"/>
                  </a:lnTo>
                  <a:lnTo>
                    <a:pt x="857" y="0"/>
                  </a:lnTo>
                  <a:lnTo>
                    <a:pt x="857" y="28"/>
                  </a:lnTo>
                  <a:close/>
                </a:path>
              </a:pathLst>
            </a:custGeom>
            <a:solidFill>
              <a:srgbClr val="FFFF99"/>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84" name="Freeform 156"/>
            <p:cNvSpPr>
              <a:spLocks noEditPoints="1"/>
            </p:cNvSpPr>
            <p:nvPr/>
          </p:nvSpPr>
          <p:spPr bwMode="auto">
            <a:xfrm>
              <a:off x="12118" y="9570"/>
              <a:ext cx="1760" cy="319"/>
            </a:xfrm>
            <a:custGeom>
              <a:avLst/>
              <a:gdLst/>
              <a:ahLst/>
              <a:cxnLst>
                <a:cxn ang="0">
                  <a:pos x="834" y="199"/>
                </a:cxn>
                <a:cxn ang="0">
                  <a:pos x="923" y="199"/>
                </a:cxn>
                <a:cxn ang="0">
                  <a:pos x="923" y="110"/>
                </a:cxn>
                <a:cxn ang="0">
                  <a:pos x="834" y="110"/>
                </a:cxn>
                <a:cxn ang="0">
                  <a:pos x="834" y="199"/>
                </a:cxn>
                <a:cxn ang="0">
                  <a:pos x="0" y="28"/>
                </a:cxn>
                <a:cxn ang="0">
                  <a:pos x="24" y="28"/>
                </a:cxn>
                <a:cxn ang="0">
                  <a:pos x="24" y="0"/>
                </a:cxn>
                <a:cxn ang="0">
                  <a:pos x="0" y="0"/>
                </a:cxn>
                <a:cxn ang="0">
                  <a:pos x="0" y="28"/>
                </a:cxn>
                <a:cxn ang="0">
                  <a:pos x="1738" y="28"/>
                </a:cxn>
                <a:cxn ang="0">
                  <a:pos x="1756" y="28"/>
                </a:cxn>
                <a:cxn ang="0">
                  <a:pos x="1756" y="0"/>
                </a:cxn>
                <a:cxn ang="0">
                  <a:pos x="1738" y="0"/>
                </a:cxn>
                <a:cxn ang="0">
                  <a:pos x="1738" y="28"/>
                </a:cxn>
                <a:cxn ang="0">
                  <a:pos x="1083" y="316"/>
                </a:cxn>
                <a:cxn ang="0">
                  <a:pos x="1107" y="316"/>
                </a:cxn>
                <a:cxn ang="0">
                  <a:pos x="1107" y="199"/>
                </a:cxn>
                <a:cxn ang="0">
                  <a:pos x="1083" y="199"/>
                </a:cxn>
                <a:cxn ang="0">
                  <a:pos x="1083" y="316"/>
                </a:cxn>
              </a:cxnLst>
              <a:rect l="0" t="0" r="r" b="b"/>
              <a:pathLst>
                <a:path w="1756" h="316">
                  <a:moveTo>
                    <a:pt x="834" y="199"/>
                  </a:moveTo>
                  <a:lnTo>
                    <a:pt x="923" y="199"/>
                  </a:lnTo>
                  <a:lnTo>
                    <a:pt x="923" y="110"/>
                  </a:lnTo>
                  <a:lnTo>
                    <a:pt x="834" y="110"/>
                  </a:lnTo>
                  <a:lnTo>
                    <a:pt x="834" y="199"/>
                  </a:lnTo>
                  <a:close/>
                  <a:moveTo>
                    <a:pt x="0" y="28"/>
                  </a:moveTo>
                  <a:lnTo>
                    <a:pt x="24" y="28"/>
                  </a:lnTo>
                  <a:lnTo>
                    <a:pt x="24" y="0"/>
                  </a:lnTo>
                  <a:lnTo>
                    <a:pt x="0" y="0"/>
                  </a:lnTo>
                  <a:lnTo>
                    <a:pt x="0" y="28"/>
                  </a:lnTo>
                  <a:close/>
                  <a:moveTo>
                    <a:pt x="1738" y="28"/>
                  </a:moveTo>
                  <a:lnTo>
                    <a:pt x="1756" y="28"/>
                  </a:lnTo>
                  <a:lnTo>
                    <a:pt x="1756" y="0"/>
                  </a:lnTo>
                  <a:lnTo>
                    <a:pt x="1738" y="0"/>
                  </a:lnTo>
                  <a:lnTo>
                    <a:pt x="1738" y="28"/>
                  </a:lnTo>
                  <a:close/>
                  <a:moveTo>
                    <a:pt x="1083" y="316"/>
                  </a:moveTo>
                  <a:lnTo>
                    <a:pt x="1107" y="316"/>
                  </a:lnTo>
                  <a:lnTo>
                    <a:pt x="1107" y="199"/>
                  </a:lnTo>
                  <a:lnTo>
                    <a:pt x="1083" y="199"/>
                  </a:lnTo>
                  <a:lnTo>
                    <a:pt x="1083" y="316"/>
                  </a:lnTo>
                  <a:close/>
                </a:path>
              </a:pathLst>
            </a:custGeom>
            <a:solidFill>
              <a:srgbClr val="FFFF99"/>
            </a:solidFill>
            <a:ln w="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85" name="Line 157"/>
            <p:cNvSpPr>
              <a:spLocks noChangeShapeType="1"/>
            </p:cNvSpPr>
            <p:nvPr/>
          </p:nvSpPr>
          <p:spPr bwMode="auto">
            <a:xfrm>
              <a:off x="12864" y="9540"/>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86" name="Line 158"/>
            <p:cNvSpPr>
              <a:spLocks noChangeShapeType="1"/>
            </p:cNvSpPr>
            <p:nvPr/>
          </p:nvSpPr>
          <p:spPr bwMode="auto">
            <a:xfrm>
              <a:off x="12462" y="960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87" name="Line 159"/>
            <p:cNvSpPr>
              <a:spLocks noChangeShapeType="1"/>
            </p:cNvSpPr>
            <p:nvPr/>
          </p:nvSpPr>
          <p:spPr bwMode="auto">
            <a:xfrm>
              <a:off x="12462" y="1041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88" name="Line 160"/>
            <p:cNvSpPr>
              <a:spLocks noChangeShapeType="1"/>
            </p:cNvSpPr>
            <p:nvPr/>
          </p:nvSpPr>
          <p:spPr bwMode="auto">
            <a:xfrm flipH="1">
              <a:off x="13181" y="1041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89" name="Line 161"/>
            <p:cNvSpPr>
              <a:spLocks noChangeShapeType="1"/>
            </p:cNvSpPr>
            <p:nvPr/>
          </p:nvSpPr>
          <p:spPr bwMode="auto">
            <a:xfrm flipH="1">
              <a:off x="13181" y="960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690" name="Line 162"/>
            <p:cNvSpPr>
              <a:spLocks noChangeShapeType="1"/>
            </p:cNvSpPr>
            <p:nvPr/>
          </p:nvSpPr>
          <p:spPr bwMode="auto">
            <a:xfrm>
              <a:off x="13117" y="9536"/>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grpSp>
        <p:nvGrpSpPr>
          <p:cNvPr id="22610" name="Group 163"/>
          <p:cNvGrpSpPr>
            <a:grpSpLocks/>
          </p:cNvGrpSpPr>
          <p:nvPr/>
        </p:nvGrpSpPr>
        <p:grpSpPr bwMode="auto">
          <a:xfrm>
            <a:off x="6477000" y="5592763"/>
            <a:ext cx="1905000" cy="655637"/>
            <a:chOff x="1968" y="1152"/>
            <a:chExt cx="1200" cy="413"/>
          </a:xfrm>
        </p:grpSpPr>
        <p:sp>
          <p:nvSpPr>
            <p:cNvPr id="22620" name="Text Box 164"/>
            <p:cNvSpPr txBox="1">
              <a:spLocks noChangeArrowheads="1"/>
            </p:cNvSpPr>
            <p:nvPr/>
          </p:nvSpPr>
          <p:spPr bwMode="auto">
            <a:xfrm>
              <a:off x="1968" y="1392"/>
              <a:ext cx="306" cy="173"/>
            </a:xfrm>
            <a:prstGeom prst="rect">
              <a:avLst/>
            </a:prstGeom>
            <a:noFill/>
            <a:ln w="12700">
              <a:noFill/>
              <a:miter lim="800000"/>
              <a:headEnd/>
              <a:tailEnd/>
            </a:ln>
          </p:spPr>
          <p:txBody>
            <a:bodyPr wrap="none" lIns="90000" tIns="46800" rIns="90000" bIns="46800">
              <a:spAutoFit/>
            </a:bodyPr>
            <a:lstStyle/>
            <a:p>
              <a:pPr algn="ctr">
                <a:spcBef>
                  <a:spcPct val="50000"/>
                </a:spcBef>
              </a:pPr>
              <a:r>
                <a:rPr lang="ja-JP" altLang="en-US" sz="1200">
                  <a:solidFill>
                    <a:schemeClr val="tx2"/>
                  </a:solidFill>
                  <a:latin typeface="HG創英角ｺﾞｼｯｸUB" pitchFamily="49" charset="-128"/>
                  <a:ea typeface="HG創英角ｺﾞｼｯｸUB" pitchFamily="49" charset="-128"/>
                </a:rPr>
                <a:t>Ｉ社</a:t>
              </a:r>
              <a:endParaRPr lang="en-US" altLang="ja-JP" sz="1200">
                <a:solidFill>
                  <a:schemeClr val="tx2"/>
                </a:solidFill>
                <a:latin typeface="HG創英角ｺﾞｼｯｸUB" pitchFamily="49" charset="-128"/>
                <a:ea typeface="HG創英角ｺﾞｼｯｸUB" pitchFamily="49" charset="-128"/>
              </a:endParaRPr>
            </a:p>
          </p:txBody>
        </p:sp>
        <p:sp>
          <p:nvSpPr>
            <p:cNvPr id="22621" name="Text Box 165"/>
            <p:cNvSpPr txBox="1">
              <a:spLocks noChangeArrowheads="1"/>
            </p:cNvSpPr>
            <p:nvPr/>
          </p:nvSpPr>
          <p:spPr bwMode="auto">
            <a:xfrm>
              <a:off x="2448" y="1392"/>
              <a:ext cx="258" cy="173"/>
            </a:xfrm>
            <a:prstGeom prst="rect">
              <a:avLst/>
            </a:prstGeom>
            <a:noFill/>
            <a:ln w="12700">
              <a:noFill/>
              <a:miter lim="800000"/>
              <a:headEnd/>
              <a:tailEnd/>
            </a:ln>
          </p:spPr>
          <p:txBody>
            <a:bodyPr wrap="none" lIns="90000" tIns="46800" rIns="90000" bIns="46800">
              <a:spAutoFit/>
            </a:bodyPr>
            <a:lstStyle/>
            <a:p>
              <a:pPr algn="ctr">
                <a:spcBef>
                  <a:spcPct val="50000"/>
                </a:spcBef>
              </a:pPr>
              <a:r>
                <a:rPr lang="en-US" altLang="ja-JP" sz="1200">
                  <a:solidFill>
                    <a:schemeClr val="tx2"/>
                  </a:solidFill>
                  <a:latin typeface="HG創英角ｺﾞｼｯｸUB" pitchFamily="49" charset="-128"/>
                  <a:ea typeface="HG創英角ｺﾞｼｯｸUB" pitchFamily="49" charset="-128"/>
                </a:rPr>
                <a:t>H</a:t>
              </a:r>
              <a:r>
                <a:rPr lang="ja-JP" altLang="en-US" sz="1200">
                  <a:solidFill>
                    <a:schemeClr val="tx2"/>
                  </a:solidFill>
                  <a:latin typeface="HG創英角ｺﾞｼｯｸUB" pitchFamily="49" charset="-128"/>
                  <a:ea typeface="HG創英角ｺﾞｼｯｸUB" pitchFamily="49" charset="-128"/>
                </a:rPr>
                <a:t>社</a:t>
              </a:r>
              <a:endParaRPr lang="en-US" altLang="ja-JP" sz="1200">
                <a:solidFill>
                  <a:schemeClr val="tx2"/>
                </a:solidFill>
                <a:latin typeface="HG創英角ｺﾞｼｯｸUB" pitchFamily="49" charset="-128"/>
                <a:ea typeface="HG創英角ｺﾞｼｯｸUB" pitchFamily="49" charset="-128"/>
              </a:endParaRPr>
            </a:p>
          </p:txBody>
        </p:sp>
        <p:sp>
          <p:nvSpPr>
            <p:cNvPr id="22622" name="Text Box 166"/>
            <p:cNvSpPr txBox="1">
              <a:spLocks noChangeArrowheads="1"/>
            </p:cNvSpPr>
            <p:nvPr/>
          </p:nvSpPr>
          <p:spPr bwMode="auto">
            <a:xfrm>
              <a:off x="2880" y="1392"/>
              <a:ext cx="258" cy="173"/>
            </a:xfrm>
            <a:prstGeom prst="rect">
              <a:avLst/>
            </a:prstGeom>
            <a:noFill/>
            <a:ln w="12700">
              <a:noFill/>
              <a:miter lim="800000"/>
              <a:headEnd/>
              <a:tailEnd/>
            </a:ln>
          </p:spPr>
          <p:txBody>
            <a:bodyPr wrap="none" lIns="90000" tIns="46800" rIns="90000" bIns="46800">
              <a:spAutoFit/>
            </a:bodyPr>
            <a:lstStyle/>
            <a:p>
              <a:pPr algn="ctr">
                <a:spcBef>
                  <a:spcPct val="50000"/>
                </a:spcBef>
              </a:pPr>
              <a:r>
                <a:rPr lang="en-US" altLang="ja-JP" sz="1200">
                  <a:solidFill>
                    <a:schemeClr val="tx2"/>
                  </a:solidFill>
                  <a:latin typeface="HG創英角ｺﾞｼｯｸUB" pitchFamily="49" charset="-128"/>
                  <a:ea typeface="HG創英角ｺﾞｼｯｸUB" pitchFamily="49" charset="-128"/>
                </a:rPr>
                <a:t>F</a:t>
              </a:r>
              <a:r>
                <a:rPr lang="ja-JP" altLang="en-US" sz="1200">
                  <a:solidFill>
                    <a:schemeClr val="tx2"/>
                  </a:solidFill>
                  <a:latin typeface="HG創英角ｺﾞｼｯｸUB" pitchFamily="49" charset="-128"/>
                  <a:ea typeface="HG創英角ｺﾞｼｯｸUB" pitchFamily="49" charset="-128"/>
                </a:rPr>
                <a:t>社</a:t>
              </a:r>
              <a:endParaRPr lang="en-US" altLang="ja-JP" sz="1200">
                <a:solidFill>
                  <a:schemeClr val="tx2"/>
                </a:solidFill>
                <a:latin typeface="HG創英角ｺﾞｼｯｸUB" pitchFamily="49" charset="-128"/>
                <a:ea typeface="HG創英角ｺﾞｼｯｸUB" pitchFamily="49" charset="-128"/>
              </a:endParaRPr>
            </a:p>
          </p:txBody>
        </p:sp>
        <p:grpSp>
          <p:nvGrpSpPr>
            <p:cNvPr id="22623" name="Group 167"/>
            <p:cNvGrpSpPr>
              <a:grpSpLocks/>
            </p:cNvGrpSpPr>
            <p:nvPr/>
          </p:nvGrpSpPr>
          <p:grpSpPr bwMode="auto">
            <a:xfrm>
              <a:off x="1968" y="1152"/>
              <a:ext cx="336" cy="240"/>
              <a:chOff x="12097" y="9458"/>
              <a:chExt cx="1803" cy="1034"/>
            </a:xfrm>
          </p:grpSpPr>
          <p:sp>
            <p:nvSpPr>
              <p:cNvPr id="406696" name="Freeform 168"/>
              <p:cNvSpPr>
                <a:spLocks noEditPoints="1"/>
              </p:cNvSpPr>
              <p:nvPr/>
            </p:nvSpPr>
            <p:spPr bwMode="auto">
              <a:xfrm>
                <a:off x="12097" y="9458"/>
                <a:ext cx="1803" cy="1008"/>
              </a:xfrm>
              <a:custGeom>
                <a:avLst/>
                <a:gdLst/>
                <a:ahLst/>
                <a:cxnLst>
                  <a:cxn ang="0">
                    <a:pos x="678" y="0"/>
                  </a:cxn>
                  <a:cxn ang="0">
                    <a:pos x="720" y="83"/>
                  </a:cxn>
                  <a:cxn ang="0">
                    <a:pos x="0" y="83"/>
                  </a:cxn>
                  <a:cxn ang="0">
                    <a:pos x="47" y="0"/>
                  </a:cxn>
                  <a:cxn ang="0">
                    <a:pos x="678" y="0"/>
                  </a:cxn>
                  <a:cxn ang="0">
                    <a:pos x="0" y="1010"/>
                  </a:cxn>
                  <a:cxn ang="0">
                    <a:pos x="363" y="1010"/>
                  </a:cxn>
                  <a:cxn ang="0">
                    <a:pos x="363" y="83"/>
                  </a:cxn>
                  <a:cxn ang="0">
                    <a:pos x="0" y="83"/>
                  </a:cxn>
                  <a:cxn ang="0">
                    <a:pos x="0" y="1010"/>
                  </a:cxn>
                  <a:cxn ang="0">
                    <a:pos x="363" y="1010"/>
                  </a:cxn>
                  <a:cxn ang="0">
                    <a:pos x="720" y="1010"/>
                  </a:cxn>
                  <a:cxn ang="0">
                    <a:pos x="720" y="83"/>
                  </a:cxn>
                  <a:cxn ang="0">
                    <a:pos x="363" y="83"/>
                  </a:cxn>
                  <a:cxn ang="0">
                    <a:pos x="363" y="1010"/>
                  </a:cxn>
                  <a:cxn ang="0">
                    <a:pos x="720" y="1010"/>
                  </a:cxn>
                  <a:cxn ang="0">
                    <a:pos x="1083" y="1010"/>
                  </a:cxn>
                  <a:cxn ang="0">
                    <a:pos x="1083" y="83"/>
                  </a:cxn>
                  <a:cxn ang="0">
                    <a:pos x="720" y="83"/>
                  </a:cxn>
                  <a:cxn ang="0">
                    <a:pos x="720" y="1010"/>
                  </a:cxn>
                  <a:cxn ang="0">
                    <a:pos x="1035" y="0"/>
                  </a:cxn>
                  <a:cxn ang="0">
                    <a:pos x="1083" y="83"/>
                  </a:cxn>
                  <a:cxn ang="0">
                    <a:pos x="720" y="83"/>
                  </a:cxn>
                  <a:cxn ang="0">
                    <a:pos x="767" y="0"/>
                  </a:cxn>
                  <a:cxn ang="0">
                    <a:pos x="1035" y="0"/>
                  </a:cxn>
                  <a:cxn ang="0">
                    <a:pos x="1761" y="0"/>
                  </a:cxn>
                  <a:cxn ang="0">
                    <a:pos x="1803" y="83"/>
                  </a:cxn>
                  <a:cxn ang="0">
                    <a:pos x="1083" y="83"/>
                  </a:cxn>
                  <a:cxn ang="0">
                    <a:pos x="1130" y="0"/>
                  </a:cxn>
                  <a:cxn ang="0">
                    <a:pos x="1761" y="0"/>
                  </a:cxn>
                  <a:cxn ang="0">
                    <a:pos x="1083" y="1010"/>
                  </a:cxn>
                  <a:cxn ang="0">
                    <a:pos x="1446" y="1010"/>
                  </a:cxn>
                  <a:cxn ang="0">
                    <a:pos x="1446" y="83"/>
                  </a:cxn>
                  <a:cxn ang="0">
                    <a:pos x="1083" y="83"/>
                  </a:cxn>
                  <a:cxn ang="0">
                    <a:pos x="1083" y="1010"/>
                  </a:cxn>
                  <a:cxn ang="0">
                    <a:pos x="1446" y="1010"/>
                  </a:cxn>
                  <a:cxn ang="0">
                    <a:pos x="1803" y="1010"/>
                  </a:cxn>
                  <a:cxn ang="0">
                    <a:pos x="1803" y="83"/>
                  </a:cxn>
                  <a:cxn ang="0">
                    <a:pos x="1446" y="83"/>
                  </a:cxn>
                  <a:cxn ang="0">
                    <a:pos x="1446" y="1010"/>
                  </a:cxn>
                </a:cxnLst>
                <a:rect l="0" t="0" r="r" b="b"/>
                <a:pathLst>
                  <a:path w="1803" h="1010">
                    <a:moveTo>
                      <a:pt x="678" y="0"/>
                    </a:moveTo>
                    <a:lnTo>
                      <a:pt x="720" y="83"/>
                    </a:lnTo>
                    <a:lnTo>
                      <a:pt x="0" y="83"/>
                    </a:lnTo>
                    <a:lnTo>
                      <a:pt x="47" y="0"/>
                    </a:lnTo>
                    <a:lnTo>
                      <a:pt x="678" y="0"/>
                    </a:lnTo>
                    <a:close/>
                    <a:moveTo>
                      <a:pt x="0" y="1010"/>
                    </a:moveTo>
                    <a:lnTo>
                      <a:pt x="363" y="1010"/>
                    </a:lnTo>
                    <a:lnTo>
                      <a:pt x="363" y="83"/>
                    </a:lnTo>
                    <a:lnTo>
                      <a:pt x="0" y="83"/>
                    </a:lnTo>
                    <a:lnTo>
                      <a:pt x="0" y="1010"/>
                    </a:lnTo>
                    <a:close/>
                    <a:moveTo>
                      <a:pt x="363" y="1010"/>
                    </a:moveTo>
                    <a:lnTo>
                      <a:pt x="720" y="1010"/>
                    </a:lnTo>
                    <a:lnTo>
                      <a:pt x="720" y="83"/>
                    </a:lnTo>
                    <a:lnTo>
                      <a:pt x="363" y="83"/>
                    </a:lnTo>
                    <a:lnTo>
                      <a:pt x="363" y="1010"/>
                    </a:lnTo>
                    <a:close/>
                    <a:moveTo>
                      <a:pt x="720" y="1010"/>
                    </a:moveTo>
                    <a:lnTo>
                      <a:pt x="1083" y="1010"/>
                    </a:lnTo>
                    <a:lnTo>
                      <a:pt x="1083" y="83"/>
                    </a:lnTo>
                    <a:lnTo>
                      <a:pt x="720" y="83"/>
                    </a:lnTo>
                    <a:lnTo>
                      <a:pt x="720" y="1010"/>
                    </a:lnTo>
                    <a:close/>
                    <a:moveTo>
                      <a:pt x="1035" y="0"/>
                    </a:moveTo>
                    <a:lnTo>
                      <a:pt x="1083" y="83"/>
                    </a:lnTo>
                    <a:lnTo>
                      <a:pt x="720" y="83"/>
                    </a:lnTo>
                    <a:lnTo>
                      <a:pt x="767" y="0"/>
                    </a:lnTo>
                    <a:lnTo>
                      <a:pt x="1035" y="0"/>
                    </a:lnTo>
                    <a:close/>
                    <a:moveTo>
                      <a:pt x="1761" y="0"/>
                    </a:moveTo>
                    <a:lnTo>
                      <a:pt x="1803" y="83"/>
                    </a:lnTo>
                    <a:lnTo>
                      <a:pt x="1083" y="83"/>
                    </a:lnTo>
                    <a:lnTo>
                      <a:pt x="1130" y="0"/>
                    </a:lnTo>
                    <a:lnTo>
                      <a:pt x="1761" y="0"/>
                    </a:lnTo>
                    <a:close/>
                    <a:moveTo>
                      <a:pt x="1083" y="1010"/>
                    </a:moveTo>
                    <a:lnTo>
                      <a:pt x="1446" y="1010"/>
                    </a:lnTo>
                    <a:lnTo>
                      <a:pt x="1446" y="83"/>
                    </a:lnTo>
                    <a:lnTo>
                      <a:pt x="1083" y="83"/>
                    </a:lnTo>
                    <a:lnTo>
                      <a:pt x="1083" y="1010"/>
                    </a:lnTo>
                    <a:close/>
                    <a:moveTo>
                      <a:pt x="1446" y="1010"/>
                    </a:moveTo>
                    <a:lnTo>
                      <a:pt x="1803" y="1010"/>
                    </a:lnTo>
                    <a:lnTo>
                      <a:pt x="1803" y="83"/>
                    </a:lnTo>
                    <a:lnTo>
                      <a:pt x="1446" y="83"/>
                    </a:lnTo>
                    <a:lnTo>
                      <a:pt x="1446" y="1010"/>
                    </a:lnTo>
                    <a:close/>
                  </a:path>
                </a:pathLst>
              </a:custGeom>
              <a:solidFill>
                <a:srgbClr val="CCFFFF"/>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97" name="Freeform 169"/>
              <p:cNvSpPr>
                <a:spLocks noEditPoints="1"/>
              </p:cNvSpPr>
              <p:nvPr/>
            </p:nvSpPr>
            <p:spPr bwMode="auto">
              <a:xfrm>
                <a:off x="12118" y="9717"/>
                <a:ext cx="1760" cy="776"/>
              </a:xfrm>
              <a:custGeom>
                <a:avLst/>
                <a:gdLst/>
                <a:ahLst/>
                <a:cxnLst>
                  <a:cxn ang="0">
                    <a:pos x="655" y="776"/>
                  </a:cxn>
                  <a:cxn ang="0">
                    <a:pos x="679" y="776"/>
                  </a:cxn>
                  <a:cxn ang="0">
                    <a:pos x="679" y="749"/>
                  </a:cxn>
                  <a:cxn ang="0">
                    <a:pos x="655" y="749"/>
                  </a:cxn>
                  <a:cxn ang="0">
                    <a:pos x="655" y="776"/>
                  </a:cxn>
                  <a:cxn ang="0">
                    <a:pos x="1738" y="776"/>
                  </a:cxn>
                  <a:cxn ang="0">
                    <a:pos x="1756" y="776"/>
                  </a:cxn>
                  <a:cxn ang="0">
                    <a:pos x="1756" y="749"/>
                  </a:cxn>
                  <a:cxn ang="0">
                    <a:pos x="1738" y="749"/>
                  </a:cxn>
                  <a:cxn ang="0">
                    <a:pos x="1738" y="776"/>
                  </a:cxn>
                  <a:cxn ang="0">
                    <a:pos x="1083" y="776"/>
                  </a:cxn>
                  <a:cxn ang="0">
                    <a:pos x="1107" y="776"/>
                  </a:cxn>
                  <a:cxn ang="0">
                    <a:pos x="1107" y="749"/>
                  </a:cxn>
                  <a:cxn ang="0">
                    <a:pos x="1083" y="749"/>
                  </a:cxn>
                  <a:cxn ang="0">
                    <a:pos x="1083" y="776"/>
                  </a:cxn>
                  <a:cxn ang="0">
                    <a:pos x="1012" y="776"/>
                  </a:cxn>
                  <a:cxn ang="0">
                    <a:pos x="1036" y="776"/>
                  </a:cxn>
                  <a:cxn ang="0">
                    <a:pos x="1036" y="749"/>
                  </a:cxn>
                  <a:cxn ang="0">
                    <a:pos x="1012" y="749"/>
                  </a:cxn>
                  <a:cxn ang="0">
                    <a:pos x="1012" y="776"/>
                  </a:cxn>
                  <a:cxn ang="0">
                    <a:pos x="720" y="776"/>
                  </a:cxn>
                  <a:cxn ang="0">
                    <a:pos x="744" y="776"/>
                  </a:cxn>
                  <a:cxn ang="0">
                    <a:pos x="744" y="749"/>
                  </a:cxn>
                  <a:cxn ang="0">
                    <a:pos x="720" y="749"/>
                  </a:cxn>
                  <a:cxn ang="0">
                    <a:pos x="720" y="776"/>
                  </a:cxn>
                  <a:cxn ang="0">
                    <a:pos x="0" y="776"/>
                  </a:cxn>
                  <a:cxn ang="0">
                    <a:pos x="24" y="776"/>
                  </a:cxn>
                  <a:cxn ang="0">
                    <a:pos x="24" y="749"/>
                  </a:cxn>
                  <a:cxn ang="0">
                    <a:pos x="0" y="749"/>
                  </a:cxn>
                  <a:cxn ang="0">
                    <a:pos x="0" y="776"/>
                  </a:cxn>
                  <a:cxn ang="0">
                    <a:pos x="857" y="28"/>
                  </a:cxn>
                  <a:cxn ang="0">
                    <a:pos x="881" y="28"/>
                  </a:cxn>
                  <a:cxn ang="0">
                    <a:pos x="881" y="0"/>
                  </a:cxn>
                  <a:cxn ang="0">
                    <a:pos x="857" y="0"/>
                  </a:cxn>
                  <a:cxn ang="0">
                    <a:pos x="857" y="28"/>
                  </a:cxn>
                </a:cxnLst>
                <a:rect l="0" t="0" r="r" b="b"/>
                <a:pathLst>
                  <a:path w="1756" h="776">
                    <a:moveTo>
                      <a:pt x="655" y="776"/>
                    </a:moveTo>
                    <a:lnTo>
                      <a:pt x="679" y="776"/>
                    </a:lnTo>
                    <a:lnTo>
                      <a:pt x="679" y="749"/>
                    </a:lnTo>
                    <a:lnTo>
                      <a:pt x="655" y="749"/>
                    </a:lnTo>
                    <a:lnTo>
                      <a:pt x="655" y="776"/>
                    </a:lnTo>
                    <a:close/>
                    <a:moveTo>
                      <a:pt x="1738" y="776"/>
                    </a:moveTo>
                    <a:lnTo>
                      <a:pt x="1756" y="776"/>
                    </a:lnTo>
                    <a:lnTo>
                      <a:pt x="1756" y="749"/>
                    </a:lnTo>
                    <a:lnTo>
                      <a:pt x="1738" y="749"/>
                    </a:lnTo>
                    <a:lnTo>
                      <a:pt x="1738" y="776"/>
                    </a:lnTo>
                    <a:close/>
                    <a:moveTo>
                      <a:pt x="1083" y="776"/>
                    </a:moveTo>
                    <a:lnTo>
                      <a:pt x="1107" y="776"/>
                    </a:lnTo>
                    <a:lnTo>
                      <a:pt x="1107" y="749"/>
                    </a:lnTo>
                    <a:lnTo>
                      <a:pt x="1083" y="749"/>
                    </a:lnTo>
                    <a:lnTo>
                      <a:pt x="1083" y="776"/>
                    </a:lnTo>
                    <a:close/>
                    <a:moveTo>
                      <a:pt x="1012" y="776"/>
                    </a:moveTo>
                    <a:lnTo>
                      <a:pt x="1036" y="776"/>
                    </a:lnTo>
                    <a:lnTo>
                      <a:pt x="1036" y="749"/>
                    </a:lnTo>
                    <a:lnTo>
                      <a:pt x="1012" y="749"/>
                    </a:lnTo>
                    <a:lnTo>
                      <a:pt x="1012" y="776"/>
                    </a:lnTo>
                    <a:close/>
                    <a:moveTo>
                      <a:pt x="720" y="776"/>
                    </a:moveTo>
                    <a:lnTo>
                      <a:pt x="744" y="776"/>
                    </a:lnTo>
                    <a:lnTo>
                      <a:pt x="744" y="749"/>
                    </a:lnTo>
                    <a:lnTo>
                      <a:pt x="720" y="749"/>
                    </a:lnTo>
                    <a:lnTo>
                      <a:pt x="720" y="776"/>
                    </a:lnTo>
                    <a:close/>
                    <a:moveTo>
                      <a:pt x="0" y="776"/>
                    </a:moveTo>
                    <a:lnTo>
                      <a:pt x="24" y="776"/>
                    </a:lnTo>
                    <a:lnTo>
                      <a:pt x="24" y="749"/>
                    </a:lnTo>
                    <a:lnTo>
                      <a:pt x="0" y="749"/>
                    </a:lnTo>
                    <a:lnTo>
                      <a:pt x="0" y="776"/>
                    </a:lnTo>
                    <a:close/>
                    <a:moveTo>
                      <a:pt x="857" y="28"/>
                    </a:moveTo>
                    <a:lnTo>
                      <a:pt x="881" y="28"/>
                    </a:lnTo>
                    <a:lnTo>
                      <a:pt x="881" y="0"/>
                    </a:lnTo>
                    <a:lnTo>
                      <a:pt x="857" y="0"/>
                    </a:lnTo>
                    <a:lnTo>
                      <a:pt x="857" y="28"/>
                    </a:lnTo>
                    <a:close/>
                  </a:path>
                </a:pathLst>
              </a:custGeom>
              <a:solidFill>
                <a:srgbClr val="CCFFFF"/>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98" name="Freeform 170"/>
              <p:cNvSpPr>
                <a:spLocks noEditPoints="1"/>
              </p:cNvSpPr>
              <p:nvPr/>
            </p:nvSpPr>
            <p:spPr bwMode="auto">
              <a:xfrm>
                <a:off x="12118" y="9570"/>
                <a:ext cx="1760" cy="319"/>
              </a:xfrm>
              <a:custGeom>
                <a:avLst/>
                <a:gdLst/>
                <a:ahLst/>
                <a:cxnLst>
                  <a:cxn ang="0">
                    <a:pos x="834" y="199"/>
                  </a:cxn>
                  <a:cxn ang="0">
                    <a:pos x="923" y="199"/>
                  </a:cxn>
                  <a:cxn ang="0">
                    <a:pos x="923" y="110"/>
                  </a:cxn>
                  <a:cxn ang="0">
                    <a:pos x="834" y="110"/>
                  </a:cxn>
                  <a:cxn ang="0">
                    <a:pos x="834" y="199"/>
                  </a:cxn>
                  <a:cxn ang="0">
                    <a:pos x="0" y="28"/>
                  </a:cxn>
                  <a:cxn ang="0">
                    <a:pos x="24" y="28"/>
                  </a:cxn>
                  <a:cxn ang="0">
                    <a:pos x="24" y="0"/>
                  </a:cxn>
                  <a:cxn ang="0">
                    <a:pos x="0" y="0"/>
                  </a:cxn>
                  <a:cxn ang="0">
                    <a:pos x="0" y="28"/>
                  </a:cxn>
                  <a:cxn ang="0">
                    <a:pos x="1738" y="28"/>
                  </a:cxn>
                  <a:cxn ang="0">
                    <a:pos x="1756" y="28"/>
                  </a:cxn>
                  <a:cxn ang="0">
                    <a:pos x="1756" y="0"/>
                  </a:cxn>
                  <a:cxn ang="0">
                    <a:pos x="1738" y="0"/>
                  </a:cxn>
                  <a:cxn ang="0">
                    <a:pos x="1738" y="28"/>
                  </a:cxn>
                  <a:cxn ang="0">
                    <a:pos x="1083" y="316"/>
                  </a:cxn>
                  <a:cxn ang="0">
                    <a:pos x="1107" y="316"/>
                  </a:cxn>
                  <a:cxn ang="0">
                    <a:pos x="1107" y="199"/>
                  </a:cxn>
                  <a:cxn ang="0">
                    <a:pos x="1083" y="199"/>
                  </a:cxn>
                  <a:cxn ang="0">
                    <a:pos x="1083" y="316"/>
                  </a:cxn>
                </a:cxnLst>
                <a:rect l="0" t="0" r="r" b="b"/>
                <a:pathLst>
                  <a:path w="1756" h="316">
                    <a:moveTo>
                      <a:pt x="834" y="199"/>
                    </a:moveTo>
                    <a:lnTo>
                      <a:pt x="923" y="199"/>
                    </a:lnTo>
                    <a:lnTo>
                      <a:pt x="923" y="110"/>
                    </a:lnTo>
                    <a:lnTo>
                      <a:pt x="834" y="110"/>
                    </a:lnTo>
                    <a:lnTo>
                      <a:pt x="834" y="199"/>
                    </a:lnTo>
                    <a:close/>
                    <a:moveTo>
                      <a:pt x="0" y="28"/>
                    </a:moveTo>
                    <a:lnTo>
                      <a:pt x="24" y="28"/>
                    </a:lnTo>
                    <a:lnTo>
                      <a:pt x="24" y="0"/>
                    </a:lnTo>
                    <a:lnTo>
                      <a:pt x="0" y="0"/>
                    </a:lnTo>
                    <a:lnTo>
                      <a:pt x="0" y="28"/>
                    </a:lnTo>
                    <a:close/>
                    <a:moveTo>
                      <a:pt x="1738" y="28"/>
                    </a:moveTo>
                    <a:lnTo>
                      <a:pt x="1756" y="28"/>
                    </a:lnTo>
                    <a:lnTo>
                      <a:pt x="1756" y="0"/>
                    </a:lnTo>
                    <a:lnTo>
                      <a:pt x="1738" y="0"/>
                    </a:lnTo>
                    <a:lnTo>
                      <a:pt x="1738" y="28"/>
                    </a:lnTo>
                    <a:close/>
                    <a:moveTo>
                      <a:pt x="1083" y="316"/>
                    </a:moveTo>
                    <a:lnTo>
                      <a:pt x="1107" y="316"/>
                    </a:lnTo>
                    <a:lnTo>
                      <a:pt x="1107" y="199"/>
                    </a:lnTo>
                    <a:lnTo>
                      <a:pt x="1083" y="199"/>
                    </a:lnTo>
                    <a:lnTo>
                      <a:pt x="1083" y="316"/>
                    </a:lnTo>
                    <a:close/>
                  </a:path>
                </a:pathLst>
              </a:custGeom>
              <a:solidFill>
                <a:srgbClr val="CCFFFF"/>
              </a:solidFill>
              <a:ln w="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699" name="Line 171"/>
              <p:cNvSpPr>
                <a:spLocks noChangeShapeType="1"/>
              </p:cNvSpPr>
              <p:nvPr/>
            </p:nvSpPr>
            <p:spPr bwMode="auto">
              <a:xfrm>
                <a:off x="12864" y="9540"/>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00" name="Line 172"/>
              <p:cNvSpPr>
                <a:spLocks noChangeShapeType="1"/>
              </p:cNvSpPr>
              <p:nvPr/>
            </p:nvSpPr>
            <p:spPr bwMode="auto">
              <a:xfrm>
                <a:off x="12462" y="960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01" name="Line 173"/>
              <p:cNvSpPr>
                <a:spLocks noChangeShapeType="1"/>
              </p:cNvSpPr>
              <p:nvPr/>
            </p:nvSpPr>
            <p:spPr bwMode="auto">
              <a:xfrm>
                <a:off x="12462" y="1041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02" name="Line 174"/>
              <p:cNvSpPr>
                <a:spLocks noChangeShapeType="1"/>
              </p:cNvSpPr>
              <p:nvPr/>
            </p:nvSpPr>
            <p:spPr bwMode="auto">
              <a:xfrm flipH="1">
                <a:off x="13181" y="1041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03" name="Line 175"/>
              <p:cNvSpPr>
                <a:spLocks noChangeShapeType="1"/>
              </p:cNvSpPr>
              <p:nvPr/>
            </p:nvSpPr>
            <p:spPr bwMode="auto">
              <a:xfrm flipH="1">
                <a:off x="13181" y="960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04" name="Line 176"/>
              <p:cNvSpPr>
                <a:spLocks noChangeShapeType="1"/>
              </p:cNvSpPr>
              <p:nvPr/>
            </p:nvSpPr>
            <p:spPr bwMode="auto">
              <a:xfrm>
                <a:off x="13117" y="9536"/>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grpSp>
          <p:nvGrpSpPr>
            <p:cNvPr id="22624" name="Group 177"/>
            <p:cNvGrpSpPr>
              <a:grpSpLocks/>
            </p:cNvGrpSpPr>
            <p:nvPr/>
          </p:nvGrpSpPr>
          <p:grpSpPr bwMode="auto">
            <a:xfrm>
              <a:off x="2400" y="1152"/>
              <a:ext cx="336" cy="240"/>
              <a:chOff x="12097" y="9458"/>
              <a:chExt cx="1803" cy="1034"/>
            </a:xfrm>
          </p:grpSpPr>
          <p:sp>
            <p:nvSpPr>
              <p:cNvPr id="406706" name="Freeform 178"/>
              <p:cNvSpPr>
                <a:spLocks noEditPoints="1"/>
              </p:cNvSpPr>
              <p:nvPr/>
            </p:nvSpPr>
            <p:spPr bwMode="auto">
              <a:xfrm>
                <a:off x="12097" y="9458"/>
                <a:ext cx="1803" cy="1008"/>
              </a:xfrm>
              <a:custGeom>
                <a:avLst/>
                <a:gdLst/>
                <a:ahLst/>
                <a:cxnLst>
                  <a:cxn ang="0">
                    <a:pos x="678" y="0"/>
                  </a:cxn>
                  <a:cxn ang="0">
                    <a:pos x="720" y="83"/>
                  </a:cxn>
                  <a:cxn ang="0">
                    <a:pos x="0" y="83"/>
                  </a:cxn>
                  <a:cxn ang="0">
                    <a:pos x="47" y="0"/>
                  </a:cxn>
                  <a:cxn ang="0">
                    <a:pos x="678" y="0"/>
                  </a:cxn>
                  <a:cxn ang="0">
                    <a:pos x="0" y="1010"/>
                  </a:cxn>
                  <a:cxn ang="0">
                    <a:pos x="363" y="1010"/>
                  </a:cxn>
                  <a:cxn ang="0">
                    <a:pos x="363" y="83"/>
                  </a:cxn>
                  <a:cxn ang="0">
                    <a:pos x="0" y="83"/>
                  </a:cxn>
                  <a:cxn ang="0">
                    <a:pos x="0" y="1010"/>
                  </a:cxn>
                  <a:cxn ang="0">
                    <a:pos x="363" y="1010"/>
                  </a:cxn>
                  <a:cxn ang="0">
                    <a:pos x="720" y="1010"/>
                  </a:cxn>
                  <a:cxn ang="0">
                    <a:pos x="720" y="83"/>
                  </a:cxn>
                  <a:cxn ang="0">
                    <a:pos x="363" y="83"/>
                  </a:cxn>
                  <a:cxn ang="0">
                    <a:pos x="363" y="1010"/>
                  </a:cxn>
                  <a:cxn ang="0">
                    <a:pos x="720" y="1010"/>
                  </a:cxn>
                  <a:cxn ang="0">
                    <a:pos x="1083" y="1010"/>
                  </a:cxn>
                  <a:cxn ang="0">
                    <a:pos x="1083" y="83"/>
                  </a:cxn>
                  <a:cxn ang="0">
                    <a:pos x="720" y="83"/>
                  </a:cxn>
                  <a:cxn ang="0">
                    <a:pos x="720" y="1010"/>
                  </a:cxn>
                  <a:cxn ang="0">
                    <a:pos x="1035" y="0"/>
                  </a:cxn>
                  <a:cxn ang="0">
                    <a:pos x="1083" y="83"/>
                  </a:cxn>
                  <a:cxn ang="0">
                    <a:pos x="720" y="83"/>
                  </a:cxn>
                  <a:cxn ang="0">
                    <a:pos x="767" y="0"/>
                  </a:cxn>
                  <a:cxn ang="0">
                    <a:pos x="1035" y="0"/>
                  </a:cxn>
                  <a:cxn ang="0">
                    <a:pos x="1761" y="0"/>
                  </a:cxn>
                  <a:cxn ang="0">
                    <a:pos x="1803" y="83"/>
                  </a:cxn>
                  <a:cxn ang="0">
                    <a:pos x="1083" y="83"/>
                  </a:cxn>
                  <a:cxn ang="0">
                    <a:pos x="1130" y="0"/>
                  </a:cxn>
                  <a:cxn ang="0">
                    <a:pos x="1761" y="0"/>
                  </a:cxn>
                  <a:cxn ang="0">
                    <a:pos x="1083" y="1010"/>
                  </a:cxn>
                  <a:cxn ang="0">
                    <a:pos x="1446" y="1010"/>
                  </a:cxn>
                  <a:cxn ang="0">
                    <a:pos x="1446" y="83"/>
                  </a:cxn>
                  <a:cxn ang="0">
                    <a:pos x="1083" y="83"/>
                  </a:cxn>
                  <a:cxn ang="0">
                    <a:pos x="1083" y="1010"/>
                  </a:cxn>
                  <a:cxn ang="0">
                    <a:pos x="1446" y="1010"/>
                  </a:cxn>
                  <a:cxn ang="0">
                    <a:pos x="1803" y="1010"/>
                  </a:cxn>
                  <a:cxn ang="0">
                    <a:pos x="1803" y="83"/>
                  </a:cxn>
                  <a:cxn ang="0">
                    <a:pos x="1446" y="83"/>
                  </a:cxn>
                  <a:cxn ang="0">
                    <a:pos x="1446" y="1010"/>
                  </a:cxn>
                </a:cxnLst>
                <a:rect l="0" t="0" r="r" b="b"/>
                <a:pathLst>
                  <a:path w="1803" h="1010">
                    <a:moveTo>
                      <a:pt x="678" y="0"/>
                    </a:moveTo>
                    <a:lnTo>
                      <a:pt x="720" y="83"/>
                    </a:lnTo>
                    <a:lnTo>
                      <a:pt x="0" y="83"/>
                    </a:lnTo>
                    <a:lnTo>
                      <a:pt x="47" y="0"/>
                    </a:lnTo>
                    <a:lnTo>
                      <a:pt x="678" y="0"/>
                    </a:lnTo>
                    <a:close/>
                    <a:moveTo>
                      <a:pt x="0" y="1010"/>
                    </a:moveTo>
                    <a:lnTo>
                      <a:pt x="363" y="1010"/>
                    </a:lnTo>
                    <a:lnTo>
                      <a:pt x="363" y="83"/>
                    </a:lnTo>
                    <a:lnTo>
                      <a:pt x="0" y="83"/>
                    </a:lnTo>
                    <a:lnTo>
                      <a:pt x="0" y="1010"/>
                    </a:lnTo>
                    <a:close/>
                    <a:moveTo>
                      <a:pt x="363" y="1010"/>
                    </a:moveTo>
                    <a:lnTo>
                      <a:pt x="720" y="1010"/>
                    </a:lnTo>
                    <a:lnTo>
                      <a:pt x="720" y="83"/>
                    </a:lnTo>
                    <a:lnTo>
                      <a:pt x="363" y="83"/>
                    </a:lnTo>
                    <a:lnTo>
                      <a:pt x="363" y="1010"/>
                    </a:lnTo>
                    <a:close/>
                    <a:moveTo>
                      <a:pt x="720" y="1010"/>
                    </a:moveTo>
                    <a:lnTo>
                      <a:pt x="1083" y="1010"/>
                    </a:lnTo>
                    <a:lnTo>
                      <a:pt x="1083" y="83"/>
                    </a:lnTo>
                    <a:lnTo>
                      <a:pt x="720" y="83"/>
                    </a:lnTo>
                    <a:lnTo>
                      <a:pt x="720" y="1010"/>
                    </a:lnTo>
                    <a:close/>
                    <a:moveTo>
                      <a:pt x="1035" y="0"/>
                    </a:moveTo>
                    <a:lnTo>
                      <a:pt x="1083" y="83"/>
                    </a:lnTo>
                    <a:lnTo>
                      <a:pt x="720" y="83"/>
                    </a:lnTo>
                    <a:lnTo>
                      <a:pt x="767" y="0"/>
                    </a:lnTo>
                    <a:lnTo>
                      <a:pt x="1035" y="0"/>
                    </a:lnTo>
                    <a:close/>
                    <a:moveTo>
                      <a:pt x="1761" y="0"/>
                    </a:moveTo>
                    <a:lnTo>
                      <a:pt x="1803" y="83"/>
                    </a:lnTo>
                    <a:lnTo>
                      <a:pt x="1083" y="83"/>
                    </a:lnTo>
                    <a:lnTo>
                      <a:pt x="1130" y="0"/>
                    </a:lnTo>
                    <a:lnTo>
                      <a:pt x="1761" y="0"/>
                    </a:lnTo>
                    <a:close/>
                    <a:moveTo>
                      <a:pt x="1083" y="1010"/>
                    </a:moveTo>
                    <a:lnTo>
                      <a:pt x="1446" y="1010"/>
                    </a:lnTo>
                    <a:lnTo>
                      <a:pt x="1446" y="83"/>
                    </a:lnTo>
                    <a:lnTo>
                      <a:pt x="1083" y="83"/>
                    </a:lnTo>
                    <a:lnTo>
                      <a:pt x="1083" y="1010"/>
                    </a:lnTo>
                    <a:close/>
                    <a:moveTo>
                      <a:pt x="1446" y="1010"/>
                    </a:moveTo>
                    <a:lnTo>
                      <a:pt x="1803" y="1010"/>
                    </a:lnTo>
                    <a:lnTo>
                      <a:pt x="1803" y="83"/>
                    </a:lnTo>
                    <a:lnTo>
                      <a:pt x="1446" y="83"/>
                    </a:lnTo>
                    <a:lnTo>
                      <a:pt x="1446" y="1010"/>
                    </a:lnTo>
                    <a:close/>
                  </a:path>
                </a:pathLst>
              </a:custGeom>
              <a:solidFill>
                <a:srgbClr val="FF99CC"/>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707" name="Freeform 179"/>
              <p:cNvSpPr>
                <a:spLocks noEditPoints="1"/>
              </p:cNvSpPr>
              <p:nvPr/>
            </p:nvSpPr>
            <p:spPr bwMode="auto">
              <a:xfrm>
                <a:off x="12118" y="9717"/>
                <a:ext cx="1760" cy="776"/>
              </a:xfrm>
              <a:custGeom>
                <a:avLst/>
                <a:gdLst/>
                <a:ahLst/>
                <a:cxnLst>
                  <a:cxn ang="0">
                    <a:pos x="655" y="776"/>
                  </a:cxn>
                  <a:cxn ang="0">
                    <a:pos x="679" y="776"/>
                  </a:cxn>
                  <a:cxn ang="0">
                    <a:pos x="679" y="749"/>
                  </a:cxn>
                  <a:cxn ang="0">
                    <a:pos x="655" y="749"/>
                  </a:cxn>
                  <a:cxn ang="0">
                    <a:pos x="655" y="776"/>
                  </a:cxn>
                  <a:cxn ang="0">
                    <a:pos x="1738" y="776"/>
                  </a:cxn>
                  <a:cxn ang="0">
                    <a:pos x="1756" y="776"/>
                  </a:cxn>
                  <a:cxn ang="0">
                    <a:pos x="1756" y="749"/>
                  </a:cxn>
                  <a:cxn ang="0">
                    <a:pos x="1738" y="749"/>
                  </a:cxn>
                  <a:cxn ang="0">
                    <a:pos x="1738" y="776"/>
                  </a:cxn>
                  <a:cxn ang="0">
                    <a:pos x="1083" y="776"/>
                  </a:cxn>
                  <a:cxn ang="0">
                    <a:pos x="1107" y="776"/>
                  </a:cxn>
                  <a:cxn ang="0">
                    <a:pos x="1107" y="749"/>
                  </a:cxn>
                  <a:cxn ang="0">
                    <a:pos x="1083" y="749"/>
                  </a:cxn>
                  <a:cxn ang="0">
                    <a:pos x="1083" y="776"/>
                  </a:cxn>
                  <a:cxn ang="0">
                    <a:pos x="1012" y="776"/>
                  </a:cxn>
                  <a:cxn ang="0">
                    <a:pos x="1036" y="776"/>
                  </a:cxn>
                  <a:cxn ang="0">
                    <a:pos x="1036" y="749"/>
                  </a:cxn>
                  <a:cxn ang="0">
                    <a:pos x="1012" y="749"/>
                  </a:cxn>
                  <a:cxn ang="0">
                    <a:pos x="1012" y="776"/>
                  </a:cxn>
                  <a:cxn ang="0">
                    <a:pos x="720" y="776"/>
                  </a:cxn>
                  <a:cxn ang="0">
                    <a:pos x="744" y="776"/>
                  </a:cxn>
                  <a:cxn ang="0">
                    <a:pos x="744" y="749"/>
                  </a:cxn>
                  <a:cxn ang="0">
                    <a:pos x="720" y="749"/>
                  </a:cxn>
                  <a:cxn ang="0">
                    <a:pos x="720" y="776"/>
                  </a:cxn>
                  <a:cxn ang="0">
                    <a:pos x="0" y="776"/>
                  </a:cxn>
                  <a:cxn ang="0">
                    <a:pos x="24" y="776"/>
                  </a:cxn>
                  <a:cxn ang="0">
                    <a:pos x="24" y="749"/>
                  </a:cxn>
                  <a:cxn ang="0">
                    <a:pos x="0" y="749"/>
                  </a:cxn>
                  <a:cxn ang="0">
                    <a:pos x="0" y="776"/>
                  </a:cxn>
                  <a:cxn ang="0">
                    <a:pos x="857" y="28"/>
                  </a:cxn>
                  <a:cxn ang="0">
                    <a:pos x="881" y="28"/>
                  </a:cxn>
                  <a:cxn ang="0">
                    <a:pos x="881" y="0"/>
                  </a:cxn>
                  <a:cxn ang="0">
                    <a:pos x="857" y="0"/>
                  </a:cxn>
                  <a:cxn ang="0">
                    <a:pos x="857" y="28"/>
                  </a:cxn>
                </a:cxnLst>
                <a:rect l="0" t="0" r="r" b="b"/>
                <a:pathLst>
                  <a:path w="1756" h="776">
                    <a:moveTo>
                      <a:pt x="655" y="776"/>
                    </a:moveTo>
                    <a:lnTo>
                      <a:pt x="679" y="776"/>
                    </a:lnTo>
                    <a:lnTo>
                      <a:pt x="679" y="749"/>
                    </a:lnTo>
                    <a:lnTo>
                      <a:pt x="655" y="749"/>
                    </a:lnTo>
                    <a:lnTo>
                      <a:pt x="655" y="776"/>
                    </a:lnTo>
                    <a:close/>
                    <a:moveTo>
                      <a:pt x="1738" y="776"/>
                    </a:moveTo>
                    <a:lnTo>
                      <a:pt x="1756" y="776"/>
                    </a:lnTo>
                    <a:lnTo>
                      <a:pt x="1756" y="749"/>
                    </a:lnTo>
                    <a:lnTo>
                      <a:pt x="1738" y="749"/>
                    </a:lnTo>
                    <a:lnTo>
                      <a:pt x="1738" y="776"/>
                    </a:lnTo>
                    <a:close/>
                    <a:moveTo>
                      <a:pt x="1083" y="776"/>
                    </a:moveTo>
                    <a:lnTo>
                      <a:pt x="1107" y="776"/>
                    </a:lnTo>
                    <a:lnTo>
                      <a:pt x="1107" y="749"/>
                    </a:lnTo>
                    <a:lnTo>
                      <a:pt x="1083" y="749"/>
                    </a:lnTo>
                    <a:lnTo>
                      <a:pt x="1083" y="776"/>
                    </a:lnTo>
                    <a:close/>
                    <a:moveTo>
                      <a:pt x="1012" y="776"/>
                    </a:moveTo>
                    <a:lnTo>
                      <a:pt x="1036" y="776"/>
                    </a:lnTo>
                    <a:lnTo>
                      <a:pt x="1036" y="749"/>
                    </a:lnTo>
                    <a:lnTo>
                      <a:pt x="1012" y="749"/>
                    </a:lnTo>
                    <a:lnTo>
                      <a:pt x="1012" y="776"/>
                    </a:lnTo>
                    <a:close/>
                    <a:moveTo>
                      <a:pt x="720" y="776"/>
                    </a:moveTo>
                    <a:lnTo>
                      <a:pt x="744" y="776"/>
                    </a:lnTo>
                    <a:lnTo>
                      <a:pt x="744" y="749"/>
                    </a:lnTo>
                    <a:lnTo>
                      <a:pt x="720" y="749"/>
                    </a:lnTo>
                    <a:lnTo>
                      <a:pt x="720" y="776"/>
                    </a:lnTo>
                    <a:close/>
                    <a:moveTo>
                      <a:pt x="0" y="776"/>
                    </a:moveTo>
                    <a:lnTo>
                      <a:pt x="24" y="776"/>
                    </a:lnTo>
                    <a:lnTo>
                      <a:pt x="24" y="749"/>
                    </a:lnTo>
                    <a:lnTo>
                      <a:pt x="0" y="749"/>
                    </a:lnTo>
                    <a:lnTo>
                      <a:pt x="0" y="776"/>
                    </a:lnTo>
                    <a:close/>
                    <a:moveTo>
                      <a:pt x="857" y="28"/>
                    </a:moveTo>
                    <a:lnTo>
                      <a:pt x="881" y="28"/>
                    </a:lnTo>
                    <a:lnTo>
                      <a:pt x="881" y="0"/>
                    </a:lnTo>
                    <a:lnTo>
                      <a:pt x="857" y="0"/>
                    </a:lnTo>
                    <a:lnTo>
                      <a:pt x="857" y="28"/>
                    </a:lnTo>
                    <a:close/>
                  </a:path>
                </a:pathLst>
              </a:custGeom>
              <a:solidFill>
                <a:srgbClr val="FF99CC"/>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708" name="Freeform 180"/>
              <p:cNvSpPr>
                <a:spLocks noEditPoints="1"/>
              </p:cNvSpPr>
              <p:nvPr/>
            </p:nvSpPr>
            <p:spPr bwMode="auto">
              <a:xfrm>
                <a:off x="12118" y="9570"/>
                <a:ext cx="1760" cy="319"/>
              </a:xfrm>
              <a:custGeom>
                <a:avLst/>
                <a:gdLst/>
                <a:ahLst/>
                <a:cxnLst>
                  <a:cxn ang="0">
                    <a:pos x="834" y="199"/>
                  </a:cxn>
                  <a:cxn ang="0">
                    <a:pos x="923" y="199"/>
                  </a:cxn>
                  <a:cxn ang="0">
                    <a:pos x="923" y="110"/>
                  </a:cxn>
                  <a:cxn ang="0">
                    <a:pos x="834" y="110"/>
                  </a:cxn>
                  <a:cxn ang="0">
                    <a:pos x="834" y="199"/>
                  </a:cxn>
                  <a:cxn ang="0">
                    <a:pos x="0" y="28"/>
                  </a:cxn>
                  <a:cxn ang="0">
                    <a:pos x="24" y="28"/>
                  </a:cxn>
                  <a:cxn ang="0">
                    <a:pos x="24" y="0"/>
                  </a:cxn>
                  <a:cxn ang="0">
                    <a:pos x="0" y="0"/>
                  </a:cxn>
                  <a:cxn ang="0">
                    <a:pos x="0" y="28"/>
                  </a:cxn>
                  <a:cxn ang="0">
                    <a:pos x="1738" y="28"/>
                  </a:cxn>
                  <a:cxn ang="0">
                    <a:pos x="1756" y="28"/>
                  </a:cxn>
                  <a:cxn ang="0">
                    <a:pos x="1756" y="0"/>
                  </a:cxn>
                  <a:cxn ang="0">
                    <a:pos x="1738" y="0"/>
                  </a:cxn>
                  <a:cxn ang="0">
                    <a:pos x="1738" y="28"/>
                  </a:cxn>
                  <a:cxn ang="0">
                    <a:pos x="1083" y="316"/>
                  </a:cxn>
                  <a:cxn ang="0">
                    <a:pos x="1107" y="316"/>
                  </a:cxn>
                  <a:cxn ang="0">
                    <a:pos x="1107" y="199"/>
                  </a:cxn>
                  <a:cxn ang="0">
                    <a:pos x="1083" y="199"/>
                  </a:cxn>
                  <a:cxn ang="0">
                    <a:pos x="1083" y="316"/>
                  </a:cxn>
                </a:cxnLst>
                <a:rect l="0" t="0" r="r" b="b"/>
                <a:pathLst>
                  <a:path w="1756" h="316">
                    <a:moveTo>
                      <a:pt x="834" y="199"/>
                    </a:moveTo>
                    <a:lnTo>
                      <a:pt x="923" y="199"/>
                    </a:lnTo>
                    <a:lnTo>
                      <a:pt x="923" y="110"/>
                    </a:lnTo>
                    <a:lnTo>
                      <a:pt x="834" y="110"/>
                    </a:lnTo>
                    <a:lnTo>
                      <a:pt x="834" y="199"/>
                    </a:lnTo>
                    <a:close/>
                    <a:moveTo>
                      <a:pt x="0" y="28"/>
                    </a:moveTo>
                    <a:lnTo>
                      <a:pt x="24" y="28"/>
                    </a:lnTo>
                    <a:lnTo>
                      <a:pt x="24" y="0"/>
                    </a:lnTo>
                    <a:lnTo>
                      <a:pt x="0" y="0"/>
                    </a:lnTo>
                    <a:lnTo>
                      <a:pt x="0" y="28"/>
                    </a:lnTo>
                    <a:close/>
                    <a:moveTo>
                      <a:pt x="1738" y="28"/>
                    </a:moveTo>
                    <a:lnTo>
                      <a:pt x="1756" y="28"/>
                    </a:lnTo>
                    <a:lnTo>
                      <a:pt x="1756" y="0"/>
                    </a:lnTo>
                    <a:lnTo>
                      <a:pt x="1738" y="0"/>
                    </a:lnTo>
                    <a:lnTo>
                      <a:pt x="1738" y="28"/>
                    </a:lnTo>
                    <a:close/>
                    <a:moveTo>
                      <a:pt x="1083" y="316"/>
                    </a:moveTo>
                    <a:lnTo>
                      <a:pt x="1107" y="316"/>
                    </a:lnTo>
                    <a:lnTo>
                      <a:pt x="1107" y="199"/>
                    </a:lnTo>
                    <a:lnTo>
                      <a:pt x="1083" y="199"/>
                    </a:lnTo>
                    <a:lnTo>
                      <a:pt x="1083" y="316"/>
                    </a:lnTo>
                    <a:close/>
                  </a:path>
                </a:pathLst>
              </a:custGeom>
              <a:solidFill>
                <a:srgbClr val="FF99CC"/>
              </a:solidFill>
              <a:ln w="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709" name="Line 181"/>
              <p:cNvSpPr>
                <a:spLocks noChangeShapeType="1"/>
              </p:cNvSpPr>
              <p:nvPr/>
            </p:nvSpPr>
            <p:spPr bwMode="auto">
              <a:xfrm>
                <a:off x="12864" y="9540"/>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10" name="Line 182"/>
              <p:cNvSpPr>
                <a:spLocks noChangeShapeType="1"/>
              </p:cNvSpPr>
              <p:nvPr/>
            </p:nvSpPr>
            <p:spPr bwMode="auto">
              <a:xfrm>
                <a:off x="12462" y="960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11" name="Line 183"/>
              <p:cNvSpPr>
                <a:spLocks noChangeShapeType="1"/>
              </p:cNvSpPr>
              <p:nvPr/>
            </p:nvSpPr>
            <p:spPr bwMode="auto">
              <a:xfrm>
                <a:off x="12462" y="1041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12" name="Line 184"/>
              <p:cNvSpPr>
                <a:spLocks noChangeShapeType="1"/>
              </p:cNvSpPr>
              <p:nvPr/>
            </p:nvSpPr>
            <p:spPr bwMode="auto">
              <a:xfrm flipH="1">
                <a:off x="13181" y="1041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13" name="Line 185"/>
              <p:cNvSpPr>
                <a:spLocks noChangeShapeType="1"/>
              </p:cNvSpPr>
              <p:nvPr/>
            </p:nvSpPr>
            <p:spPr bwMode="auto">
              <a:xfrm flipH="1">
                <a:off x="13181" y="960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14" name="Line 186"/>
              <p:cNvSpPr>
                <a:spLocks noChangeShapeType="1"/>
              </p:cNvSpPr>
              <p:nvPr/>
            </p:nvSpPr>
            <p:spPr bwMode="auto">
              <a:xfrm>
                <a:off x="13117" y="9536"/>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grpSp>
          <p:nvGrpSpPr>
            <p:cNvPr id="22625" name="Group 187"/>
            <p:cNvGrpSpPr>
              <a:grpSpLocks/>
            </p:cNvGrpSpPr>
            <p:nvPr/>
          </p:nvGrpSpPr>
          <p:grpSpPr bwMode="auto">
            <a:xfrm>
              <a:off x="2832" y="1152"/>
              <a:ext cx="336" cy="240"/>
              <a:chOff x="12097" y="9458"/>
              <a:chExt cx="1803" cy="1034"/>
            </a:xfrm>
          </p:grpSpPr>
          <p:sp>
            <p:nvSpPr>
              <p:cNvPr id="406716" name="Freeform 188"/>
              <p:cNvSpPr>
                <a:spLocks noEditPoints="1"/>
              </p:cNvSpPr>
              <p:nvPr/>
            </p:nvSpPr>
            <p:spPr bwMode="auto">
              <a:xfrm>
                <a:off x="12097" y="9458"/>
                <a:ext cx="1803" cy="1008"/>
              </a:xfrm>
              <a:custGeom>
                <a:avLst/>
                <a:gdLst/>
                <a:ahLst/>
                <a:cxnLst>
                  <a:cxn ang="0">
                    <a:pos x="678" y="0"/>
                  </a:cxn>
                  <a:cxn ang="0">
                    <a:pos x="720" y="83"/>
                  </a:cxn>
                  <a:cxn ang="0">
                    <a:pos x="0" y="83"/>
                  </a:cxn>
                  <a:cxn ang="0">
                    <a:pos x="47" y="0"/>
                  </a:cxn>
                  <a:cxn ang="0">
                    <a:pos x="678" y="0"/>
                  </a:cxn>
                  <a:cxn ang="0">
                    <a:pos x="0" y="1010"/>
                  </a:cxn>
                  <a:cxn ang="0">
                    <a:pos x="363" y="1010"/>
                  </a:cxn>
                  <a:cxn ang="0">
                    <a:pos x="363" y="83"/>
                  </a:cxn>
                  <a:cxn ang="0">
                    <a:pos x="0" y="83"/>
                  </a:cxn>
                  <a:cxn ang="0">
                    <a:pos x="0" y="1010"/>
                  </a:cxn>
                  <a:cxn ang="0">
                    <a:pos x="363" y="1010"/>
                  </a:cxn>
                  <a:cxn ang="0">
                    <a:pos x="720" y="1010"/>
                  </a:cxn>
                  <a:cxn ang="0">
                    <a:pos x="720" y="83"/>
                  </a:cxn>
                  <a:cxn ang="0">
                    <a:pos x="363" y="83"/>
                  </a:cxn>
                  <a:cxn ang="0">
                    <a:pos x="363" y="1010"/>
                  </a:cxn>
                  <a:cxn ang="0">
                    <a:pos x="720" y="1010"/>
                  </a:cxn>
                  <a:cxn ang="0">
                    <a:pos x="1083" y="1010"/>
                  </a:cxn>
                  <a:cxn ang="0">
                    <a:pos x="1083" y="83"/>
                  </a:cxn>
                  <a:cxn ang="0">
                    <a:pos x="720" y="83"/>
                  </a:cxn>
                  <a:cxn ang="0">
                    <a:pos x="720" y="1010"/>
                  </a:cxn>
                  <a:cxn ang="0">
                    <a:pos x="1035" y="0"/>
                  </a:cxn>
                  <a:cxn ang="0">
                    <a:pos x="1083" y="83"/>
                  </a:cxn>
                  <a:cxn ang="0">
                    <a:pos x="720" y="83"/>
                  </a:cxn>
                  <a:cxn ang="0">
                    <a:pos x="767" y="0"/>
                  </a:cxn>
                  <a:cxn ang="0">
                    <a:pos x="1035" y="0"/>
                  </a:cxn>
                  <a:cxn ang="0">
                    <a:pos x="1761" y="0"/>
                  </a:cxn>
                  <a:cxn ang="0">
                    <a:pos x="1803" y="83"/>
                  </a:cxn>
                  <a:cxn ang="0">
                    <a:pos x="1083" y="83"/>
                  </a:cxn>
                  <a:cxn ang="0">
                    <a:pos x="1130" y="0"/>
                  </a:cxn>
                  <a:cxn ang="0">
                    <a:pos x="1761" y="0"/>
                  </a:cxn>
                  <a:cxn ang="0">
                    <a:pos x="1083" y="1010"/>
                  </a:cxn>
                  <a:cxn ang="0">
                    <a:pos x="1446" y="1010"/>
                  </a:cxn>
                  <a:cxn ang="0">
                    <a:pos x="1446" y="83"/>
                  </a:cxn>
                  <a:cxn ang="0">
                    <a:pos x="1083" y="83"/>
                  </a:cxn>
                  <a:cxn ang="0">
                    <a:pos x="1083" y="1010"/>
                  </a:cxn>
                  <a:cxn ang="0">
                    <a:pos x="1446" y="1010"/>
                  </a:cxn>
                  <a:cxn ang="0">
                    <a:pos x="1803" y="1010"/>
                  </a:cxn>
                  <a:cxn ang="0">
                    <a:pos x="1803" y="83"/>
                  </a:cxn>
                  <a:cxn ang="0">
                    <a:pos x="1446" y="83"/>
                  </a:cxn>
                  <a:cxn ang="0">
                    <a:pos x="1446" y="1010"/>
                  </a:cxn>
                </a:cxnLst>
                <a:rect l="0" t="0" r="r" b="b"/>
                <a:pathLst>
                  <a:path w="1803" h="1010">
                    <a:moveTo>
                      <a:pt x="678" y="0"/>
                    </a:moveTo>
                    <a:lnTo>
                      <a:pt x="720" y="83"/>
                    </a:lnTo>
                    <a:lnTo>
                      <a:pt x="0" y="83"/>
                    </a:lnTo>
                    <a:lnTo>
                      <a:pt x="47" y="0"/>
                    </a:lnTo>
                    <a:lnTo>
                      <a:pt x="678" y="0"/>
                    </a:lnTo>
                    <a:close/>
                    <a:moveTo>
                      <a:pt x="0" y="1010"/>
                    </a:moveTo>
                    <a:lnTo>
                      <a:pt x="363" y="1010"/>
                    </a:lnTo>
                    <a:lnTo>
                      <a:pt x="363" y="83"/>
                    </a:lnTo>
                    <a:lnTo>
                      <a:pt x="0" y="83"/>
                    </a:lnTo>
                    <a:lnTo>
                      <a:pt x="0" y="1010"/>
                    </a:lnTo>
                    <a:close/>
                    <a:moveTo>
                      <a:pt x="363" y="1010"/>
                    </a:moveTo>
                    <a:lnTo>
                      <a:pt x="720" y="1010"/>
                    </a:lnTo>
                    <a:lnTo>
                      <a:pt x="720" y="83"/>
                    </a:lnTo>
                    <a:lnTo>
                      <a:pt x="363" y="83"/>
                    </a:lnTo>
                    <a:lnTo>
                      <a:pt x="363" y="1010"/>
                    </a:lnTo>
                    <a:close/>
                    <a:moveTo>
                      <a:pt x="720" y="1010"/>
                    </a:moveTo>
                    <a:lnTo>
                      <a:pt x="1083" y="1010"/>
                    </a:lnTo>
                    <a:lnTo>
                      <a:pt x="1083" y="83"/>
                    </a:lnTo>
                    <a:lnTo>
                      <a:pt x="720" y="83"/>
                    </a:lnTo>
                    <a:lnTo>
                      <a:pt x="720" y="1010"/>
                    </a:lnTo>
                    <a:close/>
                    <a:moveTo>
                      <a:pt x="1035" y="0"/>
                    </a:moveTo>
                    <a:lnTo>
                      <a:pt x="1083" y="83"/>
                    </a:lnTo>
                    <a:lnTo>
                      <a:pt x="720" y="83"/>
                    </a:lnTo>
                    <a:lnTo>
                      <a:pt x="767" y="0"/>
                    </a:lnTo>
                    <a:lnTo>
                      <a:pt x="1035" y="0"/>
                    </a:lnTo>
                    <a:close/>
                    <a:moveTo>
                      <a:pt x="1761" y="0"/>
                    </a:moveTo>
                    <a:lnTo>
                      <a:pt x="1803" y="83"/>
                    </a:lnTo>
                    <a:lnTo>
                      <a:pt x="1083" y="83"/>
                    </a:lnTo>
                    <a:lnTo>
                      <a:pt x="1130" y="0"/>
                    </a:lnTo>
                    <a:lnTo>
                      <a:pt x="1761" y="0"/>
                    </a:lnTo>
                    <a:close/>
                    <a:moveTo>
                      <a:pt x="1083" y="1010"/>
                    </a:moveTo>
                    <a:lnTo>
                      <a:pt x="1446" y="1010"/>
                    </a:lnTo>
                    <a:lnTo>
                      <a:pt x="1446" y="83"/>
                    </a:lnTo>
                    <a:lnTo>
                      <a:pt x="1083" y="83"/>
                    </a:lnTo>
                    <a:lnTo>
                      <a:pt x="1083" y="1010"/>
                    </a:lnTo>
                    <a:close/>
                    <a:moveTo>
                      <a:pt x="1446" y="1010"/>
                    </a:moveTo>
                    <a:lnTo>
                      <a:pt x="1803" y="1010"/>
                    </a:lnTo>
                    <a:lnTo>
                      <a:pt x="1803" y="83"/>
                    </a:lnTo>
                    <a:lnTo>
                      <a:pt x="1446" y="83"/>
                    </a:lnTo>
                    <a:lnTo>
                      <a:pt x="1446" y="1010"/>
                    </a:lnTo>
                    <a:close/>
                  </a:path>
                </a:pathLst>
              </a:custGeom>
              <a:solidFill>
                <a:srgbClr val="FFFF99"/>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717" name="Freeform 189"/>
              <p:cNvSpPr>
                <a:spLocks noEditPoints="1"/>
              </p:cNvSpPr>
              <p:nvPr/>
            </p:nvSpPr>
            <p:spPr bwMode="auto">
              <a:xfrm>
                <a:off x="12118" y="9717"/>
                <a:ext cx="1760" cy="776"/>
              </a:xfrm>
              <a:custGeom>
                <a:avLst/>
                <a:gdLst/>
                <a:ahLst/>
                <a:cxnLst>
                  <a:cxn ang="0">
                    <a:pos x="655" y="776"/>
                  </a:cxn>
                  <a:cxn ang="0">
                    <a:pos x="679" y="776"/>
                  </a:cxn>
                  <a:cxn ang="0">
                    <a:pos x="679" y="749"/>
                  </a:cxn>
                  <a:cxn ang="0">
                    <a:pos x="655" y="749"/>
                  </a:cxn>
                  <a:cxn ang="0">
                    <a:pos x="655" y="776"/>
                  </a:cxn>
                  <a:cxn ang="0">
                    <a:pos x="1738" y="776"/>
                  </a:cxn>
                  <a:cxn ang="0">
                    <a:pos x="1756" y="776"/>
                  </a:cxn>
                  <a:cxn ang="0">
                    <a:pos x="1756" y="749"/>
                  </a:cxn>
                  <a:cxn ang="0">
                    <a:pos x="1738" y="749"/>
                  </a:cxn>
                  <a:cxn ang="0">
                    <a:pos x="1738" y="776"/>
                  </a:cxn>
                  <a:cxn ang="0">
                    <a:pos x="1083" y="776"/>
                  </a:cxn>
                  <a:cxn ang="0">
                    <a:pos x="1107" y="776"/>
                  </a:cxn>
                  <a:cxn ang="0">
                    <a:pos x="1107" y="749"/>
                  </a:cxn>
                  <a:cxn ang="0">
                    <a:pos x="1083" y="749"/>
                  </a:cxn>
                  <a:cxn ang="0">
                    <a:pos x="1083" y="776"/>
                  </a:cxn>
                  <a:cxn ang="0">
                    <a:pos x="1012" y="776"/>
                  </a:cxn>
                  <a:cxn ang="0">
                    <a:pos x="1036" y="776"/>
                  </a:cxn>
                  <a:cxn ang="0">
                    <a:pos x="1036" y="749"/>
                  </a:cxn>
                  <a:cxn ang="0">
                    <a:pos x="1012" y="749"/>
                  </a:cxn>
                  <a:cxn ang="0">
                    <a:pos x="1012" y="776"/>
                  </a:cxn>
                  <a:cxn ang="0">
                    <a:pos x="720" y="776"/>
                  </a:cxn>
                  <a:cxn ang="0">
                    <a:pos x="744" y="776"/>
                  </a:cxn>
                  <a:cxn ang="0">
                    <a:pos x="744" y="749"/>
                  </a:cxn>
                  <a:cxn ang="0">
                    <a:pos x="720" y="749"/>
                  </a:cxn>
                  <a:cxn ang="0">
                    <a:pos x="720" y="776"/>
                  </a:cxn>
                  <a:cxn ang="0">
                    <a:pos x="0" y="776"/>
                  </a:cxn>
                  <a:cxn ang="0">
                    <a:pos x="24" y="776"/>
                  </a:cxn>
                  <a:cxn ang="0">
                    <a:pos x="24" y="749"/>
                  </a:cxn>
                  <a:cxn ang="0">
                    <a:pos x="0" y="749"/>
                  </a:cxn>
                  <a:cxn ang="0">
                    <a:pos x="0" y="776"/>
                  </a:cxn>
                  <a:cxn ang="0">
                    <a:pos x="857" y="28"/>
                  </a:cxn>
                  <a:cxn ang="0">
                    <a:pos x="881" y="28"/>
                  </a:cxn>
                  <a:cxn ang="0">
                    <a:pos x="881" y="0"/>
                  </a:cxn>
                  <a:cxn ang="0">
                    <a:pos x="857" y="0"/>
                  </a:cxn>
                  <a:cxn ang="0">
                    <a:pos x="857" y="28"/>
                  </a:cxn>
                </a:cxnLst>
                <a:rect l="0" t="0" r="r" b="b"/>
                <a:pathLst>
                  <a:path w="1756" h="776">
                    <a:moveTo>
                      <a:pt x="655" y="776"/>
                    </a:moveTo>
                    <a:lnTo>
                      <a:pt x="679" y="776"/>
                    </a:lnTo>
                    <a:lnTo>
                      <a:pt x="679" y="749"/>
                    </a:lnTo>
                    <a:lnTo>
                      <a:pt x="655" y="749"/>
                    </a:lnTo>
                    <a:lnTo>
                      <a:pt x="655" y="776"/>
                    </a:lnTo>
                    <a:close/>
                    <a:moveTo>
                      <a:pt x="1738" y="776"/>
                    </a:moveTo>
                    <a:lnTo>
                      <a:pt x="1756" y="776"/>
                    </a:lnTo>
                    <a:lnTo>
                      <a:pt x="1756" y="749"/>
                    </a:lnTo>
                    <a:lnTo>
                      <a:pt x="1738" y="749"/>
                    </a:lnTo>
                    <a:lnTo>
                      <a:pt x="1738" y="776"/>
                    </a:lnTo>
                    <a:close/>
                    <a:moveTo>
                      <a:pt x="1083" y="776"/>
                    </a:moveTo>
                    <a:lnTo>
                      <a:pt x="1107" y="776"/>
                    </a:lnTo>
                    <a:lnTo>
                      <a:pt x="1107" y="749"/>
                    </a:lnTo>
                    <a:lnTo>
                      <a:pt x="1083" y="749"/>
                    </a:lnTo>
                    <a:lnTo>
                      <a:pt x="1083" y="776"/>
                    </a:lnTo>
                    <a:close/>
                    <a:moveTo>
                      <a:pt x="1012" y="776"/>
                    </a:moveTo>
                    <a:lnTo>
                      <a:pt x="1036" y="776"/>
                    </a:lnTo>
                    <a:lnTo>
                      <a:pt x="1036" y="749"/>
                    </a:lnTo>
                    <a:lnTo>
                      <a:pt x="1012" y="749"/>
                    </a:lnTo>
                    <a:lnTo>
                      <a:pt x="1012" y="776"/>
                    </a:lnTo>
                    <a:close/>
                    <a:moveTo>
                      <a:pt x="720" y="776"/>
                    </a:moveTo>
                    <a:lnTo>
                      <a:pt x="744" y="776"/>
                    </a:lnTo>
                    <a:lnTo>
                      <a:pt x="744" y="749"/>
                    </a:lnTo>
                    <a:lnTo>
                      <a:pt x="720" y="749"/>
                    </a:lnTo>
                    <a:lnTo>
                      <a:pt x="720" y="776"/>
                    </a:lnTo>
                    <a:close/>
                    <a:moveTo>
                      <a:pt x="0" y="776"/>
                    </a:moveTo>
                    <a:lnTo>
                      <a:pt x="24" y="776"/>
                    </a:lnTo>
                    <a:lnTo>
                      <a:pt x="24" y="749"/>
                    </a:lnTo>
                    <a:lnTo>
                      <a:pt x="0" y="749"/>
                    </a:lnTo>
                    <a:lnTo>
                      <a:pt x="0" y="776"/>
                    </a:lnTo>
                    <a:close/>
                    <a:moveTo>
                      <a:pt x="857" y="28"/>
                    </a:moveTo>
                    <a:lnTo>
                      <a:pt x="881" y="28"/>
                    </a:lnTo>
                    <a:lnTo>
                      <a:pt x="881" y="0"/>
                    </a:lnTo>
                    <a:lnTo>
                      <a:pt x="857" y="0"/>
                    </a:lnTo>
                    <a:lnTo>
                      <a:pt x="857" y="28"/>
                    </a:lnTo>
                    <a:close/>
                  </a:path>
                </a:pathLst>
              </a:custGeom>
              <a:solidFill>
                <a:srgbClr val="FFFF99"/>
              </a:solidFill>
              <a:ln w="381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718" name="Freeform 190"/>
              <p:cNvSpPr>
                <a:spLocks noEditPoints="1"/>
              </p:cNvSpPr>
              <p:nvPr/>
            </p:nvSpPr>
            <p:spPr bwMode="auto">
              <a:xfrm>
                <a:off x="12118" y="9570"/>
                <a:ext cx="1760" cy="319"/>
              </a:xfrm>
              <a:custGeom>
                <a:avLst/>
                <a:gdLst/>
                <a:ahLst/>
                <a:cxnLst>
                  <a:cxn ang="0">
                    <a:pos x="834" y="199"/>
                  </a:cxn>
                  <a:cxn ang="0">
                    <a:pos x="923" y="199"/>
                  </a:cxn>
                  <a:cxn ang="0">
                    <a:pos x="923" y="110"/>
                  </a:cxn>
                  <a:cxn ang="0">
                    <a:pos x="834" y="110"/>
                  </a:cxn>
                  <a:cxn ang="0">
                    <a:pos x="834" y="199"/>
                  </a:cxn>
                  <a:cxn ang="0">
                    <a:pos x="0" y="28"/>
                  </a:cxn>
                  <a:cxn ang="0">
                    <a:pos x="24" y="28"/>
                  </a:cxn>
                  <a:cxn ang="0">
                    <a:pos x="24" y="0"/>
                  </a:cxn>
                  <a:cxn ang="0">
                    <a:pos x="0" y="0"/>
                  </a:cxn>
                  <a:cxn ang="0">
                    <a:pos x="0" y="28"/>
                  </a:cxn>
                  <a:cxn ang="0">
                    <a:pos x="1738" y="28"/>
                  </a:cxn>
                  <a:cxn ang="0">
                    <a:pos x="1756" y="28"/>
                  </a:cxn>
                  <a:cxn ang="0">
                    <a:pos x="1756" y="0"/>
                  </a:cxn>
                  <a:cxn ang="0">
                    <a:pos x="1738" y="0"/>
                  </a:cxn>
                  <a:cxn ang="0">
                    <a:pos x="1738" y="28"/>
                  </a:cxn>
                  <a:cxn ang="0">
                    <a:pos x="1083" y="316"/>
                  </a:cxn>
                  <a:cxn ang="0">
                    <a:pos x="1107" y="316"/>
                  </a:cxn>
                  <a:cxn ang="0">
                    <a:pos x="1107" y="199"/>
                  </a:cxn>
                  <a:cxn ang="0">
                    <a:pos x="1083" y="199"/>
                  </a:cxn>
                  <a:cxn ang="0">
                    <a:pos x="1083" y="316"/>
                  </a:cxn>
                </a:cxnLst>
                <a:rect l="0" t="0" r="r" b="b"/>
                <a:pathLst>
                  <a:path w="1756" h="316">
                    <a:moveTo>
                      <a:pt x="834" y="199"/>
                    </a:moveTo>
                    <a:lnTo>
                      <a:pt x="923" y="199"/>
                    </a:lnTo>
                    <a:lnTo>
                      <a:pt x="923" y="110"/>
                    </a:lnTo>
                    <a:lnTo>
                      <a:pt x="834" y="110"/>
                    </a:lnTo>
                    <a:lnTo>
                      <a:pt x="834" y="199"/>
                    </a:lnTo>
                    <a:close/>
                    <a:moveTo>
                      <a:pt x="0" y="28"/>
                    </a:moveTo>
                    <a:lnTo>
                      <a:pt x="24" y="28"/>
                    </a:lnTo>
                    <a:lnTo>
                      <a:pt x="24" y="0"/>
                    </a:lnTo>
                    <a:lnTo>
                      <a:pt x="0" y="0"/>
                    </a:lnTo>
                    <a:lnTo>
                      <a:pt x="0" y="28"/>
                    </a:lnTo>
                    <a:close/>
                    <a:moveTo>
                      <a:pt x="1738" y="28"/>
                    </a:moveTo>
                    <a:lnTo>
                      <a:pt x="1756" y="28"/>
                    </a:lnTo>
                    <a:lnTo>
                      <a:pt x="1756" y="0"/>
                    </a:lnTo>
                    <a:lnTo>
                      <a:pt x="1738" y="0"/>
                    </a:lnTo>
                    <a:lnTo>
                      <a:pt x="1738" y="28"/>
                    </a:lnTo>
                    <a:close/>
                    <a:moveTo>
                      <a:pt x="1083" y="316"/>
                    </a:moveTo>
                    <a:lnTo>
                      <a:pt x="1107" y="316"/>
                    </a:lnTo>
                    <a:lnTo>
                      <a:pt x="1107" y="199"/>
                    </a:lnTo>
                    <a:lnTo>
                      <a:pt x="1083" y="199"/>
                    </a:lnTo>
                    <a:lnTo>
                      <a:pt x="1083" y="316"/>
                    </a:lnTo>
                    <a:close/>
                  </a:path>
                </a:pathLst>
              </a:custGeom>
              <a:solidFill>
                <a:srgbClr val="FFFF99"/>
              </a:solidFill>
              <a:ln w="0">
                <a:solidFill>
                  <a:schemeClr val="tx1"/>
                </a:solidFill>
                <a:prstDash val="solid"/>
                <a:round/>
                <a:headEnd/>
                <a:tailEnd/>
              </a:ln>
            </p:spPr>
            <p:txBody>
              <a:bodyPr/>
              <a:lstStyle/>
              <a:p>
                <a:pPr algn="ctr">
                  <a:lnSpc>
                    <a:spcPct val="90000"/>
                  </a:lnSpc>
                  <a:defRPr/>
                </a:pPr>
                <a:endParaRPr lang="en-US">
                  <a:effectLst>
                    <a:outerShdw blurRad="38100" dist="38100" dir="2700000" algn="tl">
                      <a:srgbClr val="000000"/>
                    </a:outerShdw>
                  </a:effectLst>
                </a:endParaRPr>
              </a:p>
            </p:txBody>
          </p:sp>
          <p:sp>
            <p:nvSpPr>
              <p:cNvPr id="406719" name="Line 191"/>
              <p:cNvSpPr>
                <a:spLocks noChangeShapeType="1"/>
              </p:cNvSpPr>
              <p:nvPr/>
            </p:nvSpPr>
            <p:spPr bwMode="auto">
              <a:xfrm>
                <a:off x="12864" y="9540"/>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20" name="Line 192"/>
              <p:cNvSpPr>
                <a:spLocks noChangeShapeType="1"/>
              </p:cNvSpPr>
              <p:nvPr/>
            </p:nvSpPr>
            <p:spPr bwMode="auto">
              <a:xfrm>
                <a:off x="12462" y="960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21" name="Line 193"/>
              <p:cNvSpPr>
                <a:spLocks noChangeShapeType="1"/>
              </p:cNvSpPr>
              <p:nvPr/>
            </p:nvSpPr>
            <p:spPr bwMode="auto">
              <a:xfrm>
                <a:off x="12462" y="10410"/>
                <a:ext cx="354"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22" name="Line 194"/>
              <p:cNvSpPr>
                <a:spLocks noChangeShapeType="1"/>
              </p:cNvSpPr>
              <p:nvPr/>
            </p:nvSpPr>
            <p:spPr bwMode="auto">
              <a:xfrm flipH="1">
                <a:off x="13181" y="1041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23" name="Line 195"/>
              <p:cNvSpPr>
                <a:spLocks noChangeShapeType="1"/>
              </p:cNvSpPr>
              <p:nvPr/>
            </p:nvSpPr>
            <p:spPr bwMode="auto">
              <a:xfrm flipH="1">
                <a:off x="13181" y="9600"/>
                <a:ext cx="360" cy="0"/>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sp>
            <p:nvSpPr>
              <p:cNvPr id="406724" name="Line 196"/>
              <p:cNvSpPr>
                <a:spLocks noChangeShapeType="1"/>
              </p:cNvSpPr>
              <p:nvPr/>
            </p:nvSpPr>
            <p:spPr bwMode="auto">
              <a:xfrm>
                <a:off x="13117" y="9536"/>
                <a:ext cx="0" cy="926"/>
              </a:xfrm>
              <a:prstGeom prst="line">
                <a:avLst/>
              </a:prstGeom>
              <a:noFill/>
              <a:ln w="0">
                <a:solidFill>
                  <a:schemeClr val="tx1"/>
                </a:solidFill>
                <a:round/>
                <a:headEnd/>
                <a:tailEnd/>
              </a:ln>
            </p:spPr>
            <p:txBody>
              <a:bodyPr/>
              <a:lstStyle/>
              <a:p>
                <a:pPr algn="ctr">
                  <a:lnSpc>
                    <a:spcPct val="90000"/>
                  </a:lnSpc>
                  <a:defRPr/>
                </a:pPr>
                <a:endParaRPr lang="en-US">
                  <a:effectLst>
                    <a:outerShdw blurRad="38100" dist="38100" dir="2700000" algn="tl">
                      <a:srgbClr val="000000">
                        <a:alpha val="43137"/>
                      </a:srgbClr>
                    </a:outerShdw>
                  </a:effectLst>
                  <a:latin typeface="ＭＳ Ｐゴシック" charset="-128"/>
                  <a:ea typeface="ＭＳ Ｐゴシック" charset="-128"/>
                </a:endParaRPr>
              </a:p>
            </p:txBody>
          </p:sp>
        </p:grpSp>
      </p:grpSp>
      <p:sp>
        <p:nvSpPr>
          <p:cNvPr id="406725" name="Rectangle 197"/>
          <p:cNvSpPr>
            <a:spLocks noChangeArrowheads="1"/>
          </p:cNvSpPr>
          <p:nvPr/>
        </p:nvSpPr>
        <p:spPr bwMode="auto">
          <a:xfrm>
            <a:off x="6172200" y="5516563"/>
            <a:ext cx="2514600" cy="685800"/>
          </a:xfrm>
          <a:prstGeom prst="rect">
            <a:avLst/>
          </a:prstGeom>
          <a:noFill/>
          <a:ln w="12700">
            <a:solidFill>
              <a:schemeClr val="tx1"/>
            </a:solidFill>
            <a:miter lim="800000"/>
            <a:headEnd/>
            <a:tailEnd/>
          </a:ln>
          <a:effectLst/>
        </p:spPr>
        <p:txBody>
          <a:bodyPr wrap="none" anchor="ctr"/>
          <a:lstStyle/>
          <a:p>
            <a:pPr algn="ctr">
              <a:lnSpc>
                <a:spcPct val="90000"/>
              </a:lnSpc>
              <a:defRPr/>
            </a:pPr>
            <a:endParaRPr lang="en-US" altLang="ko-KR">
              <a:effectLst>
                <a:outerShdw blurRad="38100" dist="38100" dir="2700000" algn="tl">
                  <a:srgbClr val="C0C0C0"/>
                </a:outerShdw>
              </a:effectLst>
            </a:endParaRPr>
          </a:p>
        </p:txBody>
      </p:sp>
      <p:sp>
        <p:nvSpPr>
          <p:cNvPr id="406726" name="Rectangle 198"/>
          <p:cNvSpPr>
            <a:spLocks noChangeArrowheads="1"/>
          </p:cNvSpPr>
          <p:nvPr/>
        </p:nvSpPr>
        <p:spPr bwMode="auto">
          <a:xfrm>
            <a:off x="900113" y="1549400"/>
            <a:ext cx="2592387" cy="215900"/>
          </a:xfrm>
          <a:prstGeom prst="rect">
            <a:avLst/>
          </a:prstGeom>
          <a:solidFill>
            <a:schemeClr val="bg1"/>
          </a:solidFill>
          <a:ln w="6350">
            <a:solidFill>
              <a:schemeClr val="bg1"/>
            </a:solidFill>
            <a:miter lim="800000"/>
            <a:headEnd/>
            <a:tailEnd/>
          </a:ln>
          <a:effectLst/>
        </p:spPr>
        <p:txBody>
          <a:bodyPr wrap="none" anchor="ctr"/>
          <a:lstStyle/>
          <a:p>
            <a:pPr algn="ctr">
              <a:lnSpc>
                <a:spcPct val="90000"/>
              </a:lnSpc>
              <a:defRPr/>
            </a:pPr>
            <a:endParaRPr lang="en-US" altLang="ko-KR">
              <a:effectLst>
                <a:outerShdw blurRad="38100" dist="38100" dir="2700000" algn="tl">
                  <a:srgbClr val="C0C0C0"/>
                </a:outerShdw>
              </a:effectLst>
            </a:endParaRPr>
          </a:p>
        </p:txBody>
      </p:sp>
      <p:sp>
        <p:nvSpPr>
          <p:cNvPr id="22613" name="Rectangle 204"/>
          <p:cNvSpPr>
            <a:spLocks noChangeArrowheads="1"/>
          </p:cNvSpPr>
          <p:nvPr/>
        </p:nvSpPr>
        <p:spPr bwMode="auto">
          <a:xfrm>
            <a:off x="381000" y="2009775"/>
            <a:ext cx="3175000" cy="1352550"/>
          </a:xfrm>
          <a:prstGeom prst="rect">
            <a:avLst/>
          </a:prstGeom>
          <a:noFill/>
          <a:ln w="9525">
            <a:noFill/>
            <a:miter lim="800000"/>
            <a:headEnd/>
            <a:tailEnd/>
          </a:ln>
        </p:spPr>
        <p:txBody>
          <a:bodyPr>
            <a:spAutoFit/>
          </a:bodyPr>
          <a:lstStyle/>
          <a:p>
            <a:pPr>
              <a:lnSpc>
                <a:spcPct val="90000"/>
              </a:lnSpc>
              <a:spcBef>
                <a:spcPct val="50000"/>
              </a:spcBef>
              <a:buClr>
                <a:schemeClr val="accent2"/>
              </a:buClr>
              <a:buFont typeface="Wingdings" pitchFamily="2" charset="2"/>
              <a:buChar char="w"/>
            </a:pPr>
            <a:r>
              <a:rPr lang="ja-JP" altLang="en-US" sz="1600" b="1">
                <a:solidFill>
                  <a:schemeClr val="tx1"/>
                </a:solidFill>
              </a:rPr>
              <a:t>　</a:t>
            </a:r>
            <a:r>
              <a:rPr lang="en-US" altLang="ja-JP" sz="1600" b="1">
                <a:solidFill>
                  <a:schemeClr val="tx1"/>
                </a:solidFill>
              </a:rPr>
              <a:t>Data</a:t>
            </a:r>
            <a:r>
              <a:rPr lang="ko-KR" altLang="en-US" sz="1600" b="1">
                <a:solidFill>
                  <a:srgbClr val="333333"/>
                </a:solidFill>
              </a:rPr>
              <a:t>   </a:t>
            </a:r>
            <a:r>
              <a:rPr lang="ja-JP" altLang="en-US" sz="1600" b="1">
                <a:solidFill>
                  <a:schemeClr val="tx1"/>
                </a:solidFill>
              </a:rPr>
              <a:t>　　　　　　</a:t>
            </a:r>
            <a:r>
              <a:rPr lang="ja-JP" altLang="en-US" sz="1600" b="1">
                <a:solidFill>
                  <a:schemeClr val="accent2"/>
                </a:solidFill>
              </a:rPr>
              <a:t>４</a:t>
            </a:r>
            <a:r>
              <a:rPr lang="en-US" altLang="ja-JP" sz="1600" b="1">
                <a:solidFill>
                  <a:schemeClr val="accent2"/>
                </a:solidFill>
              </a:rPr>
              <a:t>,</a:t>
            </a:r>
            <a:r>
              <a:rPr lang="ja-JP" altLang="en-US" sz="1600" b="1">
                <a:solidFill>
                  <a:schemeClr val="accent2"/>
                </a:solidFill>
              </a:rPr>
              <a:t>９００ </a:t>
            </a:r>
            <a:r>
              <a:rPr lang="en-US" altLang="ja-JP" sz="1600" b="1">
                <a:solidFill>
                  <a:schemeClr val="accent2"/>
                </a:solidFill>
              </a:rPr>
              <a:t>GB</a:t>
            </a:r>
          </a:p>
          <a:p>
            <a:pPr>
              <a:lnSpc>
                <a:spcPct val="90000"/>
              </a:lnSpc>
              <a:spcBef>
                <a:spcPct val="50000"/>
              </a:spcBef>
              <a:buClr>
                <a:schemeClr val="accent2"/>
              </a:buClr>
              <a:buFont typeface="Wingdings" pitchFamily="2" charset="2"/>
              <a:buChar char="w"/>
            </a:pPr>
            <a:r>
              <a:rPr lang="ja-JP" altLang="en-US" sz="1600" b="1">
                <a:solidFill>
                  <a:schemeClr val="tx1"/>
                </a:solidFill>
              </a:rPr>
              <a:t>　</a:t>
            </a:r>
            <a:r>
              <a:rPr lang="en-US" altLang="ja-JP" sz="1600" b="1">
                <a:solidFill>
                  <a:schemeClr val="tx1"/>
                </a:solidFill>
              </a:rPr>
              <a:t>Main Flame</a:t>
            </a:r>
            <a:r>
              <a:rPr lang="ja-JP" altLang="en-US" sz="1600" b="1">
                <a:solidFill>
                  <a:schemeClr val="tx1"/>
                </a:solidFill>
              </a:rPr>
              <a:t>　　　　　</a:t>
            </a:r>
            <a:r>
              <a:rPr lang="ja-JP" altLang="en-US" sz="1600" b="1">
                <a:solidFill>
                  <a:schemeClr val="accent2"/>
                </a:solidFill>
              </a:rPr>
              <a:t>２３ </a:t>
            </a:r>
            <a:r>
              <a:rPr lang="ko-KR" altLang="en-US" sz="1600" b="1">
                <a:solidFill>
                  <a:schemeClr val="accent2"/>
                </a:solidFill>
              </a:rPr>
              <a:t>세트 </a:t>
            </a:r>
            <a:endParaRPr lang="en-US" altLang="ja-JP" sz="1600" b="1">
              <a:solidFill>
                <a:schemeClr val="accent2"/>
              </a:solidFill>
            </a:endParaRPr>
          </a:p>
          <a:p>
            <a:pPr>
              <a:lnSpc>
                <a:spcPct val="90000"/>
              </a:lnSpc>
              <a:spcBef>
                <a:spcPct val="50000"/>
              </a:spcBef>
              <a:buClr>
                <a:schemeClr val="accent2"/>
              </a:buClr>
              <a:buFont typeface="Wingdings" pitchFamily="2" charset="2"/>
              <a:buChar char="w"/>
            </a:pPr>
            <a:r>
              <a:rPr lang="ja-JP" altLang="en-US" sz="1600" b="1">
                <a:solidFill>
                  <a:schemeClr val="tx1"/>
                </a:solidFill>
              </a:rPr>
              <a:t>　</a:t>
            </a:r>
            <a:r>
              <a:rPr lang="ko-KR" altLang="en-US" sz="1600" b="1">
                <a:solidFill>
                  <a:schemeClr val="tx1"/>
                </a:solidFill>
              </a:rPr>
              <a:t>서버</a:t>
            </a:r>
            <a:r>
              <a:rPr lang="ja-JP" altLang="en-US" sz="1600" b="1">
                <a:solidFill>
                  <a:srgbClr val="333333"/>
                </a:solidFill>
              </a:rPr>
              <a:t>ー</a:t>
            </a:r>
            <a:r>
              <a:rPr lang="ko-KR" altLang="en-US" sz="1600" b="1">
                <a:solidFill>
                  <a:srgbClr val="333333"/>
                </a:solidFill>
              </a:rPr>
              <a:t>대수 </a:t>
            </a:r>
            <a:r>
              <a:rPr lang="ja-JP" altLang="en-US" sz="1600" b="1">
                <a:solidFill>
                  <a:schemeClr val="accent2"/>
                </a:solidFill>
              </a:rPr>
              <a:t>　　　　８００ </a:t>
            </a:r>
            <a:r>
              <a:rPr lang="ko-KR" altLang="en-US" sz="1600" b="1">
                <a:solidFill>
                  <a:schemeClr val="accent2"/>
                </a:solidFill>
              </a:rPr>
              <a:t>대 </a:t>
            </a:r>
            <a:endParaRPr lang="en-US" altLang="ja-JP" sz="1600" b="1">
              <a:solidFill>
                <a:schemeClr val="accent2"/>
              </a:solidFill>
            </a:endParaRPr>
          </a:p>
          <a:p>
            <a:pPr>
              <a:lnSpc>
                <a:spcPct val="90000"/>
              </a:lnSpc>
              <a:spcBef>
                <a:spcPct val="50000"/>
              </a:spcBef>
              <a:buClr>
                <a:schemeClr val="accent2"/>
              </a:buClr>
              <a:buFont typeface="Wingdings" pitchFamily="2" charset="2"/>
              <a:buChar char="w"/>
            </a:pPr>
            <a:r>
              <a:rPr lang="ja-JP" altLang="en-US" sz="1600" b="1">
                <a:solidFill>
                  <a:schemeClr val="tx1"/>
                </a:solidFill>
              </a:rPr>
              <a:t>　</a:t>
            </a:r>
            <a:r>
              <a:rPr lang="en-US" altLang="ja-JP" sz="1600" b="1">
                <a:solidFill>
                  <a:schemeClr val="tx1"/>
                </a:solidFill>
              </a:rPr>
              <a:t>Client</a:t>
            </a:r>
            <a:r>
              <a:rPr lang="ko-KR" altLang="en-US" sz="1600" b="1">
                <a:solidFill>
                  <a:srgbClr val="333333"/>
                </a:solidFill>
              </a:rPr>
              <a:t>대수 </a:t>
            </a:r>
            <a:r>
              <a:rPr lang="ja-JP" altLang="en-US" sz="1600" b="1">
                <a:solidFill>
                  <a:schemeClr val="tx1"/>
                </a:solidFill>
              </a:rPr>
              <a:t>　　</a:t>
            </a:r>
            <a:r>
              <a:rPr lang="ko-KR" altLang="en-US" sz="1600" b="1">
                <a:solidFill>
                  <a:schemeClr val="tx1"/>
                </a:solidFill>
              </a:rPr>
              <a:t>   </a:t>
            </a:r>
            <a:r>
              <a:rPr lang="ja-JP" altLang="en-US" sz="1600" b="1">
                <a:solidFill>
                  <a:schemeClr val="accent2"/>
                </a:solidFill>
              </a:rPr>
              <a:t>１４</a:t>
            </a:r>
            <a:r>
              <a:rPr lang="en-US" altLang="ja-JP" sz="1600" b="1">
                <a:solidFill>
                  <a:schemeClr val="accent2"/>
                </a:solidFill>
              </a:rPr>
              <a:t>,</a:t>
            </a:r>
            <a:r>
              <a:rPr lang="ja-JP" altLang="en-US" sz="1600" b="1">
                <a:solidFill>
                  <a:schemeClr val="accent2"/>
                </a:solidFill>
              </a:rPr>
              <a:t>０００ </a:t>
            </a:r>
            <a:r>
              <a:rPr lang="ko-KR" altLang="en-US" sz="1600" b="1">
                <a:solidFill>
                  <a:schemeClr val="accent2"/>
                </a:solidFill>
              </a:rPr>
              <a:t>대 </a:t>
            </a:r>
            <a:endParaRPr lang="en-US" altLang="ja-JP" sz="1600" b="1">
              <a:solidFill>
                <a:schemeClr val="accent2"/>
              </a:solidFill>
            </a:endParaRPr>
          </a:p>
        </p:txBody>
      </p:sp>
      <p:sp>
        <p:nvSpPr>
          <p:cNvPr id="22614" name="Rectangle 205"/>
          <p:cNvSpPr>
            <a:spLocks noChangeArrowheads="1"/>
          </p:cNvSpPr>
          <p:nvPr/>
        </p:nvSpPr>
        <p:spPr bwMode="auto">
          <a:xfrm>
            <a:off x="320675" y="1470025"/>
            <a:ext cx="4371975" cy="457200"/>
          </a:xfrm>
          <a:prstGeom prst="rect">
            <a:avLst/>
          </a:prstGeom>
          <a:noFill/>
          <a:ln w="9525">
            <a:noFill/>
            <a:miter lim="800000"/>
            <a:headEnd/>
            <a:tailEnd/>
          </a:ln>
        </p:spPr>
        <p:txBody>
          <a:bodyPr/>
          <a:lstStyle/>
          <a:p>
            <a:pPr marL="342900" indent="-342900">
              <a:lnSpc>
                <a:spcPct val="90000"/>
              </a:lnSpc>
              <a:spcBef>
                <a:spcPct val="20000"/>
              </a:spcBef>
              <a:buClr>
                <a:schemeClr val="accent2"/>
              </a:buClr>
              <a:buFont typeface="Wingdings" pitchFamily="2" charset="2"/>
              <a:buNone/>
            </a:pPr>
            <a:r>
              <a:rPr lang="en-US" altLang="ja-JP" sz="1800" b="1" u="sng">
                <a:solidFill>
                  <a:srgbClr val="333333"/>
                </a:solidFill>
              </a:rPr>
              <a:t>◆</a:t>
            </a:r>
            <a:r>
              <a:rPr lang="ko-KR" altLang="en-US" sz="1800" b="1" u="sng">
                <a:solidFill>
                  <a:srgbClr val="333333"/>
                </a:solidFill>
              </a:rPr>
              <a:t>프로그램 보유규모</a:t>
            </a:r>
            <a:r>
              <a:rPr lang="ja-JP" altLang="en-US" sz="1800" b="1" u="sng">
                <a:solidFill>
                  <a:schemeClr val="tx1"/>
                </a:solidFill>
              </a:rPr>
              <a:t>　</a:t>
            </a:r>
            <a:r>
              <a:rPr lang="ja-JP" altLang="en-US" sz="1800" b="1" u="sng">
                <a:solidFill>
                  <a:schemeClr val="accent2"/>
                </a:solidFill>
              </a:rPr>
              <a:t>１</a:t>
            </a:r>
            <a:r>
              <a:rPr lang="ko-KR" altLang="en-US" sz="1800" b="1" u="sng">
                <a:solidFill>
                  <a:schemeClr val="accent2"/>
                </a:solidFill>
              </a:rPr>
              <a:t>억</a:t>
            </a:r>
            <a:r>
              <a:rPr lang="ja-JP" altLang="en-US" sz="1800" b="1" u="sng">
                <a:solidFill>
                  <a:schemeClr val="accent2"/>
                </a:solidFill>
              </a:rPr>
              <a:t>７０００</a:t>
            </a:r>
            <a:r>
              <a:rPr lang="ko-KR" altLang="en-US" sz="1800" b="1" u="sng">
                <a:solidFill>
                  <a:schemeClr val="accent2"/>
                </a:solidFill>
              </a:rPr>
              <a:t>만</a:t>
            </a:r>
            <a:r>
              <a:rPr lang="ja-JP" altLang="en-US" sz="1800" b="1" u="sng">
                <a:solidFill>
                  <a:schemeClr val="accent2"/>
                </a:solidFill>
              </a:rPr>
              <a:t>ＬＳ</a:t>
            </a:r>
            <a:endParaRPr lang="en-US" altLang="ja-JP" sz="1800" b="1" u="sng">
              <a:solidFill>
                <a:schemeClr val="accent2"/>
              </a:solidFill>
            </a:endParaRPr>
          </a:p>
        </p:txBody>
      </p:sp>
      <p:sp>
        <p:nvSpPr>
          <p:cNvPr id="406734" name="Rectangle 206"/>
          <p:cNvSpPr>
            <a:spLocks noChangeArrowheads="1"/>
          </p:cNvSpPr>
          <p:nvPr/>
        </p:nvSpPr>
        <p:spPr bwMode="gray">
          <a:xfrm>
            <a:off x="265113" y="1900238"/>
            <a:ext cx="3287712" cy="1538287"/>
          </a:xfrm>
          <a:prstGeom prst="rect">
            <a:avLst/>
          </a:prstGeom>
          <a:noFill/>
          <a:ln w="28575">
            <a:solidFill>
              <a:schemeClr val="bg2"/>
            </a:solidFill>
            <a:miter lim="800000"/>
            <a:headEnd/>
            <a:tailEnd/>
          </a:ln>
          <a:effectLst/>
        </p:spPr>
        <p:txBody>
          <a:bodyPr wrap="none" lIns="35941" tIns="35941" rIns="35941" bIns="35941" anchor="ctr"/>
          <a:lstStyle/>
          <a:p>
            <a:pPr algn="ctr">
              <a:lnSpc>
                <a:spcPct val="90000"/>
              </a:lnSpc>
              <a:defRPr/>
            </a:pPr>
            <a:endParaRPr lang="en-US" altLang="ko-KR">
              <a:effectLst>
                <a:outerShdw blurRad="38100" dist="38100" dir="2700000" algn="tl">
                  <a:srgbClr val="C0C0C0"/>
                </a:outerShdw>
              </a:effectLst>
            </a:endParaRPr>
          </a:p>
        </p:txBody>
      </p:sp>
      <p:sp>
        <p:nvSpPr>
          <p:cNvPr id="406735" name="AutoShape 207"/>
          <p:cNvSpPr>
            <a:spLocks noChangeArrowheads="1"/>
          </p:cNvSpPr>
          <p:nvPr/>
        </p:nvSpPr>
        <p:spPr bwMode="gray">
          <a:xfrm>
            <a:off x="325438" y="808038"/>
            <a:ext cx="8528050" cy="652462"/>
          </a:xfrm>
          <a:prstGeom prst="roundRect">
            <a:avLst>
              <a:gd name="adj" fmla="val 16667"/>
            </a:avLst>
          </a:prstGeom>
          <a:gradFill rotWithShape="0">
            <a:gsLst>
              <a:gs pos="0">
                <a:srgbClr val="FFFFFF"/>
              </a:gs>
              <a:gs pos="100000">
                <a:srgbClr val="EAEAEA"/>
              </a:gs>
            </a:gsLst>
            <a:path path="shape">
              <a:fillToRect l="50000" t="50000" r="50000" b="50000"/>
            </a:path>
          </a:gradFill>
          <a:ln w="28575">
            <a:solidFill>
              <a:schemeClr val="bg2"/>
            </a:solidFill>
            <a:round/>
            <a:headEnd/>
            <a:tailEnd/>
          </a:ln>
          <a:effectLst/>
        </p:spPr>
        <p:txBody>
          <a:bodyPr wrap="none" lIns="35941" tIns="35941" rIns="35941" bIns="35941" anchor="ctr"/>
          <a:lstStyle/>
          <a:p>
            <a:pPr algn="ctr">
              <a:lnSpc>
                <a:spcPct val="90000"/>
              </a:lnSpc>
              <a:defRPr/>
            </a:pPr>
            <a:endParaRPr lang="en-US" altLang="ko-KR">
              <a:effectLst>
                <a:outerShdw blurRad="38100" dist="38100" dir="2700000" algn="tl">
                  <a:srgbClr val="C0C0C0"/>
                </a:outerShdw>
              </a:effectLst>
            </a:endParaRPr>
          </a:p>
        </p:txBody>
      </p:sp>
      <p:sp>
        <p:nvSpPr>
          <p:cNvPr id="22617" name="Text Box 208"/>
          <p:cNvSpPr txBox="1">
            <a:spLocks noChangeArrowheads="1"/>
          </p:cNvSpPr>
          <p:nvPr/>
        </p:nvSpPr>
        <p:spPr bwMode="gray">
          <a:xfrm>
            <a:off x="1177925" y="877888"/>
            <a:ext cx="6864350" cy="514350"/>
          </a:xfrm>
          <a:prstGeom prst="rect">
            <a:avLst/>
          </a:prstGeom>
          <a:noFill/>
          <a:ln w="28575">
            <a:noFill/>
            <a:miter lim="800000"/>
            <a:headEnd/>
            <a:tailEnd/>
          </a:ln>
        </p:spPr>
        <p:txBody>
          <a:bodyPr wrap="none" lIns="35941" tIns="35941" rIns="35941" bIns="35941">
            <a:spAutoFit/>
          </a:bodyPr>
          <a:lstStyle/>
          <a:p>
            <a:pPr algn="ctr">
              <a:lnSpc>
                <a:spcPct val="90000"/>
              </a:lnSpc>
            </a:pPr>
            <a:r>
              <a:rPr lang="ko-KR" altLang="en-US" sz="3200">
                <a:solidFill>
                  <a:srgbClr val="FF3399"/>
                </a:solidFill>
                <a:latin typeface="Arial" charset="0"/>
                <a:ea typeface="HG創英角ｺﾞｼｯｸUB" pitchFamily="49" charset="-128"/>
              </a:rPr>
              <a:t>일본 국내 최대</a:t>
            </a:r>
            <a:r>
              <a:rPr lang="ko-KR" altLang="en-US" sz="3200">
                <a:solidFill>
                  <a:srgbClr val="333333"/>
                </a:solidFill>
                <a:latin typeface="Arial" charset="0"/>
                <a:ea typeface="HG創英角ｺﾞｼｯｸUB" pitchFamily="49" charset="-128"/>
              </a:rPr>
              <a:t>의 </a:t>
            </a:r>
            <a:r>
              <a:rPr lang="en-US" altLang="ja-JP" sz="3200">
                <a:solidFill>
                  <a:srgbClr val="333333"/>
                </a:solidFill>
                <a:latin typeface="Arial" charset="0"/>
                <a:ea typeface="HG創英角ｺﾞｼｯｸUB" pitchFamily="49" charset="-128"/>
              </a:rPr>
              <a:t>IT</a:t>
            </a:r>
            <a:r>
              <a:rPr lang="ko-KR" altLang="en-US" sz="3200">
                <a:solidFill>
                  <a:srgbClr val="333333"/>
                </a:solidFill>
                <a:latin typeface="Arial" charset="0"/>
                <a:ea typeface="HG創英角ｺﾞｼｯｸUB" pitchFamily="49" charset="-128"/>
              </a:rPr>
              <a:t>구축</a:t>
            </a:r>
            <a:r>
              <a:rPr lang="en-US" altLang="ja-JP" sz="3200">
                <a:solidFill>
                  <a:srgbClr val="333333"/>
                </a:solidFill>
                <a:latin typeface="Arial" charset="0"/>
                <a:ea typeface="HG創英角ｺﾞｼｯｸUB" pitchFamily="49" charset="-128"/>
              </a:rPr>
              <a:t>/</a:t>
            </a:r>
            <a:r>
              <a:rPr lang="ko-KR" altLang="en-US" sz="3200">
                <a:solidFill>
                  <a:srgbClr val="333333"/>
                </a:solidFill>
                <a:latin typeface="Arial" charset="0"/>
                <a:ea typeface="HG創英角ｺﾞｼｯｸUB" pitchFamily="49" charset="-128"/>
              </a:rPr>
              <a:t>이용 노하우 </a:t>
            </a:r>
            <a:endParaRPr lang="en-US" altLang="ja-JP" sz="3200">
              <a:solidFill>
                <a:srgbClr val="333333"/>
              </a:solidFill>
              <a:latin typeface="Arial" charset="0"/>
              <a:ea typeface="HG創英角ｺﾞｼｯｸUB" pitchFamily="49" charset="-128"/>
            </a:endParaRPr>
          </a:p>
        </p:txBody>
      </p:sp>
      <p:sp>
        <p:nvSpPr>
          <p:cNvPr id="406737" name="AutoShape 209"/>
          <p:cNvSpPr>
            <a:spLocks noChangeArrowheads="1"/>
          </p:cNvSpPr>
          <p:nvPr/>
        </p:nvSpPr>
        <p:spPr bwMode="gray">
          <a:xfrm>
            <a:off x="3238500" y="1985963"/>
            <a:ext cx="2628900" cy="688975"/>
          </a:xfrm>
          <a:prstGeom prst="wedgeRoundRectCallout">
            <a:avLst>
              <a:gd name="adj1" fmla="val -20046"/>
              <a:gd name="adj2" fmla="val -70046"/>
              <a:gd name="adj3" fmla="val 16667"/>
            </a:avLst>
          </a:prstGeom>
          <a:gradFill rotWithShape="0">
            <a:gsLst>
              <a:gs pos="0">
                <a:srgbClr val="FFFFFF"/>
              </a:gs>
              <a:gs pos="100000">
                <a:srgbClr val="EAEAEA"/>
              </a:gs>
            </a:gsLst>
            <a:path path="rect">
              <a:fillToRect l="50000" t="50000" r="50000" b="50000"/>
            </a:path>
          </a:gradFill>
          <a:ln w="28575">
            <a:solidFill>
              <a:schemeClr val="bg2"/>
            </a:solidFill>
            <a:miter lim="800000"/>
            <a:headEnd/>
            <a:tailEnd/>
          </a:ln>
          <a:effectLst>
            <a:outerShdw blurRad="63500" dist="38099" dir="2700000" algn="ctr" rotWithShape="0">
              <a:srgbClr val="000000">
                <a:alpha val="74997"/>
              </a:srgbClr>
            </a:outerShdw>
          </a:effectLst>
        </p:spPr>
        <p:txBody>
          <a:bodyPr lIns="35941" tIns="35941" rIns="35941" bIns="35941" anchor="ctr"/>
          <a:lstStyle/>
          <a:p>
            <a:pPr algn="ctr">
              <a:lnSpc>
                <a:spcPct val="90000"/>
              </a:lnSpc>
              <a:defRPr/>
            </a:pPr>
            <a:r>
              <a:rPr lang="en-US" altLang="ja-JP" sz="1600" dirty="0">
                <a:solidFill>
                  <a:srgbClr val="333333"/>
                </a:solidFill>
                <a:effectLst>
                  <a:outerShdw blurRad="38100" dist="38100" dir="2700000" algn="tl">
                    <a:srgbClr val="C0C0C0"/>
                  </a:outerShdw>
                </a:effectLst>
              </a:rPr>
              <a:t>JR</a:t>
            </a:r>
            <a:r>
              <a:rPr lang="ko-KR" altLang="en-US" sz="1600" dirty="0">
                <a:solidFill>
                  <a:srgbClr val="333333"/>
                </a:solidFill>
                <a:effectLst>
                  <a:outerShdw blurRad="38100" dist="38100" dir="2700000" algn="tl">
                    <a:srgbClr val="C0C0C0"/>
                  </a:outerShdw>
                </a:effectLst>
              </a:rPr>
              <a:t>미도리노 마도구치 </a:t>
            </a:r>
            <a:endParaRPr lang="en-US" altLang="ko-KR" sz="1600" dirty="0">
              <a:solidFill>
                <a:srgbClr val="333333"/>
              </a:solidFill>
              <a:effectLst>
                <a:outerShdw blurRad="38100" dist="38100" dir="2700000" algn="tl">
                  <a:srgbClr val="C0C0C0"/>
                </a:outerShdw>
              </a:effectLst>
            </a:endParaRPr>
          </a:p>
          <a:p>
            <a:pPr algn="ctr">
              <a:lnSpc>
                <a:spcPct val="90000"/>
              </a:lnSpc>
              <a:defRPr/>
            </a:pPr>
            <a:r>
              <a:rPr lang="en-US" altLang="ja-JP" sz="1600" dirty="0">
                <a:solidFill>
                  <a:srgbClr val="333333"/>
                </a:solidFill>
                <a:effectLst>
                  <a:outerShdw blurRad="38100" dist="38100" dir="2700000" algn="tl">
                    <a:srgbClr val="C0C0C0"/>
                  </a:outerShdw>
                </a:effectLst>
              </a:rPr>
              <a:t>800 </a:t>
            </a:r>
            <a:r>
              <a:rPr lang="ko-KR" altLang="en-US" sz="1600" dirty="0">
                <a:solidFill>
                  <a:srgbClr val="333333"/>
                </a:solidFill>
                <a:effectLst>
                  <a:outerShdw blurRad="38100" dist="38100" dir="2700000" algn="tl">
                    <a:srgbClr val="C0C0C0"/>
                  </a:outerShdw>
                </a:effectLst>
              </a:rPr>
              <a:t>만</a:t>
            </a:r>
            <a:r>
              <a:rPr lang="en-US" altLang="ja-JP" sz="1600" dirty="0">
                <a:solidFill>
                  <a:srgbClr val="333333"/>
                </a:solidFill>
                <a:effectLst>
                  <a:outerShdw blurRad="38100" dist="38100" dir="2700000" algn="tl">
                    <a:srgbClr val="C0C0C0"/>
                  </a:outerShdw>
                </a:effectLst>
              </a:rPr>
              <a:t>LS</a:t>
            </a:r>
          </a:p>
          <a:p>
            <a:pPr algn="ctr">
              <a:lnSpc>
                <a:spcPct val="90000"/>
              </a:lnSpc>
              <a:defRPr/>
            </a:pPr>
            <a:r>
              <a:rPr lang="ko-KR" altLang="en-US" sz="1600" dirty="0">
                <a:solidFill>
                  <a:srgbClr val="333333"/>
                </a:solidFill>
                <a:effectLst>
                  <a:outerShdw blurRad="38100" dist="38100" dir="2700000" algn="tl">
                    <a:srgbClr val="C0C0C0"/>
                  </a:outerShdw>
                </a:effectLst>
              </a:rPr>
              <a:t>은행 계정</a:t>
            </a:r>
            <a:r>
              <a:rPr lang="ja-JP" altLang="en-US" sz="1600" dirty="0">
                <a:solidFill>
                  <a:srgbClr val="333333"/>
                </a:solidFill>
                <a:effectLst>
                  <a:outerShdw blurRad="38100" dist="38100" dir="2700000" algn="tl">
                    <a:srgbClr val="C0C0C0"/>
                  </a:outerShdw>
                </a:effectLst>
              </a:rPr>
              <a:t> </a:t>
            </a:r>
            <a:r>
              <a:rPr lang="en-US" altLang="ja-JP" sz="1600" dirty="0">
                <a:solidFill>
                  <a:srgbClr val="333333"/>
                </a:solidFill>
                <a:effectLst>
                  <a:outerShdw blurRad="38100" dist="38100" dir="2700000" algn="tl">
                    <a:srgbClr val="C0C0C0"/>
                  </a:outerShdw>
                </a:effectLst>
              </a:rPr>
              <a:t>3,000 </a:t>
            </a:r>
            <a:r>
              <a:rPr lang="ko-KR" altLang="en-US" sz="1600" dirty="0">
                <a:solidFill>
                  <a:srgbClr val="333333"/>
                </a:solidFill>
                <a:effectLst>
                  <a:outerShdw blurRad="38100" dist="38100" dir="2700000" algn="tl">
                    <a:srgbClr val="C0C0C0"/>
                  </a:outerShdw>
                </a:effectLst>
              </a:rPr>
              <a:t>만</a:t>
            </a:r>
            <a:r>
              <a:rPr lang="en-US" altLang="ja-JP" sz="1600" dirty="0">
                <a:solidFill>
                  <a:srgbClr val="333333"/>
                </a:solidFill>
                <a:effectLst>
                  <a:outerShdw blurRad="38100" dist="38100" dir="2700000" algn="tl">
                    <a:srgbClr val="C0C0C0"/>
                  </a:outerShdw>
                </a:effectLst>
              </a:rPr>
              <a:t>LS</a:t>
            </a:r>
          </a:p>
        </p:txBody>
      </p:sp>
      <p:sp>
        <p:nvSpPr>
          <p:cNvPr id="406738" name="Text Box 210"/>
          <p:cNvSpPr txBox="1">
            <a:spLocks noChangeArrowheads="1"/>
          </p:cNvSpPr>
          <p:nvPr/>
        </p:nvSpPr>
        <p:spPr bwMode="auto">
          <a:xfrm>
            <a:off x="166688" y="74613"/>
            <a:ext cx="6043612" cy="523875"/>
          </a:xfrm>
          <a:prstGeom prst="rect">
            <a:avLst/>
          </a:prstGeom>
          <a:noFill/>
          <a:ln w="6350">
            <a:noFill/>
            <a:miter lim="800000"/>
            <a:headEnd/>
            <a:tailEnd/>
          </a:ln>
          <a:effectLst/>
        </p:spPr>
        <p:txBody>
          <a:bodyPr wrap="none">
            <a:spAutoFit/>
          </a:bodyPr>
          <a:lstStyle/>
          <a:p>
            <a:pPr>
              <a:defRPr/>
            </a:pPr>
            <a:r>
              <a:rPr lang="en-US" altLang="ja-JP" sz="2800" b="1"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rPr>
              <a:t>【</a:t>
            </a:r>
            <a:r>
              <a:rPr lang="ko-KR" altLang="en-US" sz="2800" b="1"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rPr>
              <a:t>고도의 </a:t>
            </a:r>
            <a:r>
              <a:rPr lang="en-US" altLang="ja-JP" sz="2800" b="1" dirty="0">
                <a:solidFill>
                  <a:srgbClr val="333333"/>
                </a:solidFill>
                <a:effectLst>
                  <a:outerShdw blurRad="38100" dist="38100" dir="2700000" algn="tl">
                    <a:srgbClr val="C0C0C0"/>
                  </a:outerShdw>
                </a:effectLst>
                <a:latin typeface="+mj-lt"/>
                <a:ea typeface="HGP創英角ｺﾞｼｯｸUB" pitchFamily="50" charset="-128"/>
              </a:rPr>
              <a:t>IT</a:t>
            </a:r>
            <a:r>
              <a:rPr lang="en-US" altLang="ja-JP" sz="2800" b="1"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rPr>
              <a:t> </a:t>
            </a:r>
            <a:r>
              <a:rPr lang="ko-KR" altLang="en-US" sz="2800" b="1"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rPr>
              <a:t>기술력</a:t>
            </a:r>
            <a:r>
              <a:rPr lang="en-US" altLang="ja-JP" sz="2800" b="1"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rPr>
              <a:t>】 </a:t>
            </a:r>
            <a:r>
              <a:rPr lang="ko-KR" altLang="en-US" sz="2800" b="1"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rPr>
              <a:t>장기간의 </a:t>
            </a:r>
            <a:r>
              <a:rPr lang="en-US" altLang="ja-JP" sz="2800" b="1" dirty="0">
                <a:solidFill>
                  <a:srgbClr val="333333"/>
                </a:solidFill>
                <a:effectLst>
                  <a:outerShdw blurRad="38100" dist="38100" dir="2700000" algn="tl">
                    <a:srgbClr val="C0C0C0"/>
                  </a:outerShdw>
                </a:effectLst>
                <a:latin typeface="+mj-lt"/>
                <a:ea typeface="HGP創英角ｺﾞｼｯｸUB" pitchFamily="50" charset="-128"/>
              </a:rPr>
              <a:t>IT</a:t>
            </a:r>
            <a:r>
              <a:rPr lang="ko-KR" altLang="en-US" sz="2800" b="1" dirty="0">
                <a:solidFill>
                  <a:srgbClr val="333333"/>
                </a:solidFill>
                <a:effectLst>
                  <a:outerShdw blurRad="38100" dist="38100" dir="2700000" algn="tl">
                    <a:srgbClr val="C0C0C0"/>
                  </a:outerShdw>
                </a:effectLst>
                <a:latin typeface="+mj-lt"/>
                <a:ea typeface="HGP創英角ｺﾞｼｯｸUB" pitchFamily="50" charset="-128"/>
              </a:rPr>
              <a:t> </a:t>
            </a:r>
            <a:r>
              <a:rPr lang="ko-KR" altLang="en-US" sz="2800" b="1"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rPr>
              <a:t>이용</a:t>
            </a:r>
            <a:endParaRPr lang="en-US" altLang="ja-JP" sz="2800" b="1" dirty="0">
              <a:solidFill>
                <a:srgbClr val="333333"/>
              </a:solidFill>
              <a:effectLst>
                <a:outerShdw blurRad="38100" dist="38100" dir="2700000" algn="tl">
                  <a:srgbClr val="C0C0C0"/>
                </a:outerShdw>
              </a:effectLst>
              <a:latin typeface="HGP創英角ｺﾞｼｯｸUB" pitchFamily="50" charset="-128"/>
              <a:ea typeface="HGP創英角ｺﾞｼｯｸUB" pitchFamily="50" charset="-128"/>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027"/>
          <p:cNvGrpSpPr>
            <a:grpSpLocks/>
          </p:cNvGrpSpPr>
          <p:nvPr/>
        </p:nvGrpSpPr>
        <p:grpSpPr bwMode="auto">
          <a:xfrm>
            <a:off x="4652963" y="3981450"/>
            <a:ext cx="2601912" cy="390525"/>
            <a:chOff x="2739" y="2468"/>
            <a:chExt cx="1719" cy="294"/>
          </a:xfrm>
        </p:grpSpPr>
        <p:grpSp>
          <p:nvGrpSpPr>
            <p:cNvPr id="24104" name="Group 1028"/>
            <p:cNvGrpSpPr>
              <a:grpSpLocks/>
            </p:cNvGrpSpPr>
            <p:nvPr/>
          </p:nvGrpSpPr>
          <p:grpSpPr bwMode="auto">
            <a:xfrm>
              <a:off x="3091" y="2468"/>
              <a:ext cx="196" cy="257"/>
              <a:chOff x="2894" y="3779"/>
              <a:chExt cx="240" cy="391"/>
            </a:xfrm>
          </p:grpSpPr>
          <p:sp>
            <p:nvSpPr>
              <p:cNvPr id="385029" name="Rectangle 1029"/>
              <p:cNvSpPr>
                <a:spLocks noChangeArrowheads="1"/>
              </p:cNvSpPr>
              <p:nvPr/>
            </p:nvSpPr>
            <p:spPr bwMode="auto">
              <a:xfrm>
                <a:off x="2897" y="3815"/>
                <a:ext cx="49"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0" name="Rectangle 1030"/>
              <p:cNvSpPr>
                <a:spLocks noChangeArrowheads="1"/>
              </p:cNvSpPr>
              <p:nvPr/>
            </p:nvSpPr>
            <p:spPr bwMode="auto">
              <a:xfrm>
                <a:off x="3082" y="3824"/>
                <a:ext cx="49"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1" name="AutoShape 1031"/>
              <p:cNvSpPr>
                <a:spLocks noChangeArrowheads="1"/>
              </p:cNvSpPr>
              <p:nvPr/>
            </p:nvSpPr>
            <p:spPr bwMode="auto">
              <a:xfrm>
                <a:off x="2894" y="3779"/>
                <a:ext cx="220" cy="100"/>
              </a:xfrm>
              <a:custGeom>
                <a:avLst/>
                <a:gdLst>
                  <a:gd name="G0" fmla="+- 608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81"/>
                  <a:gd name="G18" fmla="*/ 6081 1 2"/>
                  <a:gd name="G19" fmla="+- G18 5400 0"/>
                  <a:gd name="G20" fmla="cos G19 11796480"/>
                  <a:gd name="G21" fmla="sin G19 11796480"/>
                  <a:gd name="G22" fmla="+- G20 10800 0"/>
                  <a:gd name="G23" fmla="+- G21 10800 0"/>
                  <a:gd name="G24" fmla="+- 10800 0 G20"/>
                  <a:gd name="G25" fmla="+- 6081 10800 0"/>
                  <a:gd name="G26" fmla="?: G9 G17 G25"/>
                  <a:gd name="G27" fmla="?: G9 0 21600"/>
                  <a:gd name="G28" fmla="cos 10800 11796480"/>
                  <a:gd name="G29" fmla="sin 10800 11796480"/>
                  <a:gd name="G30" fmla="sin 608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59 w 21600"/>
                  <a:gd name="T15" fmla="*/ 10800 h 21600"/>
                  <a:gd name="T16" fmla="*/ 10800 w 21600"/>
                  <a:gd name="T17" fmla="*/ 4719 h 21600"/>
                  <a:gd name="T18" fmla="*/ 192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19" y="10800"/>
                    </a:moveTo>
                    <a:cubicBezTo>
                      <a:pt x="4719" y="7441"/>
                      <a:pt x="7441" y="4719"/>
                      <a:pt x="10800" y="4719"/>
                    </a:cubicBezTo>
                    <a:cubicBezTo>
                      <a:pt x="14158" y="4718"/>
                      <a:pt x="16880" y="7441"/>
                      <a:pt x="16881"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32" name="AutoShape 1032"/>
              <p:cNvSpPr>
                <a:spLocks noChangeArrowheads="1"/>
              </p:cNvSpPr>
              <p:nvPr/>
            </p:nvSpPr>
            <p:spPr bwMode="auto">
              <a:xfrm flipV="1">
                <a:off x="2898" y="4070"/>
                <a:ext cx="229" cy="100"/>
              </a:xfrm>
              <a:custGeom>
                <a:avLst/>
                <a:gdLst>
                  <a:gd name="G0" fmla="+- 628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2"/>
                  <a:gd name="G18" fmla="*/ 6282 1 2"/>
                  <a:gd name="G19" fmla="+- G18 5400 0"/>
                  <a:gd name="G20" fmla="cos G19 11796480"/>
                  <a:gd name="G21" fmla="sin G19 11796480"/>
                  <a:gd name="G22" fmla="+- G20 10800 0"/>
                  <a:gd name="G23" fmla="+- G21 10800 0"/>
                  <a:gd name="G24" fmla="+- 10800 0 G20"/>
                  <a:gd name="G25" fmla="+- 6282 10800 0"/>
                  <a:gd name="G26" fmla="?: G9 G17 G25"/>
                  <a:gd name="G27" fmla="?: G9 0 21600"/>
                  <a:gd name="G28" fmla="cos 10800 11796480"/>
                  <a:gd name="G29" fmla="sin 10800 11796480"/>
                  <a:gd name="G30" fmla="sin 628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9 w 21600"/>
                  <a:gd name="T15" fmla="*/ 10800 h 21600"/>
                  <a:gd name="T16" fmla="*/ 10800 w 21600"/>
                  <a:gd name="T17" fmla="*/ 4518 h 21600"/>
                  <a:gd name="T18" fmla="*/ 193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8" y="10800"/>
                    </a:moveTo>
                    <a:cubicBezTo>
                      <a:pt x="4518" y="7330"/>
                      <a:pt x="7330" y="4518"/>
                      <a:pt x="10800" y="4518"/>
                    </a:cubicBezTo>
                    <a:cubicBezTo>
                      <a:pt x="14269" y="4517"/>
                      <a:pt x="17081" y="7330"/>
                      <a:pt x="17082"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33" name="Oval 1033"/>
              <p:cNvSpPr>
                <a:spLocks noChangeArrowheads="1"/>
              </p:cNvSpPr>
              <p:nvPr/>
            </p:nvSpPr>
            <p:spPr bwMode="auto">
              <a:xfrm>
                <a:off x="2970" y="3794"/>
                <a:ext cx="95"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4" name="Oval 1034"/>
              <p:cNvSpPr>
                <a:spLocks noChangeArrowheads="1"/>
              </p:cNvSpPr>
              <p:nvPr/>
            </p:nvSpPr>
            <p:spPr bwMode="auto">
              <a:xfrm>
                <a:off x="2988" y="3815"/>
                <a:ext cx="59" cy="6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5" name="Oval 1035"/>
              <p:cNvSpPr>
                <a:spLocks noChangeArrowheads="1"/>
              </p:cNvSpPr>
              <p:nvPr/>
            </p:nvSpPr>
            <p:spPr bwMode="auto">
              <a:xfrm flipV="1">
                <a:off x="2970" y="4050"/>
                <a:ext cx="95"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6" name="Oval 1036"/>
              <p:cNvSpPr>
                <a:spLocks noChangeArrowheads="1"/>
              </p:cNvSpPr>
              <p:nvPr/>
            </p:nvSpPr>
            <p:spPr bwMode="auto">
              <a:xfrm flipV="1">
                <a:off x="2988" y="4068"/>
                <a:ext cx="59" cy="62"/>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7" name="Oval 1037"/>
              <p:cNvSpPr>
                <a:spLocks noChangeArrowheads="1"/>
              </p:cNvSpPr>
              <p:nvPr/>
            </p:nvSpPr>
            <p:spPr bwMode="auto">
              <a:xfrm>
                <a:off x="2986" y="3890"/>
                <a:ext cx="65"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8" name="Oval 1038"/>
              <p:cNvSpPr>
                <a:spLocks noChangeArrowheads="1"/>
              </p:cNvSpPr>
              <p:nvPr/>
            </p:nvSpPr>
            <p:spPr bwMode="auto">
              <a:xfrm>
                <a:off x="2997" y="3906"/>
                <a:ext cx="41"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39" name="Oval 1039"/>
              <p:cNvSpPr>
                <a:spLocks noChangeArrowheads="1"/>
              </p:cNvSpPr>
              <p:nvPr/>
            </p:nvSpPr>
            <p:spPr bwMode="auto">
              <a:xfrm>
                <a:off x="2986" y="3984"/>
                <a:ext cx="65"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40" name="Oval 1040"/>
              <p:cNvSpPr>
                <a:spLocks noChangeArrowheads="1"/>
              </p:cNvSpPr>
              <p:nvPr/>
            </p:nvSpPr>
            <p:spPr bwMode="auto">
              <a:xfrm>
                <a:off x="2997" y="4001"/>
                <a:ext cx="41"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4105" name="Group 1041"/>
            <p:cNvGrpSpPr>
              <a:grpSpLocks/>
            </p:cNvGrpSpPr>
            <p:nvPr/>
          </p:nvGrpSpPr>
          <p:grpSpPr bwMode="auto">
            <a:xfrm>
              <a:off x="3303" y="2468"/>
              <a:ext cx="196" cy="257"/>
              <a:chOff x="2894" y="3779"/>
              <a:chExt cx="240" cy="391"/>
            </a:xfrm>
          </p:grpSpPr>
          <p:sp>
            <p:nvSpPr>
              <p:cNvPr id="385042" name="Rectangle 1042"/>
              <p:cNvSpPr>
                <a:spLocks noChangeArrowheads="1"/>
              </p:cNvSpPr>
              <p:nvPr/>
            </p:nvSpPr>
            <p:spPr bwMode="auto">
              <a:xfrm>
                <a:off x="2897" y="3815"/>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43" name="Rectangle 1043"/>
              <p:cNvSpPr>
                <a:spLocks noChangeArrowheads="1"/>
              </p:cNvSpPr>
              <p:nvPr/>
            </p:nvSpPr>
            <p:spPr bwMode="auto">
              <a:xfrm>
                <a:off x="3083" y="3824"/>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44" name="AutoShape 1044"/>
              <p:cNvSpPr>
                <a:spLocks noChangeArrowheads="1"/>
              </p:cNvSpPr>
              <p:nvPr/>
            </p:nvSpPr>
            <p:spPr bwMode="auto">
              <a:xfrm>
                <a:off x="2894" y="3779"/>
                <a:ext cx="240" cy="100"/>
              </a:xfrm>
              <a:custGeom>
                <a:avLst/>
                <a:gdLst>
                  <a:gd name="G0" fmla="+- 608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81"/>
                  <a:gd name="G18" fmla="*/ 6081 1 2"/>
                  <a:gd name="G19" fmla="+- G18 5400 0"/>
                  <a:gd name="G20" fmla="cos G19 11796480"/>
                  <a:gd name="G21" fmla="sin G19 11796480"/>
                  <a:gd name="G22" fmla="+- G20 10800 0"/>
                  <a:gd name="G23" fmla="+- G21 10800 0"/>
                  <a:gd name="G24" fmla="+- 10800 0 G20"/>
                  <a:gd name="G25" fmla="+- 6081 10800 0"/>
                  <a:gd name="G26" fmla="?: G9 G17 G25"/>
                  <a:gd name="G27" fmla="?: G9 0 21600"/>
                  <a:gd name="G28" fmla="cos 10800 11796480"/>
                  <a:gd name="G29" fmla="sin 10800 11796480"/>
                  <a:gd name="G30" fmla="sin 608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59 w 21600"/>
                  <a:gd name="T15" fmla="*/ 10800 h 21600"/>
                  <a:gd name="T16" fmla="*/ 10800 w 21600"/>
                  <a:gd name="T17" fmla="*/ 4719 h 21600"/>
                  <a:gd name="T18" fmla="*/ 192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19" y="10800"/>
                    </a:moveTo>
                    <a:cubicBezTo>
                      <a:pt x="4719" y="7441"/>
                      <a:pt x="7441" y="4719"/>
                      <a:pt x="10800" y="4719"/>
                    </a:cubicBezTo>
                    <a:cubicBezTo>
                      <a:pt x="14158" y="4718"/>
                      <a:pt x="16880" y="7441"/>
                      <a:pt x="16881"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45" name="AutoShape 1045"/>
              <p:cNvSpPr>
                <a:spLocks noChangeArrowheads="1"/>
              </p:cNvSpPr>
              <p:nvPr/>
            </p:nvSpPr>
            <p:spPr bwMode="auto">
              <a:xfrm flipV="1">
                <a:off x="2898" y="4070"/>
                <a:ext cx="235" cy="100"/>
              </a:xfrm>
              <a:custGeom>
                <a:avLst/>
                <a:gdLst>
                  <a:gd name="G0" fmla="+- 628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2"/>
                  <a:gd name="G18" fmla="*/ 6282 1 2"/>
                  <a:gd name="G19" fmla="+- G18 5400 0"/>
                  <a:gd name="G20" fmla="cos G19 11796480"/>
                  <a:gd name="G21" fmla="sin G19 11796480"/>
                  <a:gd name="G22" fmla="+- G20 10800 0"/>
                  <a:gd name="G23" fmla="+- G21 10800 0"/>
                  <a:gd name="G24" fmla="+- 10800 0 G20"/>
                  <a:gd name="G25" fmla="+- 6282 10800 0"/>
                  <a:gd name="G26" fmla="?: G9 G17 G25"/>
                  <a:gd name="G27" fmla="?: G9 0 21600"/>
                  <a:gd name="G28" fmla="cos 10800 11796480"/>
                  <a:gd name="G29" fmla="sin 10800 11796480"/>
                  <a:gd name="G30" fmla="sin 628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9 w 21600"/>
                  <a:gd name="T15" fmla="*/ 10800 h 21600"/>
                  <a:gd name="T16" fmla="*/ 10800 w 21600"/>
                  <a:gd name="T17" fmla="*/ 4518 h 21600"/>
                  <a:gd name="T18" fmla="*/ 193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8" y="10800"/>
                    </a:moveTo>
                    <a:cubicBezTo>
                      <a:pt x="4518" y="7330"/>
                      <a:pt x="7330" y="4518"/>
                      <a:pt x="10800" y="4518"/>
                    </a:cubicBezTo>
                    <a:cubicBezTo>
                      <a:pt x="14269" y="4517"/>
                      <a:pt x="17081" y="7330"/>
                      <a:pt x="17082"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46" name="Oval 1046"/>
              <p:cNvSpPr>
                <a:spLocks noChangeArrowheads="1"/>
              </p:cNvSpPr>
              <p:nvPr/>
            </p:nvSpPr>
            <p:spPr bwMode="auto">
              <a:xfrm>
                <a:off x="2970" y="3794"/>
                <a:ext cx="99"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47" name="Oval 1047"/>
              <p:cNvSpPr>
                <a:spLocks noChangeArrowheads="1"/>
              </p:cNvSpPr>
              <p:nvPr/>
            </p:nvSpPr>
            <p:spPr bwMode="auto">
              <a:xfrm>
                <a:off x="2988" y="3815"/>
                <a:ext cx="60" cy="6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48" name="Oval 1048"/>
              <p:cNvSpPr>
                <a:spLocks noChangeArrowheads="1"/>
              </p:cNvSpPr>
              <p:nvPr/>
            </p:nvSpPr>
            <p:spPr bwMode="auto">
              <a:xfrm flipV="1">
                <a:off x="2970" y="4050"/>
                <a:ext cx="99"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49" name="Oval 1049"/>
              <p:cNvSpPr>
                <a:spLocks noChangeArrowheads="1"/>
              </p:cNvSpPr>
              <p:nvPr/>
            </p:nvSpPr>
            <p:spPr bwMode="auto">
              <a:xfrm flipV="1">
                <a:off x="2988" y="4068"/>
                <a:ext cx="60" cy="62"/>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50" name="Oval 1050"/>
              <p:cNvSpPr>
                <a:spLocks noChangeArrowheads="1"/>
              </p:cNvSpPr>
              <p:nvPr/>
            </p:nvSpPr>
            <p:spPr bwMode="auto">
              <a:xfrm>
                <a:off x="2987" y="3890"/>
                <a:ext cx="68"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51" name="Oval 1051"/>
              <p:cNvSpPr>
                <a:spLocks noChangeArrowheads="1"/>
              </p:cNvSpPr>
              <p:nvPr/>
            </p:nvSpPr>
            <p:spPr bwMode="auto">
              <a:xfrm>
                <a:off x="2997" y="3906"/>
                <a:ext cx="42"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52" name="Oval 1052"/>
              <p:cNvSpPr>
                <a:spLocks noChangeArrowheads="1"/>
              </p:cNvSpPr>
              <p:nvPr/>
            </p:nvSpPr>
            <p:spPr bwMode="auto">
              <a:xfrm>
                <a:off x="2987" y="3984"/>
                <a:ext cx="68"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53" name="Oval 1053"/>
              <p:cNvSpPr>
                <a:spLocks noChangeArrowheads="1"/>
              </p:cNvSpPr>
              <p:nvPr/>
            </p:nvSpPr>
            <p:spPr bwMode="auto">
              <a:xfrm>
                <a:off x="2997" y="4001"/>
                <a:ext cx="42"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4106" name="Group 1054"/>
            <p:cNvGrpSpPr>
              <a:grpSpLocks/>
            </p:cNvGrpSpPr>
            <p:nvPr/>
          </p:nvGrpSpPr>
          <p:grpSpPr bwMode="auto">
            <a:xfrm>
              <a:off x="3512" y="2468"/>
              <a:ext cx="196" cy="257"/>
              <a:chOff x="2894" y="3779"/>
              <a:chExt cx="240" cy="391"/>
            </a:xfrm>
          </p:grpSpPr>
          <p:sp>
            <p:nvSpPr>
              <p:cNvPr id="385055" name="Rectangle 1055"/>
              <p:cNvSpPr>
                <a:spLocks noChangeArrowheads="1"/>
              </p:cNvSpPr>
              <p:nvPr/>
            </p:nvSpPr>
            <p:spPr bwMode="auto">
              <a:xfrm>
                <a:off x="2895" y="3815"/>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56" name="Rectangle 1056"/>
              <p:cNvSpPr>
                <a:spLocks noChangeArrowheads="1"/>
              </p:cNvSpPr>
              <p:nvPr/>
            </p:nvSpPr>
            <p:spPr bwMode="auto">
              <a:xfrm>
                <a:off x="3083" y="3824"/>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57" name="AutoShape 1057"/>
              <p:cNvSpPr>
                <a:spLocks noChangeArrowheads="1"/>
              </p:cNvSpPr>
              <p:nvPr/>
            </p:nvSpPr>
            <p:spPr bwMode="auto">
              <a:xfrm>
                <a:off x="2894" y="3779"/>
                <a:ext cx="240" cy="100"/>
              </a:xfrm>
              <a:custGeom>
                <a:avLst/>
                <a:gdLst>
                  <a:gd name="G0" fmla="+- 608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81"/>
                  <a:gd name="G18" fmla="*/ 6081 1 2"/>
                  <a:gd name="G19" fmla="+- G18 5400 0"/>
                  <a:gd name="G20" fmla="cos G19 11796480"/>
                  <a:gd name="G21" fmla="sin G19 11796480"/>
                  <a:gd name="G22" fmla="+- G20 10800 0"/>
                  <a:gd name="G23" fmla="+- G21 10800 0"/>
                  <a:gd name="G24" fmla="+- 10800 0 G20"/>
                  <a:gd name="G25" fmla="+- 6081 10800 0"/>
                  <a:gd name="G26" fmla="?: G9 G17 G25"/>
                  <a:gd name="G27" fmla="?: G9 0 21600"/>
                  <a:gd name="G28" fmla="cos 10800 11796480"/>
                  <a:gd name="G29" fmla="sin 10800 11796480"/>
                  <a:gd name="G30" fmla="sin 608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59 w 21600"/>
                  <a:gd name="T15" fmla="*/ 10800 h 21600"/>
                  <a:gd name="T16" fmla="*/ 10800 w 21600"/>
                  <a:gd name="T17" fmla="*/ 4719 h 21600"/>
                  <a:gd name="T18" fmla="*/ 192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19" y="10800"/>
                    </a:moveTo>
                    <a:cubicBezTo>
                      <a:pt x="4719" y="7441"/>
                      <a:pt x="7441" y="4719"/>
                      <a:pt x="10800" y="4719"/>
                    </a:cubicBezTo>
                    <a:cubicBezTo>
                      <a:pt x="14158" y="4718"/>
                      <a:pt x="16880" y="7441"/>
                      <a:pt x="16881"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58" name="AutoShape 1058"/>
              <p:cNvSpPr>
                <a:spLocks noChangeArrowheads="1"/>
              </p:cNvSpPr>
              <p:nvPr/>
            </p:nvSpPr>
            <p:spPr bwMode="auto">
              <a:xfrm flipV="1">
                <a:off x="2898" y="4070"/>
                <a:ext cx="235" cy="100"/>
              </a:xfrm>
              <a:custGeom>
                <a:avLst/>
                <a:gdLst>
                  <a:gd name="G0" fmla="+- 628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2"/>
                  <a:gd name="G18" fmla="*/ 6282 1 2"/>
                  <a:gd name="G19" fmla="+- G18 5400 0"/>
                  <a:gd name="G20" fmla="cos G19 11796480"/>
                  <a:gd name="G21" fmla="sin G19 11796480"/>
                  <a:gd name="G22" fmla="+- G20 10800 0"/>
                  <a:gd name="G23" fmla="+- G21 10800 0"/>
                  <a:gd name="G24" fmla="+- 10800 0 G20"/>
                  <a:gd name="G25" fmla="+- 6282 10800 0"/>
                  <a:gd name="G26" fmla="?: G9 G17 G25"/>
                  <a:gd name="G27" fmla="?: G9 0 21600"/>
                  <a:gd name="G28" fmla="cos 10800 11796480"/>
                  <a:gd name="G29" fmla="sin 10800 11796480"/>
                  <a:gd name="G30" fmla="sin 628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9 w 21600"/>
                  <a:gd name="T15" fmla="*/ 10800 h 21600"/>
                  <a:gd name="T16" fmla="*/ 10800 w 21600"/>
                  <a:gd name="T17" fmla="*/ 4518 h 21600"/>
                  <a:gd name="T18" fmla="*/ 193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8" y="10800"/>
                    </a:moveTo>
                    <a:cubicBezTo>
                      <a:pt x="4518" y="7330"/>
                      <a:pt x="7330" y="4518"/>
                      <a:pt x="10800" y="4518"/>
                    </a:cubicBezTo>
                    <a:cubicBezTo>
                      <a:pt x="14269" y="4517"/>
                      <a:pt x="17081" y="7330"/>
                      <a:pt x="17082"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59" name="Oval 1059"/>
              <p:cNvSpPr>
                <a:spLocks noChangeArrowheads="1"/>
              </p:cNvSpPr>
              <p:nvPr/>
            </p:nvSpPr>
            <p:spPr bwMode="auto">
              <a:xfrm>
                <a:off x="2970" y="3794"/>
                <a:ext cx="99"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0" name="Oval 1060"/>
              <p:cNvSpPr>
                <a:spLocks noChangeArrowheads="1"/>
              </p:cNvSpPr>
              <p:nvPr/>
            </p:nvSpPr>
            <p:spPr bwMode="auto">
              <a:xfrm>
                <a:off x="2988" y="3815"/>
                <a:ext cx="60" cy="6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1" name="Oval 1061"/>
              <p:cNvSpPr>
                <a:spLocks noChangeArrowheads="1"/>
              </p:cNvSpPr>
              <p:nvPr/>
            </p:nvSpPr>
            <p:spPr bwMode="auto">
              <a:xfrm flipV="1">
                <a:off x="2970" y="4050"/>
                <a:ext cx="99"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2" name="Oval 1062"/>
              <p:cNvSpPr>
                <a:spLocks noChangeArrowheads="1"/>
              </p:cNvSpPr>
              <p:nvPr/>
            </p:nvSpPr>
            <p:spPr bwMode="auto">
              <a:xfrm flipV="1">
                <a:off x="2988" y="4068"/>
                <a:ext cx="60" cy="62"/>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3" name="Oval 1063"/>
              <p:cNvSpPr>
                <a:spLocks noChangeArrowheads="1"/>
              </p:cNvSpPr>
              <p:nvPr/>
            </p:nvSpPr>
            <p:spPr bwMode="auto">
              <a:xfrm>
                <a:off x="2985" y="3890"/>
                <a:ext cx="67"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4" name="Oval 1064"/>
              <p:cNvSpPr>
                <a:spLocks noChangeArrowheads="1"/>
              </p:cNvSpPr>
              <p:nvPr/>
            </p:nvSpPr>
            <p:spPr bwMode="auto">
              <a:xfrm>
                <a:off x="2997" y="3906"/>
                <a:ext cx="42"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5" name="Oval 1065"/>
              <p:cNvSpPr>
                <a:spLocks noChangeArrowheads="1"/>
              </p:cNvSpPr>
              <p:nvPr/>
            </p:nvSpPr>
            <p:spPr bwMode="auto">
              <a:xfrm>
                <a:off x="2985" y="3984"/>
                <a:ext cx="67"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6" name="Oval 1066"/>
              <p:cNvSpPr>
                <a:spLocks noChangeArrowheads="1"/>
              </p:cNvSpPr>
              <p:nvPr/>
            </p:nvSpPr>
            <p:spPr bwMode="auto">
              <a:xfrm>
                <a:off x="2997" y="4001"/>
                <a:ext cx="42"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4107" name="Group 1067"/>
            <p:cNvGrpSpPr>
              <a:grpSpLocks/>
            </p:cNvGrpSpPr>
            <p:nvPr/>
          </p:nvGrpSpPr>
          <p:grpSpPr bwMode="auto">
            <a:xfrm>
              <a:off x="3726" y="2468"/>
              <a:ext cx="197" cy="257"/>
              <a:chOff x="2894" y="3779"/>
              <a:chExt cx="240" cy="391"/>
            </a:xfrm>
          </p:grpSpPr>
          <p:sp>
            <p:nvSpPr>
              <p:cNvPr id="385068" name="Rectangle 1068"/>
              <p:cNvSpPr>
                <a:spLocks noChangeArrowheads="1"/>
              </p:cNvSpPr>
              <p:nvPr/>
            </p:nvSpPr>
            <p:spPr bwMode="auto">
              <a:xfrm>
                <a:off x="2895" y="3815"/>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69" name="Rectangle 1069"/>
              <p:cNvSpPr>
                <a:spLocks noChangeArrowheads="1"/>
              </p:cNvSpPr>
              <p:nvPr/>
            </p:nvSpPr>
            <p:spPr bwMode="auto">
              <a:xfrm>
                <a:off x="3083" y="3824"/>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0" name="AutoShape 1070"/>
              <p:cNvSpPr>
                <a:spLocks noChangeArrowheads="1"/>
              </p:cNvSpPr>
              <p:nvPr/>
            </p:nvSpPr>
            <p:spPr bwMode="auto">
              <a:xfrm>
                <a:off x="2894" y="3779"/>
                <a:ext cx="240" cy="100"/>
              </a:xfrm>
              <a:custGeom>
                <a:avLst/>
                <a:gdLst>
                  <a:gd name="G0" fmla="+- 608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81"/>
                  <a:gd name="G18" fmla="*/ 6081 1 2"/>
                  <a:gd name="G19" fmla="+- G18 5400 0"/>
                  <a:gd name="G20" fmla="cos G19 11796480"/>
                  <a:gd name="G21" fmla="sin G19 11796480"/>
                  <a:gd name="G22" fmla="+- G20 10800 0"/>
                  <a:gd name="G23" fmla="+- G21 10800 0"/>
                  <a:gd name="G24" fmla="+- 10800 0 G20"/>
                  <a:gd name="G25" fmla="+- 6081 10800 0"/>
                  <a:gd name="G26" fmla="?: G9 G17 G25"/>
                  <a:gd name="G27" fmla="?: G9 0 21600"/>
                  <a:gd name="G28" fmla="cos 10800 11796480"/>
                  <a:gd name="G29" fmla="sin 10800 11796480"/>
                  <a:gd name="G30" fmla="sin 608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59 w 21600"/>
                  <a:gd name="T15" fmla="*/ 10800 h 21600"/>
                  <a:gd name="T16" fmla="*/ 10800 w 21600"/>
                  <a:gd name="T17" fmla="*/ 4719 h 21600"/>
                  <a:gd name="T18" fmla="*/ 192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19" y="10800"/>
                    </a:moveTo>
                    <a:cubicBezTo>
                      <a:pt x="4719" y="7441"/>
                      <a:pt x="7441" y="4719"/>
                      <a:pt x="10800" y="4719"/>
                    </a:cubicBezTo>
                    <a:cubicBezTo>
                      <a:pt x="14158" y="4718"/>
                      <a:pt x="16880" y="7441"/>
                      <a:pt x="16881"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71" name="AutoShape 1071"/>
              <p:cNvSpPr>
                <a:spLocks noChangeArrowheads="1"/>
              </p:cNvSpPr>
              <p:nvPr/>
            </p:nvSpPr>
            <p:spPr bwMode="auto">
              <a:xfrm flipV="1">
                <a:off x="2898" y="4070"/>
                <a:ext cx="235" cy="100"/>
              </a:xfrm>
              <a:custGeom>
                <a:avLst/>
                <a:gdLst>
                  <a:gd name="G0" fmla="+- 628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2"/>
                  <a:gd name="G18" fmla="*/ 6282 1 2"/>
                  <a:gd name="G19" fmla="+- G18 5400 0"/>
                  <a:gd name="G20" fmla="cos G19 11796480"/>
                  <a:gd name="G21" fmla="sin G19 11796480"/>
                  <a:gd name="G22" fmla="+- G20 10800 0"/>
                  <a:gd name="G23" fmla="+- G21 10800 0"/>
                  <a:gd name="G24" fmla="+- 10800 0 G20"/>
                  <a:gd name="G25" fmla="+- 6282 10800 0"/>
                  <a:gd name="G26" fmla="?: G9 G17 G25"/>
                  <a:gd name="G27" fmla="?: G9 0 21600"/>
                  <a:gd name="G28" fmla="cos 10800 11796480"/>
                  <a:gd name="G29" fmla="sin 10800 11796480"/>
                  <a:gd name="G30" fmla="sin 628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9 w 21600"/>
                  <a:gd name="T15" fmla="*/ 10800 h 21600"/>
                  <a:gd name="T16" fmla="*/ 10800 w 21600"/>
                  <a:gd name="T17" fmla="*/ 4518 h 21600"/>
                  <a:gd name="T18" fmla="*/ 193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8" y="10800"/>
                    </a:moveTo>
                    <a:cubicBezTo>
                      <a:pt x="4518" y="7330"/>
                      <a:pt x="7330" y="4518"/>
                      <a:pt x="10800" y="4518"/>
                    </a:cubicBezTo>
                    <a:cubicBezTo>
                      <a:pt x="14269" y="4517"/>
                      <a:pt x="17081" y="7330"/>
                      <a:pt x="17082"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72" name="Oval 1072"/>
              <p:cNvSpPr>
                <a:spLocks noChangeArrowheads="1"/>
              </p:cNvSpPr>
              <p:nvPr/>
            </p:nvSpPr>
            <p:spPr bwMode="auto">
              <a:xfrm>
                <a:off x="2971" y="3794"/>
                <a:ext cx="97"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3" name="Oval 1073"/>
              <p:cNvSpPr>
                <a:spLocks noChangeArrowheads="1"/>
              </p:cNvSpPr>
              <p:nvPr/>
            </p:nvSpPr>
            <p:spPr bwMode="auto">
              <a:xfrm>
                <a:off x="2988" y="3815"/>
                <a:ext cx="60" cy="6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4" name="Oval 1074"/>
              <p:cNvSpPr>
                <a:spLocks noChangeArrowheads="1"/>
              </p:cNvSpPr>
              <p:nvPr/>
            </p:nvSpPr>
            <p:spPr bwMode="auto">
              <a:xfrm flipV="1">
                <a:off x="2971" y="4050"/>
                <a:ext cx="97"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5" name="Oval 1075"/>
              <p:cNvSpPr>
                <a:spLocks noChangeArrowheads="1"/>
              </p:cNvSpPr>
              <p:nvPr/>
            </p:nvSpPr>
            <p:spPr bwMode="auto">
              <a:xfrm flipV="1">
                <a:off x="2988" y="4068"/>
                <a:ext cx="60" cy="62"/>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6" name="Oval 1076"/>
              <p:cNvSpPr>
                <a:spLocks noChangeArrowheads="1"/>
              </p:cNvSpPr>
              <p:nvPr/>
            </p:nvSpPr>
            <p:spPr bwMode="auto">
              <a:xfrm>
                <a:off x="2985" y="3890"/>
                <a:ext cx="69"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7" name="Oval 1077"/>
              <p:cNvSpPr>
                <a:spLocks noChangeArrowheads="1"/>
              </p:cNvSpPr>
              <p:nvPr/>
            </p:nvSpPr>
            <p:spPr bwMode="auto">
              <a:xfrm>
                <a:off x="2997" y="3906"/>
                <a:ext cx="42"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8" name="Oval 1078"/>
              <p:cNvSpPr>
                <a:spLocks noChangeArrowheads="1"/>
              </p:cNvSpPr>
              <p:nvPr/>
            </p:nvSpPr>
            <p:spPr bwMode="auto">
              <a:xfrm>
                <a:off x="2985" y="3984"/>
                <a:ext cx="69"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79" name="Oval 1079"/>
              <p:cNvSpPr>
                <a:spLocks noChangeArrowheads="1"/>
              </p:cNvSpPr>
              <p:nvPr/>
            </p:nvSpPr>
            <p:spPr bwMode="auto">
              <a:xfrm>
                <a:off x="2997" y="4001"/>
                <a:ext cx="42"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4108" name="Group 1080"/>
            <p:cNvGrpSpPr>
              <a:grpSpLocks/>
            </p:cNvGrpSpPr>
            <p:nvPr/>
          </p:nvGrpSpPr>
          <p:grpSpPr bwMode="auto">
            <a:xfrm>
              <a:off x="3943" y="2468"/>
              <a:ext cx="196" cy="257"/>
              <a:chOff x="2894" y="3779"/>
              <a:chExt cx="240" cy="391"/>
            </a:xfrm>
          </p:grpSpPr>
          <p:sp>
            <p:nvSpPr>
              <p:cNvPr id="385081" name="Rectangle 1081"/>
              <p:cNvSpPr>
                <a:spLocks noChangeArrowheads="1"/>
              </p:cNvSpPr>
              <p:nvPr/>
            </p:nvSpPr>
            <p:spPr bwMode="auto">
              <a:xfrm>
                <a:off x="2895" y="3815"/>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82" name="Rectangle 1082"/>
              <p:cNvSpPr>
                <a:spLocks noChangeArrowheads="1"/>
              </p:cNvSpPr>
              <p:nvPr/>
            </p:nvSpPr>
            <p:spPr bwMode="auto">
              <a:xfrm>
                <a:off x="3083" y="3824"/>
                <a:ext cx="50" cy="307"/>
              </a:xfrm>
              <a:prstGeom prst="rect">
                <a:avLst/>
              </a:pr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83" name="AutoShape 1083"/>
              <p:cNvSpPr>
                <a:spLocks noChangeArrowheads="1"/>
              </p:cNvSpPr>
              <p:nvPr/>
            </p:nvSpPr>
            <p:spPr bwMode="auto">
              <a:xfrm>
                <a:off x="2894" y="3779"/>
                <a:ext cx="240" cy="100"/>
              </a:xfrm>
              <a:custGeom>
                <a:avLst/>
                <a:gdLst>
                  <a:gd name="G0" fmla="+- 608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81"/>
                  <a:gd name="G18" fmla="*/ 6081 1 2"/>
                  <a:gd name="G19" fmla="+- G18 5400 0"/>
                  <a:gd name="G20" fmla="cos G19 11796480"/>
                  <a:gd name="G21" fmla="sin G19 11796480"/>
                  <a:gd name="G22" fmla="+- G20 10800 0"/>
                  <a:gd name="G23" fmla="+- G21 10800 0"/>
                  <a:gd name="G24" fmla="+- 10800 0 G20"/>
                  <a:gd name="G25" fmla="+- 6081 10800 0"/>
                  <a:gd name="G26" fmla="?: G9 G17 G25"/>
                  <a:gd name="G27" fmla="?: G9 0 21600"/>
                  <a:gd name="G28" fmla="cos 10800 11796480"/>
                  <a:gd name="G29" fmla="sin 10800 11796480"/>
                  <a:gd name="G30" fmla="sin 608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59 w 21600"/>
                  <a:gd name="T15" fmla="*/ 10800 h 21600"/>
                  <a:gd name="T16" fmla="*/ 10800 w 21600"/>
                  <a:gd name="T17" fmla="*/ 4719 h 21600"/>
                  <a:gd name="T18" fmla="*/ 192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19" y="10800"/>
                    </a:moveTo>
                    <a:cubicBezTo>
                      <a:pt x="4719" y="7441"/>
                      <a:pt x="7441" y="4719"/>
                      <a:pt x="10800" y="4719"/>
                    </a:cubicBezTo>
                    <a:cubicBezTo>
                      <a:pt x="14158" y="4718"/>
                      <a:pt x="16880" y="7441"/>
                      <a:pt x="16881"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84" name="AutoShape 1084"/>
              <p:cNvSpPr>
                <a:spLocks noChangeArrowheads="1"/>
              </p:cNvSpPr>
              <p:nvPr/>
            </p:nvSpPr>
            <p:spPr bwMode="auto">
              <a:xfrm flipV="1">
                <a:off x="2898" y="4070"/>
                <a:ext cx="235" cy="100"/>
              </a:xfrm>
              <a:custGeom>
                <a:avLst/>
                <a:gdLst>
                  <a:gd name="G0" fmla="+- 628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2"/>
                  <a:gd name="G18" fmla="*/ 6282 1 2"/>
                  <a:gd name="G19" fmla="+- G18 5400 0"/>
                  <a:gd name="G20" fmla="cos G19 11796480"/>
                  <a:gd name="G21" fmla="sin G19 11796480"/>
                  <a:gd name="G22" fmla="+- G20 10800 0"/>
                  <a:gd name="G23" fmla="+- G21 10800 0"/>
                  <a:gd name="G24" fmla="+- 10800 0 G20"/>
                  <a:gd name="G25" fmla="+- 6282 10800 0"/>
                  <a:gd name="G26" fmla="?: G9 G17 G25"/>
                  <a:gd name="G27" fmla="?: G9 0 21600"/>
                  <a:gd name="G28" fmla="cos 10800 11796480"/>
                  <a:gd name="G29" fmla="sin 10800 11796480"/>
                  <a:gd name="G30" fmla="sin 628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9 w 21600"/>
                  <a:gd name="T15" fmla="*/ 10800 h 21600"/>
                  <a:gd name="T16" fmla="*/ 10800 w 21600"/>
                  <a:gd name="T17" fmla="*/ 4518 h 21600"/>
                  <a:gd name="T18" fmla="*/ 193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8" y="10800"/>
                    </a:moveTo>
                    <a:cubicBezTo>
                      <a:pt x="4518" y="7330"/>
                      <a:pt x="7330" y="4518"/>
                      <a:pt x="10800" y="4518"/>
                    </a:cubicBezTo>
                    <a:cubicBezTo>
                      <a:pt x="14269" y="4517"/>
                      <a:pt x="17081" y="7330"/>
                      <a:pt x="17082" y="10799"/>
                    </a:cubicBezTo>
                    <a:lnTo>
                      <a:pt x="21600" y="10800"/>
                    </a:lnTo>
                    <a:cubicBezTo>
                      <a:pt x="21600" y="4835"/>
                      <a:pt x="16764" y="0"/>
                      <a:pt x="10800" y="0"/>
                    </a:cubicBezTo>
                    <a:cubicBezTo>
                      <a:pt x="4835" y="0"/>
                      <a:pt x="0" y="4835"/>
                      <a:pt x="0" y="10800"/>
                    </a:cubicBezTo>
                    <a:close/>
                  </a:path>
                </a:pathLst>
              </a:custGeom>
              <a:solidFill>
                <a:srgbClr val="339966"/>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085" name="Oval 1085"/>
              <p:cNvSpPr>
                <a:spLocks noChangeArrowheads="1"/>
              </p:cNvSpPr>
              <p:nvPr/>
            </p:nvSpPr>
            <p:spPr bwMode="auto">
              <a:xfrm>
                <a:off x="2970" y="3794"/>
                <a:ext cx="99"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86" name="Oval 1086"/>
              <p:cNvSpPr>
                <a:spLocks noChangeArrowheads="1"/>
              </p:cNvSpPr>
              <p:nvPr/>
            </p:nvSpPr>
            <p:spPr bwMode="auto">
              <a:xfrm>
                <a:off x="2988" y="3815"/>
                <a:ext cx="60" cy="6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87" name="Oval 1087"/>
              <p:cNvSpPr>
                <a:spLocks noChangeArrowheads="1"/>
              </p:cNvSpPr>
              <p:nvPr/>
            </p:nvSpPr>
            <p:spPr bwMode="auto">
              <a:xfrm flipV="1">
                <a:off x="2970" y="4050"/>
                <a:ext cx="99" cy="102"/>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88" name="Oval 1088"/>
              <p:cNvSpPr>
                <a:spLocks noChangeArrowheads="1"/>
              </p:cNvSpPr>
              <p:nvPr/>
            </p:nvSpPr>
            <p:spPr bwMode="auto">
              <a:xfrm flipV="1">
                <a:off x="2988" y="4068"/>
                <a:ext cx="60" cy="62"/>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89" name="Oval 1089"/>
              <p:cNvSpPr>
                <a:spLocks noChangeArrowheads="1"/>
              </p:cNvSpPr>
              <p:nvPr/>
            </p:nvSpPr>
            <p:spPr bwMode="auto">
              <a:xfrm>
                <a:off x="2985" y="3890"/>
                <a:ext cx="67"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90" name="Oval 1090"/>
              <p:cNvSpPr>
                <a:spLocks noChangeArrowheads="1"/>
              </p:cNvSpPr>
              <p:nvPr/>
            </p:nvSpPr>
            <p:spPr bwMode="auto">
              <a:xfrm>
                <a:off x="2997" y="3906"/>
                <a:ext cx="42"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91" name="Oval 1091"/>
              <p:cNvSpPr>
                <a:spLocks noChangeArrowheads="1"/>
              </p:cNvSpPr>
              <p:nvPr/>
            </p:nvSpPr>
            <p:spPr bwMode="auto">
              <a:xfrm>
                <a:off x="2985" y="3984"/>
                <a:ext cx="67" cy="75"/>
              </a:xfrm>
              <a:prstGeom prst="ellipse">
                <a:avLst/>
              </a:prstGeom>
              <a:solidFill>
                <a:srgbClr val="00800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092" name="Oval 1092"/>
              <p:cNvSpPr>
                <a:spLocks noChangeArrowheads="1"/>
              </p:cNvSpPr>
              <p:nvPr/>
            </p:nvSpPr>
            <p:spPr bwMode="auto">
              <a:xfrm>
                <a:off x="2997" y="4001"/>
                <a:ext cx="42"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4109" name="Group 1093"/>
            <p:cNvGrpSpPr>
              <a:grpSpLocks/>
            </p:cNvGrpSpPr>
            <p:nvPr/>
          </p:nvGrpSpPr>
          <p:grpSpPr bwMode="auto">
            <a:xfrm>
              <a:off x="2739" y="2602"/>
              <a:ext cx="172" cy="159"/>
              <a:chOff x="2387" y="3995"/>
              <a:chExt cx="211" cy="202"/>
            </a:xfrm>
          </p:grpSpPr>
          <p:sp>
            <p:nvSpPr>
              <p:cNvPr id="385094" name="Oval 1094"/>
              <p:cNvSpPr>
                <a:spLocks noChangeArrowheads="1"/>
              </p:cNvSpPr>
              <p:nvPr/>
            </p:nvSpPr>
            <p:spPr bwMode="auto">
              <a:xfrm>
                <a:off x="2387" y="3995"/>
                <a:ext cx="211" cy="20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095" name="Oval 1095"/>
              <p:cNvSpPr>
                <a:spLocks noChangeArrowheads="1"/>
              </p:cNvSpPr>
              <p:nvPr/>
            </p:nvSpPr>
            <p:spPr bwMode="auto">
              <a:xfrm>
                <a:off x="2400" y="4008"/>
                <a:ext cx="187" cy="175"/>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096" name="Oval 1096"/>
              <p:cNvSpPr>
                <a:spLocks noChangeArrowheads="1"/>
              </p:cNvSpPr>
              <p:nvPr/>
            </p:nvSpPr>
            <p:spPr bwMode="auto">
              <a:xfrm>
                <a:off x="2411" y="4018"/>
                <a:ext cx="162" cy="155"/>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097" name="Oval 1097"/>
              <p:cNvSpPr>
                <a:spLocks noChangeArrowheads="1"/>
              </p:cNvSpPr>
              <p:nvPr/>
            </p:nvSpPr>
            <p:spPr bwMode="auto">
              <a:xfrm>
                <a:off x="2424" y="4030"/>
                <a:ext cx="140" cy="13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098" name="Oval 1098"/>
              <p:cNvSpPr>
                <a:spLocks noChangeArrowheads="1"/>
              </p:cNvSpPr>
              <p:nvPr/>
            </p:nvSpPr>
            <p:spPr bwMode="auto">
              <a:xfrm>
                <a:off x="2437" y="4042"/>
                <a:ext cx="115" cy="10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099" name="Oval 1099"/>
              <p:cNvSpPr>
                <a:spLocks noChangeArrowheads="1"/>
              </p:cNvSpPr>
              <p:nvPr/>
            </p:nvSpPr>
            <p:spPr bwMode="auto">
              <a:xfrm>
                <a:off x="2449" y="4054"/>
                <a:ext cx="91" cy="8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00" name="Oval 1100"/>
              <p:cNvSpPr>
                <a:spLocks noChangeArrowheads="1"/>
              </p:cNvSpPr>
              <p:nvPr/>
            </p:nvSpPr>
            <p:spPr bwMode="auto">
              <a:xfrm>
                <a:off x="2462" y="4063"/>
                <a:ext cx="67" cy="6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sp>
          <p:nvSpPr>
            <p:cNvPr id="385101" name="Line 1101"/>
            <p:cNvSpPr>
              <a:spLocks noChangeShapeType="1"/>
            </p:cNvSpPr>
            <p:nvPr/>
          </p:nvSpPr>
          <p:spPr bwMode="auto">
            <a:xfrm flipV="1">
              <a:off x="3037" y="2597"/>
              <a:ext cx="1174" cy="2"/>
            </a:xfrm>
            <a:prstGeom prst="line">
              <a:avLst/>
            </a:prstGeom>
            <a:noFill/>
            <a:ln w="25400">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102" name="Freeform 1102"/>
            <p:cNvSpPr>
              <a:spLocks/>
            </p:cNvSpPr>
            <p:nvPr/>
          </p:nvSpPr>
          <p:spPr bwMode="auto">
            <a:xfrm>
              <a:off x="2844" y="2599"/>
              <a:ext cx="197" cy="163"/>
            </a:xfrm>
            <a:custGeom>
              <a:avLst/>
              <a:gdLst/>
              <a:ahLst/>
              <a:cxnLst>
                <a:cxn ang="0">
                  <a:pos x="0" y="201"/>
                </a:cxn>
                <a:cxn ang="0">
                  <a:pos x="76" y="197"/>
                </a:cxn>
                <a:cxn ang="0">
                  <a:pos x="108" y="141"/>
                </a:cxn>
                <a:cxn ang="0">
                  <a:pos x="124" y="49"/>
                </a:cxn>
                <a:cxn ang="0">
                  <a:pos x="144" y="9"/>
                </a:cxn>
                <a:cxn ang="0">
                  <a:pos x="208" y="1"/>
                </a:cxn>
                <a:cxn ang="0">
                  <a:pos x="240" y="1"/>
                </a:cxn>
              </a:cxnLst>
              <a:rect l="0" t="0" r="r" b="b"/>
              <a:pathLst>
                <a:path w="240" h="207">
                  <a:moveTo>
                    <a:pt x="0" y="201"/>
                  </a:moveTo>
                  <a:cubicBezTo>
                    <a:pt x="29" y="204"/>
                    <a:pt x="58" y="207"/>
                    <a:pt x="76" y="197"/>
                  </a:cubicBezTo>
                  <a:cubicBezTo>
                    <a:pt x="94" y="187"/>
                    <a:pt x="100" y="166"/>
                    <a:pt x="108" y="141"/>
                  </a:cubicBezTo>
                  <a:cubicBezTo>
                    <a:pt x="116" y="116"/>
                    <a:pt x="118" y="71"/>
                    <a:pt x="124" y="49"/>
                  </a:cubicBezTo>
                  <a:cubicBezTo>
                    <a:pt x="130" y="27"/>
                    <a:pt x="130" y="17"/>
                    <a:pt x="144" y="9"/>
                  </a:cubicBezTo>
                  <a:cubicBezTo>
                    <a:pt x="158" y="1"/>
                    <a:pt x="192" y="2"/>
                    <a:pt x="208" y="1"/>
                  </a:cubicBezTo>
                  <a:cubicBezTo>
                    <a:pt x="224" y="0"/>
                    <a:pt x="232" y="0"/>
                    <a:pt x="240" y="1"/>
                  </a:cubicBezTo>
                </a:path>
              </a:pathLst>
            </a:custGeom>
            <a:noFill/>
            <a:ln w="22225" cap="flat" cmpd="sng">
              <a:solidFill>
                <a:srgbClr val="80808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4112" name="Group 1103"/>
            <p:cNvGrpSpPr>
              <a:grpSpLocks/>
            </p:cNvGrpSpPr>
            <p:nvPr/>
          </p:nvGrpSpPr>
          <p:grpSpPr bwMode="auto">
            <a:xfrm>
              <a:off x="4286" y="2599"/>
              <a:ext cx="172" cy="159"/>
              <a:chOff x="2387" y="3995"/>
              <a:chExt cx="211" cy="202"/>
            </a:xfrm>
          </p:grpSpPr>
          <p:sp>
            <p:nvSpPr>
              <p:cNvPr id="385104" name="Oval 1104"/>
              <p:cNvSpPr>
                <a:spLocks noChangeArrowheads="1"/>
              </p:cNvSpPr>
              <p:nvPr/>
            </p:nvSpPr>
            <p:spPr bwMode="auto">
              <a:xfrm>
                <a:off x="2387" y="3997"/>
                <a:ext cx="211" cy="20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05" name="Oval 1105"/>
              <p:cNvSpPr>
                <a:spLocks noChangeArrowheads="1"/>
              </p:cNvSpPr>
              <p:nvPr/>
            </p:nvSpPr>
            <p:spPr bwMode="auto">
              <a:xfrm>
                <a:off x="2400" y="4009"/>
                <a:ext cx="187" cy="175"/>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06" name="Oval 1106"/>
              <p:cNvSpPr>
                <a:spLocks noChangeArrowheads="1"/>
              </p:cNvSpPr>
              <p:nvPr/>
            </p:nvSpPr>
            <p:spPr bwMode="auto">
              <a:xfrm>
                <a:off x="2411" y="4018"/>
                <a:ext cx="162" cy="155"/>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07" name="Oval 1107"/>
              <p:cNvSpPr>
                <a:spLocks noChangeArrowheads="1"/>
              </p:cNvSpPr>
              <p:nvPr/>
            </p:nvSpPr>
            <p:spPr bwMode="auto">
              <a:xfrm>
                <a:off x="2424" y="4032"/>
                <a:ext cx="140" cy="13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08" name="Oval 1108"/>
              <p:cNvSpPr>
                <a:spLocks noChangeArrowheads="1"/>
              </p:cNvSpPr>
              <p:nvPr/>
            </p:nvSpPr>
            <p:spPr bwMode="auto">
              <a:xfrm>
                <a:off x="2437" y="4044"/>
                <a:ext cx="115" cy="105"/>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09" name="Oval 1109"/>
              <p:cNvSpPr>
                <a:spLocks noChangeArrowheads="1"/>
              </p:cNvSpPr>
              <p:nvPr/>
            </p:nvSpPr>
            <p:spPr bwMode="auto">
              <a:xfrm>
                <a:off x="2449" y="4056"/>
                <a:ext cx="91" cy="79"/>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10" name="Oval 1110"/>
              <p:cNvSpPr>
                <a:spLocks noChangeArrowheads="1"/>
              </p:cNvSpPr>
              <p:nvPr/>
            </p:nvSpPr>
            <p:spPr bwMode="auto">
              <a:xfrm>
                <a:off x="2462" y="4064"/>
                <a:ext cx="67" cy="6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sp>
          <p:nvSpPr>
            <p:cNvPr id="385111" name="Freeform 1111"/>
            <p:cNvSpPr>
              <a:spLocks/>
            </p:cNvSpPr>
            <p:nvPr/>
          </p:nvSpPr>
          <p:spPr bwMode="auto">
            <a:xfrm flipH="1">
              <a:off x="4159" y="2596"/>
              <a:ext cx="196" cy="163"/>
            </a:xfrm>
            <a:custGeom>
              <a:avLst/>
              <a:gdLst/>
              <a:ahLst/>
              <a:cxnLst>
                <a:cxn ang="0">
                  <a:pos x="0" y="201"/>
                </a:cxn>
                <a:cxn ang="0">
                  <a:pos x="76" y="197"/>
                </a:cxn>
                <a:cxn ang="0">
                  <a:pos x="108" y="141"/>
                </a:cxn>
                <a:cxn ang="0">
                  <a:pos x="124" y="49"/>
                </a:cxn>
                <a:cxn ang="0">
                  <a:pos x="144" y="9"/>
                </a:cxn>
                <a:cxn ang="0">
                  <a:pos x="208" y="1"/>
                </a:cxn>
                <a:cxn ang="0">
                  <a:pos x="240" y="1"/>
                </a:cxn>
              </a:cxnLst>
              <a:rect l="0" t="0" r="r" b="b"/>
              <a:pathLst>
                <a:path w="240" h="207">
                  <a:moveTo>
                    <a:pt x="0" y="201"/>
                  </a:moveTo>
                  <a:cubicBezTo>
                    <a:pt x="29" y="204"/>
                    <a:pt x="58" y="207"/>
                    <a:pt x="76" y="197"/>
                  </a:cubicBezTo>
                  <a:cubicBezTo>
                    <a:pt x="94" y="187"/>
                    <a:pt x="100" y="166"/>
                    <a:pt x="108" y="141"/>
                  </a:cubicBezTo>
                  <a:cubicBezTo>
                    <a:pt x="116" y="116"/>
                    <a:pt x="118" y="71"/>
                    <a:pt x="124" y="49"/>
                  </a:cubicBezTo>
                  <a:cubicBezTo>
                    <a:pt x="130" y="27"/>
                    <a:pt x="130" y="17"/>
                    <a:pt x="144" y="9"/>
                  </a:cubicBezTo>
                  <a:cubicBezTo>
                    <a:pt x="158" y="1"/>
                    <a:pt x="192" y="2"/>
                    <a:pt x="208" y="1"/>
                  </a:cubicBezTo>
                  <a:cubicBezTo>
                    <a:pt x="224" y="0"/>
                    <a:pt x="232" y="0"/>
                    <a:pt x="240" y="1"/>
                  </a:cubicBezTo>
                </a:path>
              </a:pathLst>
            </a:custGeom>
            <a:noFill/>
            <a:ln w="22225" cap="flat" cmpd="sng">
              <a:solidFill>
                <a:srgbClr val="80808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grpSp>
        <p:nvGrpSpPr>
          <p:cNvPr id="23555" name="Group 1112"/>
          <p:cNvGrpSpPr>
            <a:grpSpLocks/>
          </p:cNvGrpSpPr>
          <p:nvPr/>
        </p:nvGrpSpPr>
        <p:grpSpPr bwMode="auto">
          <a:xfrm>
            <a:off x="4905375" y="2027238"/>
            <a:ext cx="2933700" cy="471487"/>
            <a:chOff x="1714" y="301"/>
            <a:chExt cx="3888" cy="473"/>
          </a:xfrm>
        </p:grpSpPr>
        <p:grpSp>
          <p:nvGrpSpPr>
            <p:cNvPr id="24039" name="Group 1113"/>
            <p:cNvGrpSpPr>
              <a:grpSpLocks/>
            </p:cNvGrpSpPr>
            <p:nvPr/>
          </p:nvGrpSpPr>
          <p:grpSpPr bwMode="auto">
            <a:xfrm>
              <a:off x="1920" y="331"/>
              <a:ext cx="271" cy="354"/>
              <a:chOff x="3100" y="331"/>
              <a:chExt cx="271" cy="354"/>
            </a:xfrm>
          </p:grpSpPr>
          <p:sp>
            <p:nvSpPr>
              <p:cNvPr id="385114" name="Rectangle 1114"/>
              <p:cNvSpPr>
                <a:spLocks noChangeArrowheads="1"/>
              </p:cNvSpPr>
              <p:nvPr/>
            </p:nvSpPr>
            <p:spPr bwMode="auto">
              <a:xfrm>
                <a:off x="3130" y="331"/>
                <a:ext cx="221" cy="336"/>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15" name="Oval 1115"/>
              <p:cNvSpPr>
                <a:spLocks noChangeArrowheads="1"/>
              </p:cNvSpPr>
              <p:nvPr/>
            </p:nvSpPr>
            <p:spPr bwMode="auto">
              <a:xfrm>
                <a:off x="3264" y="393"/>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16" name="Oval 1116"/>
              <p:cNvSpPr>
                <a:spLocks noChangeArrowheads="1"/>
              </p:cNvSpPr>
              <p:nvPr/>
            </p:nvSpPr>
            <p:spPr bwMode="auto">
              <a:xfrm>
                <a:off x="3100" y="599"/>
                <a:ext cx="57"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17" name="Oval 1117"/>
              <p:cNvSpPr>
                <a:spLocks noChangeArrowheads="1"/>
              </p:cNvSpPr>
              <p:nvPr/>
            </p:nvSpPr>
            <p:spPr bwMode="auto">
              <a:xfrm>
                <a:off x="3212" y="629"/>
                <a:ext cx="57"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18" name="Oval 1118"/>
              <p:cNvSpPr>
                <a:spLocks noChangeArrowheads="1"/>
              </p:cNvSpPr>
              <p:nvPr/>
            </p:nvSpPr>
            <p:spPr bwMode="auto">
              <a:xfrm>
                <a:off x="3315" y="597"/>
                <a:ext cx="57"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19" name="Oval 1119"/>
              <p:cNvSpPr>
                <a:spLocks noChangeArrowheads="1"/>
              </p:cNvSpPr>
              <p:nvPr/>
            </p:nvSpPr>
            <p:spPr bwMode="auto">
              <a:xfrm>
                <a:off x="3128" y="573"/>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0" name="Oval 1120"/>
              <p:cNvSpPr>
                <a:spLocks noChangeArrowheads="1"/>
              </p:cNvSpPr>
              <p:nvPr/>
            </p:nvSpPr>
            <p:spPr bwMode="auto">
              <a:xfrm>
                <a:off x="3193" y="599"/>
                <a:ext cx="55"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1" name="Oval 1121"/>
              <p:cNvSpPr>
                <a:spLocks noChangeArrowheads="1"/>
              </p:cNvSpPr>
              <p:nvPr/>
            </p:nvSpPr>
            <p:spPr bwMode="auto">
              <a:xfrm>
                <a:off x="3262" y="589"/>
                <a:ext cx="57"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4040" name="Group 1122"/>
            <p:cNvGrpSpPr>
              <a:grpSpLocks/>
            </p:cNvGrpSpPr>
            <p:nvPr/>
          </p:nvGrpSpPr>
          <p:grpSpPr bwMode="auto">
            <a:xfrm>
              <a:off x="2186" y="337"/>
              <a:ext cx="271" cy="354"/>
              <a:chOff x="3100" y="331"/>
              <a:chExt cx="271" cy="354"/>
            </a:xfrm>
          </p:grpSpPr>
          <p:sp>
            <p:nvSpPr>
              <p:cNvPr id="385123" name="Rectangle 1123"/>
              <p:cNvSpPr>
                <a:spLocks noChangeArrowheads="1"/>
              </p:cNvSpPr>
              <p:nvPr/>
            </p:nvSpPr>
            <p:spPr bwMode="auto">
              <a:xfrm>
                <a:off x="3129" y="333"/>
                <a:ext cx="217" cy="334"/>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4" name="Oval 1124"/>
              <p:cNvSpPr>
                <a:spLocks noChangeArrowheads="1"/>
              </p:cNvSpPr>
              <p:nvPr/>
            </p:nvSpPr>
            <p:spPr bwMode="auto">
              <a:xfrm>
                <a:off x="3263" y="395"/>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5" name="Oval 1125"/>
              <p:cNvSpPr>
                <a:spLocks noChangeArrowheads="1"/>
              </p:cNvSpPr>
              <p:nvPr/>
            </p:nvSpPr>
            <p:spPr bwMode="auto">
              <a:xfrm>
                <a:off x="3099" y="599"/>
                <a:ext cx="57"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6" name="Oval 1126"/>
              <p:cNvSpPr>
                <a:spLocks noChangeArrowheads="1"/>
              </p:cNvSpPr>
              <p:nvPr/>
            </p:nvSpPr>
            <p:spPr bwMode="auto">
              <a:xfrm>
                <a:off x="3211" y="629"/>
                <a:ext cx="57"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7" name="Oval 1127"/>
              <p:cNvSpPr>
                <a:spLocks noChangeArrowheads="1"/>
              </p:cNvSpPr>
              <p:nvPr/>
            </p:nvSpPr>
            <p:spPr bwMode="auto">
              <a:xfrm>
                <a:off x="3314" y="598"/>
                <a:ext cx="57"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8" name="Oval 1128"/>
              <p:cNvSpPr>
                <a:spLocks noChangeArrowheads="1"/>
              </p:cNvSpPr>
              <p:nvPr/>
            </p:nvSpPr>
            <p:spPr bwMode="auto">
              <a:xfrm>
                <a:off x="3127" y="574"/>
                <a:ext cx="57"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29" name="Oval 1129"/>
              <p:cNvSpPr>
                <a:spLocks noChangeArrowheads="1"/>
              </p:cNvSpPr>
              <p:nvPr/>
            </p:nvSpPr>
            <p:spPr bwMode="auto">
              <a:xfrm>
                <a:off x="3192" y="599"/>
                <a:ext cx="55"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0" name="Oval 1130"/>
              <p:cNvSpPr>
                <a:spLocks noChangeArrowheads="1"/>
              </p:cNvSpPr>
              <p:nvPr/>
            </p:nvSpPr>
            <p:spPr bwMode="auto">
              <a:xfrm>
                <a:off x="3261" y="590"/>
                <a:ext cx="57"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4041" name="Group 1131"/>
            <p:cNvGrpSpPr>
              <a:grpSpLocks/>
            </p:cNvGrpSpPr>
            <p:nvPr/>
          </p:nvGrpSpPr>
          <p:grpSpPr bwMode="auto">
            <a:xfrm>
              <a:off x="2456" y="338"/>
              <a:ext cx="271" cy="354"/>
              <a:chOff x="3100" y="331"/>
              <a:chExt cx="271" cy="354"/>
            </a:xfrm>
          </p:grpSpPr>
          <p:sp>
            <p:nvSpPr>
              <p:cNvPr id="385132" name="Rectangle 1132"/>
              <p:cNvSpPr>
                <a:spLocks noChangeArrowheads="1"/>
              </p:cNvSpPr>
              <p:nvPr/>
            </p:nvSpPr>
            <p:spPr bwMode="auto">
              <a:xfrm>
                <a:off x="3130" y="331"/>
                <a:ext cx="215" cy="342"/>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3" name="Oval 1133"/>
              <p:cNvSpPr>
                <a:spLocks noChangeArrowheads="1"/>
              </p:cNvSpPr>
              <p:nvPr/>
            </p:nvSpPr>
            <p:spPr bwMode="auto">
              <a:xfrm>
                <a:off x="3263" y="393"/>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4" name="Oval 1134"/>
              <p:cNvSpPr>
                <a:spLocks noChangeArrowheads="1"/>
              </p:cNvSpPr>
              <p:nvPr/>
            </p:nvSpPr>
            <p:spPr bwMode="auto">
              <a:xfrm>
                <a:off x="3101" y="600"/>
                <a:ext cx="55"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5" name="Oval 1135"/>
              <p:cNvSpPr>
                <a:spLocks noChangeArrowheads="1"/>
              </p:cNvSpPr>
              <p:nvPr/>
            </p:nvSpPr>
            <p:spPr bwMode="auto">
              <a:xfrm>
                <a:off x="3212" y="630"/>
                <a:ext cx="55"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6" name="Oval 1136"/>
              <p:cNvSpPr>
                <a:spLocks noChangeArrowheads="1"/>
              </p:cNvSpPr>
              <p:nvPr/>
            </p:nvSpPr>
            <p:spPr bwMode="auto">
              <a:xfrm>
                <a:off x="3315" y="598"/>
                <a:ext cx="55"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7" name="Oval 1137"/>
              <p:cNvSpPr>
                <a:spLocks noChangeArrowheads="1"/>
              </p:cNvSpPr>
              <p:nvPr/>
            </p:nvSpPr>
            <p:spPr bwMode="auto">
              <a:xfrm>
                <a:off x="3128" y="573"/>
                <a:ext cx="55"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8" name="Oval 1138"/>
              <p:cNvSpPr>
                <a:spLocks noChangeArrowheads="1"/>
              </p:cNvSpPr>
              <p:nvPr/>
            </p:nvSpPr>
            <p:spPr bwMode="auto">
              <a:xfrm>
                <a:off x="3191" y="600"/>
                <a:ext cx="57"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39" name="Oval 1139"/>
              <p:cNvSpPr>
                <a:spLocks noChangeArrowheads="1"/>
              </p:cNvSpPr>
              <p:nvPr/>
            </p:nvSpPr>
            <p:spPr bwMode="auto">
              <a:xfrm>
                <a:off x="3263" y="590"/>
                <a:ext cx="55"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4042" name="Group 1140"/>
            <p:cNvGrpSpPr>
              <a:grpSpLocks/>
            </p:cNvGrpSpPr>
            <p:nvPr/>
          </p:nvGrpSpPr>
          <p:grpSpPr bwMode="auto">
            <a:xfrm>
              <a:off x="2717" y="335"/>
              <a:ext cx="271" cy="354"/>
              <a:chOff x="3100" y="331"/>
              <a:chExt cx="271" cy="354"/>
            </a:xfrm>
          </p:grpSpPr>
          <p:sp>
            <p:nvSpPr>
              <p:cNvPr id="385141" name="Rectangle 1141"/>
              <p:cNvSpPr>
                <a:spLocks noChangeArrowheads="1"/>
              </p:cNvSpPr>
              <p:nvPr/>
            </p:nvSpPr>
            <p:spPr bwMode="auto">
              <a:xfrm>
                <a:off x="3130" y="329"/>
                <a:ext cx="221" cy="339"/>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2" name="Oval 1142"/>
              <p:cNvSpPr>
                <a:spLocks noChangeArrowheads="1"/>
              </p:cNvSpPr>
              <p:nvPr/>
            </p:nvSpPr>
            <p:spPr bwMode="auto">
              <a:xfrm>
                <a:off x="3267" y="393"/>
                <a:ext cx="63"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3" name="Oval 1143"/>
              <p:cNvSpPr>
                <a:spLocks noChangeArrowheads="1"/>
              </p:cNvSpPr>
              <p:nvPr/>
            </p:nvSpPr>
            <p:spPr bwMode="auto">
              <a:xfrm>
                <a:off x="3101" y="600"/>
                <a:ext cx="63"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4" name="Oval 1144"/>
              <p:cNvSpPr>
                <a:spLocks noChangeArrowheads="1"/>
              </p:cNvSpPr>
              <p:nvPr/>
            </p:nvSpPr>
            <p:spPr bwMode="auto">
              <a:xfrm>
                <a:off x="3212" y="630"/>
                <a:ext cx="57"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5" name="Oval 1145"/>
              <p:cNvSpPr>
                <a:spLocks noChangeArrowheads="1"/>
              </p:cNvSpPr>
              <p:nvPr/>
            </p:nvSpPr>
            <p:spPr bwMode="auto">
              <a:xfrm>
                <a:off x="3315" y="598"/>
                <a:ext cx="57"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6" name="Oval 1146"/>
              <p:cNvSpPr>
                <a:spLocks noChangeArrowheads="1"/>
              </p:cNvSpPr>
              <p:nvPr/>
            </p:nvSpPr>
            <p:spPr bwMode="auto">
              <a:xfrm>
                <a:off x="3128" y="573"/>
                <a:ext cx="57"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7" name="Oval 1147"/>
              <p:cNvSpPr>
                <a:spLocks noChangeArrowheads="1"/>
              </p:cNvSpPr>
              <p:nvPr/>
            </p:nvSpPr>
            <p:spPr bwMode="auto">
              <a:xfrm>
                <a:off x="3193" y="600"/>
                <a:ext cx="55"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48" name="Oval 1148"/>
              <p:cNvSpPr>
                <a:spLocks noChangeArrowheads="1"/>
              </p:cNvSpPr>
              <p:nvPr/>
            </p:nvSpPr>
            <p:spPr bwMode="auto">
              <a:xfrm>
                <a:off x="3267" y="590"/>
                <a:ext cx="63"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149" name="Line 1149"/>
            <p:cNvSpPr>
              <a:spLocks noChangeShapeType="1"/>
            </p:cNvSpPr>
            <p:nvPr/>
          </p:nvSpPr>
          <p:spPr bwMode="auto">
            <a:xfrm>
              <a:off x="1714" y="479"/>
              <a:ext cx="1401" cy="2"/>
            </a:xfrm>
            <a:prstGeom prst="line">
              <a:avLst/>
            </a:prstGeom>
            <a:noFill/>
            <a:ln w="25400">
              <a:solidFill>
                <a:srgbClr val="800000"/>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150" name="Freeform 1150"/>
            <p:cNvSpPr>
              <a:spLocks/>
            </p:cNvSpPr>
            <p:nvPr/>
          </p:nvSpPr>
          <p:spPr bwMode="auto">
            <a:xfrm>
              <a:off x="3103" y="301"/>
              <a:ext cx="322" cy="459"/>
            </a:xfrm>
            <a:custGeom>
              <a:avLst/>
              <a:gdLst/>
              <a:ahLst/>
              <a:cxnLst>
                <a:cxn ang="0">
                  <a:pos x="0" y="174"/>
                </a:cxn>
                <a:cxn ang="0">
                  <a:pos x="58" y="169"/>
                </a:cxn>
                <a:cxn ang="0">
                  <a:pos x="159" y="64"/>
                </a:cxn>
                <a:cxn ang="0">
                  <a:pos x="260" y="1"/>
                </a:cxn>
                <a:cxn ang="0">
                  <a:pos x="269" y="68"/>
                </a:cxn>
                <a:cxn ang="0">
                  <a:pos x="68" y="308"/>
                </a:cxn>
                <a:cxn ang="0">
                  <a:pos x="39" y="443"/>
                </a:cxn>
                <a:cxn ang="0">
                  <a:pos x="144" y="400"/>
                </a:cxn>
                <a:cxn ang="0">
                  <a:pos x="260" y="227"/>
                </a:cxn>
                <a:cxn ang="0">
                  <a:pos x="322" y="193"/>
                </a:cxn>
              </a:cxnLst>
              <a:rect l="0" t="0" r="r" b="b"/>
              <a:pathLst>
                <a:path w="322" h="458">
                  <a:moveTo>
                    <a:pt x="0" y="174"/>
                  </a:moveTo>
                  <a:cubicBezTo>
                    <a:pt x="16" y="180"/>
                    <a:pt x="32" y="187"/>
                    <a:pt x="58" y="169"/>
                  </a:cubicBezTo>
                  <a:cubicBezTo>
                    <a:pt x="84" y="151"/>
                    <a:pt x="125" y="92"/>
                    <a:pt x="159" y="64"/>
                  </a:cubicBezTo>
                  <a:cubicBezTo>
                    <a:pt x="193" y="36"/>
                    <a:pt x="242" y="0"/>
                    <a:pt x="260" y="1"/>
                  </a:cubicBezTo>
                  <a:cubicBezTo>
                    <a:pt x="278" y="2"/>
                    <a:pt x="301" y="17"/>
                    <a:pt x="269" y="68"/>
                  </a:cubicBezTo>
                  <a:cubicBezTo>
                    <a:pt x="237" y="119"/>
                    <a:pt x="106" y="246"/>
                    <a:pt x="68" y="308"/>
                  </a:cubicBezTo>
                  <a:cubicBezTo>
                    <a:pt x="30" y="370"/>
                    <a:pt x="26" y="428"/>
                    <a:pt x="39" y="443"/>
                  </a:cubicBezTo>
                  <a:cubicBezTo>
                    <a:pt x="52" y="458"/>
                    <a:pt x="107" y="436"/>
                    <a:pt x="144" y="400"/>
                  </a:cubicBezTo>
                  <a:cubicBezTo>
                    <a:pt x="181" y="364"/>
                    <a:pt x="230" y="262"/>
                    <a:pt x="260" y="227"/>
                  </a:cubicBezTo>
                  <a:cubicBezTo>
                    <a:pt x="290" y="192"/>
                    <a:pt x="306" y="192"/>
                    <a:pt x="322" y="193"/>
                  </a:cubicBezTo>
                </a:path>
              </a:pathLst>
            </a:custGeom>
            <a:noFill/>
            <a:ln w="25400" cap="flat" cmpd="sng">
              <a:solidFill>
                <a:srgbClr val="80000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4045" name="Group 1151"/>
            <p:cNvGrpSpPr>
              <a:grpSpLocks/>
            </p:cNvGrpSpPr>
            <p:nvPr/>
          </p:nvGrpSpPr>
          <p:grpSpPr bwMode="auto">
            <a:xfrm>
              <a:off x="3474" y="337"/>
              <a:ext cx="271" cy="354"/>
              <a:chOff x="3100" y="331"/>
              <a:chExt cx="271" cy="354"/>
            </a:xfrm>
          </p:grpSpPr>
          <p:sp>
            <p:nvSpPr>
              <p:cNvPr id="385152" name="Rectangle 1152"/>
              <p:cNvSpPr>
                <a:spLocks noChangeArrowheads="1"/>
              </p:cNvSpPr>
              <p:nvPr/>
            </p:nvSpPr>
            <p:spPr bwMode="auto">
              <a:xfrm>
                <a:off x="3130" y="333"/>
                <a:ext cx="215" cy="334"/>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3" name="Oval 1153"/>
              <p:cNvSpPr>
                <a:spLocks noChangeArrowheads="1"/>
              </p:cNvSpPr>
              <p:nvPr/>
            </p:nvSpPr>
            <p:spPr bwMode="auto">
              <a:xfrm>
                <a:off x="3263" y="395"/>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4" name="Oval 1154"/>
              <p:cNvSpPr>
                <a:spLocks noChangeArrowheads="1"/>
              </p:cNvSpPr>
              <p:nvPr/>
            </p:nvSpPr>
            <p:spPr bwMode="auto">
              <a:xfrm>
                <a:off x="3101" y="599"/>
                <a:ext cx="55"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5" name="Oval 1155"/>
              <p:cNvSpPr>
                <a:spLocks noChangeArrowheads="1"/>
              </p:cNvSpPr>
              <p:nvPr/>
            </p:nvSpPr>
            <p:spPr bwMode="auto">
              <a:xfrm>
                <a:off x="3212" y="629"/>
                <a:ext cx="55"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6" name="Oval 1156"/>
              <p:cNvSpPr>
                <a:spLocks noChangeArrowheads="1"/>
              </p:cNvSpPr>
              <p:nvPr/>
            </p:nvSpPr>
            <p:spPr bwMode="auto">
              <a:xfrm>
                <a:off x="3316" y="598"/>
                <a:ext cx="55"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7" name="Oval 1157"/>
              <p:cNvSpPr>
                <a:spLocks noChangeArrowheads="1"/>
              </p:cNvSpPr>
              <p:nvPr/>
            </p:nvSpPr>
            <p:spPr bwMode="auto">
              <a:xfrm>
                <a:off x="3128" y="574"/>
                <a:ext cx="55"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8" name="Oval 1158"/>
              <p:cNvSpPr>
                <a:spLocks noChangeArrowheads="1"/>
              </p:cNvSpPr>
              <p:nvPr/>
            </p:nvSpPr>
            <p:spPr bwMode="auto">
              <a:xfrm>
                <a:off x="3191" y="599"/>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59" name="Oval 1159"/>
              <p:cNvSpPr>
                <a:spLocks noChangeArrowheads="1"/>
              </p:cNvSpPr>
              <p:nvPr/>
            </p:nvSpPr>
            <p:spPr bwMode="auto">
              <a:xfrm>
                <a:off x="3263" y="590"/>
                <a:ext cx="55"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4046" name="Group 1160"/>
            <p:cNvGrpSpPr>
              <a:grpSpLocks/>
            </p:cNvGrpSpPr>
            <p:nvPr/>
          </p:nvGrpSpPr>
          <p:grpSpPr bwMode="auto">
            <a:xfrm>
              <a:off x="3754" y="343"/>
              <a:ext cx="271" cy="354"/>
              <a:chOff x="3100" y="331"/>
              <a:chExt cx="271" cy="354"/>
            </a:xfrm>
          </p:grpSpPr>
          <p:sp>
            <p:nvSpPr>
              <p:cNvPr id="385161" name="Rectangle 1161"/>
              <p:cNvSpPr>
                <a:spLocks noChangeArrowheads="1"/>
              </p:cNvSpPr>
              <p:nvPr/>
            </p:nvSpPr>
            <p:spPr bwMode="auto">
              <a:xfrm>
                <a:off x="3130" y="329"/>
                <a:ext cx="215" cy="339"/>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2" name="Oval 1162"/>
              <p:cNvSpPr>
                <a:spLocks noChangeArrowheads="1"/>
              </p:cNvSpPr>
              <p:nvPr/>
            </p:nvSpPr>
            <p:spPr bwMode="auto">
              <a:xfrm>
                <a:off x="3263" y="393"/>
                <a:ext cx="57"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3" name="Oval 1163"/>
              <p:cNvSpPr>
                <a:spLocks noChangeArrowheads="1"/>
              </p:cNvSpPr>
              <p:nvPr/>
            </p:nvSpPr>
            <p:spPr bwMode="auto">
              <a:xfrm>
                <a:off x="3101" y="600"/>
                <a:ext cx="55"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4" name="Oval 1164"/>
              <p:cNvSpPr>
                <a:spLocks noChangeArrowheads="1"/>
              </p:cNvSpPr>
              <p:nvPr/>
            </p:nvSpPr>
            <p:spPr bwMode="auto">
              <a:xfrm>
                <a:off x="3212" y="630"/>
                <a:ext cx="55" cy="57"/>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5" name="Oval 1165"/>
              <p:cNvSpPr>
                <a:spLocks noChangeArrowheads="1"/>
              </p:cNvSpPr>
              <p:nvPr/>
            </p:nvSpPr>
            <p:spPr bwMode="auto">
              <a:xfrm>
                <a:off x="3315" y="598"/>
                <a:ext cx="55" cy="56"/>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6" name="Oval 1166"/>
              <p:cNvSpPr>
                <a:spLocks noChangeArrowheads="1"/>
              </p:cNvSpPr>
              <p:nvPr/>
            </p:nvSpPr>
            <p:spPr bwMode="auto">
              <a:xfrm>
                <a:off x="3128" y="572"/>
                <a:ext cx="55"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7" name="Oval 1167"/>
              <p:cNvSpPr>
                <a:spLocks noChangeArrowheads="1"/>
              </p:cNvSpPr>
              <p:nvPr/>
            </p:nvSpPr>
            <p:spPr bwMode="auto">
              <a:xfrm>
                <a:off x="3191" y="600"/>
                <a:ext cx="57" cy="57"/>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68" name="Oval 1168"/>
              <p:cNvSpPr>
                <a:spLocks noChangeArrowheads="1"/>
              </p:cNvSpPr>
              <p:nvPr/>
            </p:nvSpPr>
            <p:spPr bwMode="auto">
              <a:xfrm>
                <a:off x="3263" y="590"/>
                <a:ext cx="55" cy="56"/>
              </a:xfrm>
              <a:prstGeom prst="ellipse">
                <a:avLst/>
              </a:prstGeom>
              <a:solidFill>
                <a:srgbClr val="FFFF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169" name="Line 1169"/>
            <p:cNvSpPr>
              <a:spLocks noChangeShapeType="1"/>
            </p:cNvSpPr>
            <p:nvPr/>
          </p:nvSpPr>
          <p:spPr bwMode="auto">
            <a:xfrm>
              <a:off x="3401" y="492"/>
              <a:ext cx="698" cy="2"/>
            </a:xfrm>
            <a:prstGeom prst="line">
              <a:avLst/>
            </a:prstGeom>
            <a:noFill/>
            <a:ln w="25400">
              <a:solidFill>
                <a:srgbClr val="800000"/>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170" name="Freeform 1170"/>
            <p:cNvSpPr>
              <a:spLocks/>
            </p:cNvSpPr>
            <p:nvPr/>
          </p:nvSpPr>
          <p:spPr bwMode="auto">
            <a:xfrm>
              <a:off x="4083" y="315"/>
              <a:ext cx="324" cy="459"/>
            </a:xfrm>
            <a:custGeom>
              <a:avLst/>
              <a:gdLst/>
              <a:ahLst/>
              <a:cxnLst>
                <a:cxn ang="0">
                  <a:pos x="0" y="174"/>
                </a:cxn>
                <a:cxn ang="0">
                  <a:pos x="58" y="169"/>
                </a:cxn>
                <a:cxn ang="0">
                  <a:pos x="159" y="64"/>
                </a:cxn>
                <a:cxn ang="0">
                  <a:pos x="260" y="1"/>
                </a:cxn>
                <a:cxn ang="0">
                  <a:pos x="269" y="68"/>
                </a:cxn>
                <a:cxn ang="0">
                  <a:pos x="68" y="308"/>
                </a:cxn>
                <a:cxn ang="0">
                  <a:pos x="39" y="443"/>
                </a:cxn>
                <a:cxn ang="0">
                  <a:pos x="144" y="400"/>
                </a:cxn>
                <a:cxn ang="0">
                  <a:pos x="260" y="227"/>
                </a:cxn>
                <a:cxn ang="0">
                  <a:pos x="322" y="193"/>
                </a:cxn>
              </a:cxnLst>
              <a:rect l="0" t="0" r="r" b="b"/>
              <a:pathLst>
                <a:path w="322" h="458">
                  <a:moveTo>
                    <a:pt x="0" y="174"/>
                  </a:moveTo>
                  <a:cubicBezTo>
                    <a:pt x="16" y="180"/>
                    <a:pt x="32" y="187"/>
                    <a:pt x="58" y="169"/>
                  </a:cubicBezTo>
                  <a:cubicBezTo>
                    <a:pt x="84" y="151"/>
                    <a:pt x="125" y="92"/>
                    <a:pt x="159" y="64"/>
                  </a:cubicBezTo>
                  <a:cubicBezTo>
                    <a:pt x="193" y="36"/>
                    <a:pt x="242" y="0"/>
                    <a:pt x="260" y="1"/>
                  </a:cubicBezTo>
                  <a:cubicBezTo>
                    <a:pt x="278" y="2"/>
                    <a:pt x="301" y="17"/>
                    <a:pt x="269" y="68"/>
                  </a:cubicBezTo>
                  <a:cubicBezTo>
                    <a:pt x="237" y="119"/>
                    <a:pt x="106" y="246"/>
                    <a:pt x="68" y="308"/>
                  </a:cubicBezTo>
                  <a:cubicBezTo>
                    <a:pt x="30" y="370"/>
                    <a:pt x="26" y="428"/>
                    <a:pt x="39" y="443"/>
                  </a:cubicBezTo>
                  <a:cubicBezTo>
                    <a:pt x="52" y="458"/>
                    <a:pt x="107" y="436"/>
                    <a:pt x="144" y="400"/>
                  </a:cubicBezTo>
                  <a:cubicBezTo>
                    <a:pt x="181" y="364"/>
                    <a:pt x="230" y="262"/>
                    <a:pt x="260" y="227"/>
                  </a:cubicBezTo>
                  <a:cubicBezTo>
                    <a:pt x="290" y="192"/>
                    <a:pt x="306" y="192"/>
                    <a:pt x="322" y="193"/>
                  </a:cubicBezTo>
                </a:path>
              </a:pathLst>
            </a:custGeom>
            <a:noFill/>
            <a:ln w="25400" cap="flat" cmpd="sng">
              <a:solidFill>
                <a:srgbClr val="80000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4049" name="Group 1171"/>
            <p:cNvGrpSpPr>
              <a:grpSpLocks/>
            </p:cNvGrpSpPr>
            <p:nvPr/>
          </p:nvGrpSpPr>
          <p:grpSpPr bwMode="auto">
            <a:xfrm>
              <a:off x="4464" y="362"/>
              <a:ext cx="1008" cy="288"/>
              <a:chOff x="4464" y="362"/>
              <a:chExt cx="1008" cy="288"/>
            </a:xfrm>
          </p:grpSpPr>
          <p:sp>
            <p:nvSpPr>
              <p:cNvPr id="385172" name="Rectangle 1172"/>
              <p:cNvSpPr>
                <a:spLocks noChangeArrowheads="1"/>
              </p:cNvSpPr>
              <p:nvPr/>
            </p:nvSpPr>
            <p:spPr bwMode="auto">
              <a:xfrm>
                <a:off x="4464" y="362"/>
                <a:ext cx="1008" cy="288"/>
              </a:xfrm>
              <a:prstGeom prst="rect">
                <a:avLst/>
              </a:prstGeom>
              <a:noFill/>
              <a:ln w="47625" algn="ctr">
                <a:solidFill>
                  <a:srgbClr val="808080"/>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173" name="AutoShape 1173"/>
              <p:cNvSpPr>
                <a:spLocks noChangeArrowheads="1"/>
              </p:cNvSpPr>
              <p:nvPr/>
            </p:nvSpPr>
            <p:spPr bwMode="auto">
              <a:xfrm>
                <a:off x="4603" y="371"/>
                <a:ext cx="236" cy="260"/>
              </a:xfrm>
              <a:prstGeom prst="diamond">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74" name="AutoShape 1174"/>
              <p:cNvSpPr>
                <a:spLocks noChangeArrowheads="1"/>
              </p:cNvSpPr>
              <p:nvPr/>
            </p:nvSpPr>
            <p:spPr bwMode="auto">
              <a:xfrm>
                <a:off x="4821" y="368"/>
                <a:ext cx="234" cy="260"/>
              </a:xfrm>
              <a:prstGeom prst="diamond">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75" name="AutoShape 1175"/>
              <p:cNvSpPr>
                <a:spLocks noChangeArrowheads="1"/>
              </p:cNvSpPr>
              <p:nvPr/>
            </p:nvSpPr>
            <p:spPr bwMode="auto">
              <a:xfrm rot="5400000">
                <a:off x="4416" y="433"/>
                <a:ext cx="256" cy="143"/>
              </a:xfrm>
              <a:prstGeom prst="triangle">
                <a:avLst>
                  <a:gd name="adj" fmla="val 50000"/>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76" name="AutoShape 1176"/>
              <p:cNvSpPr>
                <a:spLocks noChangeArrowheads="1"/>
              </p:cNvSpPr>
              <p:nvPr/>
            </p:nvSpPr>
            <p:spPr bwMode="auto">
              <a:xfrm rot="16200000" flipH="1">
                <a:off x="4991" y="431"/>
                <a:ext cx="253" cy="143"/>
              </a:xfrm>
              <a:prstGeom prst="triangle">
                <a:avLst>
                  <a:gd name="adj" fmla="val 50000"/>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177" name="Line 1177"/>
            <p:cNvSpPr>
              <a:spLocks noChangeShapeType="1"/>
            </p:cNvSpPr>
            <p:nvPr/>
          </p:nvSpPr>
          <p:spPr bwMode="auto">
            <a:xfrm>
              <a:off x="4407" y="503"/>
              <a:ext cx="1195" cy="2"/>
            </a:xfrm>
            <a:prstGeom prst="line">
              <a:avLst/>
            </a:prstGeom>
            <a:noFill/>
            <a:ln w="25400">
              <a:solidFill>
                <a:srgbClr val="800000"/>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grpSp>
        <p:nvGrpSpPr>
          <p:cNvPr id="23556" name="Group 1178"/>
          <p:cNvGrpSpPr>
            <a:grpSpLocks/>
          </p:cNvGrpSpPr>
          <p:nvPr/>
        </p:nvGrpSpPr>
        <p:grpSpPr bwMode="auto">
          <a:xfrm>
            <a:off x="508000" y="1495425"/>
            <a:ext cx="622300" cy="409575"/>
            <a:chOff x="224" y="942"/>
            <a:chExt cx="392" cy="258"/>
          </a:xfrm>
        </p:grpSpPr>
        <p:sp>
          <p:nvSpPr>
            <p:cNvPr id="385179" name="AutoShape 1179"/>
            <p:cNvSpPr>
              <a:spLocks noChangeArrowheads="1"/>
            </p:cNvSpPr>
            <p:nvPr/>
          </p:nvSpPr>
          <p:spPr bwMode="auto">
            <a:xfrm>
              <a:off x="256" y="942"/>
              <a:ext cx="304" cy="88"/>
            </a:xfrm>
            <a:prstGeom prst="triangle">
              <a:avLst>
                <a:gd name="adj" fmla="val 50000"/>
              </a:avLst>
            </a:prstGeom>
            <a:gradFill rotWithShape="1">
              <a:gsLst>
                <a:gs pos="0">
                  <a:srgbClr val="969696"/>
                </a:gs>
                <a:gs pos="100000">
                  <a:srgbClr val="969696">
                    <a:gamma/>
                    <a:shade val="46275"/>
                    <a:invGamma/>
                  </a:srgbClr>
                </a:gs>
              </a:gsLst>
              <a:lin ang="5400000" scaled="1"/>
            </a:gradFill>
            <a:ln w="9525">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24038" name="Text Box 1180"/>
            <p:cNvSpPr txBox="1">
              <a:spLocks noChangeArrowheads="1"/>
            </p:cNvSpPr>
            <p:nvPr/>
          </p:nvSpPr>
          <p:spPr bwMode="auto">
            <a:xfrm>
              <a:off x="224" y="1046"/>
              <a:ext cx="392"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鉄鉱石</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23557" name="Group 1181"/>
          <p:cNvGrpSpPr>
            <a:grpSpLocks/>
          </p:cNvGrpSpPr>
          <p:nvPr/>
        </p:nvGrpSpPr>
        <p:grpSpPr bwMode="auto">
          <a:xfrm>
            <a:off x="1917700" y="1495425"/>
            <a:ext cx="622300" cy="409575"/>
            <a:chOff x="1112" y="942"/>
            <a:chExt cx="392" cy="258"/>
          </a:xfrm>
        </p:grpSpPr>
        <p:sp>
          <p:nvSpPr>
            <p:cNvPr id="385182" name="AutoShape 1182"/>
            <p:cNvSpPr>
              <a:spLocks noChangeArrowheads="1"/>
            </p:cNvSpPr>
            <p:nvPr/>
          </p:nvSpPr>
          <p:spPr bwMode="auto">
            <a:xfrm>
              <a:off x="1128" y="942"/>
              <a:ext cx="304" cy="88"/>
            </a:xfrm>
            <a:prstGeom prst="triangle">
              <a:avLst>
                <a:gd name="adj" fmla="val 50000"/>
              </a:avLst>
            </a:prstGeom>
            <a:solidFill>
              <a:schemeClr val="accent1"/>
            </a:solidFill>
            <a:ln w="9525">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24036" name="Text Box 1183"/>
            <p:cNvSpPr txBox="1">
              <a:spLocks noChangeArrowheads="1"/>
            </p:cNvSpPr>
            <p:nvPr/>
          </p:nvSpPr>
          <p:spPr bwMode="auto">
            <a:xfrm>
              <a:off x="1112" y="1046"/>
              <a:ext cx="392"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石灰石</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23558" name="Group 1184"/>
          <p:cNvGrpSpPr>
            <a:grpSpLocks/>
          </p:cNvGrpSpPr>
          <p:nvPr/>
        </p:nvGrpSpPr>
        <p:grpSpPr bwMode="auto">
          <a:xfrm>
            <a:off x="1155700" y="1495425"/>
            <a:ext cx="749300" cy="409575"/>
            <a:chOff x="632" y="942"/>
            <a:chExt cx="472" cy="258"/>
          </a:xfrm>
        </p:grpSpPr>
        <p:sp>
          <p:nvSpPr>
            <p:cNvPr id="385185" name="AutoShape 1185"/>
            <p:cNvSpPr>
              <a:spLocks noChangeArrowheads="1"/>
            </p:cNvSpPr>
            <p:nvPr/>
          </p:nvSpPr>
          <p:spPr bwMode="auto">
            <a:xfrm>
              <a:off x="692" y="942"/>
              <a:ext cx="304" cy="88"/>
            </a:xfrm>
            <a:prstGeom prst="triangle">
              <a:avLst>
                <a:gd name="adj" fmla="val 50000"/>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24034" name="Text Box 1186"/>
            <p:cNvSpPr txBox="1">
              <a:spLocks noChangeArrowheads="1"/>
            </p:cNvSpPr>
            <p:nvPr/>
          </p:nvSpPr>
          <p:spPr bwMode="auto">
            <a:xfrm>
              <a:off x="632" y="1046"/>
              <a:ext cx="472"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コークス</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23559" name="Group 1187"/>
          <p:cNvGrpSpPr>
            <a:grpSpLocks/>
          </p:cNvGrpSpPr>
          <p:nvPr/>
        </p:nvGrpSpPr>
        <p:grpSpPr bwMode="auto">
          <a:xfrm>
            <a:off x="622300" y="1990725"/>
            <a:ext cx="533400" cy="944563"/>
            <a:chOff x="368" y="1222"/>
            <a:chExt cx="328" cy="518"/>
          </a:xfrm>
        </p:grpSpPr>
        <p:pic>
          <p:nvPicPr>
            <p:cNvPr id="24031" name="Picture 1188" descr="bf2"/>
            <p:cNvPicPr>
              <a:picLocks noChangeAspect="1" noChangeArrowheads="1"/>
            </p:cNvPicPr>
            <p:nvPr/>
          </p:nvPicPr>
          <p:blipFill>
            <a:blip r:embed="rId3">
              <a:lum bright="6000" contrast="18000"/>
            </a:blip>
            <a:srcRect/>
            <a:stretch>
              <a:fillRect/>
            </a:stretch>
          </p:blipFill>
          <p:spPr bwMode="auto">
            <a:xfrm>
              <a:off x="368" y="1222"/>
              <a:ext cx="328" cy="403"/>
            </a:xfrm>
            <a:prstGeom prst="rect">
              <a:avLst/>
            </a:prstGeom>
            <a:noFill/>
            <a:ln w="9525">
              <a:noFill/>
              <a:miter lim="800000"/>
              <a:headEnd/>
              <a:tailEnd/>
            </a:ln>
          </p:spPr>
        </p:pic>
        <p:sp>
          <p:nvSpPr>
            <p:cNvPr id="24032" name="Text Box 1189"/>
            <p:cNvSpPr txBox="1">
              <a:spLocks noChangeArrowheads="1"/>
            </p:cNvSpPr>
            <p:nvPr/>
          </p:nvSpPr>
          <p:spPr bwMode="auto">
            <a:xfrm>
              <a:off x="392" y="1606"/>
              <a:ext cx="288" cy="13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高炉</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23560" name="Group 1190"/>
          <p:cNvGrpSpPr>
            <a:grpSpLocks/>
          </p:cNvGrpSpPr>
          <p:nvPr/>
        </p:nvGrpSpPr>
        <p:grpSpPr bwMode="auto">
          <a:xfrm>
            <a:off x="561975" y="3540125"/>
            <a:ext cx="661988" cy="698500"/>
            <a:chOff x="352" y="1870"/>
            <a:chExt cx="337" cy="380"/>
          </a:xfrm>
        </p:grpSpPr>
        <p:sp>
          <p:nvSpPr>
            <p:cNvPr id="24029" name="Text Box 1191"/>
            <p:cNvSpPr txBox="1">
              <a:spLocks noChangeArrowheads="1"/>
            </p:cNvSpPr>
            <p:nvPr/>
          </p:nvSpPr>
          <p:spPr bwMode="auto">
            <a:xfrm>
              <a:off x="384" y="2118"/>
              <a:ext cx="288" cy="13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転炉</a:t>
              </a:r>
              <a:endParaRPr lang="ja-JP" altLang="en-US" sz="2400">
                <a:solidFill>
                  <a:schemeClr val="tx1"/>
                </a:solidFill>
                <a:latin typeface="HGP創英角ｺﾞｼｯｸUB" pitchFamily="50" charset="-128"/>
                <a:ea typeface="HGP創英角ｺﾞｼｯｸUB" pitchFamily="50" charset="-128"/>
              </a:endParaRPr>
            </a:p>
          </p:txBody>
        </p:sp>
        <p:pic>
          <p:nvPicPr>
            <p:cNvPr id="24030" name="Picture 1192" descr="rm2"/>
            <p:cNvPicPr>
              <a:picLocks noChangeAspect="1" noChangeArrowheads="1"/>
            </p:cNvPicPr>
            <p:nvPr/>
          </p:nvPicPr>
          <p:blipFill>
            <a:blip r:embed="rId4">
              <a:lum bright="6000" contrast="30000"/>
            </a:blip>
            <a:srcRect/>
            <a:stretch>
              <a:fillRect/>
            </a:stretch>
          </p:blipFill>
          <p:spPr bwMode="auto">
            <a:xfrm>
              <a:off x="352" y="1870"/>
              <a:ext cx="337" cy="252"/>
            </a:xfrm>
            <a:prstGeom prst="rect">
              <a:avLst/>
            </a:prstGeom>
            <a:noFill/>
            <a:ln w="9525">
              <a:noFill/>
              <a:miter lim="800000"/>
              <a:headEnd/>
              <a:tailEnd/>
            </a:ln>
          </p:spPr>
        </p:pic>
      </p:grpSp>
      <p:grpSp>
        <p:nvGrpSpPr>
          <p:cNvPr id="23561" name="Group 1193"/>
          <p:cNvGrpSpPr>
            <a:grpSpLocks/>
          </p:cNvGrpSpPr>
          <p:nvPr/>
        </p:nvGrpSpPr>
        <p:grpSpPr bwMode="auto">
          <a:xfrm>
            <a:off x="415925" y="5194300"/>
            <a:ext cx="1177925" cy="908050"/>
            <a:chOff x="222" y="3000"/>
            <a:chExt cx="734" cy="467"/>
          </a:xfrm>
        </p:grpSpPr>
        <p:grpSp>
          <p:nvGrpSpPr>
            <p:cNvPr id="23942" name="Group 1194"/>
            <p:cNvGrpSpPr>
              <a:grpSpLocks/>
            </p:cNvGrpSpPr>
            <p:nvPr/>
          </p:nvGrpSpPr>
          <p:grpSpPr bwMode="auto">
            <a:xfrm>
              <a:off x="222" y="3000"/>
              <a:ext cx="734" cy="313"/>
              <a:chOff x="438" y="3544"/>
              <a:chExt cx="1278" cy="641"/>
            </a:xfrm>
          </p:grpSpPr>
          <p:sp>
            <p:nvSpPr>
              <p:cNvPr id="385195" name="AutoShape 1195"/>
              <p:cNvSpPr>
                <a:spLocks noChangeArrowheads="1"/>
              </p:cNvSpPr>
              <p:nvPr/>
            </p:nvSpPr>
            <p:spPr bwMode="auto">
              <a:xfrm>
                <a:off x="454" y="3606"/>
                <a:ext cx="224" cy="1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196" name="Rectangle 1196"/>
              <p:cNvSpPr>
                <a:spLocks noChangeArrowheads="1"/>
              </p:cNvSpPr>
              <p:nvPr/>
            </p:nvSpPr>
            <p:spPr bwMode="auto">
              <a:xfrm>
                <a:off x="438" y="3544"/>
                <a:ext cx="255" cy="65"/>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97" name="Rectangle 1197"/>
              <p:cNvSpPr>
                <a:spLocks noChangeArrowheads="1"/>
              </p:cNvSpPr>
              <p:nvPr/>
            </p:nvSpPr>
            <p:spPr bwMode="auto">
              <a:xfrm>
                <a:off x="447" y="3552"/>
                <a:ext cx="239" cy="55"/>
              </a:xfrm>
              <a:prstGeom prst="rect">
                <a:avLst/>
              </a:prstGeom>
              <a:solidFill>
                <a:srgbClr val="0099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98" name="Rectangle 1198"/>
              <p:cNvSpPr>
                <a:spLocks noChangeArrowheads="1"/>
              </p:cNvSpPr>
              <p:nvPr/>
            </p:nvSpPr>
            <p:spPr bwMode="auto">
              <a:xfrm>
                <a:off x="490" y="3666"/>
                <a:ext cx="153" cy="55"/>
              </a:xfrm>
              <a:prstGeom prst="rect">
                <a:avLst/>
              </a:prstGeom>
              <a:solidFill>
                <a:srgbClr val="FFFF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199" name="Rectangle 1199"/>
              <p:cNvSpPr>
                <a:spLocks noChangeArrowheads="1"/>
              </p:cNvSpPr>
              <p:nvPr/>
            </p:nvSpPr>
            <p:spPr bwMode="auto">
              <a:xfrm>
                <a:off x="502" y="3694"/>
                <a:ext cx="129" cy="57"/>
              </a:xfrm>
              <a:prstGeom prst="rect">
                <a:avLst/>
              </a:prstGeom>
              <a:solidFill>
                <a:srgbClr val="0099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nvGrpSpPr>
              <p:cNvPr id="23949" name="Group 1200"/>
              <p:cNvGrpSpPr>
                <a:grpSpLocks/>
              </p:cNvGrpSpPr>
              <p:nvPr/>
            </p:nvGrpSpPr>
            <p:grpSpPr bwMode="auto">
              <a:xfrm>
                <a:off x="483" y="3765"/>
                <a:ext cx="72" cy="75"/>
                <a:chOff x="462" y="3789"/>
                <a:chExt cx="72" cy="75"/>
              </a:xfrm>
            </p:grpSpPr>
            <p:sp>
              <p:nvSpPr>
                <p:cNvPr id="385201" name="Oval 1201"/>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02" name="Oval 1202"/>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50" name="Group 1203"/>
              <p:cNvGrpSpPr>
                <a:grpSpLocks/>
              </p:cNvGrpSpPr>
              <p:nvPr/>
            </p:nvGrpSpPr>
            <p:grpSpPr bwMode="auto">
              <a:xfrm>
                <a:off x="577" y="3766"/>
                <a:ext cx="72" cy="75"/>
                <a:chOff x="462" y="3789"/>
                <a:chExt cx="72" cy="75"/>
              </a:xfrm>
            </p:grpSpPr>
            <p:sp>
              <p:nvSpPr>
                <p:cNvPr id="385204" name="Oval 1204"/>
                <p:cNvSpPr>
                  <a:spLocks noChangeArrowheads="1"/>
                </p:cNvSpPr>
                <p:nvPr/>
              </p:nvSpPr>
              <p:spPr bwMode="auto">
                <a:xfrm>
                  <a:off x="464" y="3789"/>
                  <a:ext cx="72"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05" name="Oval 1205"/>
                <p:cNvSpPr>
                  <a:spLocks noChangeArrowheads="1"/>
                </p:cNvSpPr>
                <p:nvPr/>
              </p:nvSpPr>
              <p:spPr bwMode="auto">
                <a:xfrm>
                  <a:off x="476"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206" name="Freeform 1206"/>
              <p:cNvSpPr>
                <a:spLocks/>
              </p:cNvSpPr>
              <p:nvPr/>
            </p:nvSpPr>
            <p:spPr bwMode="auto">
              <a:xfrm>
                <a:off x="560" y="3761"/>
                <a:ext cx="1156" cy="333"/>
              </a:xfrm>
              <a:custGeom>
                <a:avLst/>
                <a:gdLst/>
                <a:ahLst/>
                <a:cxnLst>
                  <a:cxn ang="0">
                    <a:pos x="6" y="0"/>
                  </a:cxn>
                  <a:cxn ang="0">
                    <a:pos x="6" y="102"/>
                  </a:cxn>
                  <a:cxn ang="0">
                    <a:pos x="45" y="204"/>
                  </a:cxn>
                  <a:cxn ang="0">
                    <a:pos x="216" y="288"/>
                  </a:cxn>
                  <a:cxn ang="0">
                    <a:pos x="480" y="324"/>
                  </a:cxn>
                  <a:cxn ang="0">
                    <a:pos x="795" y="333"/>
                  </a:cxn>
                  <a:cxn ang="0">
                    <a:pos x="1155" y="333"/>
                  </a:cxn>
                </a:cxnLst>
                <a:rect l="0" t="0" r="r" b="b"/>
                <a:pathLst>
                  <a:path w="1155" h="334">
                    <a:moveTo>
                      <a:pt x="6" y="0"/>
                    </a:moveTo>
                    <a:cubicBezTo>
                      <a:pt x="3" y="34"/>
                      <a:pt x="0" y="68"/>
                      <a:pt x="6" y="102"/>
                    </a:cubicBezTo>
                    <a:cubicBezTo>
                      <a:pt x="12" y="136"/>
                      <a:pt x="10" y="173"/>
                      <a:pt x="45" y="204"/>
                    </a:cubicBezTo>
                    <a:cubicBezTo>
                      <a:pt x="80" y="235"/>
                      <a:pt x="143" y="268"/>
                      <a:pt x="216" y="288"/>
                    </a:cubicBezTo>
                    <a:cubicBezTo>
                      <a:pt x="289" y="308"/>
                      <a:pt x="384" y="317"/>
                      <a:pt x="480" y="324"/>
                    </a:cubicBezTo>
                    <a:cubicBezTo>
                      <a:pt x="576" y="331"/>
                      <a:pt x="683" y="332"/>
                      <a:pt x="795" y="333"/>
                    </a:cubicBezTo>
                    <a:cubicBezTo>
                      <a:pt x="907" y="334"/>
                      <a:pt x="1095" y="333"/>
                      <a:pt x="1155" y="333"/>
                    </a:cubicBezTo>
                  </a:path>
                </a:pathLst>
              </a:custGeom>
              <a:noFill/>
              <a:ln w="38100" cap="flat" cmpd="sng">
                <a:solidFill>
                  <a:srgbClr val="80000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3952" name="Group 1207"/>
              <p:cNvGrpSpPr>
                <a:grpSpLocks/>
              </p:cNvGrpSpPr>
              <p:nvPr/>
            </p:nvGrpSpPr>
            <p:grpSpPr bwMode="auto">
              <a:xfrm>
                <a:off x="487" y="3871"/>
                <a:ext cx="72" cy="75"/>
                <a:chOff x="462" y="3789"/>
                <a:chExt cx="72" cy="75"/>
              </a:xfrm>
            </p:grpSpPr>
            <p:sp>
              <p:nvSpPr>
                <p:cNvPr id="385208" name="Oval 1208"/>
                <p:cNvSpPr>
                  <a:spLocks noChangeArrowheads="1"/>
                </p:cNvSpPr>
                <p:nvPr/>
              </p:nvSpPr>
              <p:spPr bwMode="auto">
                <a:xfrm>
                  <a:off x="460" y="3785"/>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09" name="Oval 1209"/>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53" name="Group 1210"/>
              <p:cNvGrpSpPr>
                <a:grpSpLocks/>
              </p:cNvGrpSpPr>
              <p:nvPr/>
            </p:nvGrpSpPr>
            <p:grpSpPr bwMode="auto">
              <a:xfrm>
                <a:off x="578" y="3851"/>
                <a:ext cx="72" cy="75"/>
                <a:chOff x="462" y="3789"/>
                <a:chExt cx="72" cy="75"/>
              </a:xfrm>
            </p:grpSpPr>
            <p:sp>
              <p:nvSpPr>
                <p:cNvPr id="385211" name="Oval 1211"/>
                <p:cNvSpPr>
                  <a:spLocks noChangeArrowheads="1"/>
                </p:cNvSpPr>
                <p:nvPr/>
              </p:nvSpPr>
              <p:spPr bwMode="auto">
                <a:xfrm>
                  <a:off x="462" y="3785"/>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12" name="Oval 1212"/>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54" name="Group 1213"/>
              <p:cNvGrpSpPr>
                <a:grpSpLocks/>
              </p:cNvGrpSpPr>
              <p:nvPr/>
            </p:nvGrpSpPr>
            <p:grpSpPr bwMode="auto">
              <a:xfrm>
                <a:off x="552" y="3981"/>
                <a:ext cx="72" cy="75"/>
                <a:chOff x="462" y="3789"/>
                <a:chExt cx="72" cy="75"/>
              </a:xfrm>
            </p:grpSpPr>
            <p:sp>
              <p:nvSpPr>
                <p:cNvPr id="385214" name="Oval 1214"/>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15" name="Oval 1215"/>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55" name="Group 1216"/>
              <p:cNvGrpSpPr>
                <a:grpSpLocks/>
              </p:cNvGrpSpPr>
              <p:nvPr/>
            </p:nvGrpSpPr>
            <p:grpSpPr bwMode="auto">
              <a:xfrm>
                <a:off x="631" y="3916"/>
                <a:ext cx="72" cy="75"/>
                <a:chOff x="462" y="3789"/>
                <a:chExt cx="72" cy="75"/>
              </a:xfrm>
            </p:grpSpPr>
            <p:sp>
              <p:nvSpPr>
                <p:cNvPr id="385217" name="Oval 1217"/>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18" name="Oval 1218"/>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56" name="Group 1219"/>
              <p:cNvGrpSpPr>
                <a:grpSpLocks/>
              </p:cNvGrpSpPr>
              <p:nvPr/>
            </p:nvGrpSpPr>
            <p:grpSpPr bwMode="auto">
              <a:xfrm>
                <a:off x="659" y="4037"/>
                <a:ext cx="72" cy="75"/>
                <a:chOff x="462" y="3789"/>
                <a:chExt cx="72" cy="75"/>
              </a:xfrm>
            </p:grpSpPr>
            <p:sp>
              <p:nvSpPr>
                <p:cNvPr id="385220" name="Oval 1220"/>
                <p:cNvSpPr>
                  <a:spLocks noChangeArrowheads="1"/>
                </p:cNvSpPr>
                <p:nvPr/>
              </p:nvSpPr>
              <p:spPr bwMode="auto">
                <a:xfrm>
                  <a:off x="460" y="3789"/>
                  <a:ext cx="72"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21" name="Oval 1221"/>
                <p:cNvSpPr>
                  <a:spLocks noChangeArrowheads="1"/>
                </p:cNvSpPr>
                <p:nvPr/>
              </p:nvSpPr>
              <p:spPr bwMode="auto">
                <a:xfrm>
                  <a:off x="475"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57" name="Group 1222"/>
              <p:cNvGrpSpPr>
                <a:grpSpLocks/>
              </p:cNvGrpSpPr>
              <p:nvPr/>
            </p:nvGrpSpPr>
            <p:grpSpPr bwMode="auto">
              <a:xfrm>
                <a:off x="714" y="3954"/>
                <a:ext cx="72" cy="75"/>
                <a:chOff x="462" y="3789"/>
                <a:chExt cx="72" cy="75"/>
              </a:xfrm>
            </p:grpSpPr>
            <p:sp>
              <p:nvSpPr>
                <p:cNvPr id="385223" name="Oval 1223"/>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24" name="Oval 1224"/>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58" name="Group 1225"/>
              <p:cNvGrpSpPr>
                <a:grpSpLocks/>
              </p:cNvGrpSpPr>
              <p:nvPr/>
            </p:nvGrpSpPr>
            <p:grpSpPr bwMode="auto">
              <a:xfrm>
                <a:off x="784" y="4072"/>
                <a:ext cx="72" cy="75"/>
                <a:chOff x="462" y="3789"/>
                <a:chExt cx="72" cy="75"/>
              </a:xfrm>
            </p:grpSpPr>
            <p:sp>
              <p:nvSpPr>
                <p:cNvPr id="385226" name="Oval 1226"/>
                <p:cNvSpPr>
                  <a:spLocks noChangeArrowheads="1"/>
                </p:cNvSpPr>
                <p:nvPr/>
              </p:nvSpPr>
              <p:spPr bwMode="auto">
                <a:xfrm>
                  <a:off x="462" y="3748"/>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27" name="Oval 1227"/>
                <p:cNvSpPr>
                  <a:spLocks noChangeArrowheads="1"/>
                </p:cNvSpPr>
                <p:nvPr/>
              </p:nvSpPr>
              <p:spPr bwMode="auto">
                <a:xfrm>
                  <a:off x="476" y="3764"/>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59" name="Group 1228"/>
              <p:cNvGrpSpPr>
                <a:grpSpLocks/>
              </p:cNvGrpSpPr>
              <p:nvPr/>
            </p:nvGrpSpPr>
            <p:grpSpPr bwMode="auto">
              <a:xfrm>
                <a:off x="803" y="3977"/>
                <a:ext cx="72" cy="75"/>
                <a:chOff x="462" y="3789"/>
                <a:chExt cx="72" cy="75"/>
              </a:xfrm>
            </p:grpSpPr>
            <p:sp>
              <p:nvSpPr>
                <p:cNvPr id="385229" name="Oval 1229"/>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30" name="Oval 1230"/>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60" name="Group 1231"/>
              <p:cNvGrpSpPr>
                <a:grpSpLocks/>
              </p:cNvGrpSpPr>
              <p:nvPr/>
            </p:nvGrpSpPr>
            <p:grpSpPr bwMode="auto">
              <a:xfrm>
                <a:off x="905" y="4091"/>
                <a:ext cx="72" cy="75"/>
                <a:chOff x="462" y="3789"/>
                <a:chExt cx="72" cy="75"/>
              </a:xfrm>
            </p:grpSpPr>
            <p:sp>
              <p:nvSpPr>
                <p:cNvPr id="385232" name="Oval 1232"/>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33" name="Oval 1233"/>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61" name="Group 1234"/>
              <p:cNvGrpSpPr>
                <a:grpSpLocks/>
              </p:cNvGrpSpPr>
              <p:nvPr/>
            </p:nvGrpSpPr>
            <p:grpSpPr bwMode="auto">
              <a:xfrm>
                <a:off x="915" y="3990"/>
                <a:ext cx="72" cy="75"/>
                <a:chOff x="462" y="3789"/>
                <a:chExt cx="72" cy="75"/>
              </a:xfrm>
            </p:grpSpPr>
            <p:sp>
              <p:nvSpPr>
                <p:cNvPr id="385235" name="Oval 1235"/>
                <p:cNvSpPr>
                  <a:spLocks noChangeArrowheads="1"/>
                </p:cNvSpPr>
                <p:nvPr/>
              </p:nvSpPr>
              <p:spPr bwMode="auto">
                <a:xfrm>
                  <a:off x="462" y="3748"/>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36" name="Oval 1236"/>
                <p:cNvSpPr>
                  <a:spLocks noChangeArrowheads="1"/>
                </p:cNvSpPr>
                <p:nvPr/>
              </p:nvSpPr>
              <p:spPr bwMode="auto">
                <a:xfrm>
                  <a:off x="476" y="3764"/>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62" name="Group 1237"/>
              <p:cNvGrpSpPr>
                <a:grpSpLocks/>
              </p:cNvGrpSpPr>
              <p:nvPr/>
            </p:nvGrpSpPr>
            <p:grpSpPr bwMode="auto">
              <a:xfrm>
                <a:off x="1021" y="4099"/>
                <a:ext cx="72" cy="75"/>
                <a:chOff x="462" y="3789"/>
                <a:chExt cx="72" cy="75"/>
              </a:xfrm>
            </p:grpSpPr>
            <p:sp>
              <p:nvSpPr>
                <p:cNvPr id="385238" name="Oval 1238"/>
                <p:cNvSpPr>
                  <a:spLocks noChangeArrowheads="1"/>
                </p:cNvSpPr>
                <p:nvPr/>
              </p:nvSpPr>
              <p:spPr bwMode="auto">
                <a:xfrm>
                  <a:off x="458" y="3789"/>
                  <a:ext cx="72"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39" name="Oval 1239"/>
                <p:cNvSpPr>
                  <a:spLocks noChangeArrowheads="1"/>
                </p:cNvSpPr>
                <p:nvPr/>
              </p:nvSpPr>
              <p:spPr bwMode="auto">
                <a:xfrm>
                  <a:off x="475"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63" name="Group 1240"/>
              <p:cNvGrpSpPr>
                <a:grpSpLocks/>
              </p:cNvGrpSpPr>
              <p:nvPr/>
            </p:nvGrpSpPr>
            <p:grpSpPr bwMode="auto">
              <a:xfrm>
                <a:off x="1016" y="3998"/>
                <a:ext cx="72" cy="75"/>
                <a:chOff x="462" y="3789"/>
                <a:chExt cx="72" cy="75"/>
              </a:xfrm>
            </p:grpSpPr>
            <p:sp>
              <p:nvSpPr>
                <p:cNvPr id="385241" name="Oval 1241"/>
                <p:cNvSpPr>
                  <a:spLocks noChangeArrowheads="1"/>
                </p:cNvSpPr>
                <p:nvPr/>
              </p:nvSpPr>
              <p:spPr bwMode="auto">
                <a:xfrm>
                  <a:off x="464" y="3785"/>
                  <a:ext cx="6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42" name="Oval 1242"/>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64" name="Group 1243"/>
              <p:cNvGrpSpPr>
                <a:grpSpLocks/>
              </p:cNvGrpSpPr>
              <p:nvPr/>
            </p:nvGrpSpPr>
            <p:grpSpPr bwMode="auto">
              <a:xfrm>
                <a:off x="1140" y="4104"/>
                <a:ext cx="72" cy="75"/>
                <a:chOff x="462" y="3789"/>
                <a:chExt cx="72" cy="75"/>
              </a:xfrm>
            </p:grpSpPr>
            <p:sp>
              <p:nvSpPr>
                <p:cNvPr id="385244" name="Oval 1244"/>
                <p:cNvSpPr>
                  <a:spLocks noChangeArrowheads="1"/>
                </p:cNvSpPr>
                <p:nvPr/>
              </p:nvSpPr>
              <p:spPr bwMode="auto">
                <a:xfrm>
                  <a:off x="464" y="3789"/>
                  <a:ext cx="64"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45" name="Oval 1245"/>
                <p:cNvSpPr>
                  <a:spLocks noChangeArrowheads="1"/>
                </p:cNvSpPr>
                <p:nvPr/>
              </p:nvSpPr>
              <p:spPr bwMode="auto">
                <a:xfrm>
                  <a:off x="475"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65" name="Group 1246"/>
              <p:cNvGrpSpPr>
                <a:grpSpLocks/>
              </p:cNvGrpSpPr>
              <p:nvPr/>
            </p:nvGrpSpPr>
            <p:grpSpPr bwMode="auto">
              <a:xfrm>
                <a:off x="1138" y="4006"/>
                <a:ext cx="72" cy="75"/>
                <a:chOff x="462" y="3789"/>
                <a:chExt cx="72" cy="75"/>
              </a:xfrm>
            </p:grpSpPr>
            <p:sp>
              <p:nvSpPr>
                <p:cNvPr id="385247" name="Oval 1247"/>
                <p:cNvSpPr>
                  <a:spLocks noChangeArrowheads="1"/>
                </p:cNvSpPr>
                <p:nvPr/>
              </p:nvSpPr>
              <p:spPr bwMode="auto">
                <a:xfrm>
                  <a:off x="460"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48" name="Oval 1248"/>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66" name="Group 1249"/>
              <p:cNvGrpSpPr>
                <a:grpSpLocks/>
              </p:cNvGrpSpPr>
              <p:nvPr/>
            </p:nvGrpSpPr>
            <p:grpSpPr bwMode="auto">
              <a:xfrm>
                <a:off x="1237" y="4104"/>
                <a:ext cx="72" cy="75"/>
                <a:chOff x="462" y="3789"/>
                <a:chExt cx="72" cy="75"/>
              </a:xfrm>
            </p:grpSpPr>
            <p:sp>
              <p:nvSpPr>
                <p:cNvPr id="385250" name="Oval 1250"/>
                <p:cNvSpPr>
                  <a:spLocks noChangeArrowheads="1"/>
                </p:cNvSpPr>
                <p:nvPr/>
              </p:nvSpPr>
              <p:spPr bwMode="auto">
                <a:xfrm>
                  <a:off x="462" y="3789"/>
                  <a:ext cx="72"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51" name="Oval 1251"/>
                <p:cNvSpPr>
                  <a:spLocks noChangeArrowheads="1"/>
                </p:cNvSpPr>
                <p:nvPr/>
              </p:nvSpPr>
              <p:spPr bwMode="auto">
                <a:xfrm>
                  <a:off x="476"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67" name="Group 1252"/>
              <p:cNvGrpSpPr>
                <a:grpSpLocks/>
              </p:cNvGrpSpPr>
              <p:nvPr/>
            </p:nvGrpSpPr>
            <p:grpSpPr bwMode="auto">
              <a:xfrm>
                <a:off x="1235" y="4006"/>
                <a:ext cx="72" cy="75"/>
                <a:chOff x="462" y="3789"/>
                <a:chExt cx="72" cy="75"/>
              </a:xfrm>
            </p:grpSpPr>
            <p:sp>
              <p:nvSpPr>
                <p:cNvPr id="385253" name="Oval 1253"/>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54" name="Oval 1254"/>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68" name="Group 1255"/>
              <p:cNvGrpSpPr>
                <a:grpSpLocks/>
              </p:cNvGrpSpPr>
              <p:nvPr/>
            </p:nvGrpSpPr>
            <p:grpSpPr bwMode="auto">
              <a:xfrm>
                <a:off x="1334" y="4104"/>
                <a:ext cx="72" cy="75"/>
                <a:chOff x="462" y="3789"/>
                <a:chExt cx="72" cy="75"/>
              </a:xfrm>
            </p:grpSpPr>
            <p:sp>
              <p:nvSpPr>
                <p:cNvPr id="385256" name="Oval 1256"/>
                <p:cNvSpPr>
                  <a:spLocks noChangeArrowheads="1"/>
                </p:cNvSpPr>
                <p:nvPr/>
              </p:nvSpPr>
              <p:spPr bwMode="auto">
                <a:xfrm>
                  <a:off x="462" y="3789"/>
                  <a:ext cx="72"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57" name="Oval 1257"/>
                <p:cNvSpPr>
                  <a:spLocks noChangeArrowheads="1"/>
                </p:cNvSpPr>
                <p:nvPr/>
              </p:nvSpPr>
              <p:spPr bwMode="auto">
                <a:xfrm>
                  <a:off x="475"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69" name="Group 1258"/>
              <p:cNvGrpSpPr>
                <a:grpSpLocks/>
              </p:cNvGrpSpPr>
              <p:nvPr/>
            </p:nvGrpSpPr>
            <p:grpSpPr bwMode="auto">
              <a:xfrm>
                <a:off x="1332" y="4009"/>
                <a:ext cx="72" cy="75"/>
                <a:chOff x="462" y="3789"/>
                <a:chExt cx="72" cy="75"/>
              </a:xfrm>
            </p:grpSpPr>
            <p:sp>
              <p:nvSpPr>
                <p:cNvPr id="385259" name="Oval 1259"/>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60" name="Oval 1260"/>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70" name="Group 1261"/>
              <p:cNvGrpSpPr>
                <a:grpSpLocks/>
              </p:cNvGrpSpPr>
              <p:nvPr/>
            </p:nvGrpSpPr>
            <p:grpSpPr bwMode="auto">
              <a:xfrm>
                <a:off x="1431" y="4107"/>
                <a:ext cx="72" cy="75"/>
                <a:chOff x="462" y="3789"/>
                <a:chExt cx="72" cy="75"/>
              </a:xfrm>
            </p:grpSpPr>
            <p:sp>
              <p:nvSpPr>
                <p:cNvPr id="385262" name="Oval 1262"/>
                <p:cNvSpPr>
                  <a:spLocks noChangeArrowheads="1"/>
                </p:cNvSpPr>
                <p:nvPr/>
              </p:nvSpPr>
              <p:spPr bwMode="auto">
                <a:xfrm>
                  <a:off x="466" y="3748"/>
                  <a:ext cx="6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63" name="Oval 1263"/>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71" name="Group 1264"/>
              <p:cNvGrpSpPr>
                <a:grpSpLocks/>
              </p:cNvGrpSpPr>
              <p:nvPr/>
            </p:nvGrpSpPr>
            <p:grpSpPr bwMode="auto">
              <a:xfrm>
                <a:off x="1429" y="4009"/>
                <a:ext cx="72" cy="75"/>
                <a:chOff x="462" y="3789"/>
                <a:chExt cx="72" cy="75"/>
              </a:xfrm>
            </p:grpSpPr>
            <p:sp>
              <p:nvSpPr>
                <p:cNvPr id="385265" name="Oval 1265"/>
                <p:cNvSpPr>
                  <a:spLocks noChangeArrowheads="1"/>
                </p:cNvSpPr>
                <p:nvPr/>
              </p:nvSpPr>
              <p:spPr bwMode="auto">
                <a:xfrm>
                  <a:off x="460"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66" name="Oval 1266"/>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72" name="Group 1267"/>
              <p:cNvGrpSpPr>
                <a:grpSpLocks/>
              </p:cNvGrpSpPr>
              <p:nvPr/>
            </p:nvGrpSpPr>
            <p:grpSpPr bwMode="auto">
              <a:xfrm>
                <a:off x="1528" y="4110"/>
                <a:ext cx="72" cy="75"/>
                <a:chOff x="462" y="3789"/>
                <a:chExt cx="72" cy="75"/>
              </a:xfrm>
            </p:grpSpPr>
            <p:sp>
              <p:nvSpPr>
                <p:cNvPr id="385268" name="Oval 1268"/>
                <p:cNvSpPr>
                  <a:spLocks noChangeArrowheads="1"/>
                </p:cNvSpPr>
                <p:nvPr/>
              </p:nvSpPr>
              <p:spPr bwMode="auto">
                <a:xfrm>
                  <a:off x="462" y="3785"/>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69" name="Oval 1269"/>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73" name="Group 1270"/>
              <p:cNvGrpSpPr>
                <a:grpSpLocks/>
              </p:cNvGrpSpPr>
              <p:nvPr/>
            </p:nvGrpSpPr>
            <p:grpSpPr bwMode="auto">
              <a:xfrm>
                <a:off x="1526" y="4009"/>
                <a:ext cx="72" cy="75"/>
                <a:chOff x="462" y="3789"/>
                <a:chExt cx="72" cy="75"/>
              </a:xfrm>
            </p:grpSpPr>
            <p:sp>
              <p:nvSpPr>
                <p:cNvPr id="385271" name="Oval 1271"/>
                <p:cNvSpPr>
                  <a:spLocks noChangeArrowheads="1"/>
                </p:cNvSpPr>
                <p:nvPr/>
              </p:nvSpPr>
              <p:spPr bwMode="auto">
                <a:xfrm>
                  <a:off x="464" y="3789"/>
                  <a:ext cx="6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72" name="Oval 1272"/>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74" name="Group 1273"/>
              <p:cNvGrpSpPr>
                <a:grpSpLocks/>
              </p:cNvGrpSpPr>
              <p:nvPr/>
            </p:nvGrpSpPr>
            <p:grpSpPr bwMode="auto">
              <a:xfrm>
                <a:off x="1625" y="4107"/>
                <a:ext cx="72" cy="75"/>
                <a:chOff x="462" y="3789"/>
                <a:chExt cx="72" cy="75"/>
              </a:xfrm>
            </p:grpSpPr>
            <p:sp>
              <p:nvSpPr>
                <p:cNvPr id="385274" name="Oval 1274"/>
                <p:cNvSpPr>
                  <a:spLocks noChangeArrowheads="1"/>
                </p:cNvSpPr>
                <p:nvPr/>
              </p:nvSpPr>
              <p:spPr bwMode="auto">
                <a:xfrm>
                  <a:off x="462" y="3748"/>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75" name="Oval 1275"/>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75" name="Group 1276"/>
              <p:cNvGrpSpPr>
                <a:grpSpLocks/>
              </p:cNvGrpSpPr>
              <p:nvPr/>
            </p:nvGrpSpPr>
            <p:grpSpPr bwMode="auto">
              <a:xfrm>
                <a:off x="1623" y="4012"/>
                <a:ext cx="72" cy="75"/>
                <a:chOff x="462" y="3789"/>
                <a:chExt cx="72" cy="75"/>
              </a:xfrm>
            </p:grpSpPr>
            <p:sp>
              <p:nvSpPr>
                <p:cNvPr id="385277" name="Oval 1277"/>
                <p:cNvSpPr>
                  <a:spLocks noChangeArrowheads="1"/>
                </p:cNvSpPr>
                <p:nvPr/>
              </p:nvSpPr>
              <p:spPr bwMode="auto">
                <a:xfrm>
                  <a:off x="462" y="3789"/>
                  <a:ext cx="72" cy="64"/>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78" name="Oval 1278"/>
                <p:cNvSpPr>
                  <a:spLocks noChangeArrowheads="1"/>
                </p:cNvSpPr>
                <p:nvPr/>
              </p:nvSpPr>
              <p:spPr bwMode="auto">
                <a:xfrm>
                  <a:off x="476" y="3804"/>
                  <a:ext cx="45" cy="3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279" name="Rectangle 1279"/>
              <p:cNvSpPr>
                <a:spLocks noChangeArrowheads="1"/>
              </p:cNvSpPr>
              <p:nvPr/>
            </p:nvSpPr>
            <p:spPr bwMode="auto">
              <a:xfrm>
                <a:off x="474" y="3601"/>
                <a:ext cx="183" cy="75"/>
              </a:xfrm>
              <a:prstGeom prst="rect">
                <a:avLst/>
              </a:prstGeom>
              <a:solidFill>
                <a:srgbClr val="3399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23943" name="Text Box 1280"/>
            <p:cNvSpPr txBox="1">
              <a:spLocks noChangeArrowheads="1"/>
            </p:cNvSpPr>
            <p:nvPr/>
          </p:nvSpPr>
          <p:spPr bwMode="auto">
            <a:xfrm>
              <a:off x="320" y="3342"/>
              <a:ext cx="592" cy="12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連続鋳造機</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23562" name="Group 1281"/>
          <p:cNvGrpSpPr>
            <a:grpSpLocks/>
          </p:cNvGrpSpPr>
          <p:nvPr/>
        </p:nvGrpSpPr>
        <p:grpSpPr bwMode="auto">
          <a:xfrm>
            <a:off x="1143000" y="4156075"/>
            <a:ext cx="831850" cy="812800"/>
            <a:chOff x="668" y="2388"/>
            <a:chExt cx="468" cy="415"/>
          </a:xfrm>
        </p:grpSpPr>
        <p:grpSp>
          <p:nvGrpSpPr>
            <p:cNvPr id="23921" name="Group 1282"/>
            <p:cNvGrpSpPr>
              <a:grpSpLocks/>
            </p:cNvGrpSpPr>
            <p:nvPr/>
          </p:nvGrpSpPr>
          <p:grpSpPr bwMode="auto">
            <a:xfrm>
              <a:off x="756" y="2388"/>
              <a:ext cx="216" cy="308"/>
              <a:chOff x="300" y="3392"/>
              <a:chExt cx="728" cy="872"/>
            </a:xfrm>
          </p:grpSpPr>
          <p:sp>
            <p:nvSpPr>
              <p:cNvPr id="385283" name="Rectangle 1283"/>
              <p:cNvSpPr>
                <a:spLocks noChangeArrowheads="1"/>
              </p:cNvSpPr>
              <p:nvPr/>
            </p:nvSpPr>
            <p:spPr bwMode="auto">
              <a:xfrm>
                <a:off x="434" y="3521"/>
                <a:ext cx="54" cy="383"/>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84" name="Rectangle 1284"/>
              <p:cNvSpPr>
                <a:spLocks noChangeArrowheads="1"/>
              </p:cNvSpPr>
              <p:nvPr/>
            </p:nvSpPr>
            <p:spPr bwMode="auto">
              <a:xfrm>
                <a:off x="846" y="3511"/>
                <a:ext cx="57" cy="386"/>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85" name="AutoShape 1285"/>
              <p:cNvSpPr>
                <a:spLocks noChangeArrowheads="1"/>
              </p:cNvSpPr>
              <p:nvPr/>
            </p:nvSpPr>
            <p:spPr bwMode="auto">
              <a:xfrm>
                <a:off x="434" y="3392"/>
                <a:ext cx="470" cy="257"/>
              </a:xfrm>
              <a:custGeom>
                <a:avLst/>
                <a:gdLst>
                  <a:gd name="G0" fmla="+- 814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146"/>
                  <a:gd name="G18" fmla="*/ 8146 1 2"/>
                  <a:gd name="G19" fmla="+- G18 5400 0"/>
                  <a:gd name="G20" fmla="cos G19 11796480"/>
                  <a:gd name="G21" fmla="sin G19 11796480"/>
                  <a:gd name="G22" fmla="+- G20 10800 0"/>
                  <a:gd name="G23" fmla="+- G21 10800 0"/>
                  <a:gd name="G24" fmla="+- 10800 0 G20"/>
                  <a:gd name="G25" fmla="+- 8146 10800 0"/>
                  <a:gd name="G26" fmla="?: G9 G17 G25"/>
                  <a:gd name="G27" fmla="?: G9 0 21600"/>
                  <a:gd name="G28" fmla="cos 10800 11796480"/>
                  <a:gd name="G29" fmla="sin 10800 11796480"/>
                  <a:gd name="G30" fmla="sin 814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327 w 21600"/>
                  <a:gd name="T15" fmla="*/ 10800 h 21600"/>
                  <a:gd name="T16" fmla="*/ 10800 w 21600"/>
                  <a:gd name="T17" fmla="*/ 2654 h 21600"/>
                  <a:gd name="T18" fmla="*/ 2027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654" y="10800"/>
                    </a:moveTo>
                    <a:cubicBezTo>
                      <a:pt x="2654" y="6301"/>
                      <a:pt x="6301" y="2654"/>
                      <a:pt x="10800" y="2654"/>
                    </a:cubicBezTo>
                    <a:cubicBezTo>
                      <a:pt x="15298" y="2653"/>
                      <a:pt x="18945" y="6301"/>
                      <a:pt x="18946" y="10799"/>
                    </a:cubicBezTo>
                    <a:lnTo>
                      <a:pt x="21600" y="10800"/>
                    </a:lnTo>
                    <a:cubicBezTo>
                      <a:pt x="21600" y="4835"/>
                      <a:pt x="16764" y="0"/>
                      <a:pt x="10800" y="0"/>
                    </a:cubicBezTo>
                    <a:cubicBezTo>
                      <a:pt x="4835" y="0"/>
                      <a:pt x="0" y="4835"/>
                      <a:pt x="0" y="10800"/>
                    </a:cubicBezTo>
                    <a:close/>
                  </a:path>
                </a:pathLst>
              </a:cu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286" name="Rectangle 1286"/>
              <p:cNvSpPr>
                <a:spLocks noChangeArrowheads="1"/>
              </p:cNvSpPr>
              <p:nvPr/>
            </p:nvSpPr>
            <p:spPr bwMode="auto">
              <a:xfrm>
                <a:off x="374" y="3612"/>
                <a:ext cx="111" cy="55"/>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87" name="Rectangle 1287"/>
              <p:cNvSpPr>
                <a:spLocks noChangeArrowheads="1"/>
              </p:cNvSpPr>
              <p:nvPr/>
            </p:nvSpPr>
            <p:spPr bwMode="auto">
              <a:xfrm>
                <a:off x="374" y="3665"/>
                <a:ext cx="114" cy="25"/>
              </a:xfrm>
              <a:prstGeom prst="rect">
                <a:avLst/>
              </a:prstGeom>
              <a:solidFill>
                <a:schemeClr val="bg1"/>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288" name="Rectangle 1288"/>
              <p:cNvSpPr>
                <a:spLocks noChangeArrowheads="1"/>
              </p:cNvSpPr>
              <p:nvPr/>
            </p:nvSpPr>
            <p:spPr bwMode="auto">
              <a:xfrm>
                <a:off x="374" y="3681"/>
                <a:ext cx="114" cy="55"/>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89" name="Rectangle 1289"/>
              <p:cNvSpPr>
                <a:spLocks noChangeArrowheads="1"/>
              </p:cNvSpPr>
              <p:nvPr/>
            </p:nvSpPr>
            <p:spPr bwMode="auto">
              <a:xfrm>
                <a:off x="482" y="3844"/>
                <a:ext cx="364" cy="60"/>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0" name="Rectangle 1290"/>
              <p:cNvSpPr>
                <a:spLocks noChangeArrowheads="1"/>
              </p:cNvSpPr>
              <p:nvPr/>
            </p:nvSpPr>
            <p:spPr bwMode="auto">
              <a:xfrm>
                <a:off x="374" y="3915"/>
                <a:ext cx="575" cy="289"/>
              </a:xfrm>
              <a:prstGeom prst="rect">
                <a:avLst/>
              </a:prstGeom>
              <a:solidFill>
                <a:srgbClr val="33CCCC"/>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1" name="Rectangle 1291"/>
              <p:cNvSpPr>
                <a:spLocks noChangeArrowheads="1"/>
              </p:cNvSpPr>
              <p:nvPr/>
            </p:nvSpPr>
            <p:spPr bwMode="auto">
              <a:xfrm>
                <a:off x="533" y="3851"/>
                <a:ext cx="63" cy="204"/>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2" name="Rectangle 1292"/>
              <p:cNvSpPr>
                <a:spLocks noChangeArrowheads="1"/>
              </p:cNvSpPr>
              <p:nvPr/>
            </p:nvSpPr>
            <p:spPr bwMode="auto">
              <a:xfrm>
                <a:off x="624" y="3851"/>
                <a:ext cx="63" cy="204"/>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3" name="Rectangle 1293"/>
              <p:cNvSpPr>
                <a:spLocks noChangeArrowheads="1"/>
              </p:cNvSpPr>
              <p:nvPr/>
            </p:nvSpPr>
            <p:spPr bwMode="auto">
              <a:xfrm>
                <a:off x="717" y="3851"/>
                <a:ext cx="63" cy="204"/>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4" name="Rectangle 1294"/>
              <p:cNvSpPr>
                <a:spLocks noChangeArrowheads="1"/>
              </p:cNvSpPr>
              <p:nvPr/>
            </p:nvSpPr>
            <p:spPr bwMode="auto">
              <a:xfrm rot="1174793">
                <a:off x="313" y="4177"/>
                <a:ext cx="199" cy="83"/>
              </a:xfrm>
              <a:prstGeom prst="rect">
                <a:avLst/>
              </a:prstGeom>
              <a:solidFill>
                <a:schemeClr val="bg1"/>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295" name="Rectangle 1295"/>
              <p:cNvSpPr>
                <a:spLocks noChangeArrowheads="1"/>
              </p:cNvSpPr>
              <p:nvPr/>
            </p:nvSpPr>
            <p:spPr bwMode="auto">
              <a:xfrm rot="-1192695">
                <a:off x="807" y="4179"/>
                <a:ext cx="199" cy="85"/>
              </a:xfrm>
              <a:prstGeom prst="rect">
                <a:avLst/>
              </a:prstGeom>
              <a:solidFill>
                <a:schemeClr val="bg1"/>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nvGrpSpPr>
              <p:cNvPr id="23936" name="Group 1296"/>
              <p:cNvGrpSpPr>
                <a:grpSpLocks/>
              </p:cNvGrpSpPr>
              <p:nvPr/>
            </p:nvGrpSpPr>
            <p:grpSpPr bwMode="auto">
              <a:xfrm>
                <a:off x="300" y="3832"/>
                <a:ext cx="728" cy="384"/>
                <a:chOff x="300" y="3832"/>
                <a:chExt cx="728" cy="384"/>
              </a:xfrm>
            </p:grpSpPr>
            <p:sp>
              <p:nvSpPr>
                <p:cNvPr id="385297" name="Rectangle 1297"/>
                <p:cNvSpPr>
                  <a:spLocks noChangeArrowheads="1"/>
                </p:cNvSpPr>
                <p:nvPr/>
              </p:nvSpPr>
              <p:spPr bwMode="auto">
                <a:xfrm>
                  <a:off x="374" y="3869"/>
                  <a:ext cx="6" cy="239"/>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8" name="Rectangle 1298"/>
                <p:cNvSpPr>
                  <a:spLocks noChangeArrowheads="1"/>
                </p:cNvSpPr>
                <p:nvPr/>
              </p:nvSpPr>
              <p:spPr bwMode="auto">
                <a:xfrm>
                  <a:off x="949" y="3860"/>
                  <a:ext cx="51" cy="241"/>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299" name="Rectangle 1299"/>
                <p:cNvSpPr>
                  <a:spLocks noChangeArrowheads="1"/>
                </p:cNvSpPr>
                <p:nvPr/>
              </p:nvSpPr>
              <p:spPr bwMode="auto">
                <a:xfrm>
                  <a:off x="301" y="3837"/>
                  <a:ext cx="78" cy="55"/>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00" name="Rectangle 1300"/>
                <p:cNvSpPr>
                  <a:spLocks noChangeArrowheads="1"/>
                </p:cNvSpPr>
                <p:nvPr/>
              </p:nvSpPr>
              <p:spPr bwMode="auto">
                <a:xfrm>
                  <a:off x="949" y="3833"/>
                  <a:ext cx="78" cy="55"/>
                </a:xfrm>
                <a:prstGeom prst="rect">
                  <a:avLst/>
                </a:pr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01" name="AutoShape 1301"/>
                <p:cNvSpPr>
                  <a:spLocks noChangeArrowheads="1"/>
                </p:cNvSpPr>
                <p:nvPr/>
              </p:nvSpPr>
              <p:spPr bwMode="auto">
                <a:xfrm flipV="1">
                  <a:off x="374" y="3979"/>
                  <a:ext cx="620" cy="236"/>
                </a:xfrm>
                <a:custGeom>
                  <a:avLst/>
                  <a:gdLst>
                    <a:gd name="G0" fmla="+- 9180 0 0"/>
                    <a:gd name="G1" fmla="+- -11796071 0 0"/>
                    <a:gd name="G2" fmla="+- 0 0 -11796071"/>
                    <a:gd name="T0" fmla="*/ 0 256 1"/>
                    <a:gd name="T1" fmla="*/ 180 256 1"/>
                    <a:gd name="G3" fmla="+- -11796071 T0 T1"/>
                    <a:gd name="T2" fmla="*/ 0 256 1"/>
                    <a:gd name="T3" fmla="*/ 90 256 1"/>
                    <a:gd name="G4" fmla="+- -11796071 T2 T3"/>
                    <a:gd name="G5" fmla="*/ G4 2 1"/>
                    <a:gd name="T4" fmla="*/ 90 256 1"/>
                    <a:gd name="T5" fmla="*/ 0 256 1"/>
                    <a:gd name="G6" fmla="+- -11796071 T4 T5"/>
                    <a:gd name="G7" fmla="*/ G6 2 1"/>
                    <a:gd name="G8" fmla="abs -1179607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80"/>
                    <a:gd name="G18" fmla="*/ 9180 1 2"/>
                    <a:gd name="G19" fmla="+- G18 5400 0"/>
                    <a:gd name="G20" fmla="cos G19 -11796071"/>
                    <a:gd name="G21" fmla="sin G19 -11796071"/>
                    <a:gd name="G22" fmla="+- G20 10800 0"/>
                    <a:gd name="G23" fmla="+- G21 10800 0"/>
                    <a:gd name="G24" fmla="+- 10800 0 G20"/>
                    <a:gd name="G25" fmla="+- 9180 10800 0"/>
                    <a:gd name="G26" fmla="?: G9 G17 G25"/>
                    <a:gd name="G27" fmla="?: G9 0 21600"/>
                    <a:gd name="G28" fmla="cos 10800 -11796071"/>
                    <a:gd name="G29" fmla="sin 10800 -11796071"/>
                    <a:gd name="G30" fmla="sin 9180 -11796071"/>
                    <a:gd name="G31" fmla="+- G28 10800 0"/>
                    <a:gd name="G32" fmla="+- G29 10800 0"/>
                    <a:gd name="G33" fmla="+- G30 10800 0"/>
                    <a:gd name="G34" fmla="?: G4 0 G31"/>
                    <a:gd name="G35" fmla="?: -11796071 G34 0"/>
                    <a:gd name="G36" fmla="?: G6 G35 G31"/>
                    <a:gd name="G37" fmla="+- 21600 0 G36"/>
                    <a:gd name="G38" fmla="?: G4 0 G33"/>
                    <a:gd name="G39" fmla="?: -11796071 G38 G32"/>
                    <a:gd name="G40" fmla="?: G6 G39 0"/>
                    <a:gd name="G41" fmla="?: G4 G32 21600"/>
                    <a:gd name="G42" fmla="?: G6 G41 G33"/>
                    <a:gd name="T12" fmla="*/ 10800 w 21600"/>
                    <a:gd name="T13" fmla="*/ 0 h 21600"/>
                    <a:gd name="T14" fmla="*/ 810 w 21600"/>
                    <a:gd name="T15" fmla="*/ 10798 h 21600"/>
                    <a:gd name="T16" fmla="*/ 10800 w 21600"/>
                    <a:gd name="T17" fmla="*/ 1620 h 21600"/>
                    <a:gd name="T18" fmla="*/ 20790 w 21600"/>
                    <a:gd name="T19" fmla="*/ 1079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620" y="10799"/>
                      </a:moveTo>
                      <a:cubicBezTo>
                        <a:pt x="1620" y="5729"/>
                        <a:pt x="5730" y="1619"/>
                        <a:pt x="10800" y="1620"/>
                      </a:cubicBezTo>
                      <a:cubicBezTo>
                        <a:pt x="15869" y="1620"/>
                        <a:pt x="19979" y="5729"/>
                        <a:pt x="19979" y="10799"/>
                      </a:cubicBezTo>
                      <a:lnTo>
                        <a:pt x="21599" y="10798"/>
                      </a:lnTo>
                      <a:cubicBezTo>
                        <a:pt x="21599" y="4834"/>
                        <a:pt x="16764" y="-1"/>
                        <a:pt x="10799" y="0"/>
                      </a:cubicBezTo>
                      <a:cubicBezTo>
                        <a:pt x="4835" y="0"/>
                        <a:pt x="0" y="4834"/>
                        <a:pt x="0" y="10798"/>
                      </a:cubicBezTo>
                      <a:close/>
                    </a:path>
                  </a:pathLst>
                </a:custGeom>
                <a:solidFill>
                  <a:srgbClr val="6666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grpSp>
        <p:sp>
          <p:nvSpPr>
            <p:cNvPr id="23922" name="Text Box 1302"/>
            <p:cNvSpPr txBox="1">
              <a:spLocks noChangeArrowheads="1"/>
            </p:cNvSpPr>
            <p:nvPr/>
          </p:nvSpPr>
          <p:spPr bwMode="auto">
            <a:xfrm>
              <a:off x="668" y="2678"/>
              <a:ext cx="468" cy="12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ja-JP" sz="1000">
                  <a:solidFill>
                    <a:schemeClr val="tx1"/>
                  </a:solidFill>
                  <a:latin typeface="HGP創英角ｺﾞｼｯｸUB" pitchFamily="50" charset="-128"/>
                  <a:ea typeface="HGP創英角ｺﾞｼｯｸUB" pitchFamily="50" charset="-128"/>
                </a:rPr>
                <a:t>2</a:t>
              </a:r>
              <a:r>
                <a:rPr lang="ja-JP" altLang="en-US" sz="1000">
                  <a:solidFill>
                    <a:schemeClr val="tx1"/>
                  </a:solidFill>
                  <a:latin typeface="HGP創英角ｺﾞｼｯｸUB" pitchFamily="50" charset="-128"/>
                  <a:ea typeface="HGP創英角ｺﾞｼｯｸUB" pitchFamily="50" charset="-128"/>
                </a:rPr>
                <a:t>次精錬</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23563" name="Group 1303"/>
          <p:cNvGrpSpPr>
            <a:grpSpLocks/>
          </p:cNvGrpSpPr>
          <p:nvPr/>
        </p:nvGrpSpPr>
        <p:grpSpPr bwMode="auto">
          <a:xfrm>
            <a:off x="5221288" y="2562225"/>
            <a:ext cx="844550" cy="438150"/>
            <a:chOff x="1257" y="3552"/>
            <a:chExt cx="788" cy="388"/>
          </a:xfrm>
        </p:grpSpPr>
        <p:grpSp>
          <p:nvGrpSpPr>
            <p:cNvPr id="23907" name="Group 1304"/>
            <p:cNvGrpSpPr>
              <a:grpSpLocks/>
            </p:cNvGrpSpPr>
            <p:nvPr/>
          </p:nvGrpSpPr>
          <p:grpSpPr bwMode="auto">
            <a:xfrm>
              <a:off x="1588" y="3552"/>
              <a:ext cx="292" cy="388"/>
              <a:chOff x="1588" y="3552"/>
              <a:chExt cx="292" cy="388"/>
            </a:xfrm>
          </p:grpSpPr>
          <p:sp>
            <p:nvSpPr>
              <p:cNvPr id="385305" name="Rectangle 1305"/>
              <p:cNvSpPr>
                <a:spLocks noChangeArrowheads="1"/>
              </p:cNvSpPr>
              <p:nvPr/>
            </p:nvSpPr>
            <p:spPr bwMode="auto">
              <a:xfrm>
                <a:off x="1586" y="3589"/>
                <a:ext cx="56"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06" name="Rectangle 1306"/>
              <p:cNvSpPr>
                <a:spLocks noChangeArrowheads="1"/>
              </p:cNvSpPr>
              <p:nvPr/>
            </p:nvSpPr>
            <p:spPr bwMode="auto">
              <a:xfrm>
                <a:off x="1824" y="3600"/>
                <a:ext cx="56"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07" name="AutoShape 1307"/>
              <p:cNvSpPr>
                <a:spLocks noChangeArrowheads="1"/>
              </p:cNvSpPr>
              <p:nvPr/>
            </p:nvSpPr>
            <p:spPr bwMode="auto">
              <a:xfrm>
                <a:off x="1586" y="3552"/>
                <a:ext cx="296" cy="100"/>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308" name="AutoShape 1308"/>
              <p:cNvSpPr>
                <a:spLocks noChangeArrowheads="1"/>
              </p:cNvSpPr>
              <p:nvPr/>
            </p:nvSpPr>
            <p:spPr bwMode="auto">
              <a:xfrm flipV="1">
                <a:off x="1586" y="3840"/>
                <a:ext cx="296" cy="100"/>
              </a:xfrm>
              <a:custGeom>
                <a:avLst/>
                <a:gdLst>
                  <a:gd name="G0" fmla="+- 636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62"/>
                  <a:gd name="G18" fmla="*/ 6362 1 2"/>
                  <a:gd name="G19" fmla="+- G18 5400 0"/>
                  <a:gd name="G20" fmla="cos G19 11796480"/>
                  <a:gd name="G21" fmla="sin G19 11796480"/>
                  <a:gd name="G22" fmla="+- G20 10800 0"/>
                  <a:gd name="G23" fmla="+- G21 10800 0"/>
                  <a:gd name="G24" fmla="+- 10800 0 G20"/>
                  <a:gd name="G25" fmla="+- 6362 10800 0"/>
                  <a:gd name="G26" fmla="?: G9 G17 G25"/>
                  <a:gd name="G27" fmla="?: G9 0 21600"/>
                  <a:gd name="G28" fmla="cos 10800 11796480"/>
                  <a:gd name="G29" fmla="sin 10800 11796480"/>
                  <a:gd name="G30" fmla="sin 636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19 w 21600"/>
                  <a:gd name="T15" fmla="*/ 10800 h 21600"/>
                  <a:gd name="T16" fmla="*/ 10800 w 21600"/>
                  <a:gd name="T17" fmla="*/ 4438 h 21600"/>
                  <a:gd name="T18" fmla="*/ 1938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438" y="10800"/>
                    </a:moveTo>
                    <a:cubicBezTo>
                      <a:pt x="4438" y="7286"/>
                      <a:pt x="7286" y="4438"/>
                      <a:pt x="10800" y="4438"/>
                    </a:cubicBezTo>
                    <a:cubicBezTo>
                      <a:pt x="14313" y="4437"/>
                      <a:pt x="17161" y="7286"/>
                      <a:pt x="17162"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sp>
          <p:nvSpPr>
            <p:cNvPr id="385309" name="Rectangle 1309"/>
            <p:cNvSpPr>
              <a:spLocks noChangeArrowheads="1"/>
            </p:cNvSpPr>
            <p:nvPr/>
          </p:nvSpPr>
          <p:spPr bwMode="auto">
            <a:xfrm>
              <a:off x="1257" y="3702"/>
              <a:ext cx="330" cy="83"/>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10" name="Rectangle 1310"/>
            <p:cNvSpPr>
              <a:spLocks noChangeArrowheads="1"/>
            </p:cNvSpPr>
            <p:nvPr/>
          </p:nvSpPr>
          <p:spPr bwMode="auto">
            <a:xfrm>
              <a:off x="1642" y="3707"/>
              <a:ext cx="47" cy="83"/>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11" name="Rectangle 1311"/>
            <p:cNvSpPr>
              <a:spLocks noChangeArrowheads="1"/>
            </p:cNvSpPr>
            <p:nvPr/>
          </p:nvSpPr>
          <p:spPr bwMode="auto">
            <a:xfrm>
              <a:off x="1688" y="3725"/>
              <a:ext cx="357" cy="48"/>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nvGrpSpPr>
            <p:cNvPr id="23911" name="Group 1312"/>
            <p:cNvGrpSpPr>
              <a:grpSpLocks/>
            </p:cNvGrpSpPr>
            <p:nvPr/>
          </p:nvGrpSpPr>
          <p:grpSpPr bwMode="auto">
            <a:xfrm>
              <a:off x="1642" y="3629"/>
              <a:ext cx="97" cy="102"/>
              <a:chOff x="462" y="3789"/>
              <a:chExt cx="72" cy="75"/>
            </a:xfrm>
          </p:grpSpPr>
          <p:sp>
            <p:nvSpPr>
              <p:cNvPr id="385313" name="Oval 1313"/>
              <p:cNvSpPr>
                <a:spLocks noChangeArrowheads="1"/>
              </p:cNvSpPr>
              <p:nvPr/>
            </p:nvSpPr>
            <p:spPr bwMode="auto">
              <a:xfrm>
                <a:off x="462" y="3789"/>
                <a:ext cx="66" cy="6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14" name="Oval 1314"/>
              <p:cNvSpPr>
                <a:spLocks noChangeArrowheads="1"/>
              </p:cNvSpPr>
              <p:nvPr/>
            </p:nvSpPr>
            <p:spPr bwMode="auto">
              <a:xfrm>
                <a:off x="475" y="3805"/>
                <a:ext cx="43"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912" name="Group 1315"/>
            <p:cNvGrpSpPr>
              <a:grpSpLocks/>
            </p:cNvGrpSpPr>
            <p:nvPr/>
          </p:nvGrpSpPr>
          <p:grpSpPr bwMode="auto">
            <a:xfrm flipV="1">
              <a:off x="1642" y="3769"/>
              <a:ext cx="97" cy="102"/>
              <a:chOff x="462" y="3789"/>
              <a:chExt cx="72" cy="75"/>
            </a:xfrm>
          </p:grpSpPr>
          <p:sp>
            <p:nvSpPr>
              <p:cNvPr id="385316" name="Oval 1316"/>
              <p:cNvSpPr>
                <a:spLocks noChangeArrowheads="1"/>
              </p:cNvSpPr>
              <p:nvPr/>
            </p:nvSpPr>
            <p:spPr bwMode="auto">
              <a:xfrm>
                <a:off x="462" y="3789"/>
                <a:ext cx="66"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17" name="Oval 1317"/>
              <p:cNvSpPr>
                <a:spLocks noChangeArrowheads="1"/>
              </p:cNvSpPr>
              <p:nvPr/>
            </p:nvSpPr>
            <p:spPr bwMode="auto">
              <a:xfrm>
                <a:off x="475" y="3805"/>
                <a:ext cx="43" cy="4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nvGrpSpPr>
          <p:cNvPr id="23564" name="Group 1318"/>
          <p:cNvGrpSpPr>
            <a:grpSpLocks/>
          </p:cNvGrpSpPr>
          <p:nvPr/>
        </p:nvGrpSpPr>
        <p:grpSpPr bwMode="auto">
          <a:xfrm>
            <a:off x="4835525" y="3284538"/>
            <a:ext cx="2105025" cy="384175"/>
            <a:chOff x="2662" y="3773"/>
            <a:chExt cx="1742" cy="394"/>
          </a:xfrm>
        </p:grpSpPr>
        <p:grpSp>
          <p:nvGrpSpPr>
            <p:cNvPr id="23818" name="Group 1319"/>
            <p:cNvGrpSpPr>
              <a:grpSpLocks/>
            </p:cNvGrpSpPr>
            <p:nvPr/>
          </p:nvGrpSpPr>
          <p:grpSpPr bwMode="auto">
            <a:xfrm>
              <a:off x="2662" y="3955"/>
              <a:ext cx="1742" cy="39"/>
              <a:chOff x="2662" y="3955"/>
              <a:chExt cx="1742" cy="39"/>
            </a:xfrm>
          </p:grpSpPr>
          <p:sp>
            <p:nvSpPr>
              <p:cNvPr id="385320" name="Rectangle 1320"/>
              <p:cNvSpPr>
                <a:spLocks noChangeArrowheads="1"/>
              </p:cNvSpPr>
              <p:nvPr/>
            </p:nvSpPr>
            <p:spPr bwMode="auto">
              <a:xfrm>
                <a:off x="2662" y="3955"/>
                <a:ext cx="627" cy="39"/>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21" name="Rectangle 1321"/>
              <p:cNvSpPr>
                <a:spLocks noChangeArrowheads="1"/>
              </p:cNvSpPr>
              <p:nvPr/>
            </p:nvSpPr>
            <p:spPr bwMode="auto">
              <a:xfrm>
                <a:off x="3843" y="3960"/>
                <a:ext cx="561" cy="28"/>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22" name="Rectangle 1322"/>
              <p:cNvSpPr>
                <a:spLocks noChangeArrowheads="1"/>
              </p:cNvSpPr>
              <p:nvPr/>
            </p:nvSpPr>
            <p:spPr bwMode="auto">
              <a:xfrm>
                <a:off x="3283" y="3957"/>
                <a:ext cx="561" cy="34"/>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19" name="Group 1323"/>
            <p:cNvGrpSpPr>
              <a:grpSpLocks/>
            </p:cNvGrpSpPr>
            <p:nvPr/>
          </p:nvGrpSpPr>
          <p:grpSpPr bwMode="auto">
            <a:xfrm>
              <a:off x="2895" y="3779"/>
              <a:ext cx="238" cy="388"/>
              <a:chOff x="2895" y="3788"/>
              <a:chExt cx="238" cy="388"/>
            </a:xfrm>
          </p:grpSpPr>
          <p:sp>
            <p:nvSpPr>
              <p:cNvPr id="385324" name="Rectangle 1324"/>
              <p:cNvSpPr>
                <a:spLocks noChangeArrowheads="1"/>
              </p:cNvSpPr>
              <p:nvPr/>
            </p:nvSpPr>
            <p:spPr bwMode="auto">
              <a:xfrm>
                <a:off x="2895" y="3824"/>
                <a:ext cx="50"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25" name="Rectangle 1325"/>
              <p:cNvSpPr>
                <a:spLocks noChangeArrowheads="1"/>
              </p:cNvSpPr>
              <p:nvPr/>
            </p:nvSpPr>
            <p:spPr bwMode="auto">
              <a:xfrm>
                <a:off x="3085" y="3836"/>
                <a:ext cx="51"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26" name="AutoShape 1326"/>
              <p:cNvSpPr>
                <a:spLocks noChangeArrowheads="1"/>
              </p:cNvSpPr>
              <p:nvPr/>
            </p:nvSpPr>
            <p:spPr bwMode="auto">
              <a:xfrm>
                <a:off x="2897" y="3790"/>
                <a:ext cx="234" cy="98"/>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327" name="AutoShape 1327"/>
              <p:cNvSpPr>
                <a:spLocks noChangeArrowheads="1"/>
              </p:cNvSpPr>
              <p:nvPr/>
            </p:nvSpPr>
            <p:spPr bwMode="auto">
              <a:xfrm flipV="1">
                <a:off x="2897" y="4077"/>
                <a:ext cx="236" cy="99"/>
              </a:xfrm>
              <a:custGeom>
                <a:avLst/>
                <a:gdLst>
                  <a:gd name="G0" fmla="+- 611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13"/>
                  <a:gd name="G18" fmla="*/ 6113 1 2"/>
                  <a:gd name="G19" fmla="+- G18 5400 0"/>
                  <a:gd name="G20" fmla="cos G19 11796480"/>
                  <a:gd name="G21" fmla="sin G19 11796480"/>
                  <a:gd name="G22" fmla="+- G20 10800 0"/>
                  <a:gd name="G23" fmla="+- G21 10800 0"/>
                  <a:gd name="G24" fmla="+- 10800 0 G20"/>
                  <a:gd name="G25" fmla="+- 6113 10800 0"/>
                  <a:gd name="G26" fmla="?: G9 G17 G25"/>
                  <a:gd name="G27" fmla="?: G9 0 21600"/>
                  <a:gd name="G28" fmla="cos 10800 11796480"/>
                  <a:gd name="G29" fmla="sin 10800 11796480"/>
                  <a:gd name="G30" fmla="sin 611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43 w 21600"/>
                  <a:gd name="T15" fmla="*/ 10800 h 21600"/>
                  <a:gd name="T16" fmla="*/ 10800 w 21600"/>
                  <a:gd name="T17" fmla="*/ 4687 h 21600"/>
                  <a:gd name="T18" fmla="*/ 1925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687" y="10800"/>
                    </a:moveTo>
                    <a:cubicBezTo>
                      <a:pt x="4687" y="7423"/>
                      <a:pt x="7423" y="4687"/>
                      <a:pt x="10800" y="4687"/>
                    </a:cubicBezTo>
                    <a:cubicBezTo>
                      <a:pt x="14176" y="4686"/>
                      <a:pt x="16912" y="7423"/>
                      <a:pt x="16913"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3892" name="Group 1328"/>
              <p:cNvGrpSpPr>
                <a:grpSpLocks/>
              </p:cNvGrpSpPr>
              <p:nvPr/>
            </p:nvGrpSpPr>
            <p:grpSpPr bwMode="auto">
              <a:xfrm>
                <a:off x="2970" y="3802"/>
                <a:ext cx="97" cy="102"/>
                <a:chOff x="462" y="3789"/>
                <a:chExt cx="72" cy="75"/>
              </a:xfrm>
            </p:grpSpPr>
            <p:sp>
              <p:nvSpPr>
                <p:cNvPr id="385329" name="Oval 1329"/>
                <p:cNvSpPr>
                  <a:spLocks noChangeArrowheads="1"/>
                </p:cNvSpPr>
                <p:nvPr/>
              </p:nvSpPr>
              <p:spPr bwMode="auto">
                <a:xfrm>
                  <a:off x="462" y="3792"/>
                  <a:ext cx="104" cy="7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30" name="Oval 1330"/>
                <p:cNvSpPr>
                  <a:spLocks noChangeArrowheads="1"/>
                </p:cNvSpPr>
                <p:nvPr/>
              </p:nvSpPr>
              <p:spPr bwMode="auto">
                <a:xfrm>
                  <a:off x="475" y="3805"/>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93" name="Group 1331"/>
              <p:cNvGrpSpPr>
                <a:grpSpLocks/>
              </p:cNvGrpSpPr>
              <p:nvPr/>
            </p:nvGrpSpPr>
            <p:grpSpPr bwMode="auto">
              <a:xfrm flipV="1">
                <a:off x="2970" y="4059"/>
                <a:ext cx="97" cy="102"/>
                <a:chOff x="462" y="3789"/>
                <a:chExt cx="72" cy="75"/>
              </a:xfrm>
            </p:grpSpPr>
            <p:sp>
              <p:nvSpPr>
                <p:cNvPr id="385332" name="Oval 1332"/>
                <p:cNvSpPr>
                  <a:spLocks noChangeArrowheads="1"/>
                </p:cNvSpPr>
                <p:nvPr/>
              </p:nvSpPr>
              <p:spPr bwMode="auto">
                <a:xfrm>
                  <a:off x="462" y="3789"/>
                  <a:ext cx="10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33" name="Oval 1333"/>
                <p:cNvSpPr>
                  <a:spLocks noChangeArrowheads="1"/>
                </p:cNvSpPr>
                <p:nvPr/>
              </p:nvSpPr>
              <p:spPr bwMode="auto">
                <a:xfrm>
                  <a:off x="475" y="3804"/>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94" name="Group 1334"/>
              <p:cNvGrpSpPr>
                <a:grpSpLocks/>
              </p:cNvGrpSpPr>
              <p:nvPr/>
            </p:nvGrpSpPr>
            <p:grpSpPr bwMode="auto">
              <a:xfrm>
                <a:off x="2985" y="3899"/>
                <a:ext cx="67" cy="75"/>
                <a:chOff x="462" y="3789"/>
                <a:chExt cx="72" cy="75"/>
              </a:xfrm>
            </p:grpSpPr>
            <p:sp>
              <p:nvSpPr>
                <p:cNvPr id="385335" name="Oval 1335"/>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36" name="Oval 1336"/>
                <p:cNvSpPr>
                  <a:spLocks noChangeArrowheads="1"/>
                </p:cNvSpPr>
                <p:nvPr/>
              </p:nvSpPr>
              <p:spPr bwMode="auto">
                <a:xfrm>
                  <a:off x="475" y="3806"/>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95" name="Group 1337"/>
              <p:cNvGrpSpPr>
                <a:grpSpLocks/>
              </p:cNvGrpSpPr>
              <p:nvPr/>
            </p:nvGrpSpPr>
            <p:grpSpPr bwMode="auto">
              <a:xfrm>
                <a:off x="2985" y="3993"/>
                <a:ext cx="67" cy="75"/>
                <a:chOff x="462" y="3789"/>
                <a:chExt cx="72" cy="75"/>
              </a:xfrm>
            </p:grpSpPr>
            <p:sp>
              <p:nvSpPr>
                <p:cNvPr id="385338" name="Oval 1338"/>
                <p:cNvSpPr>
                  <a:spLocks noChangeArrowheads="1"/>
                </p:cNvSpPr>
                <p:nvPr/>
              </p:nvSpPr>
              <p:spPr bwMode="auto">
                <a:xfrm>
                  <a:off x="462" y="3791"/>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39" name="Oval 1339"/>
                <p:cNvSpPr>
                  <a:spLocks noChangeArrowheads="1"/>
                </p:cNvSpPr>
                <p:nvPr/>
              </p:nvSpPr>
              <p:spPr bwMode="auto">
                <a:xfrm>
                  <a:off x="475" y="3806"/>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nvGrpSpPr>
            <p:cNvPr id="23820" name="Group 1340"/>
            <p:cNvGrpSpPr>
              <a:grpSpLocks/>
            </p:cNvGrpSpPr>
            <p:nvPr/>
          </p:nvGrpSpPr>
          <p:grpSpPr bwMode="auto">
            <a:xfrm>
              <a:off x="3163" y="3777"/>
              <a:ext cx="238" cy="388"/>
              <a:chOff x="2895" y="3788"/>
              <a:chExt cx="238" cy="388"/>
            </a:xfrm>
          </p:grpSpPr>
          <p:sp>
            <p:nvSpPr>
              <p:cNvPr id="385341" name="Rectangle 1341"/>
              <p:cNvSpPr>
                <a:spLocks noChangeArrowheads="1"/>
              </p:cNvSpPr>
              <p:nvPr/>
            </p:nvSpPr>
            <p:spPr bwMode="auto">
              <a:xfrm>
                <a:off x="2895" y="3823"/>
                <a:ext cx="50" cy="309"/>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42" name="Rectangle 1342"/>
              <p:cNvSpPr>
                <a:spLocks noChangeArrowheads="1"/>
              </p:cNvSpPr>
              <p:nvPr/>
            </p:nvSpPr>
            <p:spPr bwMode="auto">
              <a:xfrm>
                <a:off x="3085" y="3836"/>
                <a:ext cx="51"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43" name="AutoShape 1343"/>
              <p:cNvSpPr>
                <a:spLocks noChangeArrowheads="1"/>
              </p:cNvSpPr>
              <p:nvPr/>
            </p:nvSpPr>
            <p:spPr bwMode="auto">
              <a:xfrm>
                <a:off x="2897" y="3786"/>
                <a:ext cx="234" cy="103"/>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344" name="AutoShape 1344"/>
              <p:cNvSpPr>
                <a:spLocks noChangeArrowheads="1"/>
              </p:cNvSpPr>
              <p:nvPr/>
            </p:nvSpPr>
            <p:spPr bwMode="auto">
              <a:xfrm flipV="1">
                <a:off x="2897" y="4075"/>
                <a:ext cx="236" cy="101"/>
              </a:xfrm>
              <a:custGeom>
                <a:avLst/>
                <a:gdLst>
                  <a:gd name="G0" fmla="+- 611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13"/>
                  <a:gd name="G18" fmla="*/ 6113 1 2"/>
                  <a:gd name="G19" fmla="+- G18 5400 0"/>
                  <a:gd name="G20" fmla="cos G19 11796480"/>
                  <a:gd name="G21" fmla="sin G19 11796480"/>
                  <a:gd name="G22" fmla="+- G20 10800 0"/>
                  <a:gd name="G23" fmla="+- G21 10800 0"/>
                  <a:gd name="G24" fmla="+- 10800 0 G20"/>
                  <a:gd name="G25" fmla="+- 6113 10800 0"/>
                  <a:gd name="G26" fmla="?: G9 G17 G25"/>
                  <a:gd name="G27" fmla="?: G9 0 21600"/>
                  <a:gd name="G28" fmla="cos 10800 11796480"/>
                  <a:gd name="G29" fmla="sin 10800 11796480"/>
                  <a:gd name="G30" fmla="sin 611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43 w 21600"/>
                  <a:gd name="T15" fmla="*/ 10800 h 21600"/>
                  <a:gd name="T16" fmla="*/ 10800 w 21600"/>
                  <a:gd name="T17" fmla="*/ 4687 h 21600"/>
                  <a:gd name="T18" fmla="*/ 1925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687" y="10800"/>
                    </a:moveTo>
                    <a:cubicBezTo>
                      <a:pt x="4687" y="7423"/>
                      <a:pt x="7423" y="4687"/>
                      <a:pt x="10800" y="4687"/>
                    </a:cubicBezTo>
                    <a:cubicBezTo>
                      <a:pt x="14176" y="4686"/>
                      <a:pt x="16912" y="7423"/>
                      <a:pt x="16913"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3876" name="Group 1345"/>
              <p:cNvGrpSpPr>
                <a:grpSpLocks/>
              </p:cNvGrpSpPr>
              <p:nvPr/>
            </p:nvGrpSpPr>
            <p:grpSpPr bwMode="auto">
              <a:xfrm>
                <a:off x="2970" y="3802"/>
                <a:ext cx="97" cy="102"/>
                <a:chOff x="462" y="3789"/>
                <a:chExt cx="72" cy="75"/>
              </a:xfrm>
            </p:grpSpPr>
            <p:sp>
              <p:nvSpPr>
                <p:cNvPr id="385346" name="Oval 1346"/>
                <p:cNvSpPr>
                  <a:spLocks noChangeArrowheads="1"/>
                </p:cNvSpPr>
                <p:nvPr/>
              </p:nvSpPr>
              <p:spPr bwMode="auto">
                <a:xfrm>
                  <a:off x="462" y="3789"/>
                  <a:ext cx="104" cy="7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47" name="Oval 1347"/>
                <p:cNvSpPr>
                  <a:spLocks noChangeArrowheads="1"/>
                </p:cNvSpPr>
                <p:nvPr/>
              </p:nvSpPr>
              <p:spPr bwMode="auto">
                <a:xfrm>
                  <a:off x="475" y="3803"/>
                  <a:ext cx="45" cy="4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77" name="Group 1348"/>
              <p:cNvGrpSpPr>
                <a:grpSpLocks/>
              </p:cNvGrpSpPr>
              <p:nvPr/>
            </p:nvGrpSpPr>
            <p:grpSpPr bwMode="auto">
              <a:xfrm flipV="1">
                <a:off x="2970" y="4059"/>
                <a:ext cx="97" cy="102"/>
                <a:chOff x="462" y="3789"/>
                <a:chExt cx="72" cy="75"/>
              </a:xfrm>
            </p:grpSpPr>
            <p:sp>
              <p:nvSpPr>
                <p:cNvPr id="385349" name="Oval 1349"/>
                <p:cNvSpPr>
                  <a:spLocks noChangeArrowheads="1"/>
                </p:cNvSpPr>
                <p:nvPr/>
              </p:nvSpPr>
              <p:spPr bwMode="auto">
                <a:xfrm>
                  <a:off x="462" y="3785"/>
                  <a:ext cx="10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50" name="Oval 1350"/>
                <p:cNvSpPr>
                  <a:spLocks noChangeArrowheads="1"/>
                </p:cNvSpPr>
                <p:nvPr/>
              </p:nvSpPr>
              <p:spPr bwMode="auto">
                <a:xfrm>
                  <a:off x="475" y="3804"/>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78" name="Group 1351"/>
              <p:cNvGrpSpPr>
                <a:grpSpLocks/>
              </p:cNvGrpSpPr>
              <p:nvPr/>
            </p:nvGrpSpPr>
            <p:grpSpPr bwMode="auto">
              <a:xfrm>
                <a:off x="2985" y="3899"/>
                <a:ext cx="67" cy="75"/>
                <a:chOff x="462" y="3789"/>
                <a:chExt cx="72" cy="75"/>
              </a:xfrm>
            </p:grpSpPr>
            <p:sp>
              <p:nvSpPr>
                <p:cNvPr id="385352" name="Oval 1352"/>
                <p:cNvSpPr>
                  <a:spLocks noChangeArrowheads="1"/>
                </p:cNvSpPr>
                <p:nvPr/>
              </p:nvSpPr>
              <p:spPr bwMode="auto">
                <a:xfrm>
                  <a:off x="462" y="3749"/>
                  <a:ext cx="72" cy="12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53" name="Oval 1353"/>
                <p:cNvSpPr>
                  <a:spLocks noChangeArrowheads="1"/>
                </p:cNvSpPr>
                <p:nvPr/>
              </p:nvSpPr>
              <p:spPr bwMode="auto">
                <a:xfrm>
                  <a:off x="475" y="3803"/>
                  <a:ext cx="45" cy="4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79" name="Group 1354"/>
              <p:cNvGrpSpPr>
                <a:grpSpLocks/>
              </p:cNvGrpSpPr>
              <p:nvPr/>
            </p:nvGrpSpPr>
            <p:grpSpPr bwMode="auto">
              <a:xfrm>
                <a:off x="2985" y="3993"/>
                <a:ext cx="67" cy="75"/>
                <a:chOff x="462" y="3789"/>
                <a:chExt cx="72" cy="75"/>
              </a:xfrm>
            </p:grpSpPr>
            <p:sp>
              <p:nvSpPr>
                <p:cNvPr id="385355" name="Oval 1355"/>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56" name="Oval 1356"/>
                <p:cNvSpPr>
                  <a:spLocks noChangeArrowheads="1"/>
                </p:cNvSpPr>
                <p:nvPr/>
              </p:nvSpPr>
              <p:spPr bwMode="auto">
                <a:xfrm>
                  <a:off x="475" y="3805"/>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nvGrpSpPr>
            <p:cNvPr id="23821" name="Group 1357"/>
            <p:cNvGrpSpPr>
              <a:grpSpLocks/>
            </p:cNvGrpSpPr>
            <p:nvPr/>
          </p:nvGrpSpPr>
          <p:grpSpPr bwMode="auto">
            <a:xfrm>
              <a:off x="3431" y="3778"/>
              <a:ext cx="238" cy="388"/>
              <a:chOff x="2895" y="3788"/>
              <a:chExt cx="238" cy="388"/>
            </a:xfrm>
          </p:grpSpPr>
          <p:sp>
            <p:nvSpPr>
              <p:cNvPr id="385358" name="Rectangle 1358"/>
              <p:cNvSpPr>
                <a:spLocks noChangeArrowheads="1"/>
              </p:cNvSpPr>
              <p:nvPr/>
            </p:nvSpPr>
            <p:spPr bwMode="auto">
              <a:xfrm>
                <a:off x="2895" y="3824"/>
                <a:ext cx="50"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59" name="Rectangle 1359"/>
              <p:cNvSpPr>
                <a:spLocks noChangeArrowheads="1"/>
              </p:cNvSpPr>
              <p:nvPr/>
            </p:nvSpPr>
            <p:spPr bwMode="auto">
              <a:xfrm>
                <a:off x="3085" y="3835"/>
                <a:ext cx="51"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60" name="AutoShape 1360"/>
              <p:cNvSpPr>
                <a:spLocks noChangeArrowheads="1"/>
              </p:cNvSpPr>
              <p:nvPr/>
            </p:nvSpPr>
            <p:spPr bwMode="auto">
              <a:xfrm>
                <a:off x="2897" y="3788"/>
                <a:ext cx="234" cy="99"/>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361" name="AutoShape 1361"/>
              <p:cNvSpPr>
                <a:spLocks noChangeArrowheads="1"/>
              </p:cNvSpPr>
              <p:nvPr/>
            </p:nvSpPr>
            <p:spPr bwMode="auto">
              <a:xfrm flipV="1">
                <a:off x="2897" y="4076"/>
                <a:ext cx="236" cy="98"/>
              </a:xfrm>
              <a:custGeom>
                <a:avLst/>
                <a:gdLst>
                  <a:gd name="G0" fmla="+- 611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13"/>
                  <a:gd name="G18" fmla="*/ 6113 1 2"/>
                  <a:gd name="G19" fmla="+- G18 5400 0"/>
                  <a:gd name="G20" fmla="cos G19 11796480"/>
                  <a:gd name="G21" fmla="sin G19 11796480"/>
                  <a:gd name="G22" fmla="+- G20 10800 0"/>
                  <a:gd name="G23" fmla="+- G21 10800 0"/>
                  <a:gd name="G24" fmla="+- 10800 0 G20"/>
                  <a:gd name="G25" fmla="+- 6113 10800 0"/>
                  <a:gd name="G26" fmla="?: G9 G17 G25"/>
                  <a:gd name="G27" fmla="?: G9 0 21600"/>
                  <a:gd name="G28" fmla="cos 10800 11796480"/>
                  <a:gd name="G29" fmla="sin 10800 11796480"/>
                  <a:gd name="G30" fmla="sin 611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43 w 21600"/>
                  <a:gd name="T15" fmla="*/ 10800 h 21600"/>
                  <a:gd name="T16" fmla="*/ 10800 w 21600"/>
                  <a:gd name="T17" fmla="*/ 4687 h 21600"/>
                  <a:gd name="T18" fmla="*/ 1925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687" y="10800"/>
                    </a:moveTo>
                    <a:cubicBezTo>
                      <a:pt x="4687" y="7423"/>
                      <a:pt x="7423" y="4687"/>
                      <a:pt x="10800" y="4687"/>
                    </a:cubicBezTo>
                    <a:cubicBezTo>
                      <a:pt x="14176" y="4686"/>
                      <a:pt x="16912" y="7423"/>
                      <a:pt x="16913"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3860" name="Group 1362"/>
              <p:cNvGrpSpPr>
                <a:grpSpLocks/>
              </p:cNvGrpSpPr>
              <p:nvPr/>
            </p:nvGrpSpPr>
            <p:grpSpPr bwMode="auto">
              <a:xfrm>
                <a:off x="2970" y="3802"/>
                <a:ext cx="97" cy="102"/>
                <a:chOff x="462" y="3789"/>
                <a:chExt cx="72" cy="75"/>
              </a:xfrm>
            </p:grpSpPr>
            <p:sp>
              <p:nvSpPr>
                <p:cNvPr id="385363" name="Oval 1363"/>
                <p:cNvSpPr>
                  <a:spLocks noChangeArrowheads="1"/>
                </p:cNvSpPr>
                <p:nvPr/>
              </p:nvSpPr>
              <p:spPr bwMode="auto">
                <a:xfrm>
                  <a:off x="462" y="3789"/>
                  <a:ext cx="104" cy="7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64" name="Oval 1364"/>
                <p:cNvSpPr>
                  <a:spLocks noChangeArrowheads="1"/>
                </p:cNvSpPr>
                <p:nvPr/>
              </p:nvSpPr>
              <p:spPr bwMode="auto">
                <a:xfrm>
                  <a:off x="475" y="3805"/>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61" name="Group 1365"/>
              <p:cNvGrpSpPr>
                <a:grpSpLocks/>
              </p:cNvGrpSpPr>
              <p:nvPr/>
            </p:nvGrpSpPr>
            <p:grpSpPr bwMode="auto">
              <a:xfrm flipV="1">
                <a:off x="2970" y="4059"/>
                <a:ext cx="97" cy="102"/>
                <a:chOff x="462" y="3789"/>
                <a:chExt cx="72" cy="75"/>
              </a:xfrm>
            </p:grpSpPr>
            <p:sp>
              <p:nvSpPr>
                <p:cNvPr id="385366" name="Oval 1366"/>
                <p:cNvSpPr>
                  <a:spLocks noChangeArrowheads="1"/>
                </p:cNvSpPr>
                <p:nvPr/>
              </p:nvSpPr>
              <p:spPr bwMode="auto">
                <a:xfrm>
                  <a:off x="462" y="3789"/>
                  <a:ext cx="10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67" name="Oval 1367"/>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62" name="Group 1368"/>
              <p:cNvGrpSpPr>
                <a:grpSpLocks/>
              </p:cNvGrpSpPr>
              <p:nvPr/>
            </p:nvGrpSpPr>
            <p:grpSpPr bwMode="auto">
              <a:xfrm>
                <a:off x="2985" y="3899"/>
                <a:ext cx="67" cy="75"/>
                <a:chOff x="462" y="3789"/>
                <a:chExt cx="72" cy="75"/>
              </a:xfrm>
            </p:grpSpPr>
            <p:sp>
              <p:nvSpPr>
                <p:cNvPr id="385369" name="Oval 1369"/>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70" name="Oval 1370"/>
                <p:cNvSpPr>
                  <a:spLocks noChangeArrowheads="1"/>
                </p:cNvSpPr>
                <p:nvPr/>
              </p:nvSpPr>
              <p:spPr bwMode="auto">
                <a:xfrm>
                  <a:off x="475" y="3805"/>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63" name="Group 1371"/>
              <p:cNvGrpSpPr>
                <a:grpSpLocks/>
              </p:cNvGrpSpPr>
              <p:nvPr/>
            </p:nvGrpSpPr>
            <p:grpSpPr bwMode="auto">
              <a:xfrm>
                <a:off x="2985" y="3993"/>
                <a:ext cx="67" cy="75"/>
                <a:chOff x="462" y="3789"/>
                <a:chExt cx="72" cy="75"/>
              </a:xfrm>
            </p:grpSpPr>
            <p:sp>
              <p:nvSpPr>
                <p:cNvPr id="385372" name="Oval 1372"/>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73" name="Oval 1373"/>
                <p:cNvSpPr>
                  <a:spLocks noChangeArrowheads="1"/>
                </p:cNvSpPr>
                <p:nvPr/>
              </p:nvSpPr>
              <p:spPr bwMode="auto">
                <a:xfrm>
                  <a:off x="475" y="3805"/>
                  <a:ext cx="45"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nvGrpSpPr>
            <p:cNvPr id="23822" name="Group 1374"/>
            <p:cNvGrpSpPr>
              <a:grpSpLocks/>
            </p:cNvGrpSpPr>
            <p:nvPr/>
          </p:nvGrpSpPr>
          <p:grpSpPr bwMode="auto">
            <a:xfrm>
              <a:off x="3705" y="3773"/>
              <a:ext cx="238" cy="388"/>
              <a:chOff x="2895" y="3788"/>
              <a:chExt cx="238" cy="388"/>
            </a:xfrm>
          </p:grpSpPr>
          <p:sp>
            <p:nvSpPr>
              <p:cNvPr id="385375" name="Rectangle 1375"/>
              <p:cNvSpPr>
                <a:spLocks noChangeArrowheads="1"/>
              </p:cNvSpPr>
              <p:nvPr/>
            </p:nvSpPr>
            <p:spPr bwMode="auto">
              <a:xfrm>
                <a:off x="2895" y="3824"/>
                <a:ext cx="50"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76" name="Rectangle 1376"/>
              <p:cNvSpPr>
                <a:spLocks noChangeArrowheads="1"/>
              </p:cNvSpPr>
              <p:nvPr/>
            </p:nvSpPr>
            <p:spPr bwMode="auto">
              <a:xfrm>
                <a:off x="3083" y="3835"/>
                <a:ext cx="50"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77" name="AutoShape 1377"/>
              <p:cNvSpPr>
                <a:spLocks noChangeArrowheads="1"/>
              </p:cNvSpPr>
              <p:nvPr/>
            </p:nvSpPr>
            <p:spPr bwMode="auto">
              <a:xfrm>
                <a:off x="2898" y="3788"/>
                <a:ext cx="233" cy="99"/>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378" name="AutoShape 1378"/>
              <p:cNvSpPr>
                <a:spLocks noChangeArrowheads="1"/>
              </p:cNvSpPr>
              <p:nvPr/>
            </p:nvSpPr>
            <p:spPr bwMode="auto">
              <a:xfrm flipV="1">
                <a:off x="2898" y="4076"/>
                <a:ext cx="235" cy="98"/>
              </a:xfrm>
              <a:custGeom>
                <a:avLst/>
                <a:gdLst>
                  <a:gd name="G0" fmla="+- 611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13"/>
                  <a:gd name="G18" fmla="*/ 6113 1 2"/>
                  <a:gd name="G19" fmla="+- G18 5400 0"/>
                  <a:gd name="G20" fmla="cos G19 11796480"/>
                  <a:gd name="G21" fmla="sin G19 11796480"/>
                  <a:gd name="G22" fmla="+- G20 10800 0"/>
                  <a:gd name="G23" fmla="+- G21 10800 0"/>
                  <a:gd name="G24" fmla="+- 10800 0 G20"/>
                  <a:gd name="G25" fmla="+- 6113 10800 0"/>
                  <a:gd name="G26" fmla="?: G9 G17 G25"/>
                  <a:gd name="G27" fmla="?: G9 0 21600"/>
                  <a:gd name="G28" fmla="cos 10800 11796480"/>
                  <a:gd name="G29" fmla="sin 10800 11796480"/>
                  <a:gd name="G30" fmla="sin 611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43 w 21600"/>
                  <a:gd name="T15" fmla="*/ 10800 h 21600"/>
                  <a:gd name="T16" fmla="*/ 10800 w 21600"/>
                  <a:gd name="T17" fmla="*/ 4687 h 21600"/>
                  <a:gd name="T18" fmla="*/ 1925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687" y="10800"/>
                    </a:moveTo>
                    <a:cubicBezTo>
                      <a:pt x="4687" y="7423"/>
                      <a:pt x="7423" y="4687"/>
                      <a:pt x="10800" y="4687"/>
                    </a:cubicBezTo>
                    <a:cubicBezTo>
                      <a:pt x="14176" y="4686"/>
                      <a:pt x="16912" y="7423"/>
                      <a:pt x="16913"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3844" name="Group 1379"/>
              <p:cNvGrpSpPr>
                <a:grpSpLocks/>
              </p:cNvGrpSpPr>
              <p:nvPr/>
            </p:nvGrpSpPr>
            <p:grpSpPr bwMode="auto">
              <a:xfrm>
                <a:off x="2970" y="3802"/>
                <a:ext cx="97" cy="102"/>
                <a:chOff x="462" y="3789"/>
                <a:chExt cx="72" cy="75"/>
              </a:xfrm>
            </p:grpSpPr>
            <p:sp>
              <p:nvSpPr>
                <p:cNvPr id="385380" name="Oval 1380"/>
                <p:cNvSpPr>
                  <a:spLocks noChangeArrowheads="1"/>
                </p:cNvSpPr>
                <p:nvPr/>
              </p:nvSpPr>
              <p:spPr bwMode="auto">
                <a:xfrm>
                  <a:off x="462" y="3789"/>
                  <a:ext cx="72" cy="7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81" name="Oval 1381"/>
                <p:cNvSpPr>
                  <a:spLocks noChangeArrowheads="1"/>
                </p:cNvSpPr>
                <p:nvPr/>
              </p:nvSpPr>
              <p:spPr bwMode="auto">
                <a:xfrm>
                  <a:off x="475" y="3805"/>
                  <a:ext cx="59"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45" name="Group 1382"/>
              <p:cNvGrpSpPr>
                <a:grpSpLocks/>
              </p:cNvGrpSpPr>
              <p:nvPr/>
            </p:nvGrpSpPr>
            <p:grpSpPr bwMode="auto">
              <a:xfrm flipV="1">
                <a:off x="2970" y="4059"/>
                <a:ext cx="97" cy="102"/>
                <a:chOff x="462" y="3789"/>
                <a:chExt cx="72" cy="75"/>
              </a:xfrm>
            </p:grpSpPr>
            <p:sp>
              <p:nvSpPr>
                <p:cNvPr id="385383" name="Oval 1383"/>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84" name="Oval 1384"/>
                <p:cNvSpPr>
                  <a:spLocks noChangeArrowheads="1"/>
                </p:cNvSpPr>
                <p:nvPr/>
              </p:nvSpPr>
              <p:spPr bwMode="auto">
                <a:xfrm>
                  <a:off x="475" y="3805"/>
                  <a:ext cx="59"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46" name="Group 1385"/>
              <p:cNvGrpSpPr>
                <a:grpSpLocks/>
              </p:cNvGrpSpPr>
              <p:nvPr/>
            </p:nvGrpSpPr>
            <p:grpSpPr bwMode="auto">
              <a:xfrm>
                <a:off x="2985" y="3899"/>
                <a:ext cx="67" cy="75"/>
                <a:chOff x="462" y="3789"/>
                <a:chExt cx="72" cy="75"/>
              </a:xfrm>
            </p:grpSpPr>
            <p:sp>
              <p:nvSpPr>
                <p:cNvPr id="385386" name="Oval 1386"/>
                <p:cNvSpPr>
                  <a:spLocks noChangeArrowheads="1"/>
                </p:cNvSpPr>
                <p:nvPr/>
              </p:nvSpPr>
              <p:spPr bwMode="auto">
                <a:xfrm>
                  <a:off x="460"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87" name="Oval 1387"/>
                <p:cNvSpPr>
                  <a:spLocks noChangeArrowheads="1"/>
                </p:cNvSpPr>
                <p:nvPr/>
              </p:nvSpPr>
              <p:spPr bwMode="auto">
                <a:xfrm>
                  <a:off x="474" y="3805"/>
                  <a:ext cx="44"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47" name="Group 1388"/>
              <p:cNvGrpSpPr>
                <a:grpSpLocks/>
              </p:cNvGrpSpPr>
              <p:nvPr/>
            </p:nvGrpSpPr>
            <p:grpSpPr bwMode="auto">
              <a:xfrm>
                <a:off x="2985" y="3993"/>
                <a:ext cx="67" cy="75"/>
                <a:chOff x="462" y="3789"/>
                <a:chExt cx="72" cy="75"/>
              </a:xfrm>
            </p:grpSpPr>
            <p:sp>
              <p:nvSpPr>
                <p:cNvPr id="385389" name="Oval 1389"/>
                <p:cNvSpPr>
                  <a:spLocks noChangeArrowheads="1"/>
                </p:cNvSpPr>
                <p:nvPr/>
              </p:nvSpPr>
              <p:spPr bwMode="auto">
                <a:xfrm>
                  <a:off x="460"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90" name="Oval 1390"/>
                <p:cNvSpPr>
                  <a:spLocks noChangeArrowheads="1"/>
                </p:cNvSpPr>
                <p:nvPr/>
              </p:nvSpPr>
              <p:spPr bwMode="auto">
                <a:xfrm>
                  <a:off x="474" y="3805"/>
                  <a:ext cx="44"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nvGrpSpPr>
            <p:cNvPr id="23823" name="Group 1391"/>
            <p:cNvGrpSpPr>
              <a:grpSpLocks/>
            </p:cNvGrpSpPr>
            <p:nvPr/>
          </p:nvGrpSpPr>
          <p:grpSpPr bwMode="auto">
            <a:xfrm>
              <a:off x="3976" y="3777"/>
              <a:ext cx="238" cy="388"/>
              <a:chOff x="2895" y="3788"/>
              <a:chExt cx="238" cy="388"/>
            </a:xfrm>
          </p:grpSpPr>
          <p:sp>
            <p:nvSpPr>
              <p:cNvPr id="385392" name="Rectangle 1392"/>
              <p:cNvSpPr>
                <a:spLocks noChangeArrowheads="1"/>
              </p:cNvSpPr>
              <p:nvPr/>
            </p:nvSpPr>
            <p:spPr bwMode="auto">
              <a:xfrm>
                <a:off x="2895" y="3823"/>
                <a:ext cx="50" cy="309"/>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93" name="Rectangle 1393"/>
              <p:cNvSpPr>
                <a:spLocks noChangeArrowheads="1"/>
              </p:cNvSpPr>
              <p:nvPr/>
            </p:nvSpPr>
            <p:spPr bwMode="auto">
              <a:xfrm>
                <a:off x="3083" y="3836"/>
                <a:ext cx="50" cy="308"/>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94" name="AutoShape 1394"/>
              <p:cNvSpPr>
                <a:spLocks noChangeArrowheads="1"/>
              </p:cNvSpPr>
              <p:nvPr/>
            </p:nvSpPr>
            <p:spPr bwMode="auto">
              <a:xfrm>
                <a:off x="2897" y="3786"/>
                <a:ext cx="233" cy="103"/>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395" name="AutoShape 1395"/>
              <p:cNvSpPr>
                <a:spLocks noChangeArrowheads="1"/>
              </p:cNvSpPr>
              <p:nvPr/>
            </p:nvSpPr>
            <p:spPr bwMode="auto">
              <a:xfrm flipV="1">
                <a:off x="2897" y="4075"/>
                <a:ext cx="233" cy="101"/>
              </a:xfrm>
              <a:custGeom>
                <a:avLst/>
                <a:gdLst>
                  <a:gd name="G0" fmla="+- 611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13"/>
                  <a:gd name="G18" fmla="*/ 6113 1 2"/>
                  <a:gd name="G19" fmla="+- G18 5400 0"/>
                  <a:gd name="G20" fmla="cos G19 11796480"/>
                  <a:gd name="G21" fmla="sin G19 11796480"/>
                  <a:gd name="G22" fmla="+- G20 10800 0"/>
                  <a:gd name="G23" fmla="+- G21 10800 0"/>
                  <a:gd name="G24" fmla="+- 10800 0 G20"/>
                  <a:gd name="G25" fmla="+- 6113 10800 0"/>
                  <a:gd name="G26" fmla="?: G9 G17 G25"/>
                  <a:gd name="G27" fmla="?: G9 0 21600"/>
                  <a:gd name="G28" fmla="cos 10800 11796480"/>
                  <a:gd name="G29" fmla="sin 10800 11796480"/>
                  <a:gd name="G30" fmla="sin 611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343 w 21600"/>
                  <a:gd name="T15" fmla="*/ 10800 h 21600"/>
                  <a:gd name="T16" fmla="*/ 10800 w 21600"/>
                  <a:gd name="T17" fmla="*/ 4687 h 21600"/>
                  <a:gd name="T18" fmla="*/ 1925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687" y="10800"/>
                    </a:moveTo>
                    <a:cubicBezTo>
                      <a:pt x="4687" y="7423"/>
                      <a:pt x="7423" y="4687"/>
                      <a:pt x="10800" y="4687"/>
                    </a:cubicBezTo>
                    <a:cubicBezTo>
                      <a:pt x="14176" y="4686"/>
                      <a:pt x="16912" y="7423"/>
                      <a:pt x="16913"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3828" name="Group 1396"/>
              <p:cNvGrpSpPr>
                <a:grpSpLocks/>
              </p:cNvGrpSpPr>
              <p:nvPr/>
            </p:nvGrpSpPr>
            <p:grpSpPr bwMode="auto">
              <a:xfrm>
                <a:off x="2970" y="3802"/>
                <a:ext cx="97" cy="102"/>
                <a:chOff x="462" y="3789"/>
                <a:chExt cx="72" cy="75"/>
              </a:xfrm>
            </p:grpSpPr>
            <p:sp>
              <p:nvSpPr>
                <p:cNvPr id="385397" name="Oval 1397"/>
                <p:cNvSpPr>
                  <a:spLocks noChangeArrowheads="1"/>
                </p:cNvSpPr>
                <p:nvPr/>
              </p:nvSpPr>
              <p:spPr bwMode="auto">
                <a:xfrm>
                  <a:off x="462" y="3789"/>
                  <a:ext cx="72" cy="7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398" name="Oval 1398"/>
                <p:cNvSpPr>
                  <a:spLocks noChangeArrowheads="1"/>
                </p:cNvSpPr>
                <p:nvPr/>
              </p:nvSpPr>
              <p:spPr bwMode="auto">
                <a:xfrm>
                  <a:off x="470" y="3803"/>
                  <a:ext cx="59" cy="40"/>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29" name="Group 1399"/>
              <p:cNvGrpSpPr>
                <a:grpSpLocks/>
              </p:cNvGrpSpPr>
              <p:nvPr/>
            </p:nvGrpSpPr>
            <p:grpSpPr bwMode="auto">
              <a:xfrm flipV="1">
                <a:off x="2970" y="4059"/>
                <a:ext cx="97" cy="102"/>
                <a:chOff x="462" y="3789"/>
                <a:chExt cx="72" cy="75"/>
              </a:xfrm>
            </p:grpSpPr>
            <p:sp>
              <p:nvSpPr>
                <p:cNvPr id="385400" name="Oval 1400"/>
                <p:cNvSpPr>
                  <a:spLocks noChangeArrowheads="1"/>
                </p:cNvSpPr>
                <p:nvPr/>
              </p:nvSpPr>
              <p:spPr bwMode="auto">
                <a:xfrm>
                  <a:off x="462" y="3785"/>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01" name="Oval 1401"/>
                <p:cNvSpPr>
                  <a:spLocks noChangeArrowheads="1"/>
                </p:cNvSpPr>
                <p:nvPr/>
              </p:nvSpPr>
              <p:spPr bwMode="auto">
                <a:xfrm>
                  <a:off x="470" y="3804"/>
                  <a:ext cx="59"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30" name="Group 1402"/>
              <p:cNvGrpSpPr>
                <a:grpSpLocks/>
              </p:cNvGrpSpPr>
              <p:nvPr/>
            </p:nvGrpSpPr>
            <p:grpSpPr bwMode="auto">
              <a:xfrm>
                <a:off x="2985" y="3899"/>
                <a:ext cx="67" cy="75"/>
                <a:chOff x="462" y="3789"/>
                <a:chExt cx="72" cy="75"/>
              </a:xfrm>
            </p:grpSpPr>
            <p:sp>
              <p:nvSpPr>
                <p:cNvPr id="385403" name="Oval 1403"/>
                <p:cNvSpPr>
                  <a:spLocks noChangeArrowheads="1"/>
                </p:cNvSpPr>
                <p:nvPr/>
              </p:nvSpPr>
              <p:spPr bwMode="auto">
                <a:xfrm>
                  <a:off x="460" y="3749"/>
                  <a:ext cx="72" cy="122"/>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04" name="Oval 1404"/>
                <p:cNvSpPr>
                  <a:spLocks noChangeArrowheads="1"/>
                </p:cNvSpPr>
                <p:nvPr/>
              </p:nvSpPr>
              <p:spPr bwMode="auto">
                <a:xfrm>
                  <a:off x="474" y="3803"/>
                  <a:ext cx="44" cy="47"/>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31" name="Group 1405"/>
              <p:cNvGrpSpPr>
                <a:grpSpLocks/>
              </p:cNvGrpSpPr>
              <p:nvPr/>
            </p:nvGrpSpPr>
            <p:grpSpPr bwMode="auto">
              <a:xfrm>
                <a:off x="2985" y="3993"/>
                <a:ext cx="67" cy="75"/>
                <a:chOff x="462" y="3789"/>
                <a:chExt cx="72" cy="75"/>
              </a:xfrm>
            </p:grpSpPr>
            <p:sp>
              <p:nvSpPr>
                <p:cNvPr id="385406" name="Oval 1406"/>
                <p:cNvSpPr>
                  <a:spLocks noChangeArrowheads="1"/>
                </p:cNvSpPr>
                <p:nvPr/>
              </p:nvSpPr>
              <p:spPr bwMode="auto">
                <a:xfrm>
                  <a:off x="460"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07" name="Oval 1407"/>
                <p:cNvSpPr>
                  <a:spLocks noChangeArrowheads="1"/>
                </p:cNvSpPr>
                <p:nvPr/>
              </p:nvSpPr>
              <p:spPr bwMode="auto">
                <a:xfrm>
                  <a:off x="474" y="3805"/>
                  <a:ext cx="44" cy="44"/>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grpSp>
        <p:nvGrpSpPr>
          <p:cNvPr id="23565" name="Group 1408"/>
          <p:cNvGrpSpPr>
            <a:grpSpLocks/>
          </p:cNvGrpSpPr>
          <p:nvPr/>
        </p:nvGrpSpPr>
        <p:grpSpPr bwMode="auto">
          <a:xfrm>
            <a:off x="5221288" y="1457325"/>
            <a:ext cx="781050" cy="374650"/>
            <a:chOff x="1257" y="3552"/>
            <a:chExt cx="788" cy="388"/>
          </a:xfrm>
        </p:grpSpPr>
        <p:grpSp>
          <p:nvGrpSpPr>
            <p:cNvPr id="23804" name="Group 1409"/>
            <p:cNvGrpSpPr>
              <a:grpSpLocks/>
            </p:cNvGrpSpPr>
            <p:nvPr/>
          </p:nvGrpSpPr>
          <p:grpSpPr bwMode="auto">
            <a:xfrm>
              <a:off x="1588" y="3552"/>
              <a:ext cx="292" cy="388"/>
              <a:chOff x="1588" y="3552"/>
              <a:chExt cx="292" cy="388"/>
            </a:xfrm>
          </p:grpSpPr>
          <p:sp>
            <p:nvSpPr>
              <p:cNvPr id="385410" name="Rectangle 1410"/>
              <p:cNvSpPr>
                <a:spLocks noChangeArrowheads="1"/>
              </p:cNvSpPr>
              <p:nvPr/>
            </p:nvSpPr>
            <p:spPr bwMode="auto">
              <a:xfrm>
                <a:off x="1590" y="3588"/>
                <a:ext cx="56" cy="307"/>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11" name="Rectangle 1411"/>
              <p:cNvSpPr>
                <a:spLocks noChangeArrowheads="1"/>
              </p:cNvSpPr>
              <p:nvPr/>
            </p:nvSpPr>
            <p:spPr bwMode="auto">
              <a:xfrm>
                <a:off x="1824" y="3600"/>
                <a:ext cx="56" cy="309"/>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12" name="AutoShape 1412"/>
              <p:cNvSpPr>
                <a:spLocks noChangeArrowheads="1"/>
              </p:cNvSpPr>
              <p:nvPr/>
            </p:nvSpPr>
            <p:spPr bwMode="auto">
              <a:xfrm>
                <a:off x="1590" y="3552"/>
                <a:ext cx="290" cy="100"/>
              </a:xfrm>
              <a:custGeom>
                <a:avLst/>
                <a:gdLst>
                  <a:gd name="G0" fmla="+- 628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288"/>
                  <a:gd name="G18" fmla="*/ 6288 1 2"/>
                  <a:gd name="G19" fmla="+- G18 5400 0"/>
                  <a:gd name="G20" fmla="cos G19 11796480"/>
                  <a:gd name="G21" fmla="sin G19 11796480"/>
                  <a:gd name="G22" fmla="+- G20 10800 0"/>
                  <a:gd name="G23" fmla="+- G21 10800 0"/>
                  <a:gd name="G24" fmla="+- 10800 0 G20"/>
                  <a:gd name="G25" fmla="+- 6288 10800 0"/>
                  <a:gd name="G26" fmla="?: G9 G17 G25"/>
                  <a:gd name="G27" fmla="?: G9 0 21600"/>
                  <a:gd name="G28" fmla="cos 10800 11796480"/>
                  <a:gd name="G29" fmla="sin 10800 11796480"/>
                  <a:gd name="G30" fmla="sin 628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56 w 21600"/>
                  <a:gd name="T15" fmla="*/ 10800 h 21600"/>
                  <a:gd name="T16" fmla="*/ 10800 w 21600"/>
                  <a:gd name="T17" fmla="*/ 4512 h 21600"/>
                  <a:gd name="T18" fmla="*/ 1934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512" y="10800"/>
                    </a:moveTo>
                    <a:cubicBezTo>
                      <a:pt x="4512" y="7327"/>
                      <a:pt x="7327" y="4512"/>
                      <a:pt x="10800" y="4512"/>
                    </a:cubicBezTo>
                    <a:cubicBezTo>
                      <a:pt x="14272" y="4511"/>
                      <a:pt x="17087" y="7327"/>
                      <a:pt x="17088"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413" name="AutoShape 1413"/>
              <p:cNvSpPr>
                <a:spLocks noChangeArrowheads="1"/>
              </p:cNvSpPr>
              <p:nvPr/>
            </p:nvSpPr>
            <p:spPr bwMode="auto">
              <a:xfrm flipV="1">
                <a:off x="1590" y="3840"/>
                <a:ext cx="290" cy="100"/>
              </a:xfrm>
              <a:custGeom>
                <a:avLst/>
                <a:gdLst>
                  <a:gd name="G0" fmla="+- 6362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62"/>
                  <a:gd name="G18" fmla="*/ 6362 1 2"/>
                  <a:gd name="G19" fmla="+- G18 5400 0"/>
                  <a:gd name="G20" fmla="cos G19 11796480"/>
                  <a:gd name="G21" fmla="sin G19 11796480"/>
                  <a:gd name="G22" fmla="+- G20 10800 0"/>
                  <a:gd name="G23" fmla="+- G21 10800 0"/>
                  <a:gd name="G24" fmla="+- 10800 0 G20"/>
                  <a:gd name="G25" fmla="+- 6362 10800 0"/>
                  <a:gd name="G26" fmla="?: G9 G17 G25"/>
                  <a:gd name="G27" fmla="?: G9 0 21600"/>
                  <a:gd name="G28" fmla="cos 10800 11796480"/>
                  <a:gd name="G29" fmla="sin 10800 11796480"/>
                  <a:gd name="G30" fmla="sin 6362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219 w 21600"/>
                  <a:gd name="T15" fmla="*/ 10800 h 21600"/>
                  <a:gd name="T16" fmla="*/ 10800 w 21600"/>
                  <a:gd name="T17" fmla="*/ 4438 h 21600"/>
                  <a:gd name="T18" fmla="*/ 1938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438" y="10800"/>
                    </a:moveTo>
                    <a:cubicBezTo>
                      <a:pt x="4438" y="7286"/>
                      <a:pt x="7286" y="4438"/>
                      <a:pt x="10800" y="4438"/>
                    </a:cubicBezTo>
                    <a:cubicBezTo>
                      <a:pt x="14313" y="4437"/>
                      <a:pt x="17161" y="7286"/>
                      <a:pt x="17162" y="10799"/>
                    </a:cubicBezTo>
                    <a:lnTo>
                      <a:pt x="21600" y="10800"/>
                    </a:lnTo>
                    <a:cubicBezTo>
                      <a:pt x="21600" y="4835"/>
                      <a:pt x="16764" y="0"/>
                      <a:pt x="10800" y="0"/>
                    </a:cubicBezTo>
                    <a:cubicBezTo>
                      <a:pt x="4835" y="0"/>
                      <a:pt x="0" y="4835"/>
                      <a:pt x="0" y="10800"/>
                    </a:cubicBez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sp>
          <p:nvSpPr>
            <p:cNvPr id="385414" name="Rectangle 1414"/>
            <p:cNvSpPr>
              <a:spLocks noChangeArrowheads="1"/>
            </p:cNvSpPr>
            <p:nvPr/>
          </p:nvSpPr>
          <p:spPr bwMode="auto">
            <a:xfrm>
              <a:off x="1257" y="3702"/>
              <a:ext cx="330" cy="84"/>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15" name="Rectangle 1415"/>
            <p:cNvSpPr>
              <a:spLocks noChangeArrowheads="1"/>
            </p:cNvSpPr>
            <p:nvPr/>
          </p:nvSpPr>
          <p:spPr bwMode="auto">
            <a:xfrm>
              <a:off x="1641" y="3707"/>
              <a:ext cx="48" cy="84"/>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16" name="Rectangle 1416"/>
            <p:cNvSpPr>
              <a:spLocks noChangeArrowheads="1"/>
            </p:cNvSpPr>
            <p:nvPr/>
          </p:nvSpPr>
          <p:spPr bwMode="auto">
            <a:xfrm>
              <a:off x="1688" y="3725"/>
              <a:ext cx="357" cy="48"/>
            </a:xfrm>
            <a:prstGeom prst="rect">
              <a:avLst/>
            </a:prstGeom>
            <a:solidFill>
              <a:srgbClr val="80000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nvGrpSpPr>
            <p:cNvPr id="23808" name="Group 1417"/>
            <p:cNvGrpSpPr>
              <a:grpSpLocks/>
            </p:cNvGrpSpPr>
            <p:nvPr/>
          </p:nvGrpSpPr>
          <p:grpSpPr bwMode="auto">
            <a:xfrm>
              <a:off x="1642" y="3629"/>
              <a:ext cx="97" cy="102"/>
              <a:chOff x="462" y="3789"/>
              <a:chExt cx="72" cy="75"/>
            </a:xfrm>
          </p:grpSpPr>
          <p:sp>
            <p:nvSpPr>
              <p:cNvPr id="385418" name="Oval 1418"/>
              <p:cNvSpPr>
                <a:spLocks noChangeArrowheads="1"/>
              </p:cNvSpPr>
              <p:nvPr/>
            </p:nvSpPr>
            <p:spPr bwMode="auto">
              <a:xfrm>
                <a:off x="462" y="3789"/>
                <a:ext cx="76"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19" name="Oval 1419"/>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809" name="Group 1420"/>
            <p:cNvGrpSpPr>
              <a:grpSpLocks/>
            </p:cNvGrpSpPr>
            <p:nvPr/>
          </p:nvGrpSpPr>
          <p:grpSpPr bwMode="auto">
            <a:xfrm flipV="1">
              <a:off x="1642" y="3769"/>
              <a:ext cx="97" cy="102"/>
              <a:chOff x="462" y="3789"/>
              <a:chExt cx="72" cy="75"/>
            </a:xfrm>
          </p:grpSpPr>
          <p:sp>
            <p:nvSpPr>
              <p:cNvPr id="385421" name="Oval 1421"/>
              <p:cNvSpPr>
                <a:spLocks noChangeArrowheads="1"/>
              </p:cNvSpPr>
              <p:nvPr/>
            </p:nvSpPr>
            <p:spPr bwMode="auto">
              <a:xfrm>
                <a:off x="462" y="3789"/>
                <a:ext cx="76"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22" name="Oval 1422"/>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grpSp>
        <p:nvGrpSpPr>
          <p:cNvPr id="23566" name="Group 1423"/>
          <p:cNvGrpSpPr>
            <a:grpSpLocks/>
          </p:cNvGrpSpPr>
          <p:nvPr/>
        </p:nvGrpSpPr>
        <p:grpSpPr bwMode="auto">
          <a:xfrm>
            <a:off x="7932738" y="3519488"/>
            <a:ext cx="860425" cy="525462"/>
            <a:chOff x="4938" y="2132"/>
            <a:chExt cx="542" cy="331"/>
          </a:xfrm>
        </p:grpSpPr>
        <p:pic>
          <p:nvPicPr>
            <p:cNvPr id="23802" name="Picture 1424" descr="roll"/>
            <p:cNvPicPr>
              <a:picLocks noChangeAspect="1" noChangeArrowheads="1"/>
            </p:cNvPicPr>
            <p:nvPr/>
          </p:nvPicPr>
          <p:blipFill>
            <a:blip r:embed="rId5"/>
            <a:srcRect/>
            <a:stretch>
              <a:fillRect/>
            </a:stretch>
          </p:blipFill>
          <p:spPr bwMode="auto">
            <a:xfrm>
              <a:off x="4938" y="2132"/>
              <a:ext cx="480" cy="198"/>
            </a:xfrm>
            <a:prstGeom prst="rect">
              <a:avLst/>
            </a:prstGeom>
            <a:noFill/>
            <a:ln w="9525">
              <a:noFill/>
              <a:miter lim="800000"/>
              <a:headEnd/>
              <a:tailEnd/>
            </a:ln>
          </p:spPr>
        </p:pic>
        <p:sp>
          <p:nvSpPr>
            <p:cNvPr id="23803" name="Text Box 1425"/>
            <p:cNvSpPr txBox="1">
              <a:spLocks noChangeArrowheads="1"/>
            </p:cNvSpPr>
            <p:nvPr/>
          </p:nvSpPr>
          <p:spPr bwMode="auto">
            <a:xfrm>
              <a:off x="4952" y="2309"/>
              <a:ext cx="528"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熱延鋼板</a:t>
              </a:r>
            </a:p>
          </p:txBody>
        </p:sp>
      </p:grpSp>
      <p:grpSp>
        <p:nvGrpSpPr>
          <p:cNvPr id="23567" name="Group 1426"/>
          <p:cNvGrpSpPr>
            <a:grpSpLocks/>
          </p:cNvGrpSpPr>
          <p:nvPr/>
        </p:nvGrpSpPr>
        <p:grpSpPr bwMode="auto">
          <a:xfrm>
            <a:off x="7700963" y="2849563"/>
            <a:ext cx="1112837" cy="588962"/>
            <a:chOff x="4814" y="1781"/>
            <a:chExt cx="701" cy="371"/>
          </a:xfrm>
        </p:grpSpPr>
        <p:pic>
          <p:nvPicPr>
            <p:cNvPr id="23800" name="Picture 1427" descr="plate"/>
            <p:cNvPicPr>
              <a:picLocks noChangeAspect="1" noChangeArrowheads="1"/>
            </p:cNvPicPr>
            <p:nvPr/>
          </p:nvPicPr>
          <p:blipFill>
            <a:blip r:embed="rId6"/>
            <a:srcRect/>
            <a:stretch>
              <a:fillRect/>
            </a:stretch>
          </p:blipFill>
          <p:spPr bwMode="auto">
            <a:xfrm>
              <a:off x="4814" y="1781"/>
              <a:ext cx="701" cy="213"/>
            </a:xfrm>
            <a:prstGeom prst="rect">
              <a:avLst/>
            </a:prstGeom>
            <a:noFill/>
            <a:ln w="9525">
              <a:noFill/>
              <a:miter lim="800000"/>
              <a:headEnd/>
              <a:tailEnd/>
            </a:ln>
          </p:spPr>
        </p:pic>
        <p:sp>
          <p:nvSpPr>
            <p:cNvPr id="23801" name="Text Box 1428"/>
            <p:cNvSpPr txBox="1">
              <a:spLocks noChangeArrowheads="1"/>
            </p:cNvSpPr>
            <p:nvPr/>
          </p:nvSpPr>
          <p:spPr bwMode="auto">
            <a:xfrm>
              <a:off x="5032" y="1998"/>
              <a:ext cx="474"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厚板</a:t>
              </a:r>
            </a:p>
          </p:txBody>
        </p:sp>
      </p:grpSp>
      <p:grpSp>
        <p:nvGrpSpPr>
          <p:cNvPr id="23568" name="Group 1429"/>
          <p:cNvGrpSpPr>
            <a:grpSpLocks/>
          </p:cNvGrpSpPr>
          <p:nvPr/>
        </p:nvGrpSpPr>
        <p:grpSpPr bwMode="auto">
          <a:xfrm>
            <a:off x="5156200" y="6089650"/>
            <a:ext cx="1190625" cy="400050"/>
            <a:chOff x="2936" y="3972"/>
            <a:chExt cx="782" cy="284"/>
          </a:xfrm>
        </p:grpSpPr>
        <p:sp>
          <p:nvSpPr>
            <p:cNvPr id="385430" name="AutoShape 1430"/>
            <p:cNvSpPr>
              <a:spLocks noChangeArrowheads="1"/>
            </p:cNvSpPr>
            <p:nvPr/>
          </p:nvSpPr>
          <p:spPr bwMode="auto">
            <a:xfrm rot="-5400000">
              <a:off x="3306" y="3742"/>
              <a:ext cx="79" cy="7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C0C0"/>
            </a:solidFill>
            <a:ln w="9525" algn="ctr">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431" name="Oval 1431"/>
            <p:cNvSpPr>
              <a:spLocks noChangeArrowheads="1"/>
            </p:cNvSpPr>
            <p:nvPr/>
          </p:nvSpPr>
          <p:spPr bwMode="auto">
            <a:xfrm>
              <a:off x="2936" y="4076"/>
              <a:ext cx="80" cy="87"/>
            </a:xfrm>
            <a:prstGeom prst="ellipse">
              <a:avLst/>
            </a:prstGeom>
            <a:solidFill>
              <a:schemeClr val="bg1"/>
            </a:solidFill>
            <a:ln w="9525" algn="ctr">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2" name="Oval 1432"/>
            <p:cNvSpPr>
              <a:spLocks noChangeArrowheads="1"/>
            </p:cNvSpPr>
            <p:nvPr/>
          </p:nvSpPr>
          <p:spPr bwMode="auto">
            <a:xfrm>
              <a:off x="3196" y="3972"/>
              <a:ext cx="108" cy="108"/>
            </a:xfrm>
            <a:prstGeom prst="ellipse">
              <a:avLst/>
            </a:prstGeom>
            <a:solidFill>
              <a:schemeClr val="bg1"/>
            </a:solidFill>
            <a:ln w="9525" algn="ctr">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3" name="Oval 1433"/>
            <p:cNvSpPr>
              <a:spLocks noChangeArrowheads="1"/>
            </p:cNvSpPr>
            <p:nvPr/>
          </p:nvSpPr>
          <p:spPr bwMode="auto">
            <a:xfrm>
              <a:off x="3204" y="4148"/>
              <a:ext cx="108" cy="108"/>
            </a:xfrm>
            <a:prstGeom prst="ellipse">
              <a:avLst/>
            </a:prstGeom>
            <a:solidFill>
              <a:schemeClr val="bg1"/>
            </a:solidFill>
            <a:ln w="9525" algn="ctr">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4" name="Oval 1434"/>
            <p:cNvSpPr>
              <a:spLocks noChangeArrowheads="1"/>
            </p:cNvSpPr>
            <p:nvPr/>
          </p:nvSpPr>
          <p:spPr bwMode="auto">
            <a:xfrm>
              <a:off x="3488" y="4008"/>
              <a:ext cx="80" cy="83"/>
            </a:xfrm>
            <a:prstGeom prst="ellipse">
              <a:avLst/>
            </a:prstGeom>
            <a:solidFill>
              <a:schemeClr val="bg1"/>
            </a:solidFill>
            <a:ln w="9525" algn="ctr">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5" name="Oval 1435"/>
            <p:cNvSpPr>
              <a:spLocks noChangeArrowheads="1"/>
            </p:cNvSpPr>
            <p:nvPr/>
          </p:nvSpPr>
          <p:spPr bwMode="auto">
            <a:xfrm>
              <a:off x="3484" y="4140"/>
              <a:ext cx="75" cy="85"/>
            </a:xfrm>
            <a:prstGeom prst="ellipse">
              <a:avLst/>
            </a:prstGeom>
            <a:solidFill>
              <a:schemeClr val="bg1"/>
            </a:solidFill>
            <a:ln w="9525" algn="ctr">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6" name="Rectangle 1436"/>
            <p:cNvSpPr>
              <a:spLocks noChangeArrowheads="1"/>
            </p:cNvSpPr>
            <p:nvPr/>
          </p:nvSpPr>
          <p:spPr bwMode="auto">
            <a:xfrm>
              <a:off x="3220" y="4080"/>
              <a:ext cx="71" cy="64"/>
            </a:xfrm>
            <a:prstGeom prst="rect">
              <a:avLst/>
            </a:prstGeom>
            <a:solidFill>
              <a:schemeClr val="bg1"/>
            </a:solidFill>
            <a:ln w="9525" algn="ctr">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7" name="Rectangle 1437"/>
            <p:cNvSpPr>
              <a:spLocks noChangeArrowheads="1"/>
            </p:cNvSpPr>
            <p:nvPr/>
          </p:nvSpPr>
          <p:spPr bwMode="auto">
            <a:xfrm rot="21480000" flipV="1">
              <a:off x="3288" y="4121"/>
              <a:ext cx="417" cy="18"/>
            </a:xfrm>
            <a:prstGeom prst="rect">
              <a:avLst/>
            </a:prstGeom>
            <a:solidFill>
              <a:schemeClr val="bg1"/>
            </a:solidFill>
            <a:ln w="9525" algn="ctr">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38" name="Rectangle 1438"/>
            <p:cNvSpPr>
              <a:spLocks noChangeArrowheads="1"/>
            </p:cNvSpPr>
            <p:nvPr/>
          </p:nvSpPr>
          <p:spPr bwMode="auto">
            <a:xfrm rot="120000" flipV="1">
              <a:off x="3288" y="4091"/>
              <a:ext cx="417" cy="18"/>
            </a:xfrm>
            <a:prstGeom prst="rect">
              <a:avLst/>
            </a:prstGeom>
            <a:solidFill>
              <a:srgbClr val="969696"/>
            </a:solidFill>
            <a:ln w="9525" algn="ctr">
              <a:solidFill>
                <a:schemeClr val="tx1"/>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569" name="Group 1439"/>
          <p:cNvGrpSpPr>
            <a:grpSpLocks/>
          </p:cNvGrpSpPr>
          <p:nvPr/>
        </p:nvGrpSpPr>
        <p:grpSpPr bwMode="auto">
          <a:xfrm>
            <a:off x="8110538" y="1952625"/>
            <a:ext cx="757237" cy="904875"/>
            <a:chOff x="5021" y="1230"/>
            <a:chExt cx="477" cy="570"/>
          </a:xfrm>
        </p:grpSpPr>
        <p:pic>
          <p:nvPicPr>
            <p:cNvPr id="23789" name="Picture 1440" descr="j0289900"/>
            <p:cNvPicPr>
              <a:picLocks noChangeAspect="1" noChangeArrowheads="1"/>
            </p:cNvPicPr>
            <p:nvPr/>
          </p:nvPicPr>
          <p:blipFill>
            <a:blip r:embed="rId7"/>
            <a:srcRect/>
            <a:stretch>
              <a:fillRect/>
            </a:stretch>
          </p:blipFill>
          <p:spPr bwMode="auto">
            <a:xfrm>
              <a:off x="5021" y="1230"/>
              <a:ext cx="268" cy="403"/>
            </a:xfrm>
            <a:prstGeom prst="rect">
              <a:avLst/>
            </a:prstGeom>
            <a:noFill/>
            <a:ln w="9525">
              <a:noFill/>
              <a:miter lim="800000"/>
              <a:headEnd/>
              <a:tailEnd/>
            </a:ln>
          </p:spPr>
        </p:pic>
        <p:sp>
          <p:nvSpPr>
            <p:cNvPr id="23790" name="Text Box 1441"/>
            <p:cNvSpPr txBox="1">
              <a:spLocks noChangeArrowheads="1"/>
            </p:cNvSpPr>
            <p:nvPr/>
          </p:nvSpPr>
          <p:spPr bwMode="auto">
            <a:xfrm>
              <a:off x="5024" y="1646"/>
              <a:ext cx="474"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線材</a:t>
              </a:r>
            </a:p>
          </p:txBody>
        </p:sp>
      </p:grpSp>
      <p:grpSp>
        <p:nvGrpSpPr>
          <p:cNvPr id="23570" name="Group 1442"/>
          <p:cNvGrpSpPr>
            <a:grpSpLocks/>
          </p:cNvGrpSpPr>
          <p:nvPr/>
        </p:nvGrpSpPr>
        <p:grpSpPr bwMode="auto">
          <a:xfrm>
            <a:off x="7880350" y="1177925"/>
            <a:ext cx="923925" cy="790575"/>
            <a:chOff x="4900" y="718"/>
            <a:chExt cx="582" cy="498"/>
          </a:xfrm>
        </p:grpSpPr>
        <p:pic>
          <p:nvPicPr>
            <p:cNvPr id="23787" name="Picture 1443" descr="j0201798"/>
            <p:cNvPicPr>
              <a:picLocks noChangeAspect="1" noChangeArrowheads="1"/>
            </p:cNvPicPr>
            <p:nvPr/>
          </p:nvPicPr>
          <p:blipFill>
            <a:blip r:embed="rId8"/>
            <a:srcRect/>
            <a:stretch>
              <a:fillRect/>
            </a:stretch>
          </p:blipFill>
          <p:spPr bwMode="auto">
            <a:xfrm>
              <a:off x="4900" y="718"/>
              <a:ext cx="513" cy="339"/>
            </a:xfrm>
            <a:prstGeom prst="rect">
              <a:avLst/>
            </a:prstGeom>
            <a:noFill/>
            <a:ln w="9525">
              <a:noFill/>
              <a:miter lim="800000"/>
              <a:headEnd/>
              <a:tailEnd/>
            </a:ln>
          </p:spPr>
        </p:pic>
        <p:sp>
          <p:nvSpPr>
            <p:cNvPr id="23788" name="Text Box 1444"/>
            <p:cNvSpPr txBox="1">
              <a:spLocks noChangeArrowheads="1"/>
            </p:cNvSpPr>
            <p:nvPr/>
          </p:nvSpPr>
          <p:spPr bwMode="auto">
            <a:xfrm>
              <a:off x="5008" y="1062"/>
              <a:ext cx="474"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軌条</a:t>
              </a:r>
            </a:p>
          </p:txBody>
        </p:sp>
      </p:grpSp>
      <p:grpSp>
        <p:nvGrpSpPr>
          <p:cNvPr id="23571" name="Group 1445"/>
          <p:cNvGrpSpPr>
            <a:grpSpLocks/>
          </p:cNvGrpSpPr>
          <p:nvPr/>
        </p:nvGrpSpPr>
        <p:grpSpPr bwMode="auto">
          <a:xfrm>
            <a:off x="7867650" y="4594225"/>
            <a:ext cx="868363" cy="514350"/>
            <a:chOff x="4860" y="2838"/>
            <a:chExt cx="547" cy="324"/>
          </a:xfrm>
        </p:grpSpPr>
        <p:pic>
          <p:nvPicPr>
            <p:cNvPr id="23785" name="Picture 1446" descr="roll"/>
            <p:cNvPicPr>
              <a:picLocks noChangeAspect="1" noChangeArrowheads="1"/>
            </p:cNvPicPr>
            <p:nvPr/>
          </p:nvPicPr>
          <p:blipFill>
            <a:blip r:embed="rId5"/>
            <a:srcRect/>
            <a:stretch>
              <a:fillRect/>
            </a:stretch>
          </p:blipFill>
          <p:spPr bwMode="auto">
            <a:xfrm>
              <a:off x="4860" y="2838"/>
              <a:ext cx="480" cy="198"/>
            </a:xfrm>
            <a:prstGeom prst="rect">
              <a:avLst/>
            </a:prstGeom>
            <a:noFill/>
            <a:ln w="9525">
              <a:noFill/>
              <a:miter lim="800000"/>
              <a:headEnd/>
              <a:tailEnd/>
            </a:ln>
          </p:spPr>
        </p:pic>
        <p:sp>
          <p:nvSpPr>
            <p:cNvPr id="23786" name="Text Box 1447"/>
            <p:cNvSpPr txBox="1">
              <a:spLocks noChangeArrowheads="1"/>
            </p:cNvSpPr>
            <p:nvPr/>
          </p:nvSpPr>
          <p:spPr bwMode="auto">
            <a:xfrm>
              <a:off x="4879" y="3008"/>
              <a:ext cx="528"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冷延鋼板</a:t>
              </a:r>
            </a:p>
          </p:txBody>
        </p:sp>
      </p:grpSp>
      <p:grpSp>
        <p:nvGrpSpPr>
          <p:cNvPr id="23572" name="Group 1448"/>
          <p:cNvGrpSpPr>
            <a:grpSpLocks/>
          </p:cNvGrpSpPr>
          <p:nvPr/>
        </p:nvGrpSpPr>
        <p:grpSpPr bwMode="auto">
          <a:xfrm>
            <a:off x="7907338" y="5267325"/>
            <a:ext cx="881062" cy="501650"/>
            <a:chOff x="4885" y="3254"/>
            <a:chExt cx="555" cy="316"/>
          </a:xfrm>
        </p:grpSpPr>
        <p:pic>
          <p:nvPicPr>
            <p:cNvPr id="23783" name="Picture 1449" descr="roll"/>
            <p:cNvPicPr>
              <a:picLocks noChangeAspect="1" noChangeArrowheads="1"/>
            </p:cNvPicPr>
            <p:nvPr/>
          </p:nvPicPr>
          <p:blipFill>
            <a:blip r:embed="rId5"/>
            <a:srcRect/>
            <a:stretch>
              <a:fillRect/>
            </a:stretch>
          </p:blipFill>
          <p:spPr bwMode="auto">
            <a:xfrm>
              <a:off x="4885" y="3254"/>
              <a:ext cx="480" cy="198"/>
            </a:xfrm>
            <a:prstGeom prst="rect">
              <a:avLst/>
            </a:prstGeom>
            <a:noFill/>
            <a:ln w="9525">
              <a:noFill/>
              <a:miter lim="800000"/>
              <a:headEnd/>
              <a:tailEnd/>
            </a:ln>
          </p:spPr>
        </p:pic>
        <p:sp>
          <p:nvSpPr>
            <p:cNvPr id="23784" name="Text Box 1450"/>
            <p:cNvSpPr txBox="1">
              <a:spLocks noChangeArrowheads="1"/>
            </p:cNvSpPr>
            <p:nvPr/>
          </p:nvSpPr>
          <p:spPr bwMode="auto">
            <a:xfrm>
              <a:off x="4912" y="3416"/>
              <a:ext cx="528"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メッキ鋼板</a:t>
              </a:r>
            </a:p>
          </p:txBody>
        </p:sp>
      </p:grpSp>
      <p:grpSp>
        <p:nvGrpSpPr>
          <p:cNvPr id="23573" name="Group 1451"/>
          <p:cNvGrpSpPr>
            <a:grpSpLocks/>
          </p:cNvGrpSpPr>
          <p:nvPr/>
        </p:nvGrpSpPr>
        <p:grpSpPr bwMode="auto">
          <a:xfrm>
            <a:off x="7935913" y="5905500"/>
            <a:ext cx="1039812" cy="800100"/>
            <a:chOff x="4887" y="3683"/>
            <a:chExt cx="655" cy="504"/>
          </a:xfrm>
        </p:grpSpPr>
        <p:pic>
          <p:nvPicPr>
            <p:cNvPr id="23781" name="Picture 1452" descr="j0289827"/>
            <p:cNvPicPr>
              <a:picLocks noChangeAspect="1" noChangeArrowheads="1"/>
            </p:cNvPicPr>
            <p:nvPr/>
          </p:nvPicPr>
          <p:blipFill>
            <a:blip r:embed="rId9"/>
            <a:srcRect/>
            <a:stretch>
              <a:fillRect/>
            </a:stretch>
          </p:blipFill>
          <p:spPr bwMode="auto">
            <a:xfrm>
              <a:off x="4887" y="3683"/>
              <a:ext cx="511" cy="340"/>
            </a:xfrm>
            <a:prstGeom prst="rect">
              <a:avLst/>
            </a:prstGeom>
            <a:noFill/>
            <a:ln w="9525">
              <a:noFill/>
              <a:miter lim="800000"/>
              <a:headEnd/>
              <a:tailEnd/>
            </a:ln>
          </p:spPr>
        </p:pic>
        <p:sp>
          <p:nvSpPr>
            <p:cNvPr id="23782" name="Text Box 1453"/>
            <p:cNvSpPr txBox="1">
              <a:spLocks noChangeArrowheads="1"/>
            </p:cNvSpPr>
            <p:nvPr/>
          </p:nvSpPr>
          <p:spPr bwMode="auto">
            <a:xfrm>
              <a:off x="5014" y="4033"/>
              <a:ext cx="528"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鋼管</a:t>
              </a:r>
            </a:p>
          </p:txBody>
        </p:sp>
      </p:grpSp>
      <p:grpSp>
        <p:nvGrpSpPr>
          <p:cNvPr id="23574" name="Group 1454"/>
          <p:cNvGrpSpPr>
            <a:grpSpLocks/>
          </p:cNvGrpSpPr>
          <p:nvPr/>
        </p:nvGrpSpPr>
        <p:grpSpPr bwMode="auto">
          <a:xfrm>
            <a:off x="4716463" y="4640263"/>
            <a:ext cx="1992312" cy="447675"/>
            <a:chOff x="2827" y="2883"/>
            <a:chExt cx="1415" cy="322"/>
          </a:xfrm>
        </p:grpSpPr>
        <p:grpSp>
          <p:nvGrpSpPr>
            <p:cNvPr id="23756" name="Group 1455"/>
            <p:cNvGrpSpPr>
              <a:grpSpLocks/>
            </p:cNvGrpSpPr>
            <p:nvPr/>
          </p:nvGrpSpPr>
          <p:grpSpPr bwMode="auto">
            <a:xfrm>
              <a:off x="2962" y="2883"/>
              <a:ext cx="1171" cy="322"/>
              <a:chOff x="2578" y="2655"/>
              <a:chExt cx="1459" cy="562"/>
            </a:xfrm>
          </p:grpSpPr>
          <p:sp>
            <p:nvSpPr>
              <p:cNvPr id="385456" name="Rectangle 1456"/>
              <p:cNvSpPr>
                <a:spLocks noChangeArrowheads="1"/>
              </p:cNvSpPr>
              <p:nvPr/>
            </p:nvSpPr>
            <p:spPr bwMode="auto">
              <a:xfrm>
                <a:off x="2764" y="2655"/>
                <a:ext cx="1129" cy="562"/>
              </a:xfrm>
              <a:prstGeom prst="rect">
                <a:avLst/>
              </a:prstGeom>
              <a:noFill/>
              <a:ln w="34925" algn="ctr">
                <a:solidFill>
                  <a:srgbClr val="008080"/>
                </a:solidFill>
                <a:miter lim="800000"/>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57" name="Oval 1457"/>
              <p:cNvSpPr>
                <a:spLocks noChangeArrowheads="1"/>
              </p:cNvSpPr>
              <p:nvPr/>
            </p:nvSpPr>
            <p:spPr bwMode="auto">
              <a:xfrm>
                <a:off x="2875" y="2717"/>
                <a:ext cx="91" cy="86"/>
              </a:xfrm>
              <a:prstGeom prst="ellipse">
                <a:avLst/>
              </a:prstGeom>
              <a:solidFill>
                <a:srgbClr val="0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58" name="Oval 1458"/>
              <p:cNvSpPr>
                <a:spLocks noChangeArrowheads="1"/>
              </p:cNvSpPr>
              <p:nvPr/>
            </p:nvSpPr>
            <p:spPr bwMode="auto">
              <a:xfrm>
                <a:off x="3017" y="3079"/>
                <a:ext cx="90" cy="86"/>
              </a:xfrm>
              <a:prstGeom prst="ellipse">
                <a:avLst/>
              </a:prstGeom>
              <a:solidFill>
                <a:srgbClr val="0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59" name="Oval 1459"/>
              <p:cNvSpPr>
                <a:spLocks noChangeArrowheads="1"/>
              </p:cNvSpPr>
              <p:nvPr/>
            </p:nvSpPr>
            <p:spPr bwMode="auto">
              <a:xfrm>
                <a:off x="3171" y="2717"/>
                <a:ext cx="91" cy="86"/>
              </a:xfrm>
              <a:prstGeom prst="ellipse">
                <a:avLst/>
              </a:prstGeom>
              <a:solidFill>
                <a:srgbClr val="0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60" name="Oval 1460"/>
              <p:cNvSpPr>
                <a:spLocks noChangeArrowheads="1"/>
              </p:cNvSpPr>
              <p:nvPr/>
            </p:nvSpPr>
            <p:spPr bwMode="auto">
              <a:xfrm>
                <a:off x="3322" y="3074"/>
                <a:ext cx="91" cy="86"/>
              </a:xfrm>
              <a:prstGeom prst="ellipse">
                <a:avLst/>
              </a:prstGeom>
              <a:solidFill>
                <a:srgbClr val="0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61" name="Oval 1461"/>
              <p:cNvSpPr>
                <a:spLocks noChangeArrowheads="1"/>
              </p:cNvSpPr>
              <p:nvPr/>
            </p:nvSpPr>
            <p:spPr bwMode="auto">
              <a:xfrm>
                <a:off x="3487" y="2715"/>
                <a:ext cx="90" cy="86"/>
              </a:xfrm>
              <a:prstGeom prst="ellipse">
                <a:avLst/>
              </a:prstGeom>
              <a:solidFill>
                <a:srgbClr val="0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62" name="Oval 1462"/>
              <p:cNvSpPr>
                <a:spLocks noChangeArrowheads="1"/>
              </p:cNvSpPr>
              <p:nvPr/>
            </p:nvSpPr>
            <p:spPr bwMode="auto">
              <a:xfrm>
                <a:off x="3643" y="3072"/>
                <a:ext cx="90" cy="86"/>
              </a:xfrm>
              <a:prstGeom prst="ellipse">
                <a:avLst/>
              </a:prstGeom>
              <a:solidFill>
                <a:srgbClr val="0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63" name="Freeform 1463"/>
              <p:cNvSpPr>
                <a:spLocks/>
              </p:cNvSpPr>
              <p:nvPr/>
            </p:nvSpPr>
            <p:spPr bwMode="auto">
              <a:xfrm>
                <a:off x="2578" y="2681"/>
                <a:ext cx="1457" cy="508"/>
              </a:xfrm>
              <a:custGeom>
                <a:avLst/>
                <a:gdLst/>
                <a:ahLst/>
                <a:cxnLst>
                  <a:cxn ang="0">
                    <a:pos x="0" y="282"/>
                  </a:cxn>
                  <a:cxn ang="0">
                    <a:pos x="158" y="282"/>
                  </a:cxn>
                  <a:cxn ang="0">
                    <a:pos x="235" y="272"/>
                  </a:cxn>
                  <a:cxn ang="0">
                    <a:pos x="264" y="214"/>
                  </a:cxn>
                  <a:cxn ang="0">
                    <a:pos x="264" y="123"/>
                  </a:cxn>
                  <a:cxn ang="0">
                    <a:pos x="268" y="61"/>
                  </a:cxn>
                  <a:cxn ang="0">
                    <a:pos x="307" y="18"/>
                  </a:cxn>
                  <a:cxn ang="0">
                    <a:pos x="384" y="18"/>
                  </a:cxn>
                  <a:cxn ang="0">
                    <a:pos x="417" y="66"/>
                  </a:cxn>
                  <a:cxn ang="0">
                    <a:pos x="422" y="147"/>
                  </a:cxn>
                  <a:cxn ang="0">
                    <a:pos x="422" y="234"/>
                  </a:cxn>
                  <a:cxn ang="0">
                    <a:pos x="422" y="344"/>
                  </a:cxn>
                  <a:cxn ang="0">
                    <a:pos x="417" y="440"/>
                  </a:cxn>
                  <a:cxn ang="0">
                    <a:pos x="460" y="502"/>
                  </a:cxn>
                  <a:cxn ang="0">
                    <a:pos x="537" y="483"/>
                  </a:cxn>
                  <a:cxn ang="0">
                    <a:pos x="556" y="421"/>
                  </a:cxn>
                  <a:cxn ang="0">
                    <a:pos x="556" y="320"/>
                  </a:cxn>
                  <a:cxn ang="0">
                    <a:pos x="556" y="138"/>
                  </a:cxn>
                  <a:cxn ang="0">
                    <a:pos x="556" y="80"/>
                  </a:cxn>
                  <a:cxn ang="0">
                    <a:pos x="614" y="8"/>
                  </a:cxn>
                  <a:cxn ang="0">
                    <a:pos x="696" y="32"/>
                  </a:cxn>
                  <a:cxn ang="0">
                    <a:pos x="710" y="138"/>
                  </a:cxn>
                  <a:cxn ang="0">
                    <a:pos x="710" y="344"/>
                  </a:cxn>
                  <a:cxn ang="0">
                    <a:pos x="710" y="411"/>
                  </a:cxn>
                  <a:cxn ang="0">
                    <a:pos x="748" y="493"/>
                  </a:cxn>
                  <a:cxn ang="0">
                    <a:pos x="864" y="488"/>
                  </a:cxn>
                  <a:cxn ang="0">
                    <a:pos x="864" y="411"/>
                  </a:cxn>
                  <a:cxn ang="0">
                    <a:pos x="868" y="315"/>
                  </a:cxn>
                  <a:cxn ang="0">
                    <a:pos x="864" y="181"/>
                  </a:cxn>
                  <a:cxn ang="0">
                    <a:pos x="864" y="109"/>
                  </a:cxn>
                  <a:cxn ang="0">
                    <a:pos x="892" y="27"/>
                  </a:cxn>
                  <a:cxn ang="0">
                    <a:pos x="988" y="8"/>
                  </a:cxn>
                  <a:cxn ang="0">
                    <a:pos x="1032" y="37"/>
                  </a:cxn>
                  <a:cxn ang="0">
                    <a:pos x="1041" y="166"/>
                  </a:cxn>
                  <a:cxn ang="0">
                    <a:pos x="1036" y="301"/>
                  </a:cxn>
                  <a:cxn ang="0">
                    <a:pos x="1041" y="426"/>
                  </a:cxn>
                  <a:cxn ang="0">
                    <a:pos x="1056" y="478"/>
                  </a:cxn>
                  <a:cxn ang="0">
                    <a:pos x="1132" y="493"/>
                  </a:cxn>
                  <a:cxn ang="0">
                    <a:pos x="1190" y="478"/>
                  </a:cxn>
                  <a:cxn ang="0">
                    <a:pos x="1200" y="411"/>
                  </a:cxn>
                  <a:cxn ang="0">
                    <a:pos x="1204" y="315"/>
                  </a:cxn>
                  <a:cxn ang="0">
                    <a:pos x="1238" y="272"/>
                  </a:cxn>
                  <a:cxn ang="0">
                    <a:pos x="1363" y="267"/>
                  </a:cxn>
                  <a:cxn ang="0">
                    <a:pos x="1459" y="267"/>
                  </a:cxn>
                </a:cxnLst>
                <a:rect l="0" t="0" r="r" b="b"/>
                <a:pathLst>
                  <a:path w="1459" h="509">
                    <a:moveTo>
                      <a:pt x="0" y="282"/>
                    </a:moveTo>
                    <a:cubicBezTo>
                      <a:pt x="59" y="283"/>
                      <a:pt x="119" y="284"/>
                      <a:pt x="158" y="282"/>
                    </a:cubicBezTo>
                    <a:cubicBezTo>
                      <a:pt x="197" y="280"/>
                      <a:pt x="217" y="283"/>
                      <a:pt x="235" y="272"/>
                    </a:cubicBezTo>
                    <a:cubicBezTo>
                      <a:pt x="253" y="261"/>
                      <a:pt x="259" y="239"/>
                      <a:pt x="264" y="214"/>
                    </a:cubicBezTo>
                    <a:cubicBezTo>
                      <a:pt x="269" y="189"/>
                      <a:pt x="263" y="148"/>
                      <a:pt x="264" y="123"/>
                    </a:cubicBezTo>
                    <a:cubicBezTo>
                      <a:pt x="265" y="98"/>
                      <a:pt x="261" y="78"/>
                      <a:pt x="268" y="61"/>
                    </a:cubicBezTo>
                    <a:cubicBezTo>
                      <a:pt x="275" y="44"/>
                      <a:pt x="288" y="25"/>
                      <a:pt x="307" y="18"/>
                    </a:cubicBezTo>
                    <a:cubicBezTo>
                      <a:pt x="326" y="11"/>
                      <a:pt x="366" y="10"/>
                      <a:pt x="384" y="18"/>
                    </a:cubicBezTo>
                    <a:cubicBezTo>
                      <a:pt x="402" y="26"/>
                      <a:pt x="411" y="45"/>
                      <a:pt x="417" y="66"/>
                    </a:cubicBezTo>
                    <a:cubicBezTo>
                      <a:pt x="423" y="87"/>
                      <a:pt x="421" y="119"/>
                      <a:pt x="422" y="147"/>
                    </a:cubicBezTo>
                    <a:cubicBezTo>
                      <a:pt x="423" y="175"/>
                      <a:pt x="422" y="201"/>
                      <a:pt x="422" y="234"/>
                    </a:cubicBezTo>
                    <a:cubicBezTo>
                      <a:pt x="422" y="267"/>
                      <a:pt x="423" y="310"/>
                      <a:pt x="422" y="344"/>
                    </a:cubicBezTo>
                    <a:cubicBezTo>
                      <a:pt x="421" y="378"/>
                      <a:pt x="411" y="414"/>
                      <a:pt x="417" y="440"/>
                    </a:cubicBezTo>
                    <a:cubicBezTo>
                      <a:pt x="423" y="466"/>
                      <a:pt x="440" y="495"/>
                      <a:pt x="460" y="502"/>
                    </a:cubicBezTo>
                    <a:cubicBezTo>
                      <a:pt x="480" y="509"/>
                      <a:pt x="521" y="496"/>
                      <a:pt x="537" y="483"/>
                    </a:cubicBezTo>
                    <a:cubicBezTo>
                      <a:pt x="553" y="470"/>
                      <a:pt x="553" y="448"/>
                      <a:pt x="556" y="421"/>
                    </a:cubicBezTo>
                    <a:cubicBezTo>
                      <a:pt x="559" y="394"/>
                      <a:pt x="556" y="367"/>
                      <a:pt x="556" y="320"/>
                    </a:cubicBezTo>
                    <a:cubicBezTo>
                      <a:pt x="556" y="273"/>
                      <a:pt x="556" y="178"/>
                      <a:pt x="556" y="138"/>
                    </a:cubicBezTo>
                    <a:cubicBezTo>
                      <a:pt x="556" y="98"/>
                      <a:pt x="546" y="102"/>
                      <a:pt x="556" y="80"/>
                    </a:cubicBezTo>
                    <a:cubicBezTo>
                      <a:pt x="566" y="58"/>
                      <a:pt x="591" y="16"/>
                      <a:pt x="614" y="8"/>
                    </a:cubicBezTo>
                    <a:cubicBezTo>
                      <a:pt x="637" y="0"/>
                      <a:pt x="680" y="10"/>
                      <a:pt x="696" y="32"/>
                    </a:cubicBezTo>
                    <a:cubicBezTo>
                      <a:pt x="712" y="54"/>
                      <a:pt x="708" y="86"/>
                      <a:pt x="710" y="138"/>
                    </a:cubicBezTo>
                    <a:cubicBezTo>
                      <a:pt x="712" y="190"/>
                      <a:pt x="710" y="299"/>
                      <a:pt x="710" y="344"/>
                    </a:cubicBezTo>
                    <a:cubicBezTo>
                      <a:pt x="710" y="389"/>
                      <a:pt x="704" y="386"/>
                      <a:pt x="710" y="411"/>
                    </a:cubicBezTo>
                    <a:cubicBezTo>
                      <a:pt x="716" y="436"/>
                      <a:pt x="722" y="480"/>
                      <a:pt x="748" y="493"/>
                    </a:cubicBezTo>
                    <a:cubicBezTo>
                      <a:pt x="774" y="506"/>
                      <a:pt x="845" y="502"/>
                      <a:pt x="864" y="488"/>
                    </a:cubicBezTo>
                    <a:cubicBezTo>
                      <a:pt x="883" y="474"/>
                      <a:pt x="863" y="440"/>
                      <a:pt x="864" y="411"/>
                    </a:cubicBezTo>
                    <a:cubicBezTo>
                      <a:pt x="865" y="382"/>
                      <a:pt x="868" y="353"/>
                      <a:pt x="868" y="315"/>
                    </a:cubicBezTo>
                    <a:cubicBezTo>
                      <a:pt x="868" y="277"/>
                      <a:pt x="865" y="215"/>
                      <a:pt x="864" y="181"/>
                    </a:cubicBezTo>
                    <a:cubicBezTo>
                      <a:pt x="863" y="147"/>
                      <a:pt x="859" y="135"/>
                      <a:pt x="864" y="109"/>
                    </a:cubicBezTo>
                    <a:cubicBezTo>
                      <a:pt x="869" y="83"/>
                      <a:pt x="871" y="44"/>
                      <a:pt x="892" y="27"/>
                    </a:cubicBezTo>
                    <a:cubicBezTo>
                      <a:pt x="913" y="10"/>
                      <a:pt x="965" y="6"/>
                      <a:pt x="988" y="8"/>
                    </a:cubicBezTo>
                    <a:cubicBezTo>
                      <a:pt x="1011" y="10"/>
                      <a:pt x="1023" y="11"/>
                      <a:pt x="1032" y="37"/>
                    </a:cubicBezTo>
                    <a:cubicBezTo>
                      <a:pt x="1041" y="63"/>
                      <a:pt x="1040" y="122"/>
                      <a:pt x="1041" y="166"/>
                    </a:cubicBezTo>
                    <a:cubicBezTo>
                      <a:pt x="1042" y="210"/>
                      <a:pt x="1036" y="258"/>
                      <a:pt x="1036" y="301"/>
                    </a:cubicBezTo>
                    <a:cubicBezTo>
                      <a:pt x="1036" y="344"/>
                      <a:pt x="1038" y="397"/>
                      <a:pt x="1041" y="426"/>
                    </a:cubicBezTo>
                    <a:cubicBezTo>
                      <a:pt x="1044" y="455"/>
                      <a:pt x="1041" y="467"/>
                      <a:pt x="1056" y="478"/>
                    </a:cubicBezTo>
                    <a:cubicBezTo>
                      <a:pt x="1071" y="489"/>
                      <a:pt x="1110" y="493"/>
                      <a:pt x="1132" y="493"/>
                    </a:cubicBezTo>
                    <a:cubicBezTo>
                      <a:pt x="1154" y="493"/>
                      <a:pt x="1179" y="492"/>
                      <a:pt x="1190" y="478"/>
                    </a:cubicBezTo>
                    <a:cubicBezTo>
                      <a:pt x="1201" y="464"/>
                      <a:pt x="1198" y="438"/>
                      <a:pt x="1200" y="411"/>
                    </a:cubicBezTo>
                    <a:cubicBezTo>
                      <a:pt x="1202" y="384"/>
                      <a:pt x="1198" y="338"/>
                      <a:pt x="1204" y="315"/>
                    </a:cubicBezTo>
                    <a:cubicBezTo>
                      <a:pt x="1210" y="292"/>
                      <a:pt x="1212" y="280"/>
                      <a:pt x="1238" y="272"/>
                    </a:cubicBezTo>
                    <a:cubicBezTo>
                      <a:pt x="1264" y="264"/>
                      <a:pt x="1326" y="268"/>
                      <a:pt x="1363" y="267"/>
                    </a:cubicBezTo>
                    <a:cubicBezTo>
                      <a:pt x="1400" y="266"/>
                      <a:pt x="1429" y="266"/>
                      <a:pt x="1459" y="267"/>
                    </a:cubicBezTo>
                  </a:path>
                </a:pathLst>
              </a:custGeom>
              <a:noFill/>
              <a:ln w="25400" cap="flat" cmpd="sng">
                <a:solidFill>
                  <a:srgbClr val="80808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grpSp>
          <p:nvGrpSpPr>
            <p:cNvPr id="23757" name="Group 1464"/>
            <p:cNvGrpSpPr>
              <a:grpSpLocks/>
            </p:cNvGrpSpPr>
            <p:nvPr/>
          </p:nvGrpSpPr>
          <p:grpSpPr bwMode="auto">
            <a:xfrm>
              <a:off x="2827" y="2906"/>
              <a:ext cx="172" cy="159"/>
              <a:chOff x="2387" y="3995"/>
              <a:chExt cx="211" cy="202"/>
            </a:xfrm>
          </p:grpSpPr>
          <p:sp>
            <p:nvSpPr>
              <p:cNvPr id="385465" name="Oval 1465"/>
              <p:cNvSpPr>
                <a:spLocks noChangeArrowheads="1"/>
              </p:cNvSpPr>
              <p:nvPr/>
            </p:nvSpPr>
            <p:spPr bwMode="auto">
              <a:xfrm>
                <a:off x="2387" y="3995"/>
                <a:ext cx="213" cy="20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66" name="Oval 1466"/>
              <p:cNvSpPr>
                <a:spLocks noChangeArrowheads="1"/>
              </p:cNvSpPr>
              <p:nvPr/>
            </p:nvSpPr>
            <p:spPr bwMode="auto">
              <a:xfrm>
                <a:off x="2399" y="4008"/>
                <a:ext cx="187" cy="17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67" name="Oval 1467"/>
              <p:cNvSpPr>
                <a:spLocks noChangeArrowheads="1"/>
              </p:cNvSpPr>
              <p:nvPr/>
            </p:nvSpPr>
            <p:spPr bwMode="auto">
              <a:xfrm>
                <a:off x="2412" y="4018"/>
                <a:ext cx="163" cy="154"/>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68" name="Oval 1468"/>
              <p:cNvSpPr>
                <a:spLocks noChangeArrowheads="1"/>
              </p:cNvSpPr>
              <p:nvPr/>
            </p:nvSpPr>
            <p:spPr bwMode="auto">
              <a:xfrm>
                <a:off x="2424" y="4030"/>
                <a:ext cx="140" cy="13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69" name="Oval 1469"/>
              <p:cNvSpPr>
                <a:spLocks noChangeArrowheads="1"/>
              </p:cNvSpPr>
              <p:nvPr/>
            </p:nvSpPr>
            <p:spPr bwMode="auto">
              <a:xfrm>
                <a:off x="2437" y="4041"/>
                <a:ext cx="116" cy="10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0" name="Oval 1470"/>
              <p:cNvSpPr>
                <a:spLocks noChangeArrowheads="1"/>
              </p:cNvSpPr>
              <p:nvPr/>
            </p:nvSpPr>
            <p:spPr bwMode="auto">
              <a:xfrm>
                <a:off x="2449" y="4054"/>
                <a:ext cx="91" cy="8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1" name="Oval 1471"/>
              <p:cNvSpPr>
                <a:spLocks noChangeArrowheads="1"/>
              </p:cNvSpPr>
              <p:nvPr/>
            </p:nvSpPr>
            <p:spPr bwMode="auto">
              <a:xfrm>
                <a:off x="2462" y="4063"/>
                <a:ext cx="66" cy="6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grpSp>
          <p:nvGrpSpPr>
            <p:cNvPr id="23758" name="Group 1472"/>
            <p:cNvGrpSpPr>
              <a:grpSpLocks/>
            </p:cNvGrpSpPr>
            <p:nvPr/>
          </p:nvGrpSpPr>
          <p:grpSpPr bwMode="auto">
            <a:xfrm>
              <a:off x="4070" y="2895"/>
              <a:ext cx="172" cy="159"/>
              <a:chOff x="2387" y="3995"/>
              <a:chExt cx="211" cy="202"/>
            </a:xfrm>
          </p:grpSpPr>
          <p:sp>
            <p:nvSpPr>
              <p:cNvPr id="385473" name="Oval 1473"/>
              <p:cNvSpPr>
                <a:spLocks noChangeArrowheads="1"/>
              </p:cNvSpPr>
              <p:nvPr/>
            </p:nvSpPr>
            <p:spPr bwMode="auto">
              <a:xfrm>
                <a:off x="2385" y="3997"/>
                <a:ext cx="213" cy="20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4" name="Oval 1474"/>
              <p:cNvSpPr>
                <a:spLocks noChangeArrowheads="1"/>
              </p:cNvSpPr>
              <p:nvPr/>
            </p:nvSpPr>
            <p:spPr bwMode="auto">
              <a:xfrm>
                <a:off x="2399" y="4010"/>
                <a:ext cx="187" cy="17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5" name="Oval 1475"/>
              <p:cNvSpPr>
                <a:spLocks noChangeArrowheads="1"/>
              </p:cNvSpPr>
              <p:nvPr/>
            </p:nvSpPr>
            <p:spPr bwMode="auto">
              <a:xfrm>
                <a:off x="2410" y="4020"/>
                <a:ext cx="165" cy="15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6" name="Oval 1476"/>
              <p:cNvSpPr>
                <a:spLocks noChangeArrowheads="1"/>
              </p:cNvSpPr>
              <p:nvPr/>
            </p:nvSpPr>
            <p:spPr bwMode="auto">
              <a:xfrm>
                <a:off x="2424" y="4032"/>
                <a:ext cx="140" cy="13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7" name="Oval 1477"/>
              <p:cNvSpPr>
                <a:spLocks noChangeArrowheads="1"/>
              </p:cNvSpPr>
              <p:nvPr/>
            </p:nvSpPr>
            <p:spPr bwMode="auto">
              <a:xfrm>
                <a:off x="2436" y="4042"/>
                <a:ext cx="116" cy="10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8" name="Oval 1478"/>
              <p:cNvSpPr>
                <a:spLocks noChangeArrowheads="1"/>
              </p:cNvSpPr>
              <p:nvPr/>
            </p:nvSpPr>
            <p:spPr bwMode="auto">
              <a:xfrm>
                <a:off x="2449" y="4055"/>
                <a:ext cx="91" cy="8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79" name="Oval 1479"/>
              <p:cNvSpPr>
                <a:spLocks noChangeArrowheads="1"/>
              </p:cNvSpPr>
              <p:nvPr/>
            </p:nvSpPr>
            <p:spPr bwMode="auto">
              <a:xfrm>
                <a:off x="2461" y="4064"/>
                <a:ext cx="66" cy="6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grpSp>
      <p:grpSp>
        <p:nvGrpSpPr>
          <p:cNvPr id="23575" name="Group 1480"/>
          <p:cNvGrpSpPr>
            <a:grpSpLocks/>
          </p:cNvGrpSpPr>
          <p:nvPr/>
        </p:nvGrpSpPr>
        <p:grpSpPr bwMode="auto">
          <a:xfrm>
            <a:off x="5046663" y="5373688"/>
            <a:ext cx="1293812" cy="328612"/>
            <a:chOff x="3003" y="3337"/>
            <a:chExt cx="975" cy="231"/>
          </a:xfrm>
        </p:grpSpPr>
        <p:grpSp>
          <p:nvGrpSpPr>
            <p:cNvPr id="23731" name="Group 1481"/>
            <p:cNvGrpSpPr>
              <a:grpSpLocks/>
            </p:cNvGrpSpPr>
            <p:nvPr/>
          </p:nvGrpSpPr>
          <p:grpSpPr bwMode="auto">
            <a:xfrm>
              <a:off x="3096" y="3337"/>
              <a:ext cx="760" cy="231"/>
              <a:chOff x="144" y="3009"/>
              <a:chExt cx="1104" cy="591"/>
            </a:xfrm>
          </p:grpSpPr>
          <p:grpSp>
            <p:nvGrpSpPr>
              <p:cNvPr id="23748" name="Group 1482"/>
              <p:cNvGrpSpPr>
                <a:grpSpLocks/>
              </p:cNvGrpSpPr>
              <p:nvPr/>
            </p:nvGrpSpPr>
            <p:grpSpPr bwMode="auto">
              <a:xfrm>
                <a:off x="416" y="3160"/>
                <a:ext cx="688" cy="440"/>
                <a:chOff x="416" y="3160"/>
                <a:chExt cx="688" cy="440"/>
              </a:xfrm>
            </p:grpSpPr>
            <p:sp>
              <p:nvSpPr>
                <p:cNvPr id="385483" name="Rectangle 1483"/>
                <p:cNvSpPr>
                  <a:spLocks noChangeArrowheads="1"/>
                </p:cNvSpPr>
                <p:nvPr/>
              </p:nvSpPr>
              <p:spPr bwMode="auto">
                <a:xfrm>
                  <a:off x="416" y="3169"/>
                  <a:ext cx="64" cy="431"/>
                </a:xfrm>
                <a:prstGeom prst="rect">
                  <a:avLst/>
                </a:prstGeom>
                <a:solidFill>
                  <a:srgbClr val="3366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84" name="Rectangle 1484"/>
                <p:cNvSpPr>
                  <a:spLocks noChangeArrowheads="1"/>
                </p:cNvSpPr>
                <p:nvPr/>
              </p:nvSpPr>
              <p:spPr bwMode="auto">
                <a:xfrm>
                  <a:off x="416" y="3551"/>
                  <a:ext cx="688" cy="49"/>
                </a:xfrm>
                <a:prstGeom prst="rect">
                  <a:avLst/>
                </a:prstGeom>
                <a:solidFill>
                  <a:srgbClr val="3366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85" name="Rectangle 1485"/>
                <p:cNvSpPr>
                  <a:spLocks noChangeArrowheads="1"/>
                </p:cNvSpPr>
                <p:nvPr/>
              </p:nvSpPr>
              <p:spPr bwMode="auto">
                <a:xfrm>
                  <a:off x="1039" y="3160"/>
                  <a:ext cx="63" cy="431"/>
                </a:xfrm>
                <a:prstGeom prst="rect">
                  <a:avLst/>
                </a:prstGeom>
                <a:solidFill>
                  <a:srgbClr val="3366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486" name="Rectangle 1486"/>
              <p:cNvSpPr>
                <a:spLocks noChangeArrowheads="1"/>
              </p:cNvSpPr>
              <p:nvPr/>
            </p:nvSpPr>
            <p:spPr bwMode="auto">
              <a:xfrm>
                <a:off x="480" y="3280"/>
                <a:ext cx="560" cy="280"/>
              </a:xfrm>
              <a:prstGeom prst="rect">
                <a:avLst/>
              </a:prstGeom>
              <a:solidFill>
                <a:srgbClr val="CCFF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87" name="Freeform 1487"/>
              <p:cNvSpPr>
                <a:spLocks/>
              </p:cNvSpPr>
              <p:nvPr/>
            </p:nvSpPr>
            <p:spPr bwMode="auto">
              <a:xfrm>
                <a:off x="144" y="3009"/>
                <a:ext cx="1104" cy="457"/>
              </a:xfrm>
              <a:custGeom>
                <a:avLst/>
                <a:gdLst/>
                <a:ahLst/>
                <a:cxnLst>
                  <a:cxn ang="0">
                    <a:pos x="0" y="7"/>
                  </a:cxn>
                  <a:cxn ang="0">
                    <a:pos x="288" y="7"/>
                  </a:cxn>
                  <a:cxn ang="0">
                    <a:pos x="424" y="47"/>
                  </a:cxn>
                  <a:cxn ang="0">
                    <a:pos x="456" y="247"/>
                  </a:cxn>
                  <a:cxn ang="0">
                    <a:pos x="512" y="423"/>
                  </a:cxn>
                  <a:cxn ang="0">
                    <a:pos x="672" y="455"/>
                  </a:cxn>
                  <a:cxn ang="0">
                    <a:pos x="744" y="407"/>
                  </a:cxn>
                  <a:cxn ang="0">
                    <a:pos x="792" y="247"/>
                  </a:cxn>
                  <a:cxn ang="0">
                    <a:pos x="824" y="87"/>
                  </a:cxn>
                  <a:cxn ang="0">
                    <a:pos x="944" y="23"/>
                  </a:cxn>
                  <a:cxn ang="0">
                    <a:pos x="1000" y="23"/>
                  </a:cxn>
                  <a:cxn ang="0">
                    <a:pos x="1104" y="23"/>
                  </a:cxn>
                </a:cxnLst>
                <a:rect l="0" t="0" r="r" b="b"/>
                <a:pathLst>
                  <a:path w="1104" h="458">
                    <a:moveTo>
                      <a:pt x="0" y="7"/>
                    </a:moveTo>
                    <a:cubicBezTo>
                      <a:pt x="108" y="3"/>
                      <a:pt x="217" y="0"/>
                      <a:pt x="288" y="7"/>
                    </a:cubicBezTo>
                    <a:cubicBezTo>
                      <a:pt x="359" y="14"/>
                      <a:pt x="396" y="7"/>
                      <a:pt x="424" y="47"/>
                    </a:cubicBezTo>
                    <a:cubicBezTo>
                      <a:pt x="452" y="87"/>
                      <a:pt x="441" y="184"/>
                      <a:pt x="456" y="247"/>
                    </a:cubicBezTo>
                    <a:cubicBezTo>
                      <a:pt x="471" y="310"/>
                      <a:pt x="476" y="388"/>
                      <a:pt x="512" y="423"/>
                    </a:cubicBezTo>
                    <a:cubicBezTo>
                      <a:pt x="548" y="458"/>
                      <a:pt x="633" y="458"/>
                      <a:pt x="672" y="455"/>
                    </a:cubicBezTo>
                    <a:cubicBezTo>
                      <a:pt x="711" y="452"/>
                      <a:pt x="724" y="442"/>
                      <a:pt x="744" y="407"/>
                    </a:cubicBezTo>
                    <a:cubicBezTo>
                      <a:pt x="764" y="372"/>
                      <a:pt x="779" y="300"/>
                      <a:pt x="792" y="247"/>
                    </a:cubicBezTo>
                    <a:cubicBezTo>
                      <a:pt x="805" y="194"/>
                      <a:pt x="799" y="124"/>
                      <a:pt x="824" y="87"/>
                    </a:cubicBezTo>
                    <a:cubicBezTo>
                      <a:pt x="849" y="50"/>
                      <a:pt x="915" y="34"/>
                      <a:pt x="944" y="23"/>
                    </a:cubicBezTo>
                    <a:cubicBezTo>
                      <a:pt x="973" y="12"/>
                      <a:pt x="973" y="23"/>
                      <a:pt x="1000" y="23"/>
                    </a:cubicBezTo>
                    <a:cubicBezTo>
                      <a:pt x="1027" y="23"/>
                      <a:pt x="1065" y="23"/>
                      <a:pt x="1104" y="23"/>
                    </a:cubicBezTo>
                  </a:path>
                </a:pathLst>
              </a:custGeom>
              <a:noFill/>
              <a:ln w="25400" cap="flat" cmpd="sng">
                <a:solidFill>
                  <a:srgbClr val="80808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488" name="Oval 1488"/>
              <p:cNvSpPr>
                <a:spLocks noChangeArrowheads="1"/>
              </p:cNvSpPr>
              <p:nvPr/>
            </p:nvSpPr>
            <p:spPr bwMode="auto">
              <a:xfrm>
                <a:off x="456" y="3015"/>
                <a:ext cx="120" cy="106"/>
              </a:xfrm>
              <a:prstGeom prst="ellipse">
                <a:avLst/>
              </a:prstGeom>
              <a:solidFill>
                <a:srgbClr val="6666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489" name="Oval 1489"/>
              <p:cNvSpPr>
                <a:spLocks noChangeArrowheads="1"/>
              </p:cNvSpPr>
              <p:nvPr/>
            </p:nvSpPr>
            <p:spPr bwMode="auto">
              <a:xfrm>
                <a:off x="1017" y="3015"/>
                <a:ext cx="120" cy="106"/>
              </a:xfrm>
              <a:prstGeom prst="ellipse">
                <a:avLst/>
              </a:prstGeom>
              <a:solidFill>
                <a:srgbClr val="666699"/>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732" name="Group 1490"/>
            <p:cNvGrpSpPr>
              <a:grpSpLocks/>
            </p:cNvGrpSpPr>
            <p:nvPr/>
          </p:nvGrpSpPr>
          <p:grpSpPr bwMode="auto">
            <a:xfrm>
              <a:off x="3003" y="3338"/>
              <a:ext cx="172" cy="159"/>
              <a:chOff x="2387" y="3995"/>
              <a:chExt cx="211" cy="202"/>
            </a:xfrm>
          </p:grpSpPr>
          <p:sp>
            <p:nvSpPr>
              <p:cNvPr id="385491" name="Oval 1491"/>
              <p:cNvSpPr>
                <a:spLocks noChangeArrowheads="1"/>
              </p:cNvSpPr>
              <p:nvPr/>
            </p:nvSpPr>
            <p:spPr bwMode="auto">
              <a:xfrm>
                <a:off x="2387" y="3995"/>
                <a:ext cx="211" cy="20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92" name="Oval 1492"/>
              <p:cNvSpPr>
                <a:spLocks noChangeArrowheads="1"/>
              </p:cNvSpPr>
              <p:nvPr/>
            </p:nvSpPr>
            <p:spPr bwMode="auto">
              <a:xfrm>
                <a:off x="2400" y="4008"/>
                <a:ext cx="186" cy="17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93" name="Oval 1493"/>
              <p:cNvSpPr>
                <a:spLocks noChangeArrowheads="1"/>
              </p:cNvSpPr>
              <p:nvPr/>
            </p:nvSpPr>
            <p:spPr bwMode="auto">
              <a:xfrm>
                <a:off x="2412" y="4018"/>
                <a:ext cx="163" cy="155"/>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94" name="Oval 1494"/>
              <p:cNvSpPr>
                <a:spLocks noChangeArrowheads="1"/>
              </p:cNvSpPr>
              <p:nvPr/>
            </p:nvSpPr>
            <p:spPr bwMode="auto">
              <a:xfrm>
                <a:off x="2424" y="4031"/>
                <a:ext cx="141" cy="13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95" name="Oval 1495"/>
              <p:cNvSpPr>
                <a:spLocks noChangeArrowheads="1"/>
              </p:cNvSpPr>
              <p:nvPr/>
            </p:nvSpPr>
            <p:spPr bwMode="auto">
              <a:xfrm>
                <a:off x="2437" y="4042"/>
                <a:ext cx="116" cy="10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96" name="Oval 1496"/>
              <p:cNvSpPr>
                <a:spLocks noChangeArrowheads="1"/>
              </p:cNvSpPr>
              <p:nvPr/>
            </p:nvSpPr>
            <p:spPr bwMode="auto">
              <a:xfrm>
                <a:off x="2449" y="4053"/>
                <a:ext cx="91" cy="8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497" name="Oval 1497"/>
              <p:cNvSpPr>
                <a:spLocks noChangeArrowheads="1"/>
              </p:cNvSpPr>
              <p:nvPr/>
            </p:nvSpPr>
            <p:spPr bwMode="auto">
              <a:xfrm>
                <a:off x="2462" y="4065"/>
                <a:ext cx="66" cy="6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grpSp>
          <p:nvGrpSpPr>
            <p:cNvPr id="23733" name="Group 1498"/>
            <p:cNvGrpSpPr>
              <a:grpSpLocks/>
            </p:cNvGrpSpPr>
            <p:nvPr/>
          </p:nvGrpSpPr>
          <p:grpSpPr bwMode="auto">
            <a:xfrm>
              <a:off x="3806" y="3343"/>
              <a:ext cx="172" cy="159"/>
              <a:chOff x="2387" y="3995"/>
              <a:chExt cx="211" cy="202"/>
            </a:xfrm>
          </p:grpSpPr>
          <p:sp>
            <p:nvSpPr>
              <p:cNvPr id="385499" name="Oval 1499"/>
              <p:cNvSpPr>
                <a:spLocks noChangeArrowheads="1"/>
              </p:cNvSpPr>
              <p:nvPr/>
            </p:nvSpPr>
            <p:spPr bwMode="auto">
              <a:xfrm>
                <a:off x="2387" y="3993"/>
                <a:ext cx="211" cy="204"/>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500" name="Oval 1500"/>
              <p:cNvSpPr>
                <a:spLocks noChangeArrowheads="1"/>
              </p:cNvSpPr>
              <p:nvPr/>
            </p:nvSpPr>
            <p:spPr bwMode="auto">
              <a:xfrm>
                <a:off x="2400" y="4006"/>
                <a:ext cx="186" cy="18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501" name="Oval 1501"/>
              <p:cNvSpPr>
                <a:spLocks noChangeArrowheads="1"/>
              </p:cNvSpPr>
              <p:nvPr/>
            </p:nvSpPr>
            <p:spPr bwMode="auto">
              <a:xfrm>
                <a:off x="2412" y="4017"/>
                <a:ext cx="163" cy="15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502" name="Oval 1502"/>
              <p:cNvSpPr>
                <a:spLocks noChangeArrowheads="1"/>
              </p:cNvSpPr>
              <p:nvPr/>
            </p:nvSpPr>
            <p:spPr bwMode="auto">
              <a:xfrm>
                <a:off x="2423" y="4030"/>
                <a:ext cx="141" cy="132"/>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503" name="Oval 1503"/>
              <p:cNvSpPr>
                <a:spLocks noChangeArrowheads="1"/>
              </p:cNvSpPr>
              <p:nvPr/>
            </p:nvSpPr>
            <p:spPr bwMode="auto">
              <a:xfrm>
                <a:off x="2437" y="4041"/>
                <a:ext cx="116" cy="106"/>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504" name="Oval 1504"/>
              <p:cNvSpPr>
                <a:spLocks noChangeArrowheads="1"/>
              </p:cNvSpPr>
              <p:nvPr/>
            </p:nvSpPr>
            <p:spPr bwMode="auto">
              <a:xfrm>
                <a:off x="2448" y="4054"/>
                <a:ext cx="91" cy="81"/>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sp>
            <p:nvSpPr>
              <p:cNvPr id="385505" name="Oval 1505"/>
              <p:cNvSpPr>
                <a:spLocks noChangeArrowheads="1"/>
              </p:cNvSpPr>
              <p:nvPr/>
            </p:nvSpPr>
            <p:spPr bwMode="auto">
              <a:xfrm>
                <a:off x="2462" y="4064"/>
                <a:ext cx="66" cy="60"/>
              </a:xfrm>
              <a:prstGeom prst="ellipse">
                <a:avLst/>
              </a:prstGeom>
              <a:noFill/>
              <a:ln w="15875" algn="ctr">
                <a:solidFill>
                  <a:srgbClr val="808080"/>
                </a:solidFill>
                <a:round/>
                <a:headEnd/>
                <a:tailEnd/>
              </a:ln>
              <a:effectLst/>
            </p:spPr>
            <p:txBody>
              <a:bodyPr wrap="none" anchor="ctr"/>
              <a:lstStyle/>
              <a:p>
                <a:pPr algn="ctr">
                  <a:lnSpc>
                    <a:spcPct val="90000"/>
                  </a:lnSpc>
                  <a:defRPr/>
                </a:pPr>
                <a:endParaRPr lang="ja-JP" altLang="en-US">
                  <a:effectLst>
                    <a:outerShdw blurRad="38100" dist="38100" dir="2700000" algn="tl">
                      <a:srgbClr val="C0C0C0"/>
                    </a:outerShdw>
                  </a:effectLst>
                </a:endParaRPr>
              </a:p>
            </p:txBody>
          </p:sp>
        </p:grpSp>
      </p:grpSp>
      <p:grpSp>
        <p:nvGrpSpPr>
          <p:cNvPr id="23576" name="Group 1506"/>
          <p:cNvGrpSpPr>
            <a:grpSpLocks/>
          </p:cNvGrpSpPr>
          <p:nvPr/>
        </p:nvGrpSpPr>
        <p:grpSpPr bwMode="auto">
          <a:xfrm>
            <a:off x="1755775" y="1962150"/>
            <a:ext cx="533400" cy="944563"/>
            <a:chOff x="368" y="1222"/>
            <a:chExt cx="328" cy="518"/>
          </a:xfrm>
        </p:grpSpPr>
        <p:pic>
          <p:nvPicPr>
            <p:cNvPr id="23729" name="Picture 1507" descr="bf2"/>
            <p:cNvPicPr>
              <a:picLocks noChangeAspect="1" noChangeArrowheads="1"/>
            </p:cNvPicPr>
            <p:nvPr/>
          </p:nvPicPr>
          <p:blipFill>
            <a:blip r:embed="rId3">
              <a:lum bright="6000" contrast="18000"/>
            </a:blip>
            <a:srcRect/>
            <a:stretch>
              <a:fillRect/>
            </a:stretch>
          </p:blipFill>
          <p:spPr bwMode="auto">
            <a:xfrm>
              <a:off x="368" y="1222"/>
              <a:ext cx="328" cy="403"/>
            </a:xfrm>
            <a:prstGeom prst="rect">
              <a:avLst/>
            </a:prstGeom>
            <a:noFill/>
            <a:ln w="9525">
              <a:noFill/>
              <a:miter lim="800000"/>
              <a:headEnd/>
              <a:tailEnd/>
            </a:ln>
          </p:spPr>
        </p:pic>
        <p:sp>
          <p:nvSpPr>
            <p:cNvPr id="23730" name="Text Box 1508"/>
            <p:cNvSpPr txBox="1">
              <a:spLocks noChangeArrowheads="1"/>
            </p:cNvSpPr>
            <p:nvPr/>
          </p:nvSpPr>
          <p:spPr bwMode="auto">
            <a:xfrm>
              <a:off x="392" y="1606"/>
              <a:ext cx="288" cy="13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高炉</a:t>
              </a:r>
              <a:endParaRPr lang="ja-JP" altLang="en-US" sz="2400">
                <a:solidFill>
                  <a:schemeClr val="tx1"/>
                </a:solidFill>
                <a:latin typeface="HGP創英角ｺﾞｼｯｸUB" pitchFamily="50" charset="-128"/>
                <a:ea typeface="HGP創英角ｺﾞｼｯｸUB" pitchFamily="50" charset="-128"/>
              </a:endParaRPr>
            </a:p>
          </p:txBody>
        </p:sp>
      </p:grpSp>
      <p:grpSp>
        <p:nvGrpSpPr>
          <p:cNvPr id="23577" name="Group 1509"/>
          <p:cNvGrpSpPr>
            <a:grpSpLocks/>
          </p:cNvGrpSpPr>
          <p:nvPr/>
        </p:nvGrpSpPr>
        <p:grpSpPr bwMode="auto">
          <a:xfrm>
            <a:off x="1785938" y="3529013"/>
            <a:ext cx="661987" cy="698500"/>
            <a:chOff x="352" y="1870"/>
            <a:chExt cx="337" cy="380"/>
          </a:xfrm>
        </p:grpSpPr>
        <p:sp>
          <p:nvSpPr>
            <p:cNvPr id="23727" name="Text Box 1510"/>
            <p:cNvSpPr txBox="1">
              <a:spLocks noChangeArrowheads="1"/>
            </p:cNvSpPr>
            <p:nvPr/>
          </p:nvSpPr>
          <p:spPr bwMode="auto">
            <a:xfrm>
              <a:off x="384" y="2118"/>
              <a:ext cx="288" cy="13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転炉</a:t>
              </a:r>
              <a:endParaRPr lang="ja-JP" altLang="en-US" sz="2400">
                <a:solidFill>
                  <a:schemeClr val="tx1"/>
                </a:solidFill>
                <a:latin typeface="HGP創英角ｺﾞｼｯｸUB" pitchFamily="50" charset="-128"/>
                <a:ea typeface="HGP創英角ｺﾞｼｯｸUB" pitchFamily="50" charset="-128"/>
              </a:endParaRPr>
            </a:p>
          </p:txBody>
        </p:sp>
        <p:pic>
          <p:nvPicPr>
            <p:cNvPr id="23728" name="Picture 1511" descr="rm2"/>
            <p:cNvPicPr>
              <a:picLocks noChangeAspect="1" noChangeArrowheads="1"/>
            </p:cNvPicPr>
            <p:nvPr/>
          </p:nvPicPr>
          <p:blipFill>
            <a:blip r:embed="rId4">
              <a:lum bright="6000" contrast="30000"/>
            </a:blip>
            <a:srcRect/>
            <a:stretch>
              <a:fillRect/>
            </a:stretch>
          </p:blipFill>
          <p:spPr bwMode="auto">
            <a:xfrm>
              <a:off x="352" y="1870"/>
              <a:ext cx="337" cy="252"/>
            </a:xfrm>
            <a:prstGeom prst="rect">
              <a:avLst/>
            </a:prstGeom>
            <a:noFill/>
            <a:ln w="9525">
              <a:noFill/>
              <a:miter lim="800000"/>
              <a:headEnd/>
              <a:tailEnd/>
            </a:ln>
          </p:spPr>
        </p:pic>
      </p:grpSp>
      <p:grpSp>
        <p:nvGrpSpPr>
          <p:cNvPr id="23578" name="Group 1512"/>
          <p:cNvGrpSpPr>
            <a:grpSpLocks/>
          </p:cNvGrpSpPr>
          <p:nvPr/>
        </p:nvGrpSpPr>
        <p:grpSpPr bwMode="auto">
          <a:xfrm>
            <a:off x="1851025" y="5168900"/>
            <a:ext cx="1177925" cy="908050"/>
            <a:chOff x="1126" y="3112"/>
            <a:chExt cx="742" cy="572"/>
          </a:xfrm>
        </p:grpSpPr>
        <p:grpSp>
          <p:nvGrpSpPr>
            <p:cNvPr id="23640" name="Group 1513"/>
            <p:cNvGrpSpPr>
              <a:grpSpLocks/>
            </p:cNvGrpSpPr>
            <p:nvPr/>
          </p:nvGrpSpPr>
          <p:grpSpPr bwMode="auto">
            <a:xfrm>
              <a:off x="1126" y="3112"/>
              <a:ext cx="742" cy="383"/>
              <a:chOff x="438" y="3544"/>
              <a:chExt cx="1278" cy="641"/>
            </a:xfrm>
          </p:grpSpPr>
          <p:sp>
            <p:nvSpPr>
              <p:cNvPr id="385514" name="AutoShape 1514"/>
              <p:cNvSpPr>
                <a:spLocks noChangeArrowheads="1"/>
              </p:cNvSpPr>
              <p:nvPr/>
            </p:nvSpPr>
            <p:spPr bwMode="auto">
              <a:xfrm>
                <a:off x="454" y="3606"/>
                <a:ext cx="224" cy="1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515" name="Rectangle 1515"/>
              <p:cNvSpPr>
                <a:spLocks noChangeArrowheads="1"/>
              </p:cNvSpPr>
              <p:nvPr/>
            </p:nvSpPr>
            <p:spPr bwMode="auto">
              <a:xfrm>
                <a:off x="438" y="3544"/>
                <a:ext cx="255" cy="65"/>
              </a:xfrm>
              <a:prstGeom prst="rect">
                <a:avLst/>
              </a:prstGeom>
              <a:solidFill>
                <a:srgbClr val="808080"/>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16" name="Rectangle 1516"/>
              <p:cNvSpPr>
                <a:spLocks noChangeArrowheads="1"/>
              </p:cNvSpPr>
              <p:nvPr/>
            </p:nvSpPr>
            <p:spPr bwMode="auto">
              <a:xfrm>
                <a:off x="447" y="3552"/>
                <a:ext cx="239" cy="55"/>
              </a:xfrm>
              <a:prstGeom prst="rect">
                <a:avLst/>
              </a:prstGeom>
              <a:solidFill>
                <a:srgbClr val="0099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17" name="Rectangle 1517"/>
              <p:cNvSpPr>
                <a:spLocks noChangeArrowheads="1"/>
              </p:cNvSpPr>
              <p:nvPr/>
            </p:nvSpPr>
            <p:spPr bwMode="auto">
              <a:xfrm>
                <a:off x="490" y="3666"/>
                <a:ext cx="153" cy="55"/>
              </a:xfrm>
              <a:prstGeom prst="rect">
                <a:avLst/>
              </a:prstGeom>
              <a:solidFill>
                <a:srgbClr val="FFFF99"/>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18" name="Rectangle 1518"/>
              <p:cNvSpPr>
                <a:spLocks noChangeArrowheads="1"/>
              </p:cNvSpPr>
              <p:nvPr/>
            </p:nvSpPr>
            <p:spPr bwMode="auto">
              <a:xfrm>
                <a:off x="502" y="3695"/>
                <a:ext cx="129" cy="57"/>
              </a:xfrm>
              <a:prstGeom prst="rect">
                <a:avLst/>
              </a:prstGeom>
              <a:solidFill>
                <a:srgbClr val="0099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nvGrpSpPr>
              <p:cNvPr id="23647" name="Group 1519"/>
              <p:cNvGrpSpPr>
                <a:grpSpLocks/>
              </p:cNvGrpSpPr>
              <p:nvPr/>
            </p:nvGrpSpPr>
            <p:grpSpPr bwMode="auto">
              <a:xfrm>
                <a:off x="483" y="3765"/>
                <a:ext cx="72" cy="75"/>
                <a:chOff x="462" y="3789"/>
                <a:chExt cx="72" cy="75"/>
              </a:xfrm>
            </p:grpSpPr>
            <p:sp>
              <p:nvSpPr>
                <p:cNvPr id="385520" name="Oval 1520"/>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21" name="Oval 1521"/>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48" name="Group 1522"/>
              <p:cNvGrpSpPr>
                <a:grpSpLocks/>
              </p:cNvGrpSpPr>
              <p:nvPr/>
            </p:nvGrpSpPr>
            <p:grpSpPr bwMode="auto">
              <a:xfrm>
                <a:off x="577" y="3766"/>
                <a:ext cx="72" cy="75"/>
                <a:chOff x="462" y="3789"/>
                <a:chExt cx="72" cy="75"/>
              </a:xfrm>
            </p:grpSpPr>
            <p:sp>
              <p:nvSpPr>
                <p:cNvPr id="385523" name="Oval 1523"/>
                <p:cNvSpPr>
                  <a:spLocks noChangeArrowheads="1"/>
                </p:cNvSpPr>
                <p:nvPr/>
              </p:nvSpPr>
              <p:spPr bwMode="auto">
                <a:xfrm>
                  <a:off x="464" y="3791"/>
                  <a:ext cx="72"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24" name="Oval 1524"/>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525" name="Freeform 1525"/>
              <p:cNvSpPr>
                <a:spLocks/>
              </p:cNvSpPr>
              <p:nvPr/>
            </p:nvSpPr>
            <p:spPr bwMode="auto">
              <a:xfrm>
                <a:off x="560" y="3762"/>
                <a:ext cx="1156" cy="335"/>
              </a:xfrm>
              <a:custGeom>
                <a:avLst/>
                <a:gdLst/>
                <a:ahLst/>
                <a:cxnLst>
                  <a:cxn ang="0">
                    <a:pos x="6" y="0"/>
                  </a:cxn>
                  <a:cxn ang="0">
                    <a:pos x="6" y="102"/>
                  </a:cxn>
                  <a:cxn ang="0">
                    <a:pos x="45" y="204"/>
                  </a:cxn>
                  <a:cxn ang="0">
                    <a:pos x="216" y="288"/>
                  </a:cxn>
                  <a:cxn ang="0">
                    <a:pos x="480" y="324"/>
                  </a:cxn>
                  <a:cxn ang="0">
                    <a:pos x="795" y="333"/>
                  </a:cxn>
                  <a:cxn ang="0">
                    <a:pos x="1155" y="333"/>
                  </a:cxn>
                </a:cxnLst>
                <a:rect l="0" t="0" r="r" b="b"/>
                <a:pathLst>
                  <a:path w="1155" h="334">
                    <a:moveTo>
                      <a:pt x="6" y="0"/>
                    </a:moveTo>
                    <a:cubicBezTo>
                      <a:pt x="3" y="34"/>
                      <a:pt x="0" y="68"/>
                      <a:pt x="6" y="102"/>
                    </a:cubicBezTo>
                    <a:cubicBezTo>
                      <a:pt x="12" y="136"/>
                      <a:pt x="10" y="173"/>
                      <a:pt x="45" y="204"/>
                    </a:cubicBezTo>
                    <a:cubicBezTo>
                      <a:pt x="80" y="235"/>
                      <a:pt x="143" y="268"/>
                      <a:pt x="216" y="288"/>
                    </a:cubicBezTo>
                    <a:cubicBezTo>
                      <a:pt x="289" y="308"/>
                      <a:pt x="384" y="317"/>
                      <a:pt x="480" y="324"/>
                    </a:cubicBezTo>
                    <a:cubicBezTo>
                      <a:pt x="576" y="331"/>
                      <a:pt x="683" y="332"/>
                      <a:pt x="795" y="333"/>
                    </a:cubicBezTo>
                    <a:cubicBezTo>
                      <a:pt x="907" y="334"/>
                      <a:pt x="1095" y="333"/>
                      <a:pt x="1155" y="333"/>
                    </a:cubicBezTo>
                  </a:path>
                </a:pathLst>
              </a:custGeom>
              <a:noFill/>
              <a:ln w="38100" cap="flat" cmpd="sng">
                <a:solidFill>
                  <a:srgbClr val="800000"/>
                </a:solidFill>
                <a:prstDash val="solid"/>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3650" name="Group 1526"/>
              <p:cNvGrpSpPr>
                <a:grpSpLocks/>
              </p:cNvGrpSpPr>
              <p:nvPr/>
            </p:nvGrpSpPr>
            <p:grpSpPr bwMode="auto">
              <a:xfrm>
                <a:off x="487" y="3871"/>
                <a:ext cx="72" cy="75"/>
                <a:chOff x="462" y="3789"/>
                <a:chExt cx="72" cy="75"/>
              </a:xfrm>
            </p:grpSpPr>
            <p:sp>
              <p:nvSpPr>
                <p:cNvPr id="385527" name="Oval 1527"/>
                <p:cNvSpPr>
                  <a:spLocks noChangeArrowheads="1"/>
                </p:cNvSpPr>
                <p:nvPr/>
              </p:nvSpPr>
              <p:spPr bwMode="auto">
                <a:xfrm>
                  <a:off x="460"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28" name="Oval 1528"/>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51" name="Group 1529"/>
              <p:cNvGrpSpPr>
                <a:grpSpLocks/>
              </p:cNvGrpSpPr>
              <p:nvPr/>
            </p:nvGrpSpPr>
            <p:grpSpPr bwMode="auto">
              <a:xfrm>
                <a:off x="578" y="3851"/>
                <a:ext cx="72" cy="75"/>
                <a:chOff x="462" y="3789"/>
                <a:chExt cx="72" cy="75"/>
              </a:xfrm>
            </p:grpSpPr>
            <p:sp>
              <p:nvSpPr>
                <p:cNvPr id="385530" name="Oval 1530"/>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31" name="Oval 1531"/>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52" name="Group 1532"/>
              <p:cNvGrpSpPr>
                <a:grpSpLocks/>
              </p:cNvGrpSpPr>
              <p:nvPr/>
            </p:nvGrpSpPr>
            <p:grpSpPr bwMode="auto">
              <a:xfrm>
                <a:off x="552" y="3981"/>
                <a:ext cx="72" cy="75"/>
                <a:chOff x="462" y="3789"/>
                <a:chExt cx="72" cy="75"/>
              </a:xfrm>
            </p:grpSpPr>
            <p:sp>
              <p:nvSpPr>
                <p:cNvPr id="385533" name="Oval 1533"/>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34" name="Oval 1534"/>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53" name="Group 1535"/>
              <p:cNvGrpSpPr>
                <a:grpSpLocks/>
              </p:cNvGrpSpPr>
              <p:nvPr/>
            </p:nvGrpSpPr>
            <p:grpSpPr bwMode="auto">
              <a:xfrm>
                <a:off x="631" y="3916"/>
                <a:ext cx="72" cy="75"/>
                <a:chOff x="462" y="3789"/>
                <a:chExt cx="72" cy="75"/>
              </a:xfrm>
            </p:grpSpPr>
            <p:sp>
              <p:nvSpPr>
                <p:cNvPr id="385536" name="Oval 1536"/>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37" name="Oval 1537"/>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54" name="Group 1538"/>
              <p:cNvGrpSpPr>
                <a:grpSpLocks/>
              </p:cNvGrpSpPr>
              <p:nvPr/>
            </p:nvGrpSpPr>
            <p:grpSpPr bwMode="auto">
              <a:xfrm>
                <a:off x="659" y="4037"/>
                <a:ext cx="72" cy="75"/>
                <a:chOff x="462" y="3789"/>
                <a:chExt cx="72" cy="75"/>
              </a:xfrm>
            </p:grpSpPr>
            <p:sp>
              <p:nvSpPr>
                <p:cNvPr id="385539" name="Oval 1539"/>
                <p:cNvSpPr>
                  <a:spLocks noChangeArrowheads="1"/>
                </p:cNvSpPr>
                <p:nvPr/>
              </p:nvSpPr>
              <p:spPr bwMode="auto">
                <a:xfrm>
                  <a:off x="460" y="3791"/>
                  <a:ext cx="72"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40" name="Oval 1540"/>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55" name="Group 1541"/>
              <p:cNvGrpSpPr>
                <a:grpSpLocks/>
              </p:cNvGrpSpPr>
              <p:nvPr/>
            </p:nvGrpSpPr>
            <p:grpSpPr bwMode="auto">
              <a:xfrm>
                <a:off x="714" y="3954"/>
                <a:ext cx="72" cy="75"/>
                <a:chOff x="462" y="3789"/>
                <a:chExt cx="72" cy="75"/>
              </a:xfrm>
            </p:grpSpPr>
            <p:sp>
              <p:nvSpPr>
                <p:cNvPr id="385542" name="Oval 1542"/>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43" name="Oval 1543"/>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56" name="Group 1544"/>
              <p:cNvGrpSpPr>
                <a:grpSpLocks/>
              </p:cNvGrpSpPr>
              <p:nvPr/>
            </p:nvGrpSpPr>
            <p:grpSpPr bwMode="auto">
              <a:xfrm>
                <a:off x="784" y="4072"/>
                <a:ext cx="72" cy="75"/>
                <a:chOff x="462" y="3789"/>
                <a:chExt cx="72" cy="75"/>
              </a:xfrm>
            </p:grpSpPr>
            <p:sp>
              <p:nvSpPr>
                <p:cNvPr id="385545" name="Oval 1545"/>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46" name="Oval 1546"/>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57" name="Group 1547"/>
              <p:cNvGrpSpPr>
                <a:grpSpLocks/>
              </p:cNvGrpSpPr>
              <p:nvPr/>
            </p:nvGrpSpPr>
            <p:grpSpPr bwMode="auto">
              <a:xfrm>
                <a:off x="803" y="3977"/>
                <a:ext cx="72" cy="75"/>
                <a:chOff x="462" y="3789"/>
                <a:chExt cx="72" cy="75"/>
              </a:xfrm>
            </p:grpSpPr>
            <p:sp>
              <p:nvSpPr>
                <p:cNvPr id="385548" name="Oval 1548"/>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49" name="Oval 1549"/>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58" name="Group 1550"/>
              <p:cNvGrpSpPr>
                <a:grpSpLocks/>
              </p:cNvGrpSpPr>
              <p:nvPr/>
            </p:nvGrpSpPr>
            <p:grpSpPr bwMode="auto">
              <a:xfrm>
                <a:off x="905" y="4091"/>
                <a:ext cx="72" cy="75"/>
                <a:chOff x="462" y="3789"/>
                <a:chExt cx="72" cy="75"/>
              </a:xfrm>
            </p:grpSpPr>
            <p:sp>
              <p:nvSpPr>
                <p:cNvPr id="385551" name="Oval 1551"/>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52" name="Oval 1552"/>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59" name="Group 1553"/>
              <p:cNvGrpSpPr>
                <a:grpSpLocks/>
              </p:cNvGrpSpPr>
              <p:nvPr/>
            </p:nvGrpSpPr>
            <p:grpSpPr bwMode="auto">
              <a:xfrm>
                <a:off x="915" y="3990"/>
                <a:ext cx="72" cy="75"/>
                <a:chOff x="462" y="3789"/>
                <a:chExt cx="72" cy="75"/>
              </a:xfrm>
            </p:grpSpPr>
            <p:sp>
              <p:nvSpPr>
                <p:cNvPr id="385554" name="Oval 1554"/>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55" name="Oval 1555"/>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60" name="Group 1556"/>
              <p:cNvGrpSpPr>
                <a:grpSpLocks/>
              </p:cNvGrpSpPr>
              <p:nvPr/>
            </p:nvGrpSpPr>
            <p:grpSpPr bwMode="auto">
              <a:xfrm>
                <a:off x="1021" y="4099"/>
                <a:ext cx="72" cy="75"/>
                <a:chOff x="462" y="3789"/>
                <a:chExt cx="72" cy="75"/>
              </a:xfrm>
            </p:grpSpPr>
            <p:sp>
              <p:nvSpPr>
                <p:cNvPr id="385557" name="Oval 1557"/>
                <p:cNvSpPr>
                  <a:spLocks noChangeArrowheads="1"/>
                </p:cNvSpPr>
                <p:nvPr/>
              </p:nvSpPr>
              <p:spPr bwMode="auto">
                <a:xfrm>
                  <a:off x="458" y="3791"/>
                  <a:ext cx="72"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58" name="Oval 1558"/>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61" name="Group 1559"/>
              <p:cNvGrpSpPr>
                <a:grpSpLocks/>
              </p:cNvGrpSpPr>
              <p:nvPr/>
            </p:nvGrpSpPr>
            <p:grpSpPr bwMode="auto">
              <a:xfrm>
                <a:off x="1016" y="3998"/>
                <a:ext cx="72" cy="75"/>
                <a:chOff x="462" y="3789"/>
                <a:chExt cx="72" cy="75"/>
              </a:xfrm>
            </p:grpSpPr>
            <p:sp>
              <p:nvSpPr>
                <p:cNvPr id="385560" name="Oval 1560"/>
                <p:cNvSpPr>
                  <a:spLocks noChangeArrowheads="1"/>
                </p:cNvSpPr>
                <p:nvPr/>
              </p:nvSpPr>
              <p:spPr bwMode="auto">
                <a:xfrm>
                  <a:off x="464" y="3789"/>
                  <a:ext cx="6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61" name="Oval 1561"/>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62" name="Group 1562"/>
              <p:cNvGrpSpPr>
                <a:grpSpLocks/>
              </p:cNvGrpSpPr>
              <p:nvPr/>
            </p:nvGrpSpPr>
            <p:grpSpPr bwMode="auto">
              <a:xfrm>
                <a:off x="1140" y="4104"/>
                <a:ext cx="72" cy="75"/>
                <a:chOff x="462" y="3789"/>
                <a:chExt cx="72" cy="75"/>
              </a:xfrm>
            </p:grpSpPr>
            <p:sp>
              <p:nvSpPr>
                <p:cNvPr id="385563" name="Oval 1563"/>
                <p:cNvSpPr>
                  <a:spLocks noChangeArrowheads="1"/>
                </p:cNvSpPr>
                <p:nvPr/>
              </p:nvSpPr>
              <p:spPr bwMode="auto">
                <a:xfrm>
                  <a:off x="464" y="3791"/>
                  <a:ext cx="64"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64" name="Oval 1564"/>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63" name="Group 1565"/>
              <p:cNvGrpSpPr>
                <a:grpSpLocks/>
              </p:cNvGrpSpPr>
              <p:nvPr/>
            </p:nvGrpSpPr>
            <p:grpSpPr bwMode="auto">
              <a:xfrm>
                <a:off x="1138" y="4006"/>
                <a:ext cx="72" cy="75"/>
                <a:chOff x="462" y="3789"/>
                <a:chExt cx="72" cy="75"/>
              </a:xfrm>
            </p:grpSpPr>
            <p:sp>
              <p:nvSpPr>
                <p:cNvPr id="385566" name="Oval 1566"/>
                <p:cNvSpPr>
                  <a:spLocks noChangeArrowheads="1"/>
                </p:cNvSpPr>
                <p:nvPr/>
              </p:nvSpPr>
              <p:spPr bwMode="auto">
                <a:xfrm>
                  <a:off x="460"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67" name="Oval 1567"/>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64" name="Group 1568"/>
              <p:cNvGrpSpPr>
                <a:grpSpLocks/>
              </p:cNvGrpSpPr>
              <p:nvPr/>
            </p:nvGrpSpPr>
            <p:grpSpPr bwMode="auto">
              <a:xfrm>
                <a:off x="1237" y="4104"/>
                <a:ext cx="72" cy="75"/>
                <a:chOff x="462" y="3789"/>
                <a:chExt cx="72" cy="75"/>
              </a:xfrm>
            </p:grpSpPr>
            <p:sp>
              <p:nvSpPr>
                <p:cNvPr id="385569" name="Oval 1569"/>
                <p:cNvSpPr>
                  <a:spLocks noChangeArrowheads="1"/>
                </p:cNvSpPr>
                <p:nvPr/>
              </p:nvSpPr>
              <p:spPr bwMode="auto">
                <a:xfrm>
                  <a:off x="462" y="3791"/>
                  <a:ext cx="72"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70" name="Oval 1570"/>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65" name="Group 1571"/>
              <p:cNvGrpSpPr>
                <a:grpSpLocks/>
              </p:cNvGrpSpPr>
              <p:nvPr/>
            </p:nvGrpSpPr>
            <p:grpSpPr bwMode="auto">
              <a:xfrm>
                <a:off x="1235" y="4006"/>
                <a:ext cx="72" cy="75"/>
                <a:chOff x="462" y="3789"/>
                <a:chExt cx="72" cy="75"/>
              </a:xfrm>
            </p:grpSpPr>
            <p:sp>
              <p:nvSpPr>
                <p:cNvPr id="385572" name="Oval 1572"/>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73" name="Oval 1573"/>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66" name="Group 1574"/>
              <p:cNvGrpSpPr>
                <a:grpSpLocks/>
              </p:cNvGrpSpPr>
              <p:nvPr/>
            </p:nvGrpSpPr>
            <p:grpSpPr bwMode="auto">
              <a:xfrm>
                <a:off x="1334" y="4104"/>
                <a:ext cx="72" cy="75"/>
                <a:chOff x="462" y="3789"/>
                <a:chExt cx="72" cy="75"/>
              </a:xfrm>
            </p:grpSpPr>
            <p:sp>
              <p:nvSpPr>
                <p:cNvPr id="385575" name="Oval 1575"/>
                <p:cNvSpPr>
                  <a:spLocks noChangeArrowheads="1"/>
                </p:cNvSpPr>
                <p:nvPr/>
              </p:nvSpPr>
              <p:spPr bwMode="auto">
                <a:xfrm>
                  <a:off x="462" y="3791"/>
                  <a:ext cx="72"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76" name="Oval 1576"/>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67" name="Group 1577"/>
              <p:cNvGrpSpPr>
                <a:grpSpLocks/>
              </p:cNvGrpSpPr>
              <p:nvPr/>
            </p:nvGrpSpPr>
            <p:grpSpPr bwMode="auto">
              <a:xfrm>
                <a:off x="1332" y="4009"/>
                <a:ext cx="72" cy="75"/>
                <a:chOff x="462" y="3789"/>
                <a:chExt cx="72" cy="75"/>
              </a:xfrm>
            </p:grpSpPr>
            <p:sp>
              <p:nvSpPr>
                <p:cNvPr id="385578" name="Oval 1578"/>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79" name="Oval 1579"/>
                <p:cNvSpPr>
                  <a:spLocks noChangeArrowheads="1"/>
                </p:cNvSpPr>
                <p:nvPr/>
              </p:nvSpPr>
              <p:spPr bwMode="auto">
                <a:xfrm>
                  <a:off x="476"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68" name="Group 1580"/>
              <p:cNvGrpSpPr>
                <a:grpSpLocks/>
              </p:cNvGrpSpPr>
              <p:nvPr/>
            </p:nvGrpSpPr>
            <p:grpSpPr bwMode="auto">
              <a:xfrm>
                <a:off x="1431" y="4107"/>
                <a:ext cx="72" cy="75"/>
                <a:chOff x="462" y="3789"/>
                <a:chExt cx="72" cy="75"/>
              </a:xfrm>
            </p:grpSpPr>
            <p:sp>
              <p:nvSpPr>
                <p:cNvPr id="385581" name="Oval 1581"/>
                <p:cNvSpPr>
                  <a:spLocks noChangeArrowheads="1"/>
                </p:cNvSpPr>
                <p:nvPr/>
              </p:nvSpPr>
              <p:spPr bwMode="auto">
                <a:xfrm>
                  <a:off x="466" y="3787"/>
                  <a:ext cx="6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82" name="Oval 1582"/>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69" name="Group 1583"/>
              <p:cNvGrpSpPr>
                <a:grpSpLocks/>
              </p:cNvGrpSpPr>
              <p:nvPr/>
            </p:nvGrpSpPr>
            <p:grpSpPr bwMode="auto">
              <a:xfrm>
                <a:off x="1429" y="4009"/>
                <a:ext cx="72" cy="75"/>
                <a:chOff x="462" y="3789"/>
                <a:chExt cx="72" cy="75"/>
              </a:xfrm>
            </p:grpSpPr>
            <p:sp>
              <p:nvSpPr>
                <p:cNvPr id="385584" name="Oval 1584"/>
                <p:cNvSpPr>
                  <a:spLocks noChangeArrowheads="1"/>
                </p:cNvSpPr>
                <p:nvPr/>
              </p:nvSpPr>
              <p:spPr bwMode="auto">
                <a:xfrm>
                  <a:off x="460"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85" name="Oval 1585"/>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70" name="Group 1586"/>
              <p:cNvGrpSpPr>
                <a:grpSpLocks/>
              </p:cNvGrpSpPr>
              <p:nvPr/>
            </p:nvGrpSpPr>
            <p:grpSpPr bwMode="auto">
              <a:xfrm>
                <a:off x="1528" y="4110"/>
                <a:ext cx="72" cy="75"/>
                <a:chOff x="462" y="3789"/>
                <a:chExt cx="72" cy="75"/>
              </a:xfrm>
            </p:grpSpPr>
            <p:sp>
              <p:nvSpPr>
                <p:cNvPr id="385587" name="Oval 1587"/>
                <p:cNvSpPr>
                  <a:spLocks noChangeArrowheads="1"/>
                </p:cNvSpPr>
                <p:nvPr/>
              </p:nvSpPr>
              <p:spPr bwMode="auto">
                <a:xfrm>
                  <a:off x="462" y="3789"/>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88" name="Oval 1588"/>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71" name="Group 1589"/>
              <p:cNvGrpSpPr>
                <a:grpSpLocks/>
              </p:cNvGrpSpPr>
              <p:nvPr/>
            </p:nvGrpSpPr>
            <p:grpSpPr bwMode="auto">
              <a:xfrm>
                <a:off x="1526" y="4009"/>
                <a:ext cx="72" cy="75"/>
                <a:chOff x="462" y="3789"/>
                <a:chExt cx="72" cy="75"/>
              </a:xfrm>
            </p:grpSpPr>
            <p:sp>
              <p:nvSpPr>
                <p:cNvPr id="385590" name="Oval 1590"/>
                <p:cNvSpPr>
                  <a:spLocks noChangeArrowheads="1"/>
                </p:cNvSpPr>
                <p:nvPr/>
              </p:nvSpPr>
              <p:spPr bwMode="auto">
                <a:xfrm>
                  <a:off x="464" y="3789"/>
                  <a:ext cx="64"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91" name="Oval 1591"/>
                <p:cNvSpPr>
                  <a:spLocks noChangeArrowheads="1"/>
                </p:cNvSpPr>
                <p:nvPr/>
              </p:nvSpPr>
              <p:spPr bwMode="auto">
                <a:xfrm>
                  <a:off x="475" y="3806"/>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72" name="Group 1592"/>
              <p:cNvGrpSpPr>
                <a:grpSpLocks/>
              </p:cNvGrpSpPr>
              <p:nvPr/>
            </p:nvGrpSpPr>
            <p:grpSpPr bwMode="auto">
              <a:xfrm>
                <a:off x="1625" y="4107"/>
                <a:ext cx="72" cy="75"/>
                <a:chOff x="462" y="3789"/>
                <a:chExt cx="72" cy="75"/>
              </a:xfrm>
            </p:grpSpPr>
            <p:sp>
              <p:nvSpPr>
                <p:cNvPr id="385593" name="Oval 1593"/>
                <p:cNvSpPr>
                  <a:spLocks noChangeArrowheads="1"/>
                </p:cNvSpPr>
                <p:nvPr/>
              </p:nvSpPr>
              <p:spPr bwMode="auto">
                <a:xfrm>
                  <a:off x="462" y="3787"/>
                  <a:ext cx="72" cy="75"/>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94" name="Oval 1594"/>
                <p:cNvSpPr>
                  <a:spLocks noChangeArrowheads="1"/>
                </p:cNvSpPr>
                <p:nvPr/>
              </p:nvSpPr>
              <p:spPr bwMode="auto">
                <a:xfrm>
                  <a:off x="475"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grpSp>
            <p:nvGrpSpPr>
              <p:cNvPr id="23673" name="Group 1595"/>
              <p:cNvGrpSpPr>
                <a:grpSpLocks/>
              </p:cNvGrpSpPr>
              <p:nvPr/>
            </p:nvGrpSpPr>
            <p:grpSpPr bwMode="auto">
              <a:xfrm>
                <a:off x="1623" y="4012"/>
                <a:ext cx="72" cy="75"/>
                <a:chOff x="462" y="3789"/>
                <a:chExt cx="72" cy="75"/>
              </a:xfrm>
            </p:grpSpPr>
            <p:sp>
              <p:nvSpPr>
                <p:cNvPr id="385596" name="Oval 1596"/>
                <p:cNvSpPr>
                  <a:spLocks noChangeArrowheads="1"/>
                </p:cNvSpPr>
                <p:nvPr/>
              </p:nvSpPr>
              <p:spPr bwMode="auto">
                <a:xfrm>
                  <a:off x="462" y="3791"/>
                  <a:ext cx="72" cy="69"/>
                </a:xfrm>
                <a:prstGeom prst="ellipse">
                  <a:avLst/>
                </a:prstGeom>
                <a:solidFill>
                  <a:srgbClr val="808080"/>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sp>
              <p:nvSpPr>
                <p:cNvPr id="385597" name="Oval 1597"/>
                <p:cNvSpPr>
                  <a:spLocks noChangeArrowheads="1"/>
                </p:cNvSpPr>
                <p:nvPr/>
              </p:nvSpPr>
              <p:spPr bwMode="auto">
                <a:xfrm>
                  <a:off x="476" y="3805"/>
                  <a:ext cx="45" cy="45"/>
                </a:xfrm>
                <a:prstGeom prst="ellipse">
                  <a:avLst/>
                </a:prstGeom>
                <a:solidFill>
                  <a:srgbClr val="4D4D4D"/>
                </a:solidFill>
                <a:ln w="9525" algn="ctr">
                  <a:noFill/>
                  <a:round/>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385598" name="Rectangle 1598"/>
              <p:cNvSpPr>
                <a:spLocks noChangeArrowheads="1"/>
              </p:cNvSpPr>
              <p:nvPr/>
            </p:nvSpPr>
            <p:spPr bwMode="auto">
              <a:xfrm>
                <a:off x="474" y="3601"/>
                <a:ext cx="183" cy="75"/>
              </a:xfrm>
              <a:prstGeom prst="rect">
                <a:avLst/>
              </a:prstGeom>
              <a:solidFill>
                <a:srgbClr val="3399FF"/>
              </a:solidFill>
              <a:ln w="9525" algn="ctr">
                <a:noFill/>
                <a:miter lim="800000"/>
                <a:headEnd/>
                <a:tailEnd/>
              </a:ln>
              <a:effectLst/>
            </p:spPr>
            <p:txBody>
              <a:bodyPr wrap="none" anchor="ctr"/>
              <a:lstStyle/>
              <a:p>
                <a:pPr algn="ctr">
                  <a:lnSpc>
                    <a:spcPct val="90000"/>
                  </a:lnSpc>
                  <a:defRPr/>
                </a:pPr>
                <a:endParaRPr lang="ja-JP" altLang="en-US">
                  <a:effectLst>
                    <a:outerShdw blurRad="38100" dist="38100" dir="2700000" algn="tl">
                      <a:srgbClr val="000000"/>
                    </a:outerShdw>
                  </a:effectLst>
                </a:endParaRPr>
              </a:p>
            </p:txBody>
          </p:sp>
        </p:grpSp>
        <p:sp>
          <p:nvSpPr>
            <p:cNvPr id="23641" name="Text Box 1599"/>
            <p:cNvSpPr txBox="1">
              <a:spLocks noChangeArrowheads="1"/>
            </p:cNvSpPr>
            <p:nvPr/>
          </p:nvSpPr>
          <p:spPr bwMode="auto">
            <a:xfrm>
              <a:off x="1225" y="3531"/>
              <a:ext cx="599" cy="15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連続鋳造機</a:t>
              </a:r>
              <a:endParaRPr lang="ja-JP" altLang="en-US" sz="2400">
                <a:solidFill>
                  <a:schemeClr val="tx1"/>
                </a:solidFill>
                <a:latin typeface="HGP創英角ｺﾞｼｯｸUB" pitchFamily="50" charset="-128"/>
                <a:ea typeface="HGP創英角ｺﾞｼｯｸUB" pitchFamily="50" charset="-128"/>
              </a:endParaRPr>
            </a:p>
          </p:txBody>
        </p:sp>
      </p:grpSp>
      <p:pic>
        <p:nvPicPr>
          <p:cNvPr id="23579" name="Picture 1600" descr="tpc"/>
          <p:cNvPicPr>
            <a:picLocks noChangeAspect="1" noChangeArrowheads="1"/>
          </p:cNvPicPr>
          <p:nvPr/>
        </p:nvPicPr>
        <p:blipFill>
          <a:blip r:embed="rId10"/>
          <a:srcRect/>
          <a:stretch>
            <a:fillRect/>
          </a:stretch>
        </p:blipFill>
        <p:spPr bwMode="auto">
          <a:xfrm>
            <a:off x="803275" y="3001963"/>
            <a:ext cx="1412875" cy="230187"/>
          </a:xfrm>
          <a:prstGeom prst="rect">
            <a:avLst/>
          </a:prstGeom>
          <a:noFill/>
          <a:ln w="9525">
            <a:noFill/>
            <a:miter lim="800000"/>
            <a:headEnd/>
            <a:tailEnd/>
          </a:ln>
        </p:spPr>
      </p:pic>
      <p:sp>
        <p:nvSpPr>
          <p:cNvPr id="385601" name="Line 1601"/>
          <p:cNvSpPr>
            <a:spLocks noChangeShapeType="1"/>
          </p:cNvSpPr>
          <p:nvPr/>
        </p:nvSpPr>
        <p:spPr bwMode="auto">
          <a:xfrm>
            <a:off x="1092200" y="2819400"/>
            <a:ext cx="177800" cy="1651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2" name="Line 1602"/>
          <p:cNvSpPr>
            <a:spLocks noChangeShapeType="1"/>
          </p:cNvSpPr>
          <p:nvPr/>
        </p:nvSpPr>
        <p:spPr bwMode="auto">
          <a:xfrm flipH="1">
            <a:off x="1689100" y="2819400"/>
            <a:ext cx="165100" cy="1778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3" name="Line 1603"/>
          <p:cNvSpPr>
            <a:spLocks noChangeShapeType="1"/>
          </p:cNvSpPr>
          <p:nvPr/>
        </p:nvSpPr>
        <p:spPr bwMode="auto">
          <a:xfrm flipH="1">
            <a:off x="952500" y="3187700"/>
            <a:ext cx="165100" cy="1778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4" name="Line 1604"/>
          <p:cNvSpPr>
            <a:spLocks noChangeShapeType="1"/>
          </p:cNvSpPr>
          <p:nvPr/>
        </p:nvSpPr>
        <p:spPr bwMode="auto">
          <a:xfrm>
            <a:off x="1739900" y="3187700"/>
            <a:ext cx="177800" cy="1651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5" name="Line 1605"/>
          <p:cNvSpPr>
            <a:spLocks noChangeShapeType="1"/>
          </p:cNvSpPr>
          <p:nvPr/>
        </p:nvSpPr>
        <p:spPr bwMode="auto">
          <a:xfrm>
            <a:off x="1104900" y="4051300"/>
            <a:ext cx="177800" cy="1651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6" name="Line 1606"/>
          <p:cNvSpPr>
            <a:spLocks noChangeShapeType="1"/>
          </p:cNvSpPr>
          <p:nvPr/>
        </p:nvSpPr>
        <p:spPr bwMode="auto">
          <a:xfrm flipH="1">
            <a:off x="1676400" y="4051300"/>
            <a:ext cx="165100" cy="1778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7" name="Line 1607"/>
          <p:cNvSpPr>
            <a:spLocks noChangeShapeType="1"/>
          </p:cNvSpPr>
          <p:nvPr/>
        </p:nvSpPr>
        <p:spPr bwMode="auto">
          <a:xfrm>
            <a:off x="1676400" y="4940300"/>
            <a:ext cx="190500" cy="1778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8" name="Line 1608"/>
          <p:cNvSpPr>
            <a:spLocks noChangeShapeType="1"/>
          </p:cNvSpPr>
          <p:nvPr/>
        </p:nvSpPr>
        <p:spPr bwMode="auto">
          <a:xfrm flipH="1">
            <a:off x="762000" y="4940300"/>
            <a:ext cx="393700" cy="19050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09" name="Line 1609"/>
          <p:cNvSpPr>
            <a:spLocks noChangeShapeType="1"/>
          </p:cNvSpPr>
          <p:nvPr/>
        </p:nvSpPr>
        <p:spPr bwMode="auto">
          <a:xfrm>
            <a:off x="3086100" y="5676900"/>
            <a:ext cx="2159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0" name="Line 1610"/>
          <p:cNvSpPr>
            <a:spLocks noChangeShapeType="1"/>
          </p:cNvSpPr>
          <p:nvPr/>
        </p:nvSpPr>
        <p:spPr bwMode="auto">
          <a:xfrm>
            <a:off x="3860800" y="1689100"/>
            <a:ext cx="8763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1" name="Line 1611"/>
          <p:cNvSpPr>
            <a:spLocks noChangeShapeType="1"/>
          </p:cNvSpPr>
          <p:nvPr/>
        </p:nvSpPr>
        <p:spPr bwMode="auto">
          <a:xfrm>
            <a:off x="3860800" y="1689100"/>
            <a:ext cx="12700" cy="3505200"/>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2" name="Line 1612"/>
          <p:cNvSpPr>
            <a:spLocks noChangeShapeType="1"/>
          </p:cNvSpPr>
          <p:nvPr/>
        </p:nvSpPr>
        <p:spPr bwMode="auto">
          <a:xfrm>
            <a:off x="3873500" y="2235200"/>
            <a:ext cx="8763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3" name="Line 1613"/>
          <p:cNvSpPr>
            <a:spLocks noChangeShapeType="1"/>
          </p:cNvSpPr>
          <p:nvPr/>
        </p:nvSpPr>
        <p:spPr bwMode="auto">
          <a:xfrm>
            <a:off x="3873500" y="2794000"/>
            <a:ext cx="8763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4" name="Line 1614"/>
          <p:cNvSpPr>
            <a:spLocks noChangeShapeType="1"/>
          </p:cNvSpPr>
          <p:nvPr/>
        </p:nvSpPr>
        <p:spPr bwMode="auto">
          <a:xfrm>
            <a:off x="3860800" y="3479800"/>
            <a:ext cx="8763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3594" name="Group 1615"/>
          <p:cNvGrpSpPr>
            <a:grpSpLocks/>
          </p:cNvGrpSpPr>
          <p:nvPr/>
        </p:nvGrpSpPr>
        <p:grpSpPr bwMode="auto">
          <a:xfrm>
            <a:off x="4267200" y="3556000"/>
            <a:ext cx="2946400" cy="698500"/>
            <a:chOff x="2592" y="2240"/>
            <a:chExt cx="1856" cy="440"/>
          </a:xfrm>
        </p:grpSpPr>
        <p:sp>
          <p:nvSpPr>
            <p:cNvPr id="385616" name="Line 1616"/>
            <p:cNvSpPr>
              <a:spLocks noChangeShapeType="1"/>
            </p:cNvSpPr>
            <p:nvPr/>
          </p:nvSpPr>
          <p:spPr bwMode="auto">
            <a:xfrm>
              <a:off x="2592" y="2680"/>
              <a:ext cx="2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7" name="Line 1617"/>
            <p:cNvSpPr>
              <a:spLocks noChangeShapeType="1"/>
            </p:cNvSpPr>
            <p:nvPr/>
          </p:nvSpPr>
          <p:spPr bwMode="auto">
            <a:xfrm flipH="1">
              <a:off x="2592" y="2416"/>
              <a:ext cx="1856" cy="8"/>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8" name="Line 1618"/>
            <p:cNvSpPr>
              <a:spLocks noChangeShapeType="1"/>
            </p:cNvSpPr>
            <p:nvPr/>
          </p:nvSpPr>
          <p:spPr bwMode="auto">
            <a:xfrm>
              <a:off x="2592" y="2424"/>
              <a:ext cx="0" cy="256"/>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19" name="Line 1619"/>
            <p:cNvSpPr>
              <a:spLocks noChangeShapeType="1"/>
            </p:cNvSpPr>
            <p:nvPr/>
          </p:nvSpPr>
          <p:spPr bwMode="auto">
            <a:xfrm>
              <a:off x="4440" y="2240"/>
              <a:ext cx="0" cy="176"/>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sp>
        <p:nvSpPr>
          <p:cNvPr id="385620" name="Line 1620"/>
          <p:cNvSpPr>
            <a:spLocks noChangeShapeType="1"/>
          </p:cNvSpPr>
          <p:nvPr/>
        </p:nvSpPr>
        <p:spPr bwMode="auto">
          <a:xfrm>
            <a:off x="6997700" y="3543300"/>
            <a:ext cx="8763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3596" name="Group 1621"/>
          <p:cNvGrpSpPr>
            <a:grpSpLocks/>
          </p:cNvGrpSpPr>
          <p:nvPr/>
        </p:nvGrpSpPr>
        <p:grpSpPr bwMode="auto">
          <a:xfrm>
            <a:off x="4267200" y="4203700"/>
            <a:ext cx="3302000" cy="698500"/>
            <a:chOff x="2592" y="2624"/>
            <a:chExt cx="2080" cy="440"/>
          </a:xfrm>
        </p:grpSpPr>
        <p:grpSp>
          <p:nvGrpSpPr>
            <p:cNvPr id="23630" name="Group 1622"/>
            <p:cNvGrpSpPr>
              <a:grpSpLocks/>
            </p:cNvGrpSpPr>
            <p:nvPr/>
          </p:nvGrpSpPr>
          <p:grpSpPr bwMode="auto">
            <a:xfrm>
              <a:off x="2592" y="2624"/>
              <a:ext cx="2080" cy="440"/>
              <a:chOff x="2592" y="2240"/>
              <a:chExt cx="1856" cy="440"/>
            </a:xfrm>
          </p:grpSpPr>
          <p:sp>
            <p:nvSpPr>
              <p:cNvPr id="385623" name="Line 1623"/>
              <p:cNvSpPr>
                <a:spLocks noChangeShapeType="1"/>
              </p:cNvSpPr>
              <p:nvPr/>
            </p:nvSpPr>
            <p:spPr bwMode="auto">
              <a:xfrm>
                <a:off x="2592" y="2680"/>
                <a:ext cx="2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24" name="Line 1624"/>
              <p:cNvSpPr>
                <a:spLocks noChangeShapeType="1"/>
              </p:cNvSpPr>
              <p:nvPr/>
            </p:nvSpPr>
            <p:spPr bwMode="auto">
              <a:xfrm flipH="1">
                <a:off x="2592" y="2416"/>
                <a:ext cx="1856" cy="8"/>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25" name="Line 1625"/>
              <p:cNvSpPr>
                <a:spLocks noChangeShapeType="1"/>
              </p:cNvSpPr>
              <p:nvPr/>
            </p:nvSpPr>
            <p:spPr bwMode="auto">
              <a:xfrm>
                <a:off x="2592" y="2424"/>
                <a:ext cx="0" cy="256"/>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26" name="Line 1626"/>
              <p:cNvSpPr>
                <a:spLocks noChangeShapeType="1"/>
              </p:cNvSpPr>
              <p:nvPr/>
            </p:nvSpPr>
            <p:spPr bwMode="auto">
              <a:xfrm>
                <a:off x="4440" y="2240"/>
                <a:ext cx="0" cy="176"/>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sp>
          <p:nvSpPr>
            <p:cNvPr id="385627" name="Line 1627"/>
            <p:cNvSpPr>
              <a:spLocks noChangeShapeType="1"/>
            </p:cNvSpPr>
            <p:nvPr/>
          </p:nvSpPr>
          <p:spPr bwMode="auto">
            <a:xfrm>
              <a:off x="4536" y="2632"/>
              <a:ext cx="120" cy="0"/>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sp>
        <p:nvSpPr>
          <p:cNvPr id="385628" name="Line 1628"/>
          <p:cNvSpPr>
            <a:spLocks noChangeShapeType="1"/>
          </p:cNvSpPr>
          <p:nvPr/>
        </p:nvSpPr>
        <p:spPr bwMode="auto">
          <a:xfrm>
            <a:off x="6858000" y="4826000"/>
            <a:ext cx="9779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29" name="Line 1629"/>
          <p:cNvSpPr>
            <a:spLocks noChangeShapeType="1"/>
          </p:cNvSpPr>
          <p:nvPr/>
        </p:nvSpPr>
        <p:spPr bwMode="auto">
          <a:xfrm>
            <a:off x="6705600" y="5461000"/>
            <a:ext cx="9779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0" name="Line 1630"/>
          <p:cNvSpPr>
            <a:spLocks noChangeShapeType="1"/>
          </p:cNvSpPr>
          <p:nvPr/>
        </p:nvSpPr>
        <p:spPr bwMode="auto">
          <a:xfrm>
            <a:off x="6645275" y="6275388"/>
            <a:ext cx="9779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1" name="Line 1631"/>
          <p:cNvSpPr>
            <a:spLocks noChangeShapeType="1"/>
          </p:cNvSpPr>
          <p:nvPr/>
        </p:nvSpPr>
        <p:spPr bwMode="auto">
          <a:xfrm>
            <a:off x="4470400" y="5537200"/>
            <a:ext cx="3175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2" name="Line 1632"/>
          <p:cNvSpPr>
            <a:spLocks noChangeShapeType="1"/>
          </p:cNvSpPr>
          <p:nvPr/>
        </p:nvSpPr>
        <p:spPr bwMode="auto">
          <a:xfrm flipH="1">
            <a:off x="4470400" y="5270500"/>
            <a:ext cx="2946400" cy="12700"/>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3" name="Line 1633"/>
          <p:cNvSpPr>
            <a:spLocks noChangeShapeType="1"/>
          </p:cNvSpPr>
          <p:nvPr/>
        </p:nvSpPr>
        <p:spPr bwMode="auto">
          <a:xfrm>
            <a:off x="4470400" y="5270500"/>
            <a:ext cx="0" cy="266700"/>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4" name="Line 1634"/>
          <p:cNvSpPr>
            <a:spLocks noChangeShapeType="1"/>
          </p:cNvSpPr>
          <p:nvPr/>
        </p:nvSpPr>
        <p:spPr bwMode="auto">
          <a:xfrm>
            <a:off x="7404100" y="4838700"/>
            <a:ext cx="0" cy="431800"/>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5" name="Line 1635"/>
          <p:cNvSpPr>
            <a:spLocks noChangeShapeType="1"/>
          </p:cNvSpPr>
          <p:nvPr/>
        </p:nvSpPr>
        <p:spPr bwMode="auto">
          <a:xfrm>
            <a:off x="3886200" y="6057900"/>
            <a:ext cx="0" cy="279400"/>
          </a:xfrm>
          <a:prstGeom prst="line">
            <a:avLst/>
          </a:prstGeom>
          <a:noFill/>
          <a:ln w="9525">
            <a:solidFill>
              <a:schemeClr val="tx1"/>
            </a:solidFill>
            <a:round/>
            <a:headEnd/>
            <a:tailEn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sp>
        <p:nvSpPr>
          <p:cNvPr id="385636" name="Line 1636"/>
          <p:cNvSpPr>
            <a:spLocks noChangeShapeType="1"/>
          </p:cNvSpPr>
          <p:nvPr/>
        </p:nvSpPr>
        <p:spPr bwMode="auto">
          <a:xfrm>
            <a:off x="3898900" y="6337300"/>
            <a:ext cx="876300" cy="0"/>
          </a:xfrm>
          <a:prstGeom prst="line">
            <a:avLst/>
          </a:prstGeom>
          <a:noFill/>
          <a:ln w="9525">
            <a:solidFill>
              <a:schemeClr val="tx1"/>
            </a:solidFill>
            <a:round/>
            <a:headEnd/>
            <a:tailEnd type="triangle" w="med" len="med"/>
          </a:ln>
          <a:effectLst/>
        </p:spPr>
        <p:txBody>
          <a:bodyPr wrap="none" anchor="ctr"/>
          <a:lstStyle/>
          <a:p>
            <a:pPr algn="ctr">
              <a:lnSpc>
                <a:spcPct val="90000"/>
              </a:lnSpc>
              <a:defRPr/>
            </a:pPr>
            <a:endParaRPr lang="ja-JP" altLang="en-US">
              <a:effectLst>
                <a:outerShdw blurRad="38100" dist="38100" dir="2700000" algn="tl">
                  <a:srgbClr val="000000">
                    <a:alpha val="43137"/>
                  </a:srgbClr>
                </a:outerShdw>
              </a:effectLst>
            </a:endParaRPr>
          </a:p>
        </p:txBody>
      </p:sp>
      <p:grpSp>
        <p:nvGrpSpPr>
          <p:cNvPr id="23606" name="Group 1637"/>
          <p:cNvGrpSpPr>
            <a:grpSpLocks/>
          </p:cNvGrpSpPr>
          <p:nvPr/>
        </p:nvGrpSpPr>
        <p:grpSpPr bwMode="auto">
          <a:xfrm>
            <a:off x="3359150" y="5400675"/>
            <a:ext cx="1035050" cy="663575"/>
            <a:chOff x="2020" y="3402"/>
            <a:chExt cx="652" cy="418"/>
          </a:xfrm>
        </p:grpSpPr>
        <p:pic>
          <p:nvPicPr>
            <p:cNvPr id="23628" name="Picture 1638" descr="slab"/>
            <p:cNvPicPr>
              <a:picLocks noChangeAspect="1" noChangeArrowheads="1"/>
            </p:cNvPicPr>
            <p:nvPr/>
          </p:nvPicPr>
          <p:blipFill>
            <a:blip r:embed="rId11"/>
            <a:srcRect/>
            <a:stretch>
              <a:fillRect/>
            </a:stretch>
          </p:blipFill>
          <p:spPr bwMode="auto">
            <a:xfrm>
              <a:off x="2020" y="3402"/>
              <a:ext cx="638" cy="279"/>
            </a:xfrm>
            <a:prstGeom prst="rect">
              <a:avLst/>
            </a:prstGeom>
            <a:noFill/>
            <a:ln w="9525">
              <a:noFill/>
              <a:miter lim="800000"/>
              <a:headEnd/>
              <a:tailEnd/>
            </a:ln>
          </p:spPr>
        </p:pic>
        <p:sp>
          <p:nvSpPr>
            <p:cNvPr id="23629" name="Text Box 1639"/>
            <p:cNvSpPr txBox="1">
              <a:spLocks noChangeArrowheads="1"/>
            </p:cNvSpPr>
            <p:nvPr/>
          </p:nvSpPr>
          <p:spPr bwMode="auto">
            <a:xfrm>
              <a:off x="2073" y="3667"/>
              <a:ext cx="599" cy="15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半製品</a:t>
              </a:r>
              <a:endParaRPr lang="ja-JP" altLang="en-US" sz="2400">
                <a:solidFill>
                  <a:schemeClr val="tx1"/>
                </a:solidFill>
                <a:latin typeface="HGP創英角ｺﾞｼｯｸUB" pitchFamily="50" charset="-128"/>
                <a:ea typeface="HGP創英角ｺﾞｼｯｸUB" pitchFamily="50" charset="-128"/>
              </a:endParaRPr>
            </a:p>
          </p:txBody>
        </p:sp>
      </p:grpSp>
      <p:sp>
        <p:nvSpPr>
          <p:cNvPr id="23607" name="Text Box 1640"/>
          <p:cNvSpPr txBox="1">
            <a:spLocks noChangeArrowheads="1"/>
          </p:cNvSpPr>
          <p:nvPr/>
        </p:nvSpPr>
        <p:spPr bwMode="auto">
          <a:xfrm>
            <a:off x="5213350" y="1795463"/>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条鋼圧延機</a:t>
            </a:r>
          </a:p>
        </p:txBody>
      </p:sp>
      <p:sp>
        <p:nvSpPr>
          <p:cNvPr id="23608" name="Text Box 1641"/>
          <p:cNvSpPr txBox="1">
            <a:spLocks noChangeArrowheads="1"/>
          </p:cNvSpPr>
          <p:nvPr/>
        </p:nvSpPr>
        <p:spPr bwMode="auto">
          <a:xfrm>
            <a:off x="5911850" y="2435225"/>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線材圧延機</a:t>
            </a:r>
          </a:p>
        </p:txBody>
      </p:sp>
      <p:sp>
        <p:nvSpPr>
          <p:cNvPr id="23609" name="Text Box 1642"/>
          <p:cNvSpPr txBox="1">
            <a:spLocks noChangeArrowheads="1"/>
          </p:cNvSpPr>
          <p:nvPr/>
        </p:nvSpPr>
        <p:spPr bwMode="auto">
          <a:xfrm>
            <a:off x="5233988" y="2981325"/>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厚板圧延機</a:t>
            </a:r>
          </a:p>
        </p:txBody>
      </p:sp>
      <p:sp>
        <p:nvSpPr>
          <p:cNvPr id="23610" name="Text Box 1643"/>
          <p:cNvSpPr txBox="1">
            <a:spLocks noChangeArrowheads="1"/>
          </p:cNvSpPr>
          <p:nvPr/>
        </p:nvSpPr>
        <p:spPr bwMode="auto">
          <a:xfrm>
            <a:off x="5462588" y="3624263"/>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熱間圧延機</a:t>
            </a:r>
          </a:p>
        </p:txBody>
      </p:sp>
      <p:sp>
        <p:nvSpPr>
          <p:cNvPr id="23611" name="Text Box 1644"/>
          <p:cNvSpPr txBox="1">
            <a:spLocks noChangeArrowheads="1"/>
          </p:cNvSpPr>
          <p:nvPr/>
        </p:nvSpPr>
        <p:spPr bwMode="auto">
          <a:xfrm>
            <a:off x="5599113" y="4248150"/>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冷間圧延機</a:t>
            </a:r>
          </a:p>
        </p:txBody>
      </p:sp>
      <p:sp>
        <p:nvSpPr>
          <p:cNvPr id="23612" name="Text Box 1645"/>
          <p:cNvSpPr txBox="1">
            <a:spLocks noChangeArrowheads="1"/>
          </p:cNvSpPr>
          <p:nvPr/>
        </p:nvSpPr>
        <p:spPr bwMode="auto">
          <a:xfrm>
            <a:off x="5364163" y="5059363"/>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連続焼鈍機</a:t>
            </a:r>
          </a:p>
        </p:txBody>
      </p:sp>
      <p:sp>
        <p:nvSpPr>
          <p:cNvPr id="23613" name="Text Box 1646"/>
          <p:cNvSpPr txBox="1">
            <a:spLocks noChangeArrowheads="1"/>
          </p:cNvSpPr>
          <p:nvPr/>
        </p:nvSpPr>
        <p:spPr bwMode="auto">
          <a:xfrm>
            <a:off x="5287963" y="5686425"/>
            <a:ext cx="8382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メッキライン</a:t>
            </a:r>
          </a:p>
        </p:txBody>
      </p:sp>
      <p:sp>
        <p:nvSpPr>
          <p:cNvPr id="23614" name="Text Box 1647"/>
          <p:cNvSpPr txBox="1">
            <a:spLocks noChangeArrowheads="1"/>
          </p:cNvSpPr>
          <p:nvPr/>
        </p:nvSpPr>
        <p:spPr bwMode="auto">
          <a:xfrm>
            <a:off x="5259388" y="6457950"/>
            <a:ext cx="968375"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ja-JP" altLang="en-US" sz="1000">
                <a:solidFill>
                  <a:schemeClr val="tx1"/>
                </a:solidFill>
                <a:latin typeface="HGP創英角ｺﾞｼｯｸUB" pitchFamily="50" charset="-128"/>
                <a:ea typeface="HGP創英角ｺﾞｼｯｸUB" pitchFamily="50" charset="-128"/>
              </a:rPr>
              <a:t>鋼管製造設備</a:t>
            </a:r>
          </a:p>
        </p:txBody>
      </p:sp>
      <p:sp>
        <p:nvSpPr>
          <p:cNvPr id="23615" name="Text Box 1648"/>
          <p:cNvSpPr txBox="1">
            <a:spLocks noChangeArrowheads="1"/>
          </p:cNvSpPr>
          <p:nvPr/>
        </p:nvSpPr>
        <p:spPr bwMode="auto">
          <a:xfrm>
            <a:off x="4049713" y="1085850"/>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ja-JP" sz="1400">
                <a:solidFill>
                  <a:schemeClr val="tx1"/>
                </a:solidFill>
                <a:latin typeface="HGP創英角ｺﾞｼｯｸUB" pitchFamily="50" charset="-128"/>
                <a:ea typeface="HGP創英角ｺﾞｼｯｸUB" pitchFamily="50" charset="-128"/>
              </a:rPr>
              <a:t>■</a:t>
            </a:r>
            <a:r>
              <a:rPr lang="ja-JP" altLang="en-US" sz="1400">
                <a:solidFill>
                  <a:schemeClr val="tx1"/>
                </a:solidFill>
                <a:latin typeface="HGP創英角ｺﾞｼｯｸUB" pitchFamily="50" charset="-128"/>
                <a:ea typeface="HGP創英角ｺﾞｼｯｸUB" pitchFamily="50" charset="-128"/>
              </a:rPr>
              <a:t>圧延</a:t>
            </a:r>
          </a:p>
        </p:txBody>
      </p:sp>
      <p:sp>
        <p:nvSpPr>
          <p:cNvPr id="23616" name="Text Box 1649"/>
          <p:cNvSpPr txBox="1">
            <a:spLocks noChangeArrowheads="1"/>
          </p:cNvSpPr>
          <p:nvPr/>
        </p:nvSpPr>
        <p:spPr bwMode="auto">
          <a:xfrm>
            <a:off x="7072313" y="1098550"/>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ja-JP" sz="1400">
                <a:solidFill>
                  <a:schemeClr val="tx1"/>
                </a:solidFill>
                <a:latin typeface="HGP創英角ｺﾞｼｯｸUB" pitchFamily="50" charset="-128"/>
                <a:ea typeface="HGP創英角ｺﾞｼｯｸUB" pitchFamily="50" charset="-128"/>
              </a:rPr>
              <a:t>■</a:t>
            </a:r>
            <a:r>
              <a:rPr lang="ja-JP" altLang="en-US" sz="1400">
                <a:solidFill>
                  <a:schemeClr val="tx1"/>
                </a:solidFill>
                <a:latin typeface="HGP創英角ｺﾞｼｯｸUB" pitchFamily="50" charset="-128"/>
                <a:ea typeface="HGP創英角ｺﾞｼｯｸUB" pitchFamily="50" charset="-128"/>
              </a:rPr>
              <a:t>製品</a:t>
            </a:r>
          </a:p>
        </p:txBody>
      </p:sp>
      <p:sp>
        <p:nvSpPr>
          <p:cNvPr id="23617" name="Text Box 1650"/>
          <p:cNvSpPr txBox="1">
            <a:spLocks noChangeArrowheads="1"/>
          </p:cNvSpPr>
          <p:nvPr/>
        </p:nvSpPr>
        <p:spPr bwMode="auto">
          <a:xfrm>
            <a:off x="152400" y="1111250"/>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ja-JP" sz="1400">
                <a:solidFill>
                  <a:schemeClr val="tx1"/>
                </a:solidFill>
                <a:latin typeface="HGP創英角ｺﾞｼｯｸUB" pitchFamily="50" charset="-128"/>
                <a:ea typeface="HGP創英角ｺﾞｼｯｸUB" pitchFamily="50" charset="-128"/>
              </a:rPr>
              <a:t>■</a:t>
            </a:r>
            <a:r>
              <a:rPr lang="ja-JP" altLang="en-US" sz="1400">
                <a:solidFill>
                  <a:schemeClr val="tx1"/>
                </a:solidFill>
                <a:latin typeface="HGP創英角ｺﾞｼｯｸUB" pitchFamily="50" charset="-128"/>
                <a:ea typeface="HGP創英角ｺﾞｼｯｸUB" pitchFamily="50" charset="-128"/>
              </a:rPr>
              <a:t>製銑</a:t>
            </a:r>
          </a:p>
        </p:txBody>
      </p:sp>
      <p:sp>
        <p:nvSpPr>
          <p:cNvPr id="23618" name="Text Box 1651"/>
          <p:cNvSpPr txBox="1">
            <a:spLocks noChangeArrowheads="1"/>
          </p:cNvSpPr>
          <p:nvPr/>
        </p:nvSpPr>
        <p:spPr bwMode="auto">
          <a:xfrm>
            <a:off x="152400" y="3194050"/>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ltLang="ja-JP" sz="1400">
                <a:solidFill>
                  <a:schemeClr val="tx1"/>
                </a:solidFill>
                <a:latin typeface="HGP創英角ｺﾞｼｯｸUB" pitchFamily="50" charset="-128"/>
                <a:ea typeface="HGP創英角ｺﾞｼｯｸUB" pitchFamily="50" charset="-128"/>
              </a:rPr>
              <a:t>■</a:t>
            </a:r>
            <a:r>
              <a:rPr lang="ja-JP" altLang="en-US" sz="1400">
                <a:solidFill>
                  <a:schemeClr val="tx1"/>
                </a:solidFill>
                <a:latin typeface="HGP創英角ｺﾞｼｯｸUB" pitchFamily="50" charset="-128"/>
                <a:ea typeface="HGP創英角ｺﾞｼｯｸUB" pitchFamily="50" charset="-128"/>
              </a:rPr>
              <a:t>製鋼</a:t>
            </a:r>
          </a:p>
        </p:txBody>
      </p:sp>
      <p:sp>
        <p:nvSpPr>
          <p:cNvPr id="385655" name="Rectangle 1655"/>
          <p:cNvSpPr>
            <a:spLocks noChangeArrowheads="1"/>
          </p:cNvSpPr>
          <p:nvPr/>
        </p:nvSpPr>
        <p:spPr bwMode="gray">
          <a:xfrm>
            <a:off x="7099300" y="935038"/>
            <a:ext cx="1830388" cy="5570537"/>
          </a:xfrm>
          <a:prstGeom prst="rect">
            <a:avLst/>
          </a:prstGeom>
          <a:solidFill>
            <a:srgbClr val="DDDDDD">
              <a:alpha val="50000"/>
            </a:srgbClr>
          </a:solidFill>
          <a:ln w="28575">
            <a:noFill/>
            <a:miter lim="800000"/>
            <a:headEnd/>
            <a:tailEnd/>
          </a:ln>
          <a:effectLst/>
        </p:spPr>
        <p:txBody>
          <a:bodyPr wrap="none" lIns="35941" tIns="35941" rIns="35941" bIns="35941" anchor="ctr"/>
          <a:lstStyle/>
          <a:p>
            <a:pPr algn="ctr">
              <a:lnSpc>
                <a:spcPct val="90000"/>
              </a:lnSpc>
              <a:defRPr/>
            </a:pPr>
            <a:r>
              <a:rPr lang="ko-KR" altLang="en-US" sz="3600" b="1">
                <a:solidFill>
                  <a:srgbClr val="FF0066"/>
                </a:solidFill>
                <a:effectLst>
                  <a:outerShdw blurRad="38100" dist="38100" dir="2700000" algn="tl">
                    <a:srgbClr val="000000"/>
                  </a:outerShdw>
                </a:effectLst>
                <a:latin typeface="Gulim" pitchFamily="34" charset="-127"/>
                <a:ea typeface="Gulim" pitchFamily="34" charset="-127"/>
              </a:rPr>
              <a:t>다품종</a:t>
            </a:r>
            <a:endParaRPr lang="en-US" altLang="ko-KR" sz="3600" b="1">
              <a:solidFill>
                <a:srgbClr val="FF0066"/>
              </a:solidFill>
              <a:effectLst>
                <a:outerShdw blurRad="38100" dist="38100" dir="2700000" algn="tl">
                  <a:srgbClr val="000000"/>
                </a:outerShdw>
              </a:effectLst>
              <a:latin typeface="Gulim" pitchFamily="34" charset="-127"/>
              <a:ea typeface="Gulim" pitchFamily="34" charset="-127"/>
            </a:endParaRPr>
          </a:p>
          <a:p>
            <a:pPr algn="ctr">
              <a:lnSpc>
                <a:spcPct val="90000"/>
              </a:lnSpc>
              <a:defRPr/>
            </a:pPr>
            <a:r>
              <a:rPr lang="ko-KR" altLang="en-US" sz="3600" b="1">
                <a:solidFill>
                  <a:srgbClr val="FF0066"/>
                </a:solidFill>
                <a:effectLst>
                  <a:outerShdw blurRad="38100" dist="38100" dir="2700000" algn="tl">
                    <a:srgbClr val="000000"/>
                  </a:outerShdw>
                </a:effectLst>
                <a:latin typeface="Gulim" pitchFamily="34" charset="-127"/>
                <a:ea typeface="Gulim" pitchFamily="34" charset="-127"/>
              </a:rPr>
              <a:t>소량생산 </a:t>
            </a:r>
            <a:endParaRPr lang="en-US" altLang="ko-KR" sz="3600" b="1">
              <a:solidFill>
                <a:srgbClr val="FF0066"/>
              </a:solidFill>
              <a:effectLst>
                <a:outerShdw blurRad="38100" dist="38100" dir="2700000" algn="tl">
                  <a:srgbClr val="000000"/>
                </a:outerShdw>
              </a:effectLst>
              <a:latin typeface="Gulim" pitchFamily="34" charset="-127"/>
              <a:ea typeface="Gulim" pitchFamily="34" charset="-127"/>
            </a:endParaRPr>
          </a:p>
          <a:p>
            <a:pPr algn="ctr">
              <a:lnSpc>
                <a:spcPct val="90000"/>
              </a:lnSpc>
              <a:defRPr/>
            </a:pPr>
            <a:r>
              <a:rPr lang="en-US" altLang="ko-KR" sz="3600" b="1">
                <a:solidFill>
                  <a:srgbClr val="FF0066"/>
                </a:solidFill>
                <a:effectLst>
                  <a:outerShdw blurRad="38100" dist="38100" dir="2700000" algn="tl">
                    <a:srgbClr val="000000"/>
                  </a:outerShdw>
                </a:effectLst>
                <a:latin typeface="Gulim" pitchFamily="34" charset="-127"/>
                <a:ea typeface="Gulim" pitchFamily="34" charset="-127"/>
              </a:rPr>
              <a:t>5</a:t>
            </a:r>
            <a:r>
              <a:rPr lang="ko-KR" altLang="en-US" sz="3600" b="1">
                <a:solidFill>
                  <a:srgbClr val="FF0066"/>
                </a:solidFill>
                <a:effectLst>
                  <a:outerShdw blurRad="38100" dist="38100" dir="2700000" algn="tl">
                    <a:srgbClr val="000000"/>
                  </a:outerShdw>
                </a:effectLst>
                <a:latin typeface="Gulim" pitchFamily="34" charset="-127"/>
                <a:ea typeface="Gulim" pitchFamily="34" charset="-127"/>
              </a:rPr>
              <a:t>만 종류</a:t>
            </a:r>
            <a:endParaRPr lang="en-US" altLang="ko-KR" sz="3600" b="1">
              <a:solidFill>
                <a:srgbClr val="FF0066"/>
              </a:solidFill>
              <a:effectLst>
                <a:outerShdw blurRad="38100" dist="38100" dir="2700000" algn="tl">
                  <a:srgbClr val="000000"/>
                </a:outerShdw>
              </a:effectLst>
              <a:latin typeface="Gulim" pitchFamily="34" charset="-127"/>
              <a:ea typeface="Gulim" pitchFamily="34" charset="-127"/>
            </a:endParaRPr>
          </a:p>
          <a:p>
            <a:pPr algn="ctr">
              <a:lnSpc>
                <a:spcPct val="90000"/>
              </a:lnSpc>
              <a:defRPr/>
            </a:pPr>
            <a:r>
              <a:rPr lang="ko-KR" altLang="en-US" sz="3600" b="1">
                <a:solidFill>
                  <a:srgbClr val="FF0066"/>
                </a:solidFill>
                <a:effectLst>
                  <a:outerShdw blurRad="38100" dist="38100" dir="2700000" algn="tl">
                    <a:srgbClr val="000000"/>
                  </a:outerShdw>
                </a:effectLst>
                <a:latin typeface="Gulim" pitchFamily="34" charset="-127"/>
                <a:ea typeface="Gulim" pitchFamily="34" charset="-127"/>
              </a:rPr>
              <a:t>이상</a:t>
            </a:r>
            <a:endParaRPr lang="ja-JP" altLang="en-US" sz="4200" b="1">
              <a:solidFill>
                <a:srgbClr val="FF0066"/>
              </a:solidFill>
              <a:effectLst>
                <a:outerShdw blurRad="38100" dist="38100" dir="2700000" algn="tl">
                  <a:srgbClr val="000000"/>
                </a:outerShdw>
              </a:effectLst>
              <a:latin typeface="Gulim" pitchFamily="34" charset="-127"/>
              <a:ea typeface="Gulim" pitchFamily="34" charset="-127"/>
            </a:endParaRPr>
          </a:p>
        </p:txBody>
      </p:sp>
      <p:sp>
        <p:nvSpPr>
          <p:cNvPr id="385656" name="Rectangle 1656"/>
          <p:cNvSpPr>
            <a:spLocks noChangeArrowheads="1"/>
          </p:cNvSpPr>
          <p:nvPr/>
        </p:nvSpPr>
        <p:spPr bwMode="gray">
          <a:xfrm>
            <a:off x="3517900" y="917575"/>
            <a:ext cx="3430588" cy="5570538"/>
          </a:xfrm>
          <a:prstGeom prst="rect">
            <a:avLst/>
          </a:prstGeom>
          <a:solidFill>
            <a:srgbClr val="DDDDDD">
              <a:alpha val="50000"/>
            </a:srgbClr>
          </a:solidFill>
          <a:ln w="28575">
            <a:noFill/>
            <a:miter lim="800000"/>
            <a:headEnd/>
            <a:tailEnd/>
          </a:ln>
          <a:effectLst/>
        </p:spPr>
        <p:txBody>
          <a:bodyPr wrap="none" lIns="35941" tIns="35941" rIns="35941" bIns="35941" anchor="ctr"/>
          <a:lstStyle/>
          <a:p>
            <a:pPr algn="ctr">
              <a:lnSpc>
                <a:spcPct val="90000"/>
              </a:lnSpc>
              <a:defRPr/>
            </a:pPr>
            <a:r>
              <a:rPr lang="ko-KR" altLang="en-US" sz="4400" b="1">
                <a:solidFill>
                  <a:srgbClr val="FF0066"/>
                </a:solidFill>
                <a:effectLst>
                  <a:outerShdw blurRad="38100" dist="38100" dir="2700000" algn="tl">
                    <a:srgbClr val="000000"/>
                  </a:outerShdw>
                </a:effectLst>
                <a:latin typeface="Gulim" pitchFamily="34" charset="-127"/>
                <a:ea typeface="Gulim" pitchFamily="34" charset="-127"/>
              </a:rPr>
              <a:t>복잡한 제조</a:t>
            </a:r>
            <a:endParaRPr lang="en-US" altLang="ko-KR" sz="4400" b="1">
              <a:solidFill>
                <a:srgbClr val="FF0066"/>
              </a:solidFill>
              <a:effectLst>
                <a:outerShdw blurRad="38100" dist="38100" dir="2700000" algn="tl">
                  <a:srgbClr val="000000"/>
                </a:outerShdw>
              </a:effectLst>
              <a:latin typeface="Gulim" pitchFamily="34" charset="-127"/>
              <a:ea typeface="Gulim" pitchFamily="34" charset="-127"/>
            </a:endParaRPr>
          </a:p>
          <a:p>
            <a:pPr algn="ctr">
              <a:lnSpc>
                <a:spcPct val="90000"/>
              </a:lnSpc>
              <a:defRPr/>
            </a:pPr>
            <a:r>
              <a:rPr lang="ko-KR" altLang="en-US" sz="4400" b="1">
                <a:solidFill>
                  <a:srgbClr val="FF0066"/>
                </a:solidFill>
                <a:effectLst>
                  <a:outerShdw blurRad="38100" dist="38100" dir="2700000" algn="tl">
                    <a:srgbClr val="000000"/>
                  </a:outerShdw>
                </a:effectLst>
                <a:latin typeface="Gulim" pitchFamily="34" charset="-127"/>
                <a:ea typeface="Gulim" pitchFamily="34" charset="-127"/>
              </a:rPr>
              <a:t> 프로세스</a:t>
            </a:r>
            <a:endParaRPr lang="ja-JP" altLang="en-US" sz="4400" b="1">
              <a:solidFill>
                <a:srgbClr val="FF0066"/>
              </a:solidFill>
              <a:effectLst>
                <a:outerShdw blurRad="38100" dist="38100" dir="2700000" algn="tl">
                  <a:srgbClr val="000000"/>
                </a:outerShdw>
              </a:effectLst>
              <a:latin typeface="Gulim" pitchFamily="34" charset="-127"/>
              <a:ea typeface="Gulim" pitchFamily="34" charset="-127"/>
            </a:endParaRPr>
          </a:p>
        </p:txBody>
      </p:sp>
      <p:sp>
        <p:nvSpPr>
          <p:cNvPr id="385657" name="Rectangle 1657"/>
          <p:cNvSpPr>
            <a:spLocks noChangeArrowheads="1"/>
          </p:cNvSpPr>
          <p:nvPr/>
        </p:nvSpPr>
        <p:spPr bwMode="gray">
          <a:xfrm>
            <a:off x="276225" y="917575"/>
            <a:ext cx="3008313" cy="5570538"/>
          </a:xfrm>
          <a:prstGeom prst="rect">
            <a:avLst/>
          </a:prstGeom>
          <a:solidFill>
            <a:srgbClr val="DDDDDD">
              <a:alpha val="50000"/>
            </a:srgbClr>
          </a:solidFill>
          <a:ln w="28575">
            <a:noFill/>
            <a:miter lim="800000"/>
            <a:headEnd/>
            <a:tailEnd/>
          </a:ln>
          <a:effectLst/>
        </p:spPr>
        <p:txBody>
          <a:bodyPr wrap="none" lIns="35941" tIns="35941" rIns="35941" bIns="35941" anchor="ctr"/>
          <a:lstStyle/>
          <a:p>
            <a:pPr algn="ctr">
              <a:lnSpc>
                <a:spcPct val="90000"/>
              </a:lnSpc>
              <a:defRPr/>
            </a:pPr>
            <a:r>
              <a:rPr lang="ko-KR" altLang="en-US" sz="4800" b="1">
                <a:solidFill>
                  <a:srgbClr val="FF0066"/>
                </a:solidFill>
                <a:effectLst>
                  <a:outerShdw blurRad="38100" dist="38100" dir="2700000" algn="tl">
                    <a:srgbClr val="000000"/>
                  </a:outerShdw>
                </a:effectLst>
                <a:latin typeface="Gulim" pitchFamily="34" charset="-127"/>
                <a:ea typeface="Gulim" pitchFamily="34" charset="-127"/>
              </a:rPr>
              <a:t>대규모</a:t>
            </a:r>
            <a:endParaRPr lang="en-US" altLang="ko-KR" sz="4800" b="1">
              <a:solidFill>
                <a:srgbClr val="FF0066"/>
              </a:solidFill>
              <a:effectLst>
                <a:outerShdw blurRad="38100" dist="38100" dir="2700000" algn="tl">
                  <a:srgbClr val="000000"/>
                </a:outerShdw>
              </a:effectLst>
              <a:latin typeface="Gulim" pitchFamily="34" charset="-127"/>
              <a:ea typeface="Gulim" pitchFamily="34" charset="-127"/>
            </a:endParaRPr>
          </a:p>
          <a:p>
            <a:pPr algn="ctr">
              <a:lnSpc>
                <a:spcPct val="90000"/>
              </a:lnSpc>
              <a:defRPr/>
            </a:pPr>
            <a:r>
              <a:rPr lang="ko-KR" altLang="en-US" sz="4800" b="1">
                <a:solidFill>
                  <a:srgbClr val="FF0066"/>
                </a:solidFill>
                <a:effectLst>
                  <a:outerShdw blurRad="38100" dist="38100" dir="2700000" algn="tl">
                    <a:srgbClr val="000000"/>
                  </a:outerShdw>
                </a:effectLst>
                <a:latin typeface="Gulim" pitchFamily="34" charset="-127"/>
                <a:ea typeface="Gulim" pitchFamily="34" charset="-127"/>
              </a:rPr>
              <a:t>제조 설비 </a:t>
            </a:r>
            <a:endParaRPr lang="ja-JP" altLang="en-US" sz="4800" b="1">
              <a:solidFill>
                <a:srgbClr val="FF0066"/>
              </a:solidFill>
              <a:effectLst>
                <a:outerShdw blurRad="38100" dist="38100" dir="2700000" algn="tl">
                  <a:srgbClr val="000000"/>
                </a:outerShdw>
              </a:effectLst>
              <a:latin typeface="Gulim" pitchFamily="34" charset="-127"/>
              <a:ea typeface="Gulim" pitchFamily="34" charset="-127"/>
            </a:endParaRPr>
          </a:p>
        </p:txBody>
      </p:sp>
      <p:sp>
        <p:nvSpPr>
          <p:cNvPr id="385662" name="Rectangle 1662"/>
          <p:cNvSpPr>
            <a:spLocks noGrp="1" noChangeArrowheads="1"/>
          </p:cNvSpPr>
          <p:nvPr>
            <p:ph type="title"/>
          </p:nvPr>
        </p:nvSpPr>
        <p:spPr>
          <a:xfrm>
            <a:off x="9525" y="95250"/>
            <a:ext cx="7688263" cy="522288"/>
          </a:xfrm>
        </p:spPr>
        <p:txBody>
          <a:bodyPr wrap="none" anchor="t">
            <a:spAutoFit/>
          </a:bodyPr>
          <a:lstStyle/>
          <a:p>
            <a:pPr eaLnBrk="1" hangingPunct="1">
              <a:defRPr/>
            </a:pPr>
            <a:r>
              <a:rPr lang="en-US" altLang="ja-JP" sz="2800" b="1" dirty="0" smtClean="0">
                <a:solidFill>
                  <a:srgbClr val="333333"/>
                </a:solidFill>
                <a:effectLst>
                  <a:outerShdw blurRad="38100" dist="38100" dir="2700000" algn="tl">
                    <a:srgbClr val="C0C0C0"/>
                  </a:outerShdw>
                </a:effectLst>
                <a:latin typeface="+mj-ea"/>
              </a:rPr>
              <a:t>【</a:t>
            </a:r>
            <a:r>
              <a:rPr lang="ko-KR" altLang="en-US" sz="2800" b="1" dirty="0" smtClean="0">
                <a:solidFill>
                  <a:srgbClr val="333333"/>
                </a:solidFill>
                <a:effectLst>
                  <a:outerShdw blurRad="38100" dist="38100" dir="2700000" algn="tl">
                    <a:srgbClr val="C0C0C0"/>
                  </a:outerShdw>
                </a:effectLst>
                <a:latin typeface="+mj-ea"/>
              </a:rPr>
              <a:t>통찰력</a:t>
            </a:r>
            <a:r>
              <a:rPr lang="en-US" altLang="ja-JP" sz="2800" b="1" dirty="0" smtClean="0">
                <a:solidFill>
                  <a:srgbClr val="333333"/>
                </a:solidFill>
                <a:effectLst>
                  <a:outerShdw blurRad="38100" dist="38100" dir="2700000" algn="tl">
                    <a:srgbClr val="C0C0C0"/>
                  </a:outerShdw>
                </a:effectLst>
                <a:latin typeface="+mj-ea"/>
              </a:rPr>
              <a:t>】</a:t>
            </a:r>
            <a:r>
              <a:rPr lang="ko-KR" altLang="en-US" sz="2800" b="1" dirty="0" smtClean="0">
                <a:solidFill>
                  <a:srgbClr val="333333"/>
                </a:solidFill>
                <a:effectLst>
                  <a:outerShdw blurRad="38100" dist="38100" dir="2700000" algn="tl">
                    <a:srgbClr val="C0C0C0"/>
                  </a:outerShdw>
                </a:effectLst>
                <a:latin typeface="+mj-ea"/>
              </a:rPr>
              <a:t>대규모이며 복잡한 철강제조 프로세스 </a:t>
            </a:r>
            <a:endParaRPr lang="ja-JP" altLang="en-US" sz="2800" b="1" dirty="0" smtClean="0">
              <a:solidFill>
                <a:srgbClr val="333333"/>
              </a:solidFill>
              <a:effectLst>
                <a:outerShdw blurRad="38100" dist="38100" dir="2700000" algn="tl">
                  <a:srgbClr val="C0C0C0"/>
                </a:outerShdw>
              </a:effectLst>
              <a:latin typeface="+mj-ea"/>
            </a:endParaRPr>
          </a:p>
        </p:txBody>
      </p:sp>
      <p:grpSp>
        <p:nvGrpSpPr>
          <p:cNvPr id="23017" name="グループ化 634"/>
          <p:cNvGrpSpPr>
            <a:grpSpLocks/>
          </p:cNvGrpSpPr>
          <p:nvPr/>
        </p:nvGrpSpPr>
        <p:grpSpPr bwMode="auto">
          <a:xfrm>
            <a:off x="239713" y="5019675"/>
            <a:ext cx="8686800" cy="1509713"/>
            <a:chOff x="239713" y="5019691"/>
            <a:chExt cx="8686800" cy="1509717"/>
          </a:xfrm>
        </p:grpSpPr>
        <p:grpSp>
          <p:nvGrpSpPr>
            <p:cNvPr id="23624" name="Group 1658"/>
            <p:cNvGrpSpPr>
              <a:grpSpLocks/>
            </p:cNvGrpSpPr>
            <p:nvPr/>
          </p:nvGrpSpPr>
          <p:grpSpPr bwMode="auto">
            <a:xfrm>
              <a:off x="239713" y="5019691"/>
              <a:ext cx="8686800" cy="1509717"/>
              <a:chOff x="123" y="3234"/>
              <a:chExt cx="5472" cy="951"/>
            </a:xfrm>
          </p:grpSpPr>
          <p:sp>
            <p:nvSpPr>
              <p:cNvPr id="11337" name="AutoShape 1659"/>
              <p:cNvSpPr>
                <a:spLocks noChangeArrowheads="1"/>
              </p:cNvSpPr>
              <p:nvPr/>
            </p:nvSpPr>
            <p:spPr bwMode="auto">
              <a:xfrm>
                <a:off x="123" y="3580"/>
                <a:ext cx="5472" cy="605"/>
              </a:xfrm>
              <a:prstGeom prst="roundRect">
                <a:avLst>
                  <a:gd name="adj" fmla="val 16667"/>
                </a:avLst>
              </a:prstGeom>
              <a:gradFill rotWithShape="0">
                <a:gsLst>
                  <a:gs pos="0">
                    <a:srgbClr val="EAEAEA"/>
                  </a:gs>
                  <a:gs pos="50000">
                    <a:srgbClr val="FFFFFF"/>
                  </a:gs>
                  <a:gs pos="100000">
                    <a:srgbClr val="EAEAEA"/>
                  </a:gs>
                </a:gsLst>
                <a:lin ang="18900000" scaled="1"/>
              </a:gradFill>
              <a:ln w="38100">
                <a:solidFill>
                  <a:schemeClr val="bg2"/>
                </a:solidFill>
                <a:round/>
                <a:headEnd/>
                <a:tailEnd/>
              </a:ln>
              <a:effectLst>
                <a:outerShdw blurRad="63500" dist="107763" dir="2700000" algn="ctr" rotWithShape="0">
                  <a:schemeClr val="bg2">
                    <a:alpha val="74998"/>
                  </a:schemeClr>
                </a:outerShdw>
              </a:effectLst>
            </p:spPr>
            <p:txBody>
              <a:bodyPr/>
              <a:lstStyle/>
              <a:p>
                <a:pPr algn="ctr">
                  <a:lnSpc>
                    <a:spcPct val="90000"/>
                  </a:lnSpc>
                  <a:defRPr/>
                </a:pPr>
                <a:endParaRPr lang="ja-JP" altLang="en-US" sz="3200">
                  <a:solidFill>
                    <a:schemeClr val="bg2"/>
                  </a:solidFill>
                  <a:latin typeface="HGP創英角ｺﾞｼｯｸUB" pitchFamily="50" charset="-128"/>
                  <a:ea typeface="HGP創英角ｺﾞｼｯｸUB" pitchFamily="50" charset="-128"/>
                </a:endParaRPr>
              </a:p>
            </p:txBody>
          </p:sp>
          <p:sp>
            <p:nvSpPr>
              <p:cNvPr id="385660" name="AutoShape 1660"/>
              <p:cNvSpPr>
                <a:spLocks noChangeArrowheads="1"/>
              </p:cNvSpPr>
              <p:nvPr/>
            </p:nvSpPr>
            <p:spPr bwMode="gray">
              <a:xfrm flipV="1">
                <a:off x="232" y="3234"/>
                <a:ext cx="5243" cy="330"/>
              </a:xfrm>
              <a:prstGeom prst="triangle">
                <a:avLst>
                  <a:gd name="adj" fmla="val 50000"/>
                </a:avLst>
              </a:prstGeom>
              <a:solidFill>
                <a:schemeClr val="bg2"/>
              </a:solidFill>
              <a:ln w="28575">
                <a:noFill/>
                <a:miter lim="800000"/>
                <a:headEnd/>
                <a:tailEnd/>
              </a:ln>
              <a:effectLst>
                <a:outerShdw dist="35921" dir="2700000" algn="ctr" rotWithShape="0">
                  <a:srgbClr val="808080"/>
                </a:outerShdw>
              </a:effectLst>
            </p:spPr>
            <p:txBody>
              <a:bodyPr wrap="none" lIns="35941" tIns="35941" rIns="35941" bIns="35941" anchor="ctr"/>
              <a:lstStyle/>
              <a:p>
                <a:pPr algn="ctr">
                  <a:lnSpc>
                    <a:spcPct val="90000"/>
                  </a:lnSpc>
                  <a:defRPr/>
                </a:pPr>
                <a:endParaRPr lang="ja-JP" altLang="en-US">
                  <a:effectLst>
                    <a:outerShdw blurRad="38100" dist="38100" dir="2700000" algn="tl">
                      <a:srgbClr val="000000"/>
                    </a:outerShdw>
                  </a:effectLst>
                </a:endParaRPr>
              </a:p>
            </p:txBody>
          </p:sp>
        </p:grpSp>
        <p:sp>
          <p:nvSpPr>
            <p:cNvPr id="3" name="직사각형 2"/>
            <p:cNvSpPr/>
            <p:nvPr/>
          </p:nvSpPr>
          <p:spPr>
            <a:xfrm>
              <a:off x="2400300" y="5588018"/>
              <a:ext cx="4572000" cy="923927"/>
            </a:xfrm>
            <a:prstGeom prst="rect">
              <a:avLst/>
            </a:prstGeom>
          </p:spPr>
          <p:txBody>
            <a:bodyPr>
              <a:spAutoFit/>
            </a:bodyPr>
            <a:lstStyle/>
            <a:p>
              <a:pPr algn="ctr">
                <a:lnSpc>
                  <a:spcPct val="90000"/>
                </a:lnSpc>
                <a:defRPr/>
              </a:pPr>
              <a:r>
                <a:rPr lang="ko-KR" altLang="en-US" dirty="0">
                  <a:solidFill>
                    <a:schemeClr val="tx1"/>
                  </a:solidFill>
                  <a:effectLst>
                    <a:outerShdw blurRad="38100" dist="38100" dir="2700000" algn="tl">
                      <a:srgbClr val="C0C0C0"/>
                    </a:outerShdw>
                  </a:effectLst>
                </a:rPr>
                <a:t>제조업의 관리 시스템 중</a:t>
              </a:r>
              <a:r>
                <a:rPr lang="en-US" altLang="ko-KR" dirty="0">
                  <a:solidFill>
                    <a:schemeClr val="tx1"/>
                  </a:solidFill>
                  <a:effectLst>
                    <a:outerShdw blurRad="38100" dist="38100" dir="2700000" algn="tl">
                      <a:srgbClr val="C0C0C0"/>
                    </a:outerShdw>
                  </a:effectLst>
                </a:rPr>
                <a:t>,</a:t>
              </a:r>
              <a:r>
                <a:rPr lang="ko-KR" altLang="en-US" dirty="0">
                  <a:solidFill>
                    <a:schemeClr val="tx1"/>
                  </a:solidFill>
                  <a:effectLst>
                    <a:outerShdw blurRad="38100" dist="38100" dir="2700000" algn="tl">
                      <a:srgbClr val="C0C0C0"/>
                    </a:outerShdw>
                  </a:effectLst>
                </a:rPr>
                <a:t> 운영이 가장 어렵다고 평가되는 생산관리 시스템을  </a:t>
              </a:r>
              <a:r>
                <a:rPr lang="en-US" altLang="ko-KR" dirty="0">
                  <a:solidFill>
                    <a:schemeClr val="tx1"/>
                  </a:solidFill>
                  <a:effectLst>
                    <a:outerShdw blurRad="38100" dist="38100" dir="2700000" algn="tl">
                      <a:srgbClr val="C0C0C0"/>
                    </a:outerShdw>
                  </a:effectLst>
                </a:rPr>
                <a:t>40</a:t>
              </a:r>
              <a:r>
                <a:rPr lang="ko-KR" altLang="en-US" dirty="0">
                  <a:solidFill>
                    <a:schemeClr val="tx1"/>
                  </a:solidFill>
                  <a:effectLst>
                    <a:outerShdw blurRad="38100" dist="38100" dir="2700000" algn="tl">
                      <a:srgbClr val="C0C0C0"/>
                    </a:outerShdw>
                  </a:effectLst>
                </a:rPr>
                <a:t>년 이상 지속적으로 유지해 온 실적 </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5657"/>
                                        </p:tgtEl>
                                        <p:attrNameLst>
                                          <p:attrName>style.visibility</p:attrName>
                                        </p:attrNameLst>
                                      </p:cBhvr>
                                      <p:to>
                                        <p:strVal val="visible"/>
                                      </p:to>
                                    </p:set>
                                    <p:animEffect transition="in" filter="dissolve">
                                      <p:cBhvr>
                                        <p:cTn id="7" dur="500"/>
                                        <p:tgtEl>
                                          <p:spTgt spid="385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5656"/>
                                        </p:tgtEl>
                                        <p:attrNameLst>
                                          <p:attrName>style.visibility</p:attrName>
                                        </p:attrNameLst>
                                      </p:cBhvr>
                                      <p:to>
                                        <p:strVal val="visible"/>
                                      </p:to>
                                    </p:set>
                                    <p:animEffect transition="in" filter="dissolve">
                                      <p:cBhvr>
                                        <p:cTn id="12" dur="500"/>
                                        <p:tgtEl>
                                          <p:spTgt spid="3856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5655"/>
                                        </p:tgtEl>
                                        <p:attrNameLst>
                                          <p:attrName>style.visibility</p:attrName>
                                        </p:attrNameLst>
                                      </p:cBhvr>
                                      <p:to>
                                        <p:strVal val="visible"/>
                                      </p:to>
                                    </p:set>
                                    <p:animEffect transition="in" filter="dissolve">
                                      <p:cBhvr>
                                        <p:cTn id="17" dur="500"/>
                                        <p:tgtEl>
                                          <p:spTgt spid="3856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3017"/>
                                        </p:tgtEl>
                                        <p:attrNameLst>
                                          <p:attrName>style.visibility</p:attrName>
                                        </p:attrNameLst>
                                      </p:cBhvr>
                                      <p:to>
                                        <p:strVal val="visible"/>
                                      </p:to>
                                    </p:set>
                                    <p:anim calcmode="lin" valueType="num">
                                      <p:cBhvr additive="base">
                                        <p:cTn id="22" dur="500" fill="hold"/>
                                        <p:tgtEl>
                                          <p:spTgt spid="23017"/>
                                        </p:tgtEl>
                                        <p:attrNameLst>
                                          <p:attrName>ppt_x</p:attrName>
                                        </p:attrNameLst>
                                      </p:cBhvr>
                                      <p:tavLst>
                                        <p:tav tm="0">
                                          <p:val>
                                            <p:strVal val="#ppt_x"/>
                                          </p:val>
                                        </p:tav>
                                        <p:tav tm="100000">
                                          <p:val>
                                            <p:strVal val="#ppt_x"/>
                                          </p:val>
                                        </p:tav>
                                      </p:tavLst>
                                    </p:anim>
                                    <p:anim calcmode="lin" valueType="num">
                                      <p:cBhvr additive="base">
                                        <p:cTn id="23" dur="500" fill="hold"/>
                                        <p:tgtEl>
                                          <p:spTgt spid="230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655" grpId="0" animBg="1" autoUpdateAnimBg="0"/>
      <p:bldP spid="385656" grpId="0" animBg="1" autoUpdateAnimBg="0"/>
      <p:bldP spid="385657" grpId="0" animBg="1" autoUpdateAnimBg="0"/>
    </p:bldLst>
  </p:timing>
</p:sld>
</file>

<file path=ppt/theme/theme1.xml><?xml version="1.0" encoding="utf-8"?>
<a:theme xmlns:a="http://schemas.openxmlformats.org/drawingml/2006/main" name="NSSOL">
  <a:themeElements>
    <a:clrScheme name="NSSO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ユーザー定義 1">
      <a:majorFont>
        <a:latin typeface="HGP創英角ｺﾞｼｯｸUB"/>
        <a:ea typeface="HGS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Tx/>
          <a:buSzTx/>
          <a:buFont typeface="Wingdings" pitchFamily="2" charset="2"/>
          <a:buNone/>
          <a:tabLst/>
          <a:defRPr kumimoji="1" lang="ja-JP" altLang="en-US" sz="12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kumimoji="1" b="0" dirty="0" smtClean="0">
            <a:latin typeface="HGP創英角ｺﾞｼｯｸUB" pitchFamily="50" charset="-128"/>
            <a:ea typeface="HGP創英角ｺﾞｼｯｸUB" pitchFamily="50" charset="-128"/>
          </a:defRPr>
        </a:defPPr>
      </a:lstStyle>
    </a:txDef>
  </a:objectDefaults>
  <a:extraClrSchemeLst>
    <a:extraClrScheme>
      <a:clrScheme name="NSSO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SSO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SO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SO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SO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SO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SSO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【16】ビジ創全体進行_20140818</Template>
  <TotalTime>13832</TotalTime>
  <Words>2773</Words>
  <Application>Microsoft Office PowerPoint</Application>
  <PresentationFormat>画面に合わせる (4:3)</PresentationFormat>
  <Paragraphs>730</Paragraphs>
  <Slides>40</Slides>
  <Notes>32</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40</vt:i4>
      </vt:variant>
    </vt:vector>
  </HeadingPairs>
  <TitlesOfParts>
    <vt:vector size="43" baseType="lpstr">
      <vt:lpstr>NSSOL</vt:lpstr>
      <vt:lpstr>ビットマップ イメージ</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신일본제철의 복합경영</vt:lpstr>
      <vt:lpstr>PowerPoint プレゼンテーション</vt:lpstr>
      <vt:lpstr>PowerPoint プレゼンテーション</vt:lpstr>
      <vt:lpstr>【통찰력】대규모이며 복잡한 철강제조 프로세스 </vt:lpstr>
      <vt:lpstr>PowerPoint プレゼンテーション</vt:lpstr>
      <vt:lpstr>PowerPoint プレゼンテーション</vt:lpstr>
      <vt:lpstr>NSSOL의 글로벌전개</vt:lpstr>
      <vt:lpstr>PowerPoint プレゼンテーション</vt:lpstr>
      <vt:lpstr>PowerPoint プレゼンテーション</vt:lpstr>
      <vt:lpstr>PowerPoint プレゼンテーション</vt:lpstr>
      <vt:lpstr>SE의  업무 - 이미지상</vt:lpstr>
      <vt:lpstr>PowerPoint プレゼンテーション</vt:lpstr>
      <vt:lpstr>PowerPoint プレゼンテーション</vt:lpstr>
      <vt:lpstr>PowerPoint プレゼンテーション</vt:lpstr>
      <vt:lpstr>PowerPoint プレゼンテーション</vt:lpstr>
      <vt:lpstr>「SI영업」의 역할은？</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【통찰력】대규모 이며 복잡한 철강제조 프로세스 </vt:lpstr>
      <vt:lpstr>PowerPoint プレゼンテーション</vt:lpstr>
      <vt:lpstr>PowerPoint プレゼンテーション</vt:lpstr>
      <vt:lpstr>PowerPoint プレゼンテーション</vt:lpstr>
      <vt:lpstr>PowerPoint プレゼンテーション</vt:lpstr>
    </vt:vector>
  </TitlesOfParts>
  <Company>NS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kashima_akihoko</dc:creator>
  <cp:lastModifiedBy>j-ken</cp:lastModifiedBy>
  <cp:revision>573</cp:revision>
  <dcterms:created xsi:type="dcterms:W3CDTF">2010-09-09T12:42:48Z</dcterms:created>
  <dcterms:modified xsi:type="dcterms:W3CDTF">2014-09-01T23:09:41Z</dcterms:modified>
</cp:coreProperties>
</file>