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5" r:id="rId4"/>
    <p:sldId id="266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8C5F4-0E2C-4B80-9C28-C1A21D58DD87}" type="datetimeFigureOut">
              <a:rPr lang="ko-KR" altLang="en-US" smtClean="0"/>
              <a:pPr/>
              <a:t>2012-08-13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32D11-F83F-453A-9336-C342C69CDA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온라인 성희롱예방교육 안내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포털 아이디가 없는 경우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홈페이지 회원가입</a:t>
            </a:r>
            <a:endParaRPr lang="ko-KR" altLang="en-US" dirty="0"/>
          </a:p>
        </p:txBody>
      </p:sp>
      <p:pic>
        <p:nvPicPr>
          <p:cNvPr id="4" name="내용 개체 틀 3" descr="회원가입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9"/>
            <a:ext cx="8136904" cy="4104456"/>
          </a:xfrm>
        </p:spPr>
      </p:pic>
      <p:sp>
        <p:nvSpPr>
          <p:cNvPr id="5" name="TextBox 4"/>
          <p:cNvSpPr txBox="1"/>
          <p:nvPr/>
        </p:nvSpPr>
        <p:spPr>
          <a:xfrm>
            <a:off x="323528" y="55892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1) http://help.snu.ac.kr </a:t>
            </a:r>
            <a:r>
              <a:rPr lang="ko-KR" altLang="en-US" dirty="0" smtClean="0"/>
              <a:t>으로 들어오셔서 화면 오른쪽 상단의 </a:t>
            </a:r>
            <a:r>
              <a:rPr lang="ko-KR" altLang="en-US" dirty="0" smtClean="0"/>
              <a:t>회원가입 </a:t>
            </a:r>
            <a:r>
              <a:rPr lang="ko-KR" altLang="en-US" dirty="0" smtClean="0"/>
              <a:t>버튼 클릭</a:t>
            </a:r>
            <a:endParaRPr lang="en-US" altLang="ko-KR" dirty="0" smtClean="0"/>
          </a:p>
          <a:p>
            <a:r>
              <a:rPr lang="en-US" altLang="ko-KR" dirty="0" smtClean="0"/>
              <a:t>2) </a:t>
            </a:r>
            <a:r>
              <a:rPr lang="ko-KR" altLang="en-US" dirty="0" err="1" smtClean="0"/>
              <a:t>회원가입창에서</a:t>
            </a:r>
            <a:r>
              <a:rPr lang="ko-KR" altLang="en-US" dirty="0" smtClean="0"/>
              <a:t> </a:t>
            </a:r>
            <a:r>
              <a:rPr lang="ko-KR" altLang="en-US" dirty="0" smtClean="0"/>
              <a:t>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소속</a:t>
            </a:r>
            <a:r>
              <a:rPr lang="en-US" altLang="ko-KR" dirty="0" smtClean="0"/>
              <a:t>,</a:t>
            </a:r>
            <a:r>
              <a:rPr lang="ko-KR" altLang="en-US" dirty="0" smtClean="0"/>
              <a:t>신분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생년월일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등을 기입 후 회원가입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</a:rPr>
              <a:t>이메일주소가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정확하지 않은 경우 로그인 과정에서 에러가 날 수 있습니다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수강신청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endParaRPr lang="ko-KR" altLang="en-US" dirty="0"/>
          </a:p>
        </p:txBody>
      </p:sp>
      <p:pic>
        <p:nvPicPr>
          <p:cNvPr id="4" name="내용 개체 틀 3" descr="수강신청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502" y="1813046"/>
            <a:ext cx="6691834" cy="3725423"/>
          </a:xfrm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회원가입 후 나의 강의실을 클릭하면 수강신청화면으로 넘어갑니다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수강신청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endParaRPr lang="ko-KR" altLang="en-US" dirty="0"/>
          </a:p>
        </p:txBody>
      </p:sp>
      <p:pic>
        <p:nvPicPr>
          <p:cNvPr id="4" name="내용 개체 틀 3" descr="수강신청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13046"/>
            <a:ext cx="7879734" cy="3725423"/>
          </a:xfrm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원하는 교육을 선택하여 수강신청</a:t>
            </a:r>
            <a:r>
              <a:rPr lang="en-US" altLang="ko-KR" dirty="0" smtClean="0"/>
              <a:t>(2012</a:t>
            </a:r>
            <a:r>
              <a:rPr lang="ko-KR" altLang="en-US" dirty="0" smtClean="0"/>
              <a:t>년 현재 한글용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영문용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교육프로그램 제공 중이며 향후 교육프로그램 추가 예정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학습하기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내용 개체 틀 3" descr="수강신청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38600" cy="4032448"/>
          </a:xfrm>
        </p:spPr>
      </p:pic>
      <p:pic>
        <p:nvPicPr>
          <p:cNvPr id="7" name="내용 개체 틀 6" descr="학습하기 2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772816"/>
            <a:ext cx="4038600" cy="3672408"/>
          </a:xfrm>
        </p:spPr>
      </p:pic>
      <p:sp>
        <p:nvSpPr>
          <p:cNvPr id="5" name="TextBox 4"/>
          <p:cNvSpPr txBox="1"/>
          <p:nvPr/>
        </p:nvSpPr>
        <p:spPr>
          <a:xfrm>
            <a:off x="539552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수강한 프로그램 학습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나의 강의실 및 수료증 출력페이지에서 학습하기를 클릭하면 새로운 </a:t>
            </a:r>
            <a:r>
              <a:rPr lang="ko-KR" altLang="en-US" dirty="0" err="1" smtClean="0"/>
              <a:t>학습창이</a:t>
            </a:r>
            <a:r>
              <a:rPr lang="ko-KR" altLang="en-US" dirty="0" smtClean="0"/>
              <a:t> 활성화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새로운 </a:t>
            </a:r>
            <a:r>
              <a:rPr lang="ko-KR" altLang="en-US" dirty="0" err="1" smtClean="0"/>
              <a:t>학습창에서</a:t>
            </a:r>
            <a:r>
              <a:rPr lang="ko-KR" altLang="en-US" dirty="0" smtClean="0"/>
              <a:t> 학습하기를 클릭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4572000" y="393305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학습하기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" name="내용 개체 틀 11" descr="학습하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344816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9552" y="61653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학습 후 형성평가의 일정점수 이상을 획득하면 수료 완료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수료증 인쇄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" name="내용 개체 틀 11" descr="학습하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53604"/>
            <a:ext cx="7344816" cy="3844307"/>
          </a:xfrm>
        </p:spPr>
      </p:pic>
      <p:sp>
        <p:nvSpPr>
          <p:cNvPr id="5" name="TextBox 4"/>
          <p:cNvSpPr txBox="1"/>
          <p:nvPr/>
        </p:nvSpPr>
        <p:spPr>
          <a:xfrm>
            <a:off x="683568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나의 강의실 및 수료증 출력 페이지에서 수료증 인쇄 가능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수료증은 이수일로부터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년간 유효</a:t>
            </a:r>
            <a:r>
              <a:rPr lang="en-US" altLang="ko-KR" dirty="0" smtClean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수료증 인쇄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" name="내용 개체 틀 11" descr="학습하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632847" cy="4824536"/>
          </a:xfrm>
        </p:spPr>
      </p:pic>
      <p:sp>
        <p:nvSpPr>
          <p:cNvPr id="5" name="TextBox 4"/>
          <p:cNvSpPr txBox="1"/>
          <p:nvPr/>
        </p:nvSpPr>
        <p:spPr>
          <a:xfrm>
            <a:off x="611560" y="602302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수료증 배경인쇄가 되지 않을 경우 홈페이지 공지사항 참조  </a:t>
            </a:r>
          </a:p>
          <a:p>
            <a:r>
              <a:rPr lang="en-US" altLang="ko-KR" dirty="0" smtClean="0"/>
              <a:t>* </a:t>
            </a:r>
            <a:r>
              <a:rPr lang="ko-KR" altLang="en-US" dirty="0" smtClean="0"/>
              <a:t>인쇄옵션에서 </a:t>
            </a:r>
            <a:r>
              <a:rPr lang="en-US" altLang="ko-KR" dirty="0" smtClean="0"/>
              <a:t>PDF </a:t>
            </a:r>
            <a:r>
              <a:rPr lang="ko-KR" altLang="en-US" dirty="0" smtClean="0"/>
              <a:t>파일로 인쇄 가능 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167</Words>
  <Application>Microsoft Office PowerPoint</Application>
  <PresentationFormat>화면 슬라이드 쇼(4:3)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온라인 성희롱예방교육 안내</vt:lpstr>
      <vt:lpstr>1. 홈페이지 회원가입</vt:lpstr>
      <vt:lpstr>2. 수강신청 ①</vt:lpstr>
      <vt:lpstr>2. 수강신청 ②</vt:lpstr>
      <vt:lpstr>3. 학습하기 ① </vt:lpstr>
      <vt:lpstr>3. 학습하기 ② </vt:lpstr>
      <vt:lpstr>4. 수료증 인쇄 ① </vt:lpstr>
      <vt:lpstr>4. 수료증 인쇄 ② 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1-1&gt; 로그인하기(포털ID) </dc:title>
  <dc:creator>SEC</dc:creator>
  <cp:lastModifiedBy>SEC</cp:lastModifiedBy>
  <cp:revision>13</cp:revision>
  <dcterms:created xsi:type="dcterms:W3CDTF">2012-07-25T05:55:46Z</dcterms:created>
  <dcterms:modified xsi:type="dcterms:W3CDTF">2012-08-13T05:55:46Z</dcterms:modified>
</cp:coreProperties>
</file>