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8" r:id="rId2"/>
    <p:sldId id="257" r:id="rId3"/>
    <p:sldId id="260" r:id="rId4"/>
    <p:sldId id="261" r:id="rId5"/>
    <p:sldId id="264" r:id="rId6"/>
    <p:sldId id="265" r:id="rId7"/>
    <p:sldId id="266" r:id="rId8"/>
    <p:sldId id="267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7F720-51EE-4A2D-B4A6-85E4CE01BD2C}" type="datetimeFigureOut">
              <a:rPr lang="ko-KR" altLang="en-US" smtClean="0"/>
              <a:t>2012-08-13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229A-AC60-4AE5-A80B-02CE092C35B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7F720-51EE-4A2D-B4A6-85E4CE01BD2C}" type="datetimeFigureOut">
              <a:rPr lang="ko-KR" altLang="en-US" smtClean="0"/>
              <a:t>2012-08-13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229A-AC60-4AE5-A80B-02CE092C35B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7F720-51EE-4A2D-B4A6-85E4CE01BD2C}" type="datetimeFigureOut">
              <a:rPr lang="ko-KR" altLang="en-US" smtClean="0"/>
              <a:t>2012-08-13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229A-AC60-4AE5-A80B-02CE092C35B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7F720-51EE-4A2D-B4A6-85E4CE01BD2C}" type="datetimeFigureOut">
              <a:rPr lang="ko-KR" altLang="en-US" smtClean="0"/>
              <a:t>2012-08-13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229A-AC60-4AE5-A80B-02CE092C35B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7F720-51EE-4A2D-B4A6-85E4CE01BD2C}" type="datetimeFigureOut">
              <a:rPr lang="ko-KR" altLang="en-US" smtClean="0"/>
              <a:t>2012-08-13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229A-AC60-4AE5-A80B-02CE092C35B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7F720-51EE-4A2D-B4A6-85E4CE01BD2C}" type="datetimeFigureOut">
              <a:rPr lang="ko-KR" altLang="en-US" smtClean="0"/>
              <a:t>2012-08-13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229A-AC60-4AE5-A80B-02CE092C35B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7F720-51EE-4A2D-B4A6-85E4CE01BD2C}" type="datetimeFigureOut">
              <a:rPr lang="ko-KR" altLang="en-US" smtClean="0"/>
              <a:t>2012-08-13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229A-AC60-4AE5-A80B-02CE092C35B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7F720-51EE-4A2D-B4A6-85E4CE01BD2C}" type="datetimeFigureOut">
              <a:rPr lang="ko-KR" altLang="en-US" smtClean="0"/>
              <a:t>2012-08-13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229A-AC60-4AE5-A80B-02CE092C35B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7F720-51EE-4A2D-B4A6-85E4CE01BD2C}" type="datetimeFigureOut">
              <a:rPr lang="ko-KR" altLang="en-US" smtClean="0"/>
              <a:t>2012-08-13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229A-AC60-4AE5-A80B-02CE092C35B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7F720-51EE-4A2D-B4A6-85E4CE01BD2C}" type="datetimeFigureOut">
              <a:rPr lang="ko-KR" altLang="en-US" smtClean="0"/>
              <a:t>2012-08-13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229A-AC60-4AE5-A80B-02CE092C35B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7F720-51EE-4A2D-B4A6-85E4CE01BD2C}" type="datetimeFigureOut">
              <a:rPr lang="ko-KR" altLang="en-US" smtClean="0"/>
              <a:t>2012-08-13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229A-AC60-4AE5-A80B-02CE092C35B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7F720-51EE-4A2D-B4A6-85E4CE01BD2C}" type="datetimeFigureOut">
              <a:rPr lang="ko-KR" altLang="en-US" smtClean="0"/>
              <a:t>2012-08-13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F229A-AC60-4AE5-A80B-02CE092C35B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help.snu.ac.kr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온라인 성희롱예방교육 안내</a:t>
            </a:r>
            <a:endParaRPr lang="ko-KR" altLang="en-US" dirty="0"/>
          </a:p>
        </p:txBody>
      </p:sp>
      <p:sp>
        <p:nvSpPr>
          <p:cNvPr id="6" name="부제목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- </a:t>
            </a:r>
            <a:r>
              <a:rPr lang="ko-KR" altLang="en-US" dirty="0" smtClean="0"/>
              <a:t>포털 아이디가 있는 경우 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홈페이지 로그인</a:t>
            </a:r>
            <a:endParaRPr lang="ko-KR" altLang="en-US" dirty="0"/>
          </a:p>
        </p:txBody>
      </p:sp>
      <p:pic>
        <p:nvPicPr>
          <p:cNvPr id="7" name="내용 개체 틀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484784"/>
            <a:ext cx="4038600" cy="3220814"/>
          </a:xfrm>
        </p:spPr>
      </p:pic>
      <p:pic>
        <p:nvPicPr>
          <p:cNvPr id="8" name="내용 개체 틀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1832" y="1556792"/>
            <a:ext cx="4038600" cy="3096344"/>
          </a:xfrm>
        </p:spPr>
      </p:pic>
      <p:sp>
        <p:nvSpPr>
          <p:cNvPr id="9" name="TextBox 8"/>
          <p:cNvSpPr txBox="1"/>
          <p:nvPr/>
        </p:nvSpPr>
        <p:spPr>
          <a:xfrm>
            <a:off x="323528" y="486916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hlinkClick r:id="rId4"/>
              </a:rPr>
              <a:t>1) http://help.snu.ac.kr</a:t>
            </a:r>
            <a:r>
              <a:rPr lang="en-US" altLang="ko-KR" dirty="0" smtClean="0"/>
              <a:t> </a:t>
            </a:r>
            <a:r>
              <a:rPr lang="ko-KR" altLang="en-US" dirty="0" smtClean="0"/>
              <a:t>으로 들어오셔서 화면 오른쪽 상단의 로그인 버튼 클릭</a:t>
            </a:r>
            <a:endParaRPr lang="en-US" altLang="ko-KR" dirty="0" smtClean="0"/>
          </a:p>
          <a:p>
            <a:r>
              <a:rPr lang="en-US" altLang="ko-KR" dirty="0" smtClean="0"/>
              <a:t>2) </a:t>
            </a:r>
            <a:r>
              <a:rPr lang="ko-KR" altLang="en-US" dirty="0" smtClean="0"/>
              <a:t>포털 로그인 페이지가 나타나면 </a:t>
            </a:r>
            <a:r>
              <a:rPr lang="ko-KR" altLang="en-US" dirty="0" err="1" smtClean="0"/>
              <a:t>포털아이디</a:t>
            </a:r>
            <a:r>
              <a:rPr lang="en-US" altLang="ko-KR" dirty="0" smtClean="0"/>
              <a:t>, </a:t>
            </a:r>
            <a:r>
              <a:rPr lang="ko-KR" altLang="en-US" dirty="0" smtClean="0"/>
              <a:t>비밀번호로 </a:t>
            </a:r>
            <a:r>
              <a:rPr lang="ko-KR" altLang="en-US" dirty="0" smtClean="0"/>
              <a:t>로그인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xmlns="" val="1365594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수강신청 </a:t>
            </a:r>
            <a:r>
              <a:rPr lang="ko-KR" altLang="en-US" dirty="0" smtClean="0">
                <a:latin typeface="바탕"/>
                <a:ea typeface="바탕"/>
              </a:rPr>
              <a:t>①</a:t>
            </a:r>
            <a:endParaRPr lang="ko-KR" altLang="en-US" dirty="0"/>
          </a:p>
        </p:txBody>
      </p:sp>
      <p:pic>
        <p:nvPicPr>
          <p:cNvPr id="4" name="내용 개체 틀 3" descr="수강신청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12776"/>
            <a:ext cx="7879734" cy="4525963"/>
          </a:xfrm>
        </p:spPr>
      </p:pic>
      <p:sp>
        <p:nvSpPr>
          <p:cNvPr id="5" name="TextBox 4"/>
          <p:cNvSpPr txBox="1"/>
          <p:nvPr/>
        </p:nvSpPr>
        <p:spPr>
          <a:xfrm>
            <a:off x="611560" y="6093296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홈페이지 첫 화면에서 성희롱 예방교육을 클릭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수강신청 </a:t>
            </a:r>
            <a:r>
              <a:rPr lang="ko-KR" altLang="en-US" dirty="0" smtClean="0">
                <a:latin typeface="바탕"/>
                <a:ea typeface="바탕"/>
              </a:rPr>
              <a:t>②</a:t>
            </a:r>
            <a:endParaRPr lang="ko-KR" altLang="en-US" dirty="0"/>
          </a:p>
        </p:txBody>
      </p:sp>
      <p:pic>
        <p:nvPicPr>
          <p:cNvPr id="4" name="내용 개체 틀 3" descr="수강신청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813046"/>
            <a:ext cx="7879734" cy="3725423"/>
          </a:xfrm>
        </p:spPr>
      </p:pic>
      <p:sp>
        <p:nvSpPr>
          <p:cNvPr id="5" name="TextBox 4"/>
          <p:cNvSpPr txBox="1"/>
          <p:nvPr/>
        </p:nvSpPr>
        <p:spPr>
          <a:xfrm>
            <a:off x="683568" y="5517232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원하는 교육을 선택하여 수강신청</a:t>
            </a:r>
            <a:r>
              <a:rPr lang="en-US" altLang="ko-KR" dirty="0" smtClean="0"/>
              <a:t>(2012</a:t>
            </a:r>
            <a:r>
              <a:rPr lang="ko-KR" altLang="en-US" dirty="0" smtClean="0"/>
              <a:t>년 현재 한글용</a:t>
            </a:r>
            <a:r>
              <a:rPr lang="en-US" altLang="ko-KR" dirty="0" smtClean="0"/>
              <a:t>, </a:t>
            </a:r>
            <a:r>
              <a:rPr lang="ko-KR" altLang="en-US" dirty="0" smtClean="0"/>
              <a:t>영문용 </a:t>
            </a:r>
            <a:r>
              <a:rPr lang="en-US" altLang="ko-KR" dirty="0" smtClean="0"/>
              <a:t>2</a:t>
            </a:r>
            <a:r>
              <a:rPr lang="ko-KR" altLang="en-US" dirty="0" smtClean="0"/>
              <a:t>개의 교육프로그램 제공 중이며 향후 교육프로그램 추가 예정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학습하기 </a:t>
            </a:r>
            <a:r>
              <a:rPr lang="ko-KR" altLang="en-US" dirty="0" smtClean="0">
                <a:latin typeface="바탕"/>
                <a:ea typeface="바탕"/>
              </a:rPr>
              <a:t>①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pic>
        <p:nvPicPr>
          <p:cNvPr id="4" name="내용 개체 틀 3" descr="수강신청.bmp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700808"/>
            <a:ext cx="4038600" cy="4032448"/>
          </a:xfrm>
        </p:spPr>
      </p:pic>
      <p:pic>
        <p:nvPicPr>
          <p:cNvPr id="7" name="내용 개체 틀 6" descr="학습하기 2.bmp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1772816"/>
            <a:ext cx="4038600" cy="3672408"/>
          </a:xfrm>
        </p:spPr>
      </p:pic>
      <p:sp>
        <p:nvSpPr>
          <p:cNvPr id="5" name="TextBox 4"/>
          <p:cNvSpPr txBox="1"/>
          <p:nvPr/>
        </p:nvSpPr>
        <p:spPr>
          <a:xfrm>
            <a:off x="539552" y="594928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수강한 프로그램 학습</a:t>
            </a:r>
            <a:r>
              <a:rPr lang="en-US" altLang="ko-KR" dirty="0" smtClean="0"/>
              <a:t>: </a:t>
            </a:r>
            <a:r>
              <a:rPr lang="ko-KR" altLang="en-US" dirty="0" smtClean="0"/>
              <a:t>나의 강의실 및 수료증 출력페이지에서 학습하기를 </a:t>
            </a:r>
            <a:r>
              <a:rPr lang="ko-KR" altLang="en-US" dirty="0" smtClean="0"/>
              <a:t>클릭하면 새로운 </a:t>
            </a:r>
            <a:r>
              <a:rPr lang="ko-KR" altLang="en-US" dirty="0" err="1" smtClean="0"/>
              <a:t>학습창이</a:t>
            </a:r>
            <a:r>
              <a:rPr lang="ko-KR" altLang="en-US" dirty="0" smtClean="0"/>
              <a:t> 활성화</a:t>
            </a:r>
            <a:r>
              <a:rPr lang="en-US" altLang="ko-KR" dirty="0" smtClean="0"/>
              <a:t>, </a:t>
            </a:r>
            <a:r>
              <a:rPr lang="ko-KR" altLang="en-US" dirty="0" smtClean="0"/>
              <a:t>새로운 </a:t>
            </a:r>
            <a:r>
              <a:rPr lang="ko-KR" altLang="en-US" dirty="0" err="1" smtClean="0"/>
              <a:t>학습창에서</a:t>
            </a:r>
            <a:r>
              <a:rPr lang="ko-KR" altLang="en-US" dirty="0" smtClean="0"/>
              <a:t> 학습하기를 클릭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8" name="오른쪽 화살표 7"/>
          <p:cNvSpPr/>
          <p:nvPr/>
        </p:nvSpPr>
        <p:spPr>
          <a:xfrm>
            <a:off x="4572000" y="3933056"/>
            <a:ext cx="36004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학습하기 </a:t>
            </a:r>
            <a:r>
              <a:rPr lang="ko-KR" altLang="en-US" dirty="0" smtClean="0">
                <a:latin typeface="바탕"/>
                <a:ea typeface="바탕"/>
              </a:rPr>
              <a:t>②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pic>
        <p:nvPicPr>
          <p:cNvPr id="12" name="내용 개체 틀 11" descr="학습하기 3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412776"/>
            <a:ext cx="7344816" cy="4525963"/>
          </a:xfrm>
        </p:spPr>
      </p:pic>
      <p:sp>
        <p:nvSpPr>
          <p:cNvPr id="5" name="TextBox 4"/>
          <p:cNvSpPr txBox="1"/>
          <p:nvPr/>
        </p:nvSpPr>
        <p:spPr>
          <a:xfrm>
            <a:off x="539552" y="6165304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학습 후 형성평가의 일정점수 이상을 획득하면 수료 완료</a:t>
            </a:r>
            <a:endParaRPr lang="ko-KR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4. </a:t>
            </a:r>
            <a:r>
              <a:rPr lang="ko-KR" altLang="en-US" dirty="0" smtClean="0"/>
              <a:t>수료증 </a:t>
            </a:r>
            <a:r>
              <a:rPr lang="ko-KR" altLang="en-US" dirty="0" smtClean="0"/>
              <a:t>인쇄 </a:t>
            </a:r>
            <a:r>
              <a:rPr lang="ko-KR" altLang="en-US" dirty="0" smtClean="0">
                <a:latin typeface="바탕"/>
                <a:ea typeface="바탕"/>
              </a:rPr>
              <a:t>①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pic>
        <p:nvPicPr>
          <p:cNvPr id="12" name="내용 개체 틀 11" descr="학습하기 3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753604"/>
            <a:ext cx="7344816" cy="3844307"/>
          </a:xfrm>
        </p:spPr>
      </p:pic>
      <p:sp>
        <p:nvSpPr>
          <p:cNvPr id="5" name="TextBox 4"/>
          <p:cNvSpPr txBox="1"/>
          <p:nvPr/>
        </p:nvSpPr>
        <p:spPr>
          <a:xfrm>
            <a:off x="683568" y="558924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나의 </a:t>
            </a:r>
            <a:r>
              <a:rPr lang="ko-KR" altLang="en-US" dirty="0" smtClean="0"/>
              <a:t>강의실 및 수료증 출력 페이지에서 </a:t>
            </a:r>
            <a:r>
              <a:rPr lang="ko-KR" altLang="en-US" dirty="0" smtClean="0"/>
              <a:t>수료증 인쇄 가능</a:t>
            </a:r>
            <a:r>
              <a:rPr lang="en-US" altLang="ko-KR" dirty="0" smtClean="0"/>
              <a:t>(</a:t>
            </a:r>
            <a:r>
              <a:rPr lang="ko-KR" altLang="en-US" dirty="0" smtClean="0"/>
              <a:t>수료증은 이수일로부터 </a:t>
            </a:r>
            <a:r>
              <a:rPr lang="en-US" altLang="ko-KR" dirty="0" smtClean="0"/>
              <a:t>1</a:t>
            </a:r>
            <a:r>
              <a:rPr lang="ko-KR" altLang="en-US" dirty="0" smtClean="0"/>
              <a:t>년간 유효</a:t>
            </a:r>
            <a:r>
              <a:rPr lang="en-US" altLang="ko-KR" dirty="0" smtClean="0"/>
              <a:t>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4. </a:t>
            </a:r>
            <a:r>
              <a:rPr lang="ko-KR" altLang="en-US" dirty="0" smtClean="0"/>
              <a:t>수료증 </a:t>
            </a:r>
            <a:r>
              <a:rPr lang="ko-KR" altLang="en-US" dirty="0" smtClean="0"/>
              <a:t>인쇄 </a:t>
            </a:r>
            <a:r>
              <a:rPr lang="ko-KR" altLang="en-US" dirty="0" smtClean="0">
                <a:latin typeface="바탕"/>
                <a:ea typeface="바탕"/>
              </a:rPr>
              <a:t>②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pic>
        <p:nvPicPr>
          <p:cNvPr id="12" name="내용 개체 틀 11" descr="학습하기 3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196752"/>
            <a:ext cx="7632847" cy="4824536"/>
          </a:xfrm>
        </p:spPr>
      </p:pic>
      <p:sp>
        <p:nvSpPr>
          <p:cNvPr id="5" name="TextBox 4"/>
          <p:cNvSpPr txBox="1"/>
          <p:nvPr/>
        </p:nvSpPr>
        <p:spPr>
          <a:xfrm>
            <a:off x="611560" y="6023029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* </a:t>
            </a:r>
            <a:r>
              <a:rPr lang="ko-KR" altLang="en-US" dirty="0" smtClean="0"/>
              <a:t>수료증 배경인쇄가 되지 않을 경우 홈페이지 공지사항 참조  </a:t>
            </a:r>
          </a:p>
          <a:p>
            <a:r>
              <a:rPr lang="en-US" altLang="ko-KR" dirty="0" smtClean="0"/>
              <a:t>* </a:t>
            </a:r>
            <a:r>
              <a:rPr lang="ko-KR" altLang="en-US" dirty="0" smtClean="0"/>
              <a:t>인쇄옵션에서 </a:t>
            </a:r>
            <a:r>
              <a:rPr lang="en-US" altLang="ko-KR" dirty="0" smtClean="0"/>
              <a:t>PDF </a:t>
            </a:r>
            <a:r>
              <a:rPr lang="ko-KR" altLang="en-US" dirty="0" smtClean="0"/>
              <a:t>파일로 인쇄 가능 </a:t>
            </a:r>
            <a:endParaRPr lang="ko-KR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147</Words>
  <Application>Microsoft Office PowerPoint</Application>
  <PresentationFormat>화면 슬라이드 쇼(4:3)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온라인 성희롱예방교육 안내</vt:lpstr>
      <vt:lpstr>1. 홈페이지 로그인</vt:lpstr>
      <vt:lpstr>2. 수강신청 ①</vt:lpstr>
      <vt:lpstr>2. 수강신청 ②</vt:lpstr>
      <vt:lpstr>3. 학습하기 ① </vt:lpstr>
      <vt:lpstr>3. 학습하기 ② </vt:lpstr>
      <vt:lpstr>4. 수료증 인쇄 ① </vt:lpstr>
      <vt:lpstr>4. 수료증 인쇄 ② </vt:lpstr>
    </vt:vector>
  </TitlesOfParts>
  <Company>Samsung Electronics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온라인 성희롱예방교육 안내</dc:title>
  <dc:creator>SEC</dc:creator>
  <cp:lastModifiedBy>SEC</cp:lastModifiedBy>
  <cp:revision>3</cp:revision>
  <dcterms:created xsi:type="dcterms:W3CDTF">2012-08-13T05:45:01Z</dcterms:created>
  <dcterms:modified xsi:type="dcterms:W3CDTF">2012-08-13T05:50:50Z</dcterms:modified>
</cp:coreProperties>
</file>