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</p:sldIdLst>
  <p:sldSz cx="9144000" cy="6858000" type="screen4x3"/>
  <p:notesSz cx="6858000" cy="9144000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99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B6F5A9-8B71-4AFC-A480-DFAB29398BFD}" type="datetimeFigureOut">
              <a:rPr lang="ko-KR" altLang="en-US"/>
              <a:pPr>
                <a:defRPr/>
              </a:pPr>
              <a:t>2012-12-11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DFA611-0950-46A9-9758-C7710764116F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FE3321-351C-47CE-8FC8-FC58E0F5B195}" type="datetimeFigureOut">
              <a:rPr lang="ko-KR" altLang="en-US"/>
              <a:pPr>
                <a:defRPr/>
              </a:pPr>
              <a:t>2012-12-11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918BA3-E7D8-4071-A55F-F51A1DDCEC0C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6B0406-FB6E-42DA-A70B-A96AD8510756}" type="datetimeFigureOut">
              <a:rPr lang="ko-KR" altLang="en-US"/>
              <a:pPr>
                <a:defRPr/>
              </a:pPr>
              <a:t>2012-12-11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45C071-941C-4E71-AE02-E188BFC287E1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6AFF6A-10FE-4697-BD1E-E894B91C6D21}" type="datetimeFigureOut">
              <a:rPr lang="ko-KR" altLang="en-US"/>
              <a:pPr>
                <a:defRPr/>
              </a:pPr>
              <a:t>2012-12-11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8DE838-BF85-40AE-9639-42C74E0F955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1E50B9-EA5C-455D-9F33-049C08889101}" type="datetimeFigureOut">
              <a:rPr lang="ko-KR" altLang="en-US"/>
              <a:pPr>
                <a:defRPr/>
              </a:pPr>
              <a:t>2012-12-11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D55BE8-F63E-4D37-BD12-C23CA4480DE1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9F6634-5B04-46B6-B6D9-937DE32EF684}" type="datetimeFigureOut">
              <a:rPr lang="ko-KR" altLang="en-US"/>
              <a:pPr>
                <a:defRPr/>
              </a:pPr>
              <a:t>2012-12-11</a:t>
            </a:fld>
            <a:endParaRPr lang="ko-KR" altLang="en-US"/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49A066-E81D-4698-84C6-F8D528FC55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4E3BDB-855D-44A7-A988-F8E9C3F16AC6}" type="datetimeFigureOut">
              <a:rPr lang="ko-KR" altLang="en-US"/>
              <a:pPr>
                <a:defRPr/>
              </a:pPr>
              <a:t>2012-12-11</a:t>
            </a:fld>
            <a:endParaRPr lang="ko-KR" altLang="en-US"/>
          </a:p>
        </p:txBody>
      </p:sp>
      <p:sp>
        <p:nvSpPr>
          <p:cNvPr id="8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4BC936-435E-478B-9404-C35DB6066C5B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F4C983-3552-40B3-8CFD-A3FC8947B037}" type="datetimeFigureOut">
              <a:rPr lang="ko-KR" altLang="en-US"/>
              <a:pPr>
                <a:defRPr/>
              </a:pPr>
              <a:t>2012-12-11</a:t>
            </a:fld>
            <a:endParaRPr lang="ko-KR" altLang="en-US"/>
          </a:p>
        </p:txBody>
      </p:sp>
      <p:sp>
        <p:nvSpPr>
          <p:cNvPr id="4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0DB828-92F9-48E2-B680-FA7E9652339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3EF5DA-93B2-481A-BC9E-D63B4A44214D}" type="datetimeFigureOut">
              <a:rPr lang="ko-KR" altLang="en-US"/>
              <a:pPr>
                <a:defRPr/>
              </a:pPr>
              <a:t>2012-12-11</a:t>
            </a:fld>
            <a:endParaRPr lang="ko-KR" altLang="en-US"/>
          </a:p>
        </p:txBody>
      </p:sp>
      <p:sp>
        <p:nvSpPr>
          <p:cNvPr id="3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7A418A-0DF8-44AE-8E44-422DE3AA5F56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7F54BC-D31D-4A0C-B436-1DB7A06B373A}" type="datetimeFigureOut">
              <a:rPr lang="ko-KR" altLang="en-US"/>
              <a:pPr>
                <a:defRPr/>
              </a:pPr>
              <a:t>2012-12-11</a:t>
            </a:fld>
            <a:endParaRPr lang="ko-KR" altLang="en-US"/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509C8B-CE42-40CA-8A02-1F984C6381E1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76C203-F977-4A33-8326-A7CD5FFBECBD}" type="datetimeFigureOut">
              <a:rPr lang="ko-KR" altLang="en-US"/>
              <a:pPr>
                <a:defRPr/>
              </a:pPr>
              <a:t>2012-12-11</a:t>
            </a:fld>
            <a:endParaRPr lang="ko-KR" altLang="en-US"/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3618C2-7BBA-4A6F-AECD-28394813DBBF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673EAECC-F38B-4689-8103-8D78BF326BB0}" type="datetimeFigureOut">
              <a:rPr lang="ko-KR" altLang="en-US"/>
              <a:pPr>
                <a:defRPr/>
              </a:pPr>
              <a:t>2012-12-11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AC37766D-EDF4-458B-97AE-FC56339E4C4F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313" name="그룹 13"/>
          <p:cNvGrpSpPr>
            <a:grpSpLocks/>
          </p:cNvGrpSpPr>
          <p:nvPr/>
        </p:nvGrpSpPr>
        <p:grpSpPr bwMode="auto">
          <a:xfrm>
            <a:off x="250825" y="333375"/>
            <a:ext cx="8688388" cy="3887788"/>
            <a:chOff x="251520" y="476672"/>
            <a:chExt cx="8687553" cy="3888432"/>
          </a:xfrm>
        </p:grpSpPr>
        <p:pic>
          <p:nvPicPr>
            <p:cNvPr id="13316" name="그림 4" descr="수강신청취소_환불신청.jpg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51520" y="476672"/>
              <a:ext cx="8687553" cy="38884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" name="직사각형 6"/>
            <p:cNvSpPr/>
            <p:nvPr/>
          </p:nvSpPr>
          <p:spPr>
            <a:xfrm>
              <a:off x="395969" y="2204158"/>
              <a:ext cx="1079396" cy="217524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/>
            </a:p>
          </p:txBody>
        </p:sp>
        <p:sp>
          <p:nvSpPr>
            <p:cNvPr id="8" name="직사각형 7"/>
            <p:cNvSpPr/>
            <p:nvPr/>
          </p:nvSpPr>
          <p:spPr>
            <a:xfrm>
              <a:off x="8110478" y="1297546"/>
              <a:ext cx="539698" cy="215936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/>
            </a:p>
          </p:txBody>
        </p:sp>
        <p:cxnSp>
          <p:nvCxnSpPr>
            <p:cNvPr id="10" name="직선 화살표 연결선 9"/>
            <p:cNvCxnSpPr>
              <a:stCxn id="8" idx="2"/>
            </p:cNvCxnSpPr>
            <p:nvPr/>
          </p:nvCxnSpPr>
          <p:spPr>
            <a:xfrm rot="5400000">
              <a:off x="7318188" y="2007350"/>
              <a:ext cx="1556008" cy="568270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314" name="TextBox 12"/>
          <p:cNvSpPr txBox="1">
            <a:spLocks noChangeArrowheads="1"/>
          </p:cNvSpPr>
          <p:nvPr/>
        </p:nvSpPr>
        <p:spPr bwMode="auto">
          <a:xfrm>
            <a:off x="179388" y="4652963"/>
            <a:ext cx="4537075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Tx/>
              <a:buAutoNum type="arabicPeriod"/>
            </a:pPr>
            <a:r>
              <a:rPr kumimoji="0" lang="ko-KR" altLang="en-US">
                <a:latin typeface="맑은 고딕" pitchFamily="50" charset="-127"/>
                <a:ea typeface="맑은 고딕" pitchFamily="50" charset="-127"/>
              </a:rPr>
              <a:t>폐강 강좌에</a:t>
            </a:r>
            <a:r>
              <a:rPr kumimoji="0" lang="en-US" altLang="ko-KR">
                <a:latin typeface="맑은 고딕" pitchFamily="50" charset="-127"/>
                <a:ea typeface="맑은 고딕" pitchFamily="50" charset="-127"/>
              </a:rPr>
              <a:t> </a:t>
            </a:r>
            <a:r>
              <a:rPr kumimoji="0" lang="ko-KR" altLang="en-US">
                <a:latin typeface="맑은 고딕" pitchFamily="50" charset="-127"/>
                <a:ea typeface="맑은 고딕" pitchFamily="50" charset="-127"/>
              </a:rPr>
              <a:t>대해서 학생이 직접 환불신청</a:t>
            </a:r>
            <a:r>
              <a:rPr kumimoji="0" lang="en-US" altLang="ko-KR">
                <a:latin typeface="맑은 고딕" pitchFamily="50" charset="-127"/>
                <a:ea typeface="맑은 고딕" pitchFamily="50" charset="-127"/>
              </a:rPr>
              <a:t>(</a:t>
            </a:r>
            <a:r>
              <a:rPr kumimoji="0" lang="ko-KR" altLang="en-US">
                <a:latin typeface="맑은 고딕" pitchFamily="50" charset="-127"/>
                <a:ea typeface="맑은 고딕" pitchFamily="50" charset="-127"/>
              </a:rPr>
              <a:t>계좌번호 입력</a:t>
            </a:r>
            <a:r>
              <a:rPr kumimoji="0" lang="en-US" altLang="ko-KR">
                <a:latin typeface="맑은 고딕" pitchFamily="50" charset="-127"/>
                <a:ea typeface="맑은 고딕" pitchFamily="50" charset="-127"/>
              </a:rPr>
              <a:t>)</a:t>
            </a:r>
            <a:r>
              <a:rPr kumimoji="0" lang="ko-KR" altLang="en-US">
                <a:latin typeface="맑은 고딕" pitchFamily="50" charset="-127"/>
                <a:ea typeface="맑은 고딕" pitchFamily="50" charset="-127"/>
              </a:rPr>
              <a:t>을 해야함</a:t>
            </a:r>
            <a:endParaRPr kumimoji="0" lang="en-US" altLang="ko-KR">
              <a:latin typeface="맑은 고딕" pitchFamily="50" charset="-127"/>
              <a:ea typeface="맑은 고딕" pitchFamily="50" charset="-127"/>
            </a:endParaRPr>
          </a:p>
          <a:p>
            <a:pPr marL="342900" indent="-342900">
              <a:buFontTx/>
              <a:buAutoNum type="arabicPeriod"/>
            </a:pPr>
            <a:r>
              <a:rPr kumimoji="0" lang="ko-KR" altLang="en-US">
                <a:latin typeface="맑은 고딕" pitchFamily="50" charset="-127"/>
                <a:ea typeface="맑은 고딕" pitchFamily="50" charset="-127"/>
              </a:rPr>
              <a:t>환불신청 메뉴 </a:t>
            </a:r>
            <a:r>
              <a:rPr kumimoji="0" lang="en-US" altLang="ko-KR">
                <a:latin typeface="맑은 고딕" pitchFamily="50" charset="-127"/>
                <a:ea typeface="맑은 고딕" pitchFamily="50" charset="-127"/>
              </a:rPr>
              <a:t>: mySNU &gt; </a:t>
            </a:r>
            <a:r>
              <a:rPr kumimoji="0" lang="ko-KR" altLang="en-US">
                <a:latin typeface="맑은 고딕" pitchFamily="50" charset="-127"/>
                <a:ea typeface="맑은 고딕" pitchFamily="50" charset="-127"/>
              </a:rPr>
              <a:t>학사행정 </a:t>
            </a:r>
            <a:r>
              <a:rPr kumimoji="0" lang="en-US" altLang="ko-KR">
                <a:latin typeface="맑은 고딕" pitchFamily="50" charset="-127"/>
                <a:ea typeface="맑은 고딕" pitchFamily="50" charset="-127"/>
              </a:rPr>
              <a:t>&gt; </a:t>
            </a:r>
            <a:r>
              <a:rPr kumimoji="0" lang="ko-KR" altLang="en-US">
                <a:latin typeface="맑은 고딕" pitchFamily="50" charset="-127"/>
                <a:ea typeface="맑은 고딕" pitchFamily="50" charset="-127"/>
              </a:rPr>
              <a:t>수업관리 </a:t>
            </a:r>
            <a:r>
              <a:rPr kumimoji="0" lang="en-US" altLang="ko-KR">
                <a:latin typeface="맑은 고딕" pitchFamily="50" charset="-127"/>
                <a:ea typeface="맑은 고딕" pitchFamily="50" charset="-127"/>
              </a:rPr>
              <a:t>&gt; </a:t>
            </a:r>
            <a:r>
              <a:rPr kumimoji="0" lang="ko-KR" altLang="en-US">
                <a:latin typeface="맑은 고딕" pitchFamily="50" charset="-127"/>
                <a:ea typeface="맑은 고딕" pitchFamily="50" charset="-127"/>
              </a:rPr>
              <a:t>수강신청취소</a:t>
            </a:r>
            <a:r>
              <a:rPr kumimoji="0" lang="en-US" altLang="ko-KR">
                <a:latin typeface="맑은 고딕" pitchFamily="50" charset="-127"/>
                <a:ea typeface="맑은 고딕" pitchFamily="50" charset="-127"/>
              </a:rPr>
              <a:t>/</a:t>
            </a:r>
            <a:r>
              <a:rPr kumimoji="0" lang="ko-KR" altLang="en-US">
                <a:latin typeface="맑은 고딕" pitchFamily="50" charset="-127"/>
                <a:ea typeface="맑은 고딕" pitchFamily="50" charset="-127"/>
              </a:rPr>
              <a:t>환불신청</a:t>
            </a:r>
            <a:endParaRPr kumimoji="0" lang="en-US" altLang="ko-KR">
              <a:latin typeface="맑은 고딕" pitchFamily="50" charset="-127"/>
              <a:ea typeface="맑은 고딕" pitchFamily="50" charset="-127"/>
            </a:endParaRPr>
          </a:p>
          <a:p>
            <a:pPr marL="342900" indent="-342900">
              <a:buFontTx/>
              <a:buAutoNum type="arabicPeriod"/>
            </a:pPr>
            <a:r>
              <a:rPr kumimoji="0" lang="ko-KR" altLang="en-US">
                <a:latin typeface="맑은 고딕" pitchFamily="50" charset="-127"/>
                <a:ea typeface="맑은 고딕" pitchFamily="50" charset="-127"/>
              </a:rPr>
              <a:t>방법 </a:t>
            </a:r>
            <a:r>
              <a:rPr kumimoji="0" lang="en-US" altLang="ko-KR">
                <a:latin typeface="맑은 고딕" pitchFamily="50" charset="-127"/>
                <a:ea typeface="맑은 고딕" pitchFamily="50" charset="-127"/>
              </a:rPr>
              <a:t>: </a:t>
            </a:r>
            <a:r>
              <a:rPr kumimoji="0" lang="ko-KR" altLang="en-US">
                <a:latin typeface="맑은 고딕" pitchFamily="50" charset="-127"/>
                <a:ea typeface="맑은 고딕" pitchFamily="50" charset="-127"/>
              </a:rPr>
              <a:t>기수납한 교과목 리스트가 보이고</a:t>
            </a:r>
            <a:r>
              <a:rPr kumimoji="0" lang="en-US" altLang="ko-KR">
                <a:latin typeface="맑은 고딕" pitchFamily="50" charset="-127"/>
                <a:ea typeface="맑은 고딕" pitchFamily="50" charset="-127"/>
              </a:rPr>
              <a:t>, </a:t>
            </a:r>
            <a:r>
              <a:rPr kumimoji="0" lang="ko-KR" altLang="en-US">
                <a:latin typeface="맑은 고딕" pitchFamily="50" charset="-127"/>
                <a:ea typeface="맑은 고딕" pitchFamily="50" charset="-127"/>
              </a:rPr>
              <a:t>교과목별로 신청해야 함</a:t>
            </a:r>
            <a:r>
              <a:rPr kumimoji="0" lang="en-US" altLang="ko-KR">
                <a:latin typeface="맑은 고딕" pitchFamily="50" charset="-127"/>
                <a:ea typeface="맑은 고딕" pitchFamily="50" charset="-127"/>
              </a:rPr>
              <a:t> </a:t>
            </a:r>
          </a:p>
        </p:txBody>
      </p:sp>
      <p:pic>
        <p:nvPicPr>
          <p:cNvPr id="13315" name="그림 3" descr="신청버튼 눌렀을때 화면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76825" y="2924175"/>
            <a:ext cx="3671888" cy="3203575"/>
          </a:xfrm>
          <a:prstGeom prst="rect">
            <a:avLst/>
          </a:prstGeom>
          <a:noFill/>
          <a:ln w="25400">
            <a:solidFill>
              <a:srgbClr val="FF0000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그림 3" descr="수강취소_환불신청내역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950" y="981075"/>
            <a:ext cx="8891588" cy="3960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직사각형 4"/>
          <p:cNvSpPr/>
          <p:nvPr/>
        </p:nvSpPr>
        <p:spPr>
          <a:xfrm>
            <a:off x="323850" y="3357563"/>
            <a:ext cx="1079500" cy="2159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/>
          </a:p>
        </p:txBody>
      </p:sp>
      <p:sp>
        <p:nvSpPr>
          <p:cNvPr id="14339" name="TextBox 6"/>
          <p:cNvSpPr txBox="1">
            <a:spLocks noChangeArrowheads="1"/>
          </p:cNvSpPr>
          <p:nvPr/>
        </p:nvSpPr>
        <p:spPr bwMode="auto">
          <a:xfrm>
            <a:off x="971550" y="5445125"/>
            <a:ext cx="734536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Tx/>
              <a:buAutoNum type="arabicPeriod"/>
            </a:pPr>
            <a:r>
              <a:rPr kumimoji="0" lang="ko-KR" altLang="en-US">
                <a:latin typeface="맑은 고딕" pitchFamily="50" charset="-127"/>
                <a:ea typeface="맑은 고딕" pitchFamily="50" charset="-127"/>
              </a:rPr>
              <a:t>환불신청한 내역을 확인하고 수정할 수 있음</a:t>
            </a:r>
            <a:endParaRPr kumimoji="0" lang="en-US" altLang="ko-KR">
              <a:latin typeface="맑은 고딕" pitchFamily="50" charset="-127"/>
              <a:ea typeface="맑은 고딕" pitchFamily="50" charset="-127"/>
            </a:endParaRPr>
          </a:p>
          <a:p>
            <a:pPr marL="342900" indent="-342900">
              <a:buFontTx/>
              <a:buAutoNum type="arabicPeriod"/>
            </a:pPr>
            <a:r>
              <a:rPr kumimoji="0" lang="ko-KR" altLang="en-US">
                <a:latin typeface="맑은 고딕" pitchFamily="50" charset="-127"/>
                <a:ea typeface="맑은 고딕" pitchFamily="50" charset="-127"/>
              </a:rPr>
              <a:t>메뉴 </a:t>
            </a:r>
            <a:r>
              <a:rPr kumimoji="0" lang="en-US" altLang="ko-KR">
                <a:latin typeface="맑은 고딕" pitchFamily="50" charset="-127"/>
                <a:ea typeface="맑은 고딕" pitchFamily="50" charset="-127"/>
              </a:rPr>
              <a:t>: mySNU &gt; </a:t>
            </a:r>
            <a:r>
              <a:rPr kumimoji="0" lang="ko-KR" altLang="en-US">
                <a:latin typeface="맑은 고딕" pitchFamily="50" charset="-127"/>
                <a:ea typeface="맑은 고딕" pitchFamily="50" charset="-127"/>
              </a:rPr>
              <a:t>학사행정 </a:t>
            </a:r>
            <a:r>
              <a:rPr kumimoji="0" lang="en-US" altLang="ko-KR">
                <a:latin typeface="맑은 고딕" pitchFamily="50" charset="-127"/>
                <a:ea typeface="맑은 고딕" pitchFamily="50" charset="-127"/>
              </a:rPr>
              <a:t>&gt; </a:t>
            </a:r>
            <a:r>
              <a:rPr kumimoji="0" lang="ko-KR" altLang="en-US">
                <a:latin typeface="맑은 고딕" pitchFamily="50" charset="-127"/>
                <a:ea typeface="맑은 고딕" pitchFamily="50" charset="-127"/>
              </a:rPr>
              <a:t>수업관리 </a:t>
            </a:r>
            <a:r>
              <a:rPr kumimoji="0" lang="en-US" altLang="ko-KR">
                <a:latin typeface="맑은 고딕" pitchFamily="50" charset="-127"/>
                <a:ea typeface="맑은 고딕" pitchFamily="50" charset="-127"/>
              </a:rPr>
              <a:t>&gt; </a:t>
            </a:r>
            <a:r>
              <a:rPr kumimoji="0" lang="ko-KR" altLang="en-US">
                <a:latin typeface="맑은 고딕" pitchFamily="50" charset="-127"/>
                <a:ea typeface="맑은 고딕" pitchFamily="50" charset="-127"/>
              </a:rPr>
              <a:t>수강취소</a:t>
            </a:r>
            <a:r>
              <a:rPr kumimoji="0" lang="en-US" altLang="ko-KR">
                <a:latin typeface="맑은 고딕" pitchFamily="50" charset="-127"/>
                <a:ea typeface="맑은 고딕" pitchFamily="50" charset="-127"/>
              </a:rPr>
              <a:t>/</a:t>
            </a:r>
            <a:r>
              <a:rPr kumimoji="0" lang="ko-KR" altLang="en-US">
                <a:latin typeface="맑은 고딕" pitchFamily="50" charset="-127"/>
                <a:ea typeface="맑은 고딕" pitchFamily="50" charset="-127"/>
              </a:rPr>
              <a:t>환불신청내역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51</Words>
  <Application>Microsoft Office PowerPoint</Application>
  <PresentationFormat>화면 슬라이드 쇼(4:3)</PresentationFormat>
  <Paragraphs>5</Paragraphs>
  <Slides>2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3" baseType="lpstr">
      <vt:lpstr>Office 테마</vt:lpstr>
      <vt:lpstr>슬라이드 1</vt:lpstr>
      <vt:lpstr>슬라이드 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snu</dc:creator>
  <cp:lastModifiedBy>SP2</cp:lastModifiedBy>
  <cp:revision>4</cp:revision>
  <dcterms:created xsi:type="dcterms:W3CDTF">2011-06-13T08:47:28Z</dcterms:created>
  <dcterms:modified xsi:type="dcterms:W3CDTF">2012-12-11T08:10:09Z</dcterms:modified>
</cp:coreProperties>
</file>