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57" r:id="rId3"/>
    <p:sldId id="260" r:id="rId4"/>
    <p:sldId id="261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7F720-51EE-4A2D-B4A6-85E4CE01BD2C}" type="datetimeFigureOut">
              <a:rPr lang="ko-KR" altLang="en-US" smtClean="0"/>
              <a:t>2013-03-06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229A-AC60-4AE5-A80B-02CE092C35B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elp.snu.ac.k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온라인 성희롱예방</a:t>
            </a:r>
            <a:r>
              <a:rPr lang="en-US" altLang="ko-KR" sz="4000" dirty="0"/>
              <a:t>·</a:t>
            </a:r>
            <a:r>
              <a:rPr lang="ko-KR" altLang="en-US" sz="4000" dirty="0"/>
              <a:t>인권교육 안내</a:t>
            </a:r>
            <a:endParaRPr lang="ko-KR" altLang="en-US" sz="4000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포털 아이디가 있는 경우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홈페이지 로그인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38600" cy="3220814"/>
          </a:xfrm>
        </p:spPr>
      </p:pic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32" y="1556792"/>
            <a:ext cx="4038600" cy="3096344"/>
          </a:xfrm>
        </p:spPr>
      </p:pic>
      <p:sp>
        <p:nvSpPr>
          <p:cNvPr id="9" name="TextBox 8"/>
          <p:cNvSpPr txBox="1"/>
          <p:nvPr/>
        </p:nvSpPr>
        <p:spPr>
          <a:xfrm>
            <a:off x="323528" y="486916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4"/>
              </a:rPr>
              <a:t>1) http://help.snu.ac.kr</a:t>
            </a:r>
            <a:r>
              <a:rPr lang="en-US" altLang="ko-KR" dirty="0" smtClean="0"/>
              <a:t> </a:t>
            </a:r>
            <a:r>
              <a:rPr lang="ko-KR" altLang="en-US" dirty="0" smtClean="0"/>
              <a:t>으로 들어오셔서 화면 오른쪽 상단의 로그인 버튼 클릭</a:t>
            </a:r>
            <a:endParaRPr lang="en-US" altLang="ko-KR" dirty="0" smtClean="0"/>
          </a:p>
          <a:p>
            <a:r>
              <a:rPr lang="en-US" altLang="ko-KR" dirty="0" smtClean="0"/>
              <a:t>2) </a:t>
            </a:r>
            <a:r>
              <a:rPr lang="ko-KR" altLang="en-US" dirty="0" smtClean="0"/>
              <a:t>포털 로그인 페이지가 나타나면 </a:t>
            </a:r>
            <a:r>
              <a:rPr lang="ko-KR" altLang="en-US" dirty="0" err="1" smtClean="0"/>
              <a:t>포털아이디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비밀번호로 로그인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36559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수강신청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endParaRPr lang="ko-KR" altLang="en-US" dirty="0"/>
          </a:p>
        </p:txBody>
      </p:sp>
      <p:pic>
        <p:nvPicPr>
          <p:cNvPr id="4" name="내용 개체 틀 3" descr="수강신청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78797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1560" y="60932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홈페이지 첫 화면에서 성희롱 예방교육을 클릭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수강신청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51723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원하는 교육을 선택하여 수강신청</a:t>
            </a:r>
            <a:endParaRPr lang="en-US" altLang="ko-KR" dirty="0" smtClean="0"/>
          </a:p>
          <a:p>
            <a:r>
              <a:rPr lang="en-US" altLang="ko-KR" dirty="0" smtClean="0"/>
              <a:t>(2013</a:t>
            </a:r>
            <a:r>
              <a:rPr lang="ko-KR" altLang="en-US" dirty="0" smtClean="0"/>
              <a:t>년 현재 한글용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영문용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교육프로그램 제공 중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3497"/>
            <a:ext cx="7283152" cy="38580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학습하기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9492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수강한 프로그램 학습</a:t>
            </a:r>
            <a:r>
              <a:rPr lang="en-US" altLang="ko-KR" dirty="0" smtClean="0"/>
              <a:t>: </a:t>
            </a:r>
            <a:r>
              <a:rPr lang="ko-KR" altLang="en-US" dirty="0" smtClean="0"/>
              <a:t>나의 강의실 및 수료증 출력페이지에서 학습하기를 클릭하면 새로운 </a:t>
            </a:r>
            <a:r>
              <a:rPr lang="ko-KR" altLang="en-US" dirty="0" err="1" smtClean="0"/>
              <a:t>학습창이</a:t>
            </a:r>
            <a:r>
              <a:rPr lang="ko-KR" altLang="en-US" dirty="0" smtClean="0"/>
              <a:t> 활성화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새로운 </a:t>
            </a:r>
            <a:r>
              <a:rPr lang="ko-KR" altLang="en-US" dirty="0" err="1" smtClean="0"/>
              <a:t>학습창에서</a:t>
            </a:r>
            <a:r>
              <a:rPr lang="ko-KR" altLang="en-US" dirty="0" smtClean="0"/>
              <a:t> 학습하기를 클릭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4203796" y="375303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640188" cy="2304256"/>
          </a:xfrm>
        </p:spPr>
      </p:pic>
      <p:sp>
        <p:nvSpPr>
          <p:cNvPr id="9" name="타원 8"/>
          <p:cNvSpPr/>
          <p:nvPr/>
        </p:nvSpPr>
        <p:spPr>
          <a:xfrm>
            <a:off x="2699792" y="3573016"/>
            <a:ext cx="720080" cy="54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74" y="2420888"/>
            <a:ext cx="4038600" cy="24482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학습하기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학습 후 형성평가의 일정점수 이상을 획득하면 수료 완료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768752" cy="48168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수료증 인쇄 </a:t>
            </a:r>
            <a:r>
              <a:rPr lang="ko-KR" altLang="en-US" dirty="0" smtClean="0">
                <a:latin typeface="바탕"/>
                <a:ea typeface="바탕"/>
              </a:rPr>
              <a:t>①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나의 강의실 및 수료증 출력 페이지에서 수료증 인쇄 가능</a:t>
            </a:r>
            <a:endParaRPr lang="en-US" altLang="ko-KR" smtClean="0"/>
          </a:p>
          <a:p>
            <a:r>
              <a:rPr lang="en-US" altLang="ko-KR" smtClean="0"/>
              <a:t>(</a:t>
            </a:r>
            <a:r>
              <a:rPr lang="ko-KR" altLang="en-US" dirty="0" smtClean="0"/>
              <a:t>수료증은 이수일로부터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유효</a:t>
            </a:r>
            <a:r>
              <a:rPr lang="en-US" altLang="ko-KR" dirty="0" smtClean="0"/>
              <a:t>)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657644" cy="3705979"/>
          </a:xfrm>
        </p:spPr>
      </p:pic>
      <p:sp>
        <p:nvSpPr>
          <p:cNvPr id="6" name="타원 5"/>
          <p:cNvSpPr/>
          <p:nvPr/>
        </p:nvSpPr>
        <p:spPr>
          <a:xfrm>
            <a:off x="6012160" y="2636912"/>
            <a:ext cx="792088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수료증 인쇄 </a:t>
            </a:r>
            <a:r>
              <a:rPr lang="ko-KR" altLang="en-US" dirty="0" smtClean="0">
                <a:latin typeface="바탕"/>
                <a:ea typeface="바탕"/>
              </a:rPr>
              <a:t>②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" name="내용 개체 틀 11" descr="학습하기 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632847" cy="4824536"/>
          </a:xfrm>
        </p:spPr>
      </p:pic>
      <p:sp>
        <p:nvSpPr>
          <p:cNvPr id="5" name="TextBox 4"/>
          <p:cNvSpPr txBox="1"/>
          <p:nvPr/>
        </p:nvSpPr>
        <p:spPr>
          <a:xfrm>
            <a:off x="611560" y="602302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수료증 배경인쇄가 되지 않을 경우 홈페이지 공지사항 참조  </a:t>
            </a:r>
          </a:p>
          <a:p>
            <a:r>
              <a:rPr lang="en-US" altLang="ko-KR" dirty="0" smtClean="0"/>
              <a:t>* </a:t>
            </a:r>
            <a:r>
              <a:rPr lang="ko-KR" altLang="en-US" dirty="0" smtClean="0"/>
              <a:t>인쇄옵션에서 </a:t>
            </a:r>
            <a:r>
              <a:rPr lang="en-US" altLang="ko-KR" dirty="0" smtClean="0"/>
              <a:t>PDF </a:t>
            </a:r>
            <a:r>
              <a:rPr lang="ko-KR" altLang="en-US" dirty="0" smtClean="0"/>
              <a:t>파일로 인쇄 가능 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145</Words>
  <Application>Microsoft Office PowerPoint</Application>
  <PresentationFormat>화면 슬라이드 쇼(4:3)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온라인 성희롱예방·인권교육 안내</vt:lpstr>
      <vt:lpstr>1. 홈페이지 로그인</vt:lpstr>
      <vt:lpstr>2. 수강신청 ①</vt:lpstr>
      <vt:lpstr>2. 수강신청 ②</vt:lpstr>
      <vt:lpstr>3. 학습하기 ① </vt:lpstr>
      <vt:lpstr>3. 학습하기 ② </vt:lpstr>
      <vt:lpstr>4. 수료증 인쇄 ① </vt:lpstr>
      <vt:lpstr>4. 수료증 인쇄 ② </vt:lpstr>
    </vt:vector>
  </TitlesOfParts>
  <Company>Samsung Electronics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온라인 성희롱예방교육 안내</dc:title>
  <dc:creator>SEC</dc:creator>
  <cp:lastModifiedBy>prevent</cp:lastModifiedBy>
  <cp:revision>7</cp:revision>
  <dcterms:created xsi:type="dcterms:W3CDTF">2012-08-13T05:45:01Z</dcterms:created>
  <dcterms:modified xsi:type="dcterms:W3CDTF">2013-03-06T07:41:51Z</dcterms:modified>
</cp:coreProperties>
</file>