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3E040D0-CC16-4081-8CF0-FB113DA2A595}" type="datetimeFigureOut">
              <a:rPr lang="ko-KR" altLang="en-US"/>
              <a:pPr>
                <a:defRPr/>
              </a:pPr>
              <a:t>2013-08-23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8630BD3-B2BE-4820-88E7-2BD5D75F742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91056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512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42B4E1-8BB7-4AF7-B48A-220434E46A37}" type="slidenum">
              <a:rPr lang="ko-KR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EABA4-03ED-41F1-8F7F-47D15726443D}" type="datetimeFigureOut">
              <a:rPr lang="ko-KR" altLang="en-US"/>
              <a:pPr>
                <a:defRPr/>
              </a:pPr>
              <a:t>2013-08-23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5C369-8DDE-498E-A500-13A01F07A36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852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E1DE0-B81F-4340-B0F0-A9B5400C5025}" type="datetimeFigureOut">
              <a:rPr lang="ko-KR" altLang="en-US"/>
              <a:pPr>
                <a:defRPr/>
              </a:pPr>
              <a:t>2013-08-23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BB48F-E9DB-4F71-84C8-1B376DACDAD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4649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94F94-EB03-4CA4-986B-6790887EDFD0}" type="datetimeFigureOut">
              <a:rPr lang="ko-KR" altLang="en-US"/>
              <a:pPr>
                <a:defRPr/>
              </a:pPr>
              <a:t>2013-08-23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A24B6-8D72-44D2-B971-EA94A1C53E7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1205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A8A4A-0364-4A1D-B813-D71FC6848009}" type="datetimeFigureOut">
              <a:rPr lang="ko-KR" altLang="en-US"/>
              <a:pPr>
                <a:defRPr/>
              </a:pPr>
              <a:t>2013-08-23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0EB3D-DE18-49E1-AFA0-D427EFCCAB0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8691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AF663-AFF7-4B2C-A5F1-72F94473C5DF}" type="datetimeFigureOut">
              <a:rPr lang="ko-KR" altLang="en-US"/>
              <a:pPr>
                <a:defRPr/>
              </a:pPr>
              <a:t>2013-08-23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5DEE9-AE38-41B1-A739-4A350EE86BD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791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4864E-EE51-4CB3-8089-2D96956BDF21}" type="datetimeFigureOut">
              <a:rPr lang="ko-KR" altLang="en-US"/>
              <a:pPr>
                <a:defRPr/>
              </a:pPr>
              <a:t>2013-08-23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1F3F6-12F9-4DD0-9AFD-28CC8E8AD54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8305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CEBDE-5EE0-4544-8023-298AF7A28271}" type="datetimeFigureOut">
              <a:rPr lang="ko-KR" altLang="en-US"/>
              <a:pPr>
                <a:defRPr/>
              </a:pPr>
              <a:t>2013-08-23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379B4-2F0B-4717-807D-75B7A650AC0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8609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58D6D-6DBB-4717-A1EE-CE7D6FE03F9F}" type="datetimeFigureOut">
              <a:rPr lang="ko-KR" altLang="en-US"/>
              <a:pPr>
                <a:defRPr/>
              </a:pPr>
              <a:t>2013-08-23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7DB4E-822F-4BBC-AA35-505E900C9F3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8535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02E35-B508-4F5A-BE53-EB6279915C39}" type="datetimeFigureOut">
              <a:rPr lang="ko-KR" altLang="en-US"/>
              <a:pPr>
                <a:defRPr/>
              </a:pPr>
              <a:t>2013-08-23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E73DF-4225-4D48-BA8E-C7D2B891352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0237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8A81F-DB86-4DB4-A574-2E78F96B4EC9}" type="datetimeFigureOut">
              <a:rPr lang="ko-KR" altLang="en-US"/>
              <a:pPr>
                <a:defRPr/>
              </a:pPr>
              <a:t>2013-08-23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E79D5-7920-4E4C-975B-8F256A0FFA4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4615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633AB-BDDD-4165-9308-A831C66B0BE4}" type="datetimeFigureOut">
              <a:rPr lang="ko-KR" altLang="en-US"/>
              <a:pPr>
                <a:defRPr/>
              </a:pPr>
              <a:t>2013-08-23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66006-BF3F-4C65-8730-8B34BAC8EC3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3247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62B1827-721C-4290-A0E2-6FC292094B3A}" type="datetimeFigureOut">
              <a:rPr lang="ko-KR" altLang="en-US"/>
              <a:pPr>
                <a:defRPr/>
              </a:pPr>
              <a:t>2013-08-23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358431-CC62-462E-8F9C-028E0B14BA1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953790"/>
              </p:ext>
            </p:extLst>
          </p:nvPr>
        </p:nvGraphicFramePr>
        <p:xfrm>
          <a:off x="755650" y="3357563"/>
          <a:ext cx="7777163" cy="3311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077"/>
                <a:gridCol w="6769086"/>
              </a:tblGrid>
              <a:tr h="10057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</a:rPr>
                        <a:t>공모 주제</a:t>
                      </a:r>
                      <a:endParaRPr lang="en-US" altLang="ko-KR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200" b="1" dirty="0" err="1" smtClean="0">
                          <a:solidFill>
                            <a:schemeClr val="tx1"/>
                          </a:solidFill>
                        </a:rPr>
                        <a:t>택</a:t>
                      </a: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1)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16" marB="45716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ko-KR" alt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기술주제</a:t>
                      </a:r>
                      <a:r>
                        <a:rPr kumimoji="0" lang="en-US" altLang="ko-KR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] 1. </a:t>
                      </a:r>
                      <a:r>
                        <a:rPr lang="en-US" altLang="ko-KR" sz="1000" b="0" dirty="0" smtClean="0">
                          <a:solidFill>
                            <a:srgbClr val="000000"/>
                          </a:solidFill>
                          <a:latin typeface="Arial"/>
                          <a:ea typeface="윤고딕130"/>
                        </a:rPr>
                        <a:t>ICT </a:t>
                      </a:r>
                      <a:r>
                        <a:rPr lang="ko-KR" altLang="en-US" sz="1000" b="0" dirty="0" smtClean="0">
                          <a:solidFill>
                            <a:srgbClr val="000000"/>
                          </a:solidFill>
                          <a:latin typeface="Arial"/>
                          <a:ea typeface="윤고딕130"/>
                        </a:rPr>
                        <a:t>기술을 발전 및 </a:t>
                      </a:r>
                      <a:r>
                        <a:rPr lang="en-US" altLang="ko-KR" sz="1000" b="0" dirty="0" smtClean="0">
                          <a:solidFill>
                            <a:srgbClr val="000000"/>
                          </a:solidFill>
                          <a:latin typeface="Arial"/>
                          <a:ea typeface="윤고딕130"/>
                        </a:rPr>
                        <a:t>Water </a:t>
                      </a:r>
                      <a:r>
                        <a:rPr lang="ko-KR" altLang="en-US" sz="1000" b="0" dirty="0" smtClean="0">
                          <a:solidFill>
                            <a:srgbClr val="000000"/>
                          </a:solidFill>
                          <a:latin typeface="Arial"/>
                          <a:ea typeface="윤고딕130"/>
                        </a:rPr>
                        <a:t>플랜트에 접목한 효율성 제고 방안을 제안하시오</a:t>
                      </a:r>
                      <a:endParaRPr lang="en-US" altLang="ko-KR" sz="1000" b="0" dirty="0" smtClean="0">
                        <a:solidFill>
                          <a:srgbClr val="000000"/>
                        </a:solidFill>
                        <a:latin typeface="Arial"/>
                        <a:ea typeface="윤고딕130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ko-KR" alt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기술주제</a:t>
                      </a:r>
                      <a:r>
                        <a:rPr kumimoji="0" lang="en-US" altLang="ko-KR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] 2. </a:t>
                      </a:r>
                      <a:r>
                        <a:rPr lang="ko-KR" altLang="en-US" sz="1000" b="0" dirty="0" err="1" smtClean="0">
                          <a:solidFill>
                            <a:srgbClr val="000000"/>
                          </a:solidFill>
                          <a:latin typeface="Arial"/>
                          <a:ea typeface="윤고딕130"/>
                        </a:rPr>
                        <a:t>두산중공업의</a:t>
                      </a:r>
                      <a:r>
                        <a:rPr lang="ko-KR" altLang="en-US" sz="1000" b="0" dirty="0" smtClean="0">
                          <a:solidFill>
                            <a:srgbClr val="000000"/>
                          </a:solidFill>
                          <a:latin typeface="Arial"/>
                          <a:ea typeface="윤고딕130"/>
                        </a:rPr>
                        <a:t> 미래를 위한 유망 신기술 혹은 </a:t>
                      </a:r>
                      <a:r>
                        <a:rPr lang="ko-KR" altLang="en-US" sz="1000" b="0" dirty="0" err="1" smtClean="0">
                          <a:solidFill>
                            <a:srgbClr val="000000"/>
                          </a:solidFill>
                          <a:latin typeface="Arial"/>
                          <a:ea typeface="윤고딕130"/>
                        </a:rPr>
                        <a:t>신재생</a:t>
                      </a:r>
                      <a:r>
                        <a:rPr lang="ko-KR" altLang="en-US" sz="1000" b="0" dirty="0" smtClean="0">
                          <a:solidFill>
                            <a:srgbClr val="000000"/>
                          </a:solidFill>
                          <a:latin typeface="Arial"/>
                          <a:ea typeface="윤고딕130"/>
                        </a:rPr>
                        <a:t> 에너지 기술을 제안하시오</a:t>
                      </a:r>
                      <a:endParaRPr lang="en-US" altLang="ko-KR" sz="1000" b="0" dirty="0" smtClean="0">
                        <a:solidFill>
                          <a:srgbClr val="000000"/>
                        </a:solidFill>
                        <a:latin typeface="Arial"/>
                        <a:ea typeface="윤고딕130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000" b="0" dirty="0" smtClean="0">
                          <a:solidFill>
                            <a:srgbClr val="000000"/>
                          </a:solidFill>
                          <a:latin typeface="Arial"/>
                          <a:ea typeface="윤고딕130"/>
                        </a:rPr>
                        <a:t>[</a:t>
                      </a:r>
                      <a:r>
                        <a:rPr lang="ko-KR" altLang="en-US" sz="1000" b="0" dirty="0" smtClean="0">
                          <a:solidFill>
                            <a:srgbClr val="000000"/>
                          </a:solidFill>
                          <a:latin typeface="Arial"/>
                          <a:ea typeface="윤고딕130"/>
                        </a:rPr>
                        <a:t>마케팅 주제</a:t>
                      </a:r>
                      <a:r>
                        <a:rPr lang="en-US" altLang="ko-KR" sz="1000" b="0" dirty="0" smtClean="0">
                          <a:solidFill>
                            <a:srgbClr val="000000"/>
                          </a:solidFill>
                          <a:latin typeface="Arial"/>
                          <a:ea typeface="윤고딕130"/>
                        </a:rPr>
                        <a:t>] 1. </a:t>
                      </a:r>
                      <a:r>
                        <a:rPr lang="ko-KR" altLang="en-US" sz="1000" b="0" dirty="0" err="1" smtClean="0">
                          <a:solidFill>
                            <a:srgbClr val="000000"/>
                          </a:solidFill>
                          <a:latin typeface="Arial"/>
                          <a:ea typeface="윤고딕130"/>
                        </a:rPr>
                        <a:t>두산중공업이</a:t>
                      </a:r>
                      <a:r>
                        <a:rPr lang="ko-KR" altLang="en-US" sz="1000" b="0" dirty="0" smtClean="0">
                          <a:solidFill>
                            <a:srgbClr val="000000"/>
                          </a:solidFill>
                          <a:latin typeface="Arial"/>
                          <a:ea typeface="윤고딕130"/>
                        </a:rPr>
                        <a:t> 보유한 기술을 활용하여 국내외 </a:t>
                      </a:r>
                      <a:r>
                        <a:rPr lang="en-US" altLang="ko-KR" sz="1000" b="0" dirty="0" smtClean="0">
                          <a:solidFill>
                            <a:srgbClr val="000000"/>
                          </a:solidFill>
                          <a:latin typeface="Arial"/>
                          <a:ea typeface="윤고딕130"/>
                        </a:rPr>
                        <a:t>CSR </a:t>
                      </a:r>
                      <a:r>
                        <a:rPr lang="ko-KR" altLang="en-US" sz="1000" b="0" dirty="0" smtClean="0">
                          <a:solidFill>
                            <a:srgbClr val="000000"/>
                          </a:solidFill>
                          <a:latin typeface="Arial"/>
                          <a:ea typeface="윤고딕130"/>
                        </a:rPr>
                        <a:t>차원에서 적용 가능한 새로운 아이디어를 제안하시오</a:t>
                      </a:r>
                      <a:endParaRPr lang="en-US" altLang="ko-KR" sz="1000" b="0" dirty="0" smtClean="0">
                        <a:solidFill>
                          <a:srgbClr val="000000"/>
                        </a:solidFill>
                        <a:latin typeface="Arial"/>
                        <a:ea typeface="윤고딕130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000" b="0" dirty="0" smtClean="0">
                          <a:solidFill>
                            <a:srgbClr val="000000"/>
                          </a:solidFill>
                          <a:latin typeface="Arial"/>
                          <a:ea typeface="윤고딕130"/>
                        </a:rPr>
                        <a:t>[</a:t>
                      </a:r>
                      <a:r>
                        <a:rPr lang="ko-KR" altLang="en-US" sz="1000" b="0" dirty="0" smtClean="0">
                          <a:solidFill>
                            <a:srgbClr val="000000"/>
                          </a:solidFill>
                          <a:latin typeface="Arial"/>
                          <a:ea typeface="윤고딕130"/>
                        </a:rPr>
                        <a:t>마케팅 주제</a:t>
                      </a:r>
                      <a:r>
                        <a:rPr lang="en-US" altLang="ko-KR" sz="1000" b="0" dirty="0" smtClean="0">
                          <a:solidFill>
                            <a:srgbClr val="000000"/>
                          </a:solidFill>
                          <a:latin typeface="Arial"/>
                          <a:ea typeface="윤고딕130"/>
                        </a:rPr>
                        <a:t>] 2.</a:t>
                      </a:r>
                      <a:r>
                        <a:rPr lang="ko-KR" altLang="en-US" sz="1000" b="0" dirty="0" smtClean="0">
                          <a:solidFill>
                            <a:srgbClr val="000000"/>
                          </a:solidFill>
                          <a:latin typeface="Arial"/>
                          <a:ea typeface="윤고딕130"/>
                        </a:rPr>
                        <a:t> 전기 부족국가를 선정하고 전력난 해소를 위한 </a:t>
                      </a:r>
                      <a:r>
                        <a:rPr lang="ko-KR" altLang="en-US" sz="1000" b="0" dirty="0" err="1" smtClean="0">
                          <a:solidFill>
                            <a:srgbClr val="000000"/>
                          </a:solidFill>
                          <a:latin typeface="Arial"/>
                          <a:ea typeface="윤고딕130"/>
                        </a:rPr>
                        <a:t>두산중공업</a:t>
                      </a:r>
                      <a:r>
                        <a:rPr lang="ko-KR" altLang="en-US" sz="1000" b="0" dirty="0" smtClean="0">
                          <a:solidFill>
                            <a:srgbClr val="000000"/>
                          </a:solidFill>
                          <a:latin typeface="Arial"/>
                          <a:ea typeface="윤고딕130"/>
                        </a:rPr>
                        <a:t> 진출 전략을 제안하시오</a:t>
                      </a:r>
                      <a:endParaRPr kumimoji="0" lang="ko-KR" altLang="en-US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4" marR="91444" marT="45716" marB="45716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0576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</a:rPr>
                        <a:t>선정 배경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16" marB="45716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en-US" altLang="ko-KR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endParaRPr lang="en-US" altLang="ko-KR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endParaRPr lang="en-US" altLang="ko-KR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endParaRPr lang="en-US" altLang="ko-KR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endParaRPr lang="en-US" altLang="ko-KR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atinLnBrk="1">
                        <a:buFont typeface="Wingdings" pitchFamily="2" charset="2"/>
                        <a:buChar char="v"/>
                      </a:pPr>
                      <a:r>
                        <a:rPr lang="en-US" altLang="ko-KR" sz="10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</a:rPr>
                        <a:t>아이디어로 공모주제를 선정하게 된 배경 및 취지 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16" marB="45716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755650" y="765175"/>
          <a:ext cx="7777163" cy="504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077"/>
                <a:gridCol w="6769086"/>
              </a:tblGrid>
              <a:tr h="50482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 smtClean="0">
                          <a:solidFill>
                            <a:schemeClr val="tx1"/>
                          </a:solidFill>
                        </a:rPr>
                        <a:t>팀</a:t>
                      </a:r>
                      <a:r>
                        <a:rPr lang="ko-KR" altLang="en-US" sz="1300" baseline="0" dirty="0" smtClean="0">
                          <a:solidFill>
                            <a:schemeClr val="tx1"/>
                          </a:solidFill>
                        </a:rPr>
                        <a:t> 명</a:t>
                      </a:r>
                      <a:endParaRPr lang="en-US" altLang="ko-KR" sz="13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90" marB="457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90" marB="457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755650" y="1484313"/>
          <a:ext cx="7777164" cy="1685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077"/>
                <a:gridCol w="1728332"/>
                <a:gridCol w="1368205"/>
                <a:gridCol w="1656248"/>
                <a:gridCol w="1080162"/>
                <a:gridCol w="936140"/>
              </a:tblGrid>
              <a:tr h="33718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</a:rPr>
                        <a:t>성명</a:t>
                      </a:r>
                      <a:endParaRPr lang="en-US" altLang="ko-KR" sz="12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</a:rPr>
                        <a:t>대학교 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</a:rPr>
                        <a:t>전공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</a:rPr>
                        <a:t>학년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</a:rPr>
                        <a:t>전화번호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E-mail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</a:rPr>
                        <a:t>비고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7185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</a:rPr>
                        <a:t>팀장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7185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718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`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7185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7" marB="457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1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0"/>
            <a:ext cx="3238500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868788" y="200025"/>
            <a:ext cx="3887788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i="1" u="sng" dirty="0" smtClean="0">
                <a:latin typeface="+mn-ea"/>
                <a:ea typeface="+mn-ea"/>
              </a:rPr>
              <a:t>2013 </a:t>
            </a:r>
            <a:r>
              <a:rPr kumimoji="0" lang="ko-KR" altLang="en-US" sz="1200" b="1" i="1" u="sng" dirty="0" err="1" smtClean="0">
                <a:latin typeface="+mn-ea"/>
                <a:ea typeface="+mn-ea"/>
              </a:rPr>
              <a:t>두산중공업</a:t>
            </a:r>
            <a:r>
              <a:rPr kumimoji="0" lang="ko-KR" altLang="en-US" sz="1200" b="1" i="1" u="sng" dirty="0" smtClean="0">
                <a:latin typeface="+mn-ea"/>
                <a:ea typeface="+mn-ea"/>
              </a:rPr>
              <a:t> 청년 </a:t>
            </a:r>
            <a:r>
              <a:rPr kumimoji="0" lang="en-US" altLang="ko-KR" sz="1200" b="1" i="1" u="sng" dirty="0" smtClean="0">
                <a:latin typeface="+mn-ea"/>
                <a:ea typeface="+mn-ea"/>
              </a:rPr>
              <a:t>Energy </a:t>
            </a:r>
            <a:r>
              <a:rPr kumimoji="0" lang="ko-KR" altLang="en-US" sz="1200" b="1" i="1" u="sng" dirty="0" smtClean="0">
                <a:latin typeface="+mn-ea"/>
                <a:ea typeface="+mn-ea"/>
              </a:rPr>
              <a:t>공모전</a:t>
            </a:r>
            <a:r>
              <a:rPr kumimoji="0" lang="en-US" altLang="ko-KR" sz="1200" b="1" i="1" u="sng" dirty="0" smtClean="0">
                <a:latin typeface="+mn-ea"/>
                <a:ea typeface="+mn-ea"/>
              </a:rPr>
              <a:t> </a:t>
            </a:r>
            <a:endParaRPr kumimoji="0" lang="ko-KR" altLang="en-US" sz="1200" b="1" i="1" u="sng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467544" y="764704"/>
          <a:ext cx="8280920" cy="4824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920"/>
              </a:tblGrid>
              <a:tr h="4824536">
                <a:tc>
                  <a:txBody>
                    <a:bodyPr/>
                    <a:lstStyle/>
                    <a:p>
                      <a:pPr lvl="5" algn="l" latinLnBrk="1">
                        <a:buFont typeface="Wingdings" pitchFamily="2" charset="2"/>
                        <a:buChar char="v"/>
                      </a:pPr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</a:rPr>
                        <a:t> 주제 관련 내용 및 기대 효과 등은 자유롭게 기술</a:t>
                      </a:r>
                      <a:endParaRPr lang="en-US" altLang="ko-KR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lvl="5" algn="l" latinLnBrk="1">
                        <a:buFont typeface="Wingdings" pitchFamily="2" charset="2"/>
                        <a:buChar char="v"/>
                      </a:pP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 PPT </a:t>
                      </a:r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</a:rPr>
                        <a:t>배경과 양식은 자유롭게 선정 가능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118</Words>
  <Application>Microsoft Office PowerPoint</Application>
  <PresentationFormat>화면 슬라이드 쇼(4:3)</PresentationFormat>
  <Paragraphs>26</Paragraphs>
  <Slides>2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굴림</vt:lpstr>
      <vt:lpstr>Arial</vt:lpstr>
      <vt:lpstr>맑은 고딕</vt:lpstr>
      <vt:lpstr>Wingdings</vt:lpstr>
      <vt:lpstr>Office 테마</vt:lpstr>
      <vt:lpstr>PowerPoint 프레젠테이션</vt:lpstr>
      <vt:lpstr>PowerPoint 프레젠테이션</vt:lpstr>
    </vt:vector>
  </TitlesOfParts>
  <Company>두산중공업(주)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h113945</dc:creator>
  <cp:lastModifiedBy>황인창(Inchang Hwang) 두산중공업</cp:lastModifiedBy>
  <cp:revision>26</cp:revision>
  <dcterms:created xsi:type="dcterms:W3CDTF">2011-09-22T09:04:49Z</dcterms:created>
  <dcterms:modified xsi:type="dcterms:W3CDTF">2013-08-23T00:54:54Z</dcterms:modified>
</cp:coreProperties>
</file>