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06" autoAdjust="0"/>
  </p:normalViewPr>
  <p:slideViewPr>
    <p:cSldViewPr>
      <p:cViewPr>
        <p:scale>
          <a:sx n="75" d="100"/>
          <a:sy n="75" d="100"/>
        </p:scale>
        <p:origin x="-247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D22F-F339-44D4-82EF-1BD3CED78BB0}" type="datetimeFigureOut">
              <a:rPr lang="ko-KR" altLang="en-US" smtClean="0"/>
              <a:pPr/>
              <a:t>2014-10-17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1FA-67FF-4882-864E-B6A3476CA7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1534" y="1324928"/>
            <a:ext cx="6192688" cy="36004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/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모집분야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: R&amp;D 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전분야</a:t>
            </a: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772816" y="374328"/>
            <a:ext cx="3312368" cy="432048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 algn="ctr"/>
            <a:r>
              <a:rPr lang="en-US" altLang="ko-KR" sz="1700" b="1" dirty="0" smtClean="0">
                <a:latin typeface="맑은 고딕" pitchFamily="50" charset="-127"/>
                <a:ea typeface="맑은 고딕" pitchFamily="50" charset="-127"/>
              </a:rPr>
              <a:t>LGU</a:t>
            </a:r>
            <a:r>
              <a:rPr lang="en-US" altLang="ko-KR" sz="2000" b="1" baseline="30000" dirty="0" smtClean="0">
                <a:latin typeface="맑은 고딕" pitchFamily="50" charset="-127"/>
                <a:ea typeface="맑은 고딕" pitchFamily="50" charset="-127"/>
              </a:rPr>
              <a:t>+</a:t>
            </a:r>
            <a:r>
              <a:rPr lang="en-US" altLang="ko-KR" sz="17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700" b="1" dirty="0" smtClean="0">
                <a:latin typeface="맑은 고딕" pitchFamily="50" charset="-127"/>
                <a:ea typeface="맑은 고딕" pitchFamily="50" charset="-127"/>
              </a:rPr>
              <a:t>산학장학생 모집요강</a:t>
            </a:r>
            <a:endParaRPr lang="en-US" altLang="ko-KR" sz="1700" dirty="0" smtClean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그림 4" descr="LG U+ CI(큰jpg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215900"/>
            <a:ext cx="83661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직선 연결선 9"/>
          <p:cNvCxnSpPr/>
          <p:nvPr/>
        </p:nvCxnSpPr>
        <p:spPr>
          <a:xfrm>
            <a:off x="1844824" y="812574"/>
            <a:ext cx="32403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321534" y="6869754"/>
            <a:ext cx="6192688" cy="36004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/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전형절차</a:t>
            </a: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09566" y="7151284"/>
            <a:ext cx="5904656" cy="36004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/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서류전형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→ 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채용설명회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→  </a:t>
            </a:r>
            <a:r>
              <a:rPr lang="ko-KR" altLang="en-US" sz="1200" b="1" dirty="0" err="1" smtClean="0">
                <a:latin typeface="맑은 고딕" pitchFamily="50" charset="-127"/>
                <a:ea typeface="맑은 고딕" pitchFamily="50" charset="-127"/>
              </a:rPr>
              <a:t>인적성검사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면접 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→  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T/C 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참석 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→  </a:t>
            </a:r>
            <a:r>
              <a:rPr lang="en-US" altLang="ko-KR" sz="1200" b="1" dirty="0" smtClean="0">
                <a:latin typeface="맑은 고딕" pitchFamily="50" charset="-127"/>
                <a:ea typeface="맑은 고딕" pitchFamily="50" charset="-127"/>
              </a:rPr>
              <a:t>CEO</a:t>
            </a:r>
            <a:r>
              <a:rPr lang="ko-KR" altLang="en-US" sz="1200" b="1" dirty="0" smtClean="0">
                <a:latin typeface="맑은 고딕" pitchFamily="50" charset="-127"/>
                <a:ea typeface="맑은 고딕" pitchFamily="50" charset="-127"/>
              </a:rPr>
              <a:t>면접</a:t>
            </a:r>
            <a:endParaRPr lang="en-US" altLang="ko-KR" sz="12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730529"/>
              </p:ext>
            </p:extLst>
          </p:nvPr>
        </p:nvGraphicFramePr>
        <p:xfrm>
          <a:off x="476672" y="1766105"/>
          <a:ext cx="6120680" cy="4750111"/>
        </p:xfrm>
        <a:graphic>
          <a:graphicData uri="http://schemas.openxmlformats.org/drawingml/2006/table">
            <a:tbl>
              <a:tblPr/>
              <a:tblGrid>
                <a:gridCol w="720080"/>
                <a:gridCol w="1296144"/>
                <a:gridCol w="4104456"/>
              </a:tblGrid>
              <a:tr h="25876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모집분야</a:t>
                      </a:r>
                    </a:p>
                  </a:txBody>
                  <a:tcPr marL="4823" marR="4823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개발아이템</a:t>
                      </a:r>
                    </a:p>
                  </a:txBody>
                  <a:tcPr marL="4823" marR="4823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세부내용</a:t>
                      </a:r>
                    </a:p>
                  </a:txBody>
                  <a:tcPr marL="4823" marR="4823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0806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서비스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823" marR="4823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*서비스플랫폼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단말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앱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응용솔루션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Server / Client SW</a:t>
                      </a:r>
                    </a:p>
                  </a:txBody>
                  <a:tcPr marL="36000" marR="36000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All-IP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기반 통신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융합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Service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Platform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및 서비스 개발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커뮤니케이션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미디어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IoT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/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개인화컨시어지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Platform</a:t>
                      </a:r>
                    </a:p>
                    <a:p>
                      <a:pPr algn="l" fontAlgn="ctr"/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VoLTE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응용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 Converged Telephony / IPTV / RCS </a:t>
                      </a:r>
                    </a:p>
                    <a:p>
                      <a:pPr algn="l" fontAlgn="ctr"/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Communication / LTE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IoT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모듈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홈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CCTV /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개인방송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lang="ko-KR" altLang="en-US" sz="10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빅데이터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</a:p>
                    <a:p>
                      <a:pPr algn="l" fontAlgn="ctr"/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Wearable Device /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기업솔루션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홈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기업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센서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IoT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/</a:t>
                      </a:r>
                    </a:p>
                    <a:p>
                      <a:pPr algn="l" fontAlgn="ctr"/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sz="10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스마트그리드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서비스 개발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IMS Service,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클라우드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lang="en-US" altLang="ko-KR" sz="1000" b="0" i="0" u="none" strike="noStrike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U+Box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서비스개발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모바일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 TPS /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기업통합커머스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및 응용서비스 개발</a:t>
                      </a:r>
                    </a:p>
                  </a:txBody>
                  <a:tcPr marL="36000" marR="36000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440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디바이스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823" marR="4823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모바일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홈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/M2M/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IoT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단말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*HW/SW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*유선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무선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응용 기술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국내외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표준화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LTE/5G,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WiFi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IMS,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신호처리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*디바이스 플랫폼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Android/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linux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/iOS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멀티미디어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영상처리 등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HW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antenna, RF, ISM(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WiFi,NFC,BT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등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), chipset, sensor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등</a:t>
                      </a:r>
                      <a:endParaRPr lang="en-US" altLang="ko-KR" sz="1000" b="0" i="0" u="none" strike="noStrike" baseline="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 fontAlgn="ctr"/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*SW :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무선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protocol, data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protocol,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VoLTE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IMS 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응용디바이스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HotSpot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IPTV,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IP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카메라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로봇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헬스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IoT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Wearable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등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8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NW</a:t>
                      </a:r>
                    </a:p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823" marR="4823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NW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솔루션개발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NW System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</a:p>
                  </a:txBody>
                  <a:tcPr marL="36000" marR="36000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*차세대네트워크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(LTE-A,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5G)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장비설계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Virtual RAN, 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HetNet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CA, 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Dual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Connectivity, FD-MIMO, LTE-U, </a:t>
                      </a:r>
                      <a:b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NFV,CDN,SDN, Carrier </a:t>
                      </a:r>
                      <a:r>
                        <a:rPr lang="ko-KR" altLang="en-US" sz="1000" b="0" i="0" u="none" strike="noStrike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이더넷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*LTE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기반 음성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문자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데이터 서비스 제공 장비 설계 및 개발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(IMS, EPC)</a:t>
                      </a:r>
                      <a:endParaRPr lang="en-US" altLang="ko-KR" sz="1000" b="0" i="0" u="none" strike="noStrike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*Cloud Infra(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스토리지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/Network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가상화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/SDN) 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*NW </a:t>
                      </a:r>
                      <a:r>
                        <a:rPr lang="ko-KR" altLang="en-US" sz="1000" b="0" i="0" u="none" strike="noStrike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트래픽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분석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제어 및 보안기술 개발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홈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en-US" altLang="ko-KR" sz="1000" b="0" i="0" u="none" strike="noStrike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IoT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단말 제어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관리</a:t>
                      </a: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기술 개발</a:t>
                      </a:r>
                      <a:endParaRPr lang="en-US" altLang="ko-KR" sz="1000" b="0" i="0" u="none" strike="noStrike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482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1601242" y="7445818"/>
            <a:ext cx="864096" cy="222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(11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월중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955677" y="7445818"/>
            <a:ext cx="864096" cy="222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(12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월중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153272" y="7445818"/>
            <a:ext cx="864096" cy="222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(2</a:t>
            </a:r>
            <a:r>
              <a:rPr lang="ko-KR" altLang="en-US" sz="1000" dirty="0" smtClean="0">
                <a:solidFill>
                  <a:schemeClr val="tx1"/>
                </a:solidFill>
              </a:rPr>
              <a:t>월초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123284" y="7445818"/>
            <a:ext cx="864096" cy="222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(2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월중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476672" y="8100392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416744" y="8172400"/>
            <a:ext cx="602127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T/C : 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국내 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Techno Conference 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약자로 연 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회 전체 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LG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계열사 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R&amp;D 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우수인재를 초청해 </a:t>
            </a:r>
            <a:endParaRPr lang="en-US" altLang="ko-KR" sz="10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10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LG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회장단 및 </a:t>
            </a:r>
            <a:r>
              <a:rPr lang="ko-KR" altLang="en-US" sz="1000" dirty="0" err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각사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CEO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를 모시고 기술혁신 현황 및 </a:t>
            </a:r>
            <a:r>
              <a:rPr lang="ko-KR" altLang="en-US" sz="1000" dirty="0" err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트렌드를</a:t>
            </a:r>
            <a:r>
              <a:rPr lang="ko-KR" altLang="en-US" sz="1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공유하는 자리임</a:t>
            </a:r>
            <a:endParaRPr lang="ko-KR" altLang="en-US" sz="10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93777" y="8771324"/>
            <a:ext cx="864096" cy="222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- 1 -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4" descr="LG U+ CI(큰jpg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264" y="215900"/>
            <a:ext cx="83661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직사각형 14"/>
          <p:cNvSpPr/>
          <p:nvPr/>
        </p:nvSpPr>
        <p:spPr>
          <a:xfrm>
            <a:off x="321534" y="2978589"/>
            <a:ext cx="6192688" cy="36004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/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지원서 접수기간 및 방법</a:t>
            </a: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09566" y="3306299"/>
            <a:ext cx="5832648" cy="761645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접수기간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: ’14.10.20(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월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) ~ 11.3(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월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)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접수방법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: LG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그룹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채용홈페이지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(careers.lg.com)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를 통한 온라인 접수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               E-Mail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및 우편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방문접수 불가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21534" y="4511114"/>
            <a:ext cx="6192688" cy="36004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/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5. 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기타사항</a:t>
            </a: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09566" y="4949783"/>
            <a:ext cx="5832648" cy="545621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산학장학생 </a:t>
            </a:r>
            <a:r>
              <a:rPr lang="ko-KR" altLang="en-US" sz="1200" dirty="0" err="1" smtClean="0">
                <a:latin typeface="맑은 고딕" pitchFamily="50" charset="-127"/>
                <a:ea typeface="맑은 고딕" pitchFamily="50" charset="-127"/>
              </a:rPr>
              <a:t>선발시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등록금 전액 및 월별 학비보조금 지원 혜택이 있습니다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입사지원서 기재내용이 사실이 아닐 경우 합격이 취소됩니다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당사의 사정에 따라 전형일정은 변경 될 수 있습니다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21534" y="1259632"/>
            <a:ext cx="6192688" cy="36004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/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지원자격</a:t>
            </a: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09566" y="1585764"/>
            <a:ext cx="5256584" cy="1008112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석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박사 학위 취득 예정자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전기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전자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통신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전파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시스템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컴퓨터 관련 전공자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해외여행에 결격사유가 없는 자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남자는 병역필 또는 면제자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병역특례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T/O </a:t>
            </a:r>
            <a:r>
              <a:rPr lang="ko-KR" altLang="en-US" sz="1200" dirty="0" err="1" smtClean="0">
                <a:latin typeface="맑은 고딕" pitchFamily="50" charset="-127"/>
                <a:ea typeface="맑은 고딕" pitchFamily="50" charset="-127"/>
              </a:rPr>
              <a:t>획득자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포함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993777" y="8771324"/>
            <a:ext cx="864096" cy="222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smtClean="0">
                <a:solidFill>
                  <a:schemeClr val="tx1"/>
                </a:solidFill>
              </a:rPr>
              <a:t>- 2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-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6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258</Words>
  <Application>Microsoft Office PowerPoint</Application>
  <PresentationFormat>화면 슬라이드 쇼(4:3)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Company>LG 텔레콤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정동희</dc:creator>
  <cp:lastModifiedBy>정동희</cp:lastModifiedBy>
  <cp:revision>27</cp:revision>
  <cp:lastPrinted>2014-10-16T09:41:10Z</cp:lastPrinted>
  <dcterms:created xsi:type="dcterms:W3CDTF">2014-01-24T02:10:55Z</dcterms:created>
  <dcterms:modified xsi:type="dcterms:W3CDTF">2014-10-17T01:10:27Z</dcterms:modified>
</cp:coreProperties>
</file>