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70" r:id="rId7"/>
    <p:sldId id="268" r:id="rId8"/>
    <p:sldId id="271" r:id="rId9"/>
    <p:sldId id="273" r:id="rId10"/>
    <p:sldId id="269" r:id="rId11"/>
    <p:sldId id="287" r:id="rId12"/>
    <p:sldId id="288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9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1" r:id="rId30"/>
    <p:sldId id="292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106" d="100"/>
          <a:sy n="10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8E63-FE33-44BF-B5A6-508E206BD3DE}" type="datetimeFigureOut">
              <a:rPr lang="ko-KR" altLang="en-US" smtClean="0"/>
              <a:pPr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변경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학점인정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신청하는 방법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학생용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허가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408712" cy="5112568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93096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932040" y="1988840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80112" y="1412776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75856" y="3573016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376201" y="3793258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5155781" y="1641759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5-1(신청완료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6145503" cy="4896544"/>
          </a:xfrm>
          <a:ln w="50800">
            <a:solidFill>
              <a:schemeClr val="accent5"/>
            </a:solidFill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76056" y="1844824"/>
            <a:ext cx="648072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2694587">
            <a:off x="5714239" y="1911127"/>
            <a:ext cx="560242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204864"/>
            <a:ext cx="2448272" cy="80021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3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수학허가신청원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364088" y="2420888"/>
            <a:ext cx="792088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83968" y="2852936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줄무늬가 있는 오른쪽 화살표 13"/>
          <p:cNvSpPr/>
          <p:nvPr/>
        </p:nvSpPr>
        <p:spPr>
          <a:xfrm rot="7252401">
            <a:off x="5121382" y="2555348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허가신청5-1(수학신청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5561570" cy="4752528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412776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2204864"/>
            <a:ext cx="3024336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수학신청원을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허가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666271" cy="4752528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국외수학변경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624736" cy="532859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47664" y="4043883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99792" y="3827859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국외수학변경신청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2267725" y="3854404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051720" y="1988840"/>
            <a:ext cx="1944216" cy="288032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3968" y="1340768"/>
            <a:ext cx="3834704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변경구분에서 변경할 사항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일정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과목변경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선택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3917761" y="1776934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051720" y="2276872"/>
            <a:ext cx="5040560" cy="3744416"/>
          </a:xfrm>
          <a:prstGeom prst="roundRect">
            <a:avLst>
              <a:gd name="adj" fmla="val 9514"/>
            </a:avLst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45313" y="2780928"/>
            <a:ext cx="3398687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수학기간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사유작성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교과목 변경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삭제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19872" y="6021288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2057183">
            <a:off x="3205305" y="5748196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00192" y="6021288"/>
            <a:ext cx="79208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7326456">
            <a:off x="6519484" y="5676944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변경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5328592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60032" y="3789040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723733" y="2433847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3140969"/>
            <a:ext cx="2952328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승인을 받은 교과구분확인서를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첨부합니다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받은 교과구분확인서를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교과구분확인서를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155781" y="3513966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변경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835308" cy="496855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21088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644008" y="5877272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20072" y="5157192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4939757" y="5530191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19872" y="3501008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520216" y="3721249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5-2완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192688" cy="4968552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220072" y="6021288"/>
            <a:ext cx="86409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8636429">
            <a:off x="5733339" y="5605863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085184"/>
            <a:ext cx="33123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국외수학변경원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2132856"/>
            <a:ext cx="108012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4157573">
            <a:off x="6564520" y="2297656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2708920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3(국외수학변경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5688632" cy="5040560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2420888"/>
            <a:ext cx="3024336" cy="258532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수학변경원을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전공 교과목이 있는 경우 교과구분확인서를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스캔해서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첨부하거나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-STEP4-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첨부가 어려우면 학과사무실로 같이 제출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변경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572407" cy="4853136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국외수학학점인정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 descr="학생_국외수학학점인정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624736" cy="517471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4149080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07704" y="3645025"/>
            <a:ext cx="388843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학사정보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-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수업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성적 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551953" y="390554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학점인정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9909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580112" y="3933056"/>
            <a:ext cx="936104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16016" y="4581128"/>
            <a:ext cx="388843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국외수학허가내역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4092011">
            <a:off x="5880873" y="4171314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학점인정신청3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408712" cy="511895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2492896"/>
            <a:ext cx="302433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20072" y="1916832"/>
            <a:ext cx="309634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학년도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학기 선택 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8532398">
            <a:off x="5020600" y="222770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00192" y="2780928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026018" y="2948098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3356992"/>
            <a:ext cx="280831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학생_국외수학학점인정신청4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438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3861048"/>
            <a:ext cx="4824536" cy="72008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760" y="4797152"/>
            <a:ext cx="439248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신청하고자 하는 교과목 체크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3555533">
            <a:off x="2225496" y="4508150"/>
            <a:ext cx="387334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60232" y="5805264"/>
            <a:ext cx="360040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6165304"/>
            <a:ext cx="194421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선택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397852" y="5925011"/>
            <a:ext cx="324418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488832" cy="420999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31840" y="2636912"/>
            <a:ext cx="24482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67944" y="1844824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성적 입력</a:t>
            </a:r>
            <a:endParaRPr lang="en-US" altLang="ko-KR" sz="23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20272" y="126876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60232" y="1772816"/>
            <a:ext cx="237626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3529099">
            <a:off x="7618000" y="1402369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372200" y="3429000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줄무늬가 있는 오른쪽 화살표 22"/>
          <p:cNvSpPr/>
          <p:nvPr/>
        </p:nvSpPr>
        <p:spPr>
          <a:xfrm rot="7844050">
            <a:off x="3859861" y="2223825"/>
            <a:ext cx="426543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5229201"/>
            <a:ext cx="3744416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latin typeface="한컴 윤고딕 250" pitchFamily="18" charset="-127"/>
                <a:ea typeface="한컴 윤고딕 250" pitchFamily="18" charset="-127"/>
              </a:rPr>
              <a:t>③ 과목에 체크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후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5805264"/>
            <a:ext cx="8208912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1.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성적 입력 시 환산하지 않고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성적표에 나와있는 그대로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파일업로드 칸에는 해당 수업의 성적증명서 등을 첨부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9552" y="4077072"/>
            <a:ext cx="7200800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848872" cy="4824536"/>
          </a:xfrm>
          <a:ln w="50800">
            <a:solidFill>
              <a:schemeClr val="accent5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3203848" y="3789040"/>
            <a:ext cx="1296144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7964443">
            <a:off x="3797664" y="3403012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996952"/>
            <a:ext cx="309634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학점인정신청서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내용 개체 틀 20" descr="학생_국외수학허가신청1(2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128792" cy="500704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5013176"/>
            <a:ext cx="864096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2348880"/>
            <a:ext cx="4463081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포털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마이스누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en-US" altLang="ko-KR" sz="2400" dirty="0" err="1" smtClean="0">
                <a:latin typeface="한컴 윤고딕 250" pitchFamily="18" charset="-127"/>
                <a:ea typeface="한컴 윤고딕 250" pitchFamily="18" charset="-127"/>
              </a:rPr>
              <a:t>mySNU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대외교류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메뉴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556792"/>
            <a:ext cx="648072" cy="432048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35696" y="4077072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5400000">
            <a:off x="3895610" y="1945151"/>
            <a:ext cx="504057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475638" y="4712767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164288" y="2708920"/>
            <a:ext cx="50405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48064" y="2060848"/>
            <a:ext cx="1943161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3" name="줄무늬가 있는 오른쪽 화살표 22"/>
          <p:cNvSpPr/>
          <p:nvPr/>
        </p:nvSpPr>
        <p:spPr>
          <a:xfrm rot="13458543">
            <a:off x="6899075" y="2364144"/>
            <a:ext cx="43204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학점인정신청6(학점인정신청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392488" cy="4857403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420888"/>
            <a:ext cx="3024336" cy="218521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학점인정신청서를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*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제반 서류를 첨부하지    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못했으면 학점인정신청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서와 같이 제출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700808"/>
            <a:ext cx="432048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교환학생선발내역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95736" y="2420888"/>
            <a:ext cx="115212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44008" y="2996952"/>
            <a:ext cx="4176464" cy="150810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★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프로그램 구분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국제협력본부를 통한      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 교환학생인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개인자격으로 가는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8118251">
            <a:off x="3223756" y="2070851"/>
            <a:ext cx="409938" cy="42989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051720" y="2924944"/>
            <a:ext cx="2952328" cy="0"/>
          </a:xfrm>
          <a:prstGeom prst="straightConnector1">
            <a:avLst/>
          </a:prstGeom>
          <a:ln w="635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877272"/>
            <a:ext cx="856895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dirty="0" smtClean="0">
                <a:latin typeface="한컴 윤고딕 250" pitchFamily="18" charset="-127"/>
                <a:ea typeface="한컴 윤고딕 250" pitchFamily="18" charset="-127"/>
              </a:rPr>
              <a:t>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방문학생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 경우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클릭하지 않고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바로 수학기간과 교과목을 입력해주시길 바랍니다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005038" cy="4896544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5013176"/>
            <a:ext cx="244827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내역 확인 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12160" y="4365104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7625395">
            <a:off x="5742052" y="4580164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6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클릭한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대학선발 교환학생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공동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복수학위의 경우에 해당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95736" y="4149080"/>
            <a:ext cx="3312368" cy="504056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24128" y="4653136"/>
            <a:ext cx="172819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수학기간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2377922">
            <a:off x="5434599" y="4440778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내용 개체 틀 26" descr="국외수학허가과목명부분만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488832" cy="258134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04248" y="1556792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5576" y="1844824"/>
            <a:ext cx="7200800" cy="180020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99992" y="1124744"/>
            <a:ext cx="1980728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1763284">
            <a:off x="6381656" y="1277235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3789040"/>
            <a:ext cx="255577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⑤ 수업정보 기입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4" name="줄무늬가 있는 오른쪽 화살표 23"/>
          <p:cNvSpPr/>
          <p:nvPr/>
        </p:nvSpPr>
        <p:spPr>
          <a:xfrm rot="14034197">
            <a:off x="5957942" y="3516867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4580835"/>
            <a:ext cx="7920880" cy="180049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총 수업시간은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학점을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15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시간으로 환산해 입력해주십시오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교과목은 </a:t>
            </a:r>
            <a:r>
              <a:rPr lang="en-US" altLang="ko-KR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 이상 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반드시 입력해주시기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관련자료에는 수업 강의계획서 등을 첨부버튼을 클릭해 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업로드 해주시길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08304" y="2708920"/>
            <a:ext cx="504056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 descr="학생_국외수학허가신청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6480720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988840"/>
            <a:ext cx="648072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624" y="148478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918005">
            <a:off x="3497978" y="1713340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84168" y="198884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868144" y="2564904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0" name="줄무늬가 있는 오른쪽 화살표 9"/>
          <p:cNvSpPr/>
          <p:nvPr/>
        </p:nvSpPr>
        <p:spPr>
          <a:xfrm rot="14045647">
            <a:off x="6667783" y="2151966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5335924" cy="468052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80112" y="4221088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867749" y="2505855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3212976"/>
            <a:ext cx="2987824" cy="317009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승인 받은 </a:t>
            </a:r>
            <a:endParaRPr lang="en-US" altLang="ko-KR" sz="24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지도교수추천서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첨부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교과구분확인서나 지도교수추천서를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스캔은 </a:t>
            </a:r>
            <a:r>
              <a:rPr lang="en-US" altLang="ko-KR" sz="20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pdf</a:t>
            </a:r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파일로</a:t>
            </a:r>
            <a:endParaRPr lang="ko-KR" altLang="en-US" sz="20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731844" y="3801998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487</Words>
  <Application>Microsoft Office PowerPoint</Application>
  <PresentationFormat>화면 슬라이드 쇼(4:3)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온라인으로  국외수학허가·변경·학점인정 신청하는 방법 (학생용)</vt:lpstr>
      <vt:lpstr>온라인으로  국외수학허가 신청하는 방법</vt:lpstr>
      <vt:lpstr>국외수학허가신청 STEP.1</vt:lpstr>
      <vt:lpstr>국외수학허가신청 STEP.2</vt:lpstr>
      <vt:lpstr>국외수학허가신청 STEP.2</vt:lpstr>
      <vt:lpstr>국외수학허가신청 STEP. 2</vt:lpstr>
      <vt:lpstr>국외수학허가신청 STEP. 2</vt:lpstr>
      <vt:lpstr>국외수학허가신청 STEP. 3</vt:lpstr>
      <vt:lpstr>국외수학허가신청 STEP. 4</vt:lpstr>
      <vt:lpstr>국외수학허가신청 STEP.5</vt:lpstr>
      <vt:lpstr>국외수학허가신청 STEP.6</vt:lpstr>
      <vt:lpstr>국외수학허가신청 STEP.7</vt:lpstr>
      <vt:lpstr>국외수학허가 신청완료</vt:lpstr>
      <vt:lpstr>온라인으로  국외수학변경 신청하는 방법</vt:lpstr>
      <vt:lpstr>국외수학변경신청 STEP.1</vt:lpstr>
      <vt:lpstr>국외수학변경신청 STEP.2</vt:lpstr>
      <vt:lpstr>국외수학변경신청 STEP.3</vt:lpstr>
      <vt:lpstr>국외수학변경신청 STEP. 4</vt:lpstr>
      <vt:lpstr>국외수학변경신청 STEP.5</vt:lpstr>
      <vt:lpstr>국외수학변경신청 STEP.6</vt:lpstr>
      <vt:lpstr>국외수학변경신청 STEP.7</vt:lpstr>
      <vt:lpstr>국외수학변경 신청완료</vt:lpstr>
      <vt:lpstr>온라인으로  국외수학학점인정 신청하는 방법</vt:lpstr>
      <vt:lpstr>국외수학학점인정신청 STEP.1</vt:lpstr>
      <vt:lpstr>국외수학학점인정신청 STEP.2</vt:lpstr>
      <vt:lpstr>국외수학학점인정신청 STEP.3</vt:lpstr>
      <vt:lpstr>국외수학학점인정신청 STEP.4</vt:lpstr>
      <vt:lpstr>국외수학학점인정신청 STEP.5</vt:lpstr>
      <vt:lpstr>국외수학학점인정신청 STEP.6</vt:lpstr>
      <vt:lpstr>국외수학학점인정신청 STEP.7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온라인으로 전과 신청하는 방법</dc:title>
  <dc:creator>user</dc:creator>
  <cp:lastModifiedBy>user</cp:lastModifiedBy>
  <cp:revision>171</cp:revision>
  <dcterms:created xsi:type="dcterms:W3CDTF">2013-12-19T01:24:18Z</dcterms:created>
  <dcterms:modified xsi:type="dcterms:W3CDTF">2014-01-15T02:29:58Z</dcterms:modified>
</cp:coreProperties>
</file>