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61163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397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3920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270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89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401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81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04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8036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7018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8392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1325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7159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30399-3253-4DE2-AB2B-E4AB93B08993}" type="datetimeFigureOut">
              <a:rPr lang="ko-KR" altLang="en-US" smtClean="0"/>
              <a:t>2015-11-24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BC68B-8C57-45A8-92F8-B7643B696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191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5400600" cy="6519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직선 화살표 연결선 10"/>
          <p:cNvCxnSpPr/>
          <p:nvPr/>
        </p:nvCxnSpPr>
        <p:spPr>
          <a:xfrm flipH="1">
            <a:off x="5364088" y="3448495"/>
            <a:ext cx="504056" cy="127664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868144" y="2549222"/>
            <a:ext cx="3096344" cy="25237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</a:t>
            </a:r>
            <a:r>
              <a:rPr lang="ko-KR" altLang="en-US" dirty="0" smtClean="0"/>
              <a:t>통합신청 관련</a:t>
            </a:r>
            <a:r>
              <a:rPr lang="en-US" altLang="ko-KR" dirty="0" smtClean="0"/>
              <a:t>] </a:t>
            </a:r>
          </a:p>
          <a:p>
            <a:r>
              <a:rPr lang="en-US" altLang="ko-KR" dirty="0" smtClean="0"/>
              <a:t>(</a:t>
            </a:r>
            <a:r>
              <a:rPr lang="ko-KR" altLang="en-US" dirty="0" smtClean="0"/>
              <a:t>학자금대출 선</a:t>
            </a:r>
            <a:r>
              <a:rPr lang="ko-KR" altLang="en-US" dirty="0"/>
              <a:t>택</a:t>
            </a:r>
            <a:r>
              <a:rPr lang="ko-KR" altLang="en-US" dirty="0" smtClean="0"/>
              <a:t> 방법</a:t>
            </a:r>
            <a:r>
              <a:rPr lang="en-US" altLang="ko-KR" dirty="0"/>
              <a:t>)</a:t>
            </a:r>
            <a:endParaRPr lang="en-US" altLang="ko-KR" dirty="0" smtClean="0"/>
          </a:p>
          <a:p>
            <a:endParaRPr lang="en-US" altLang="ko-KR" sz="1600" dirty="0"/>
          </a:p>
          <a:p>
            <a:r>
              <a:rPr lang="en-US" altLang="ko-KR" sz="1500" dirty="0" smtClean="0"/>
              <a:t>“</a:t>
            </a:r>
            <a:r>
              <a:rPr lang="ko-KR" altLang="en-US" sz="1500" dirty="0" smtClean="0"/>
              <a:t>장학</a:t>
            </a:r>
            <a:r>
              <a:rPr lang="en-US" altLang="ko-KR" sz="1500" dirty="0" smtClean="0"/>
              <a:t>/</a:t>
            </a:r>
            <a:r>
              <a:rPr lang="ko-KR" altLang="en-US" sz="1500" dirty="0" smtClean="0"/>
              <a:t>대출 신청</a:t>
            </a:r>
            <a:r>
              <a:rPr lang="en-US" altLang="ko-KR" sz="1500" dirty="0" smtClean="0"/>
              <a:t>”</a:t>
            </a:r>
            <a:r>
              <a:rPr lang="ko-KR" altLang="en-US" sz="1500" dirty="0" smtClean="0"/>
              <a:t>의</a:t>
            </a:r>
            <a:endParaRPr lang="en-US" altLang="ko-KR" sz="1500" dirty="0"/>
          </a:p>
          <a:p>
            <a:r>
              <a:rPr lang="en-US" altLang="ko-KR" sz="1500" dirty="0" smtClean="0"/>
              <a:t>“</a:t>
            </a:r>
            <a:r>
              <a:rPr lang="ko-KR" altLang="en-US" sz="1500" dirty="0" smtClean="0"/>
              <a:t>신청서작성</a:t>
            </a:r>
            <a:r>
              <a:rPr lang="en-US" altLang="ko-KR" sz="1500" dirty="0" smtClean="0"/>
              <a:t>” </a:t>
            </a:r>
            <a:r>
              <a:rPr lang="ko-KR" altLang="en-US" sz="1500" dirty="0" smtClean="0"/>
              <a:t>중</a:t>
            </a:r>
            <a:endParaRPr lang="en-US" altLang="ko-KR" sz="1500" dirty="0" smtClean="0"/>
          </a:p>
          <a:p>
            <a:r>
              <a:rPr lang="en-US" altLang="ko-KR" sz="1500" dirty="0" smtClean="0"/>
              <a:t>“04. </a:t>
            </a:r>
            <a:r>
              <a:rPr lang="ko-KR" altLang="en-US" sz="1500" dirty="0" smtClean="0"/>
              <a:t>학자금유형선택</a:t>
            </a:r>
            <a:r>
              <a:rPr lang="en-US" altLang="ko-KR" sz="1500" dirty="0" smtClean="0"/>
              <a:t>”</a:t>
            </a:r>
            <a:r>
              <a:rPr lang="ko-KR" altLang="en-US" sz="1500" dirty="0"/>
              <a:t> </a:t>
            </a:r>
            <a:r>
              <a:rPr lang="ko-KR" altLang="en-US" sz="1500" dirty="0" smtClean="0"/>
              <a:t>화면에서 </a:t>
            </a:r>
            <a:endParaRPr lang="en-US" altLang="ko-KR" sz="1500" dirty="0" smtClean="0"/>
          </a:p>
          <a:p>
            <a:r>
              <a:rPr lang="en-US" altLang="ko-KR" sz="1500" dirty="0" smtClean="0">
                <a:solidFill>
                  <a:srgbClr val="0070C0"/>
                </a:solidFill>
              </a:rPr>
              <a:t>“</a:t>
            </a:r>
            <a:r>
              <a:rPr lang="ko-KR" altLang="en-US" sz="1500" dirty="0" smtClean="0">
                <a:solidFill>
                  <a:srgbClr val="0070C0"/>
                </a:solidFill>
              </a:rPr>
              <a:t>일반학자금</a:t>
            </a:r>
            <a:r>
              <a:rPr lang="en-US" altLang="ko-KR" sz="1500" dirty="0" smtClean="0">
                <a:solidFill>
                  <a:srgbClr val="0070C0"/>
                </a:solidFill>
              </a:rPr>
              <a:t>/</a:t>
            </a:r>
            <a:r>
              <a:rPr lang="ko-KR" altLang="en-US" sz="1500" dirty="0" err="1" smtClean="0">
                <a:solidFill>
                  <a:srgbClr val="0070C0"/>
                </a:solidFill>
              </a:rPr>
              <a:t>든든학자금</a:t>
            </a:r>
            <a:r>
              <a:rPr lang="en-US" altLang="ko-KR" sz="1500" dirty="0" smtClean="0">
                <a:solidFill>
                  <a:srgbClr val="0070C0"/>
                </a:solidFill>
              </a:rPr>
              <a:t>”</a:t>
            </a:r>
          </a:p>
          <a:p>
            <a:r>
              <a:rPr lang="ko-KR" altLang="en-US" sz="1500" dirty="0" smtClean="0">
                <a:solidFill>
                  <a:srgbClr val="0070C0"/>
                </a:solidFill>
              </a:rPr>
              <a:t>선</a:t>
            </a:r>
            <a:r>
              <a:rPr lang="ko-KR" altLang="en-US" sz="1500" dirty="0">
                <a:solidFill>
                  <a:srgbClr val="0070C0"/>
                </a:solidFill>
              </a:rPr>
              <a:t>택</a:t>
            </a:r>
            <a:r>
              <a:rPr lang="ko-KR" altLang="en-US" sz="1500" dirty="0" smtClean="0">
                <a:solidFill>
                  <a:srgbClr val="0070C0"/>
                </a:solidFill>
              </a:rPr>
              <a:t>박스 체크</a:t>
            </a:r>
            <a:endParaRPr lang="en-US" altLang="ko-KR" sz="1500" dirty="0" smtClean="0">
              <a:solidFill>
                <a:srgbClr val="0070C0"/>
              </a:solidFill>
            </a:endParaRPr>
          </a:p>
          <a:p>
            <a:endParaRPr lang="en-US" altLang="ko-KR" sz="500" dirty="0" smtClean="0"/>
          </a:p>
          <a:p>
            <a:r>
              <a:rPr lang="en-US" altLang="ko-KR" sz="1300" dirty="0" smtClean="0"/>
              <a:t>(</a:t>
            </a:r>
            <a:r>
              <a:rPr lang="ko-KR" altLang="en-US" sz="1300" dirty="0" smtClean="0"/>
              <a:t>기타 장학금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농어촌학자금융자 등이 필요한 경우 함께 체크</a:t>
            </a:r>
            <a:r>
              <a:rPr lang="en-US" altLang="ko-KR" sz="13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55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44</Words>
  <Application>Microsoft Office PowerPoint</Application>
  <PresentationFormat>화면 슬라이드 쇼(4:3)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kosaf</dc:creator>
  <cp:lastModifiedBy>user</cp:lastModifiedBy>
  <cp:revision>9</cp:revision>
  <cp:lastPrinted>2015-11-24T07:02:08Z</cp:lastPrinted>
  <dcterms:created xsi:type="dcterms:W3CDTF">2015-11-23T04:21:05Z</dcterms:created>
  <dcterms:modified xsi:type="dcterms:W3CDTF">2015-11-24T07:02:15Z</dcterms:modified>
</cp:coreProperties>
</file>