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1636" y="-4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069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22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534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388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331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094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79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293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884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3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52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FA2E3-1A32-4DF4-988B-F0AB09D1133F}" type="datetimeFigureOut">
              <a:rPr lang="ko-KR" altLang="en-US" smtClean="0"/>
              <a:pPr/>
              <a:t>2019-03-11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E5BF9-F285-49E7-8DC0-A6B2EE32524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64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10690"/>
            <a:ext cx="2627784" cy="578495"/>
          </a:xfrm>
        </p:spPr>
        <p:txBody>
          <a:bodyPr>
            <a:normAutofit fontScale="90000"/>
          </a:bodyPr>
          <a:lstStyle/>
          <a:p>
            <a:r>
              <a:rPr lang="en-US" altLang="ko-KR" sz="2400" b="1" dirty="0" smtClean="0">
                <a:solidFill>
                  <a:schemeClr val="accent1"/>
                </a:solidFill>
              </a:rPr>
              <a:t>Consultant Profile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070945"/>
              </p:ext>
            </p:extLst>
          </p:nvPr>
        </p:nvGraphicFramePr>
        <p:xfrm>
          <a:off x="221540" y="623278"/>
          <a:ext cx="8712969" cy="185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100"/>
                <a:gridCol w="1440160"/>
                <a:gridCol w="1944216"/>
                <a:gridCol w="1368152"/>
                <a:gridCol w="2850341"/>
              </a:tblGrid>
              <a:tr h="309565">
                <a:tc gridSpan="5">
                  <a:txBody>
                    <a:bodyPr/>
                    <a:lstStyle/>
                    <a:p>
                      <a:pPr marL="285750" indent="-285750" latinLnBrk="1">
                        <a:buFont typeface="Wingdings" pitchFamily="2" charset="2"/>
                        <a:buChar char="Ø"/>
                      </a:pPr>
                      <a:r>
                        <a:rPr lang="ko-KR" altLang="en-US" sz="1400" dirty="0" err="1" smtClean="0"/>
                        <a:t>기본인적사항</a:t>
                      </a:r>
                      <a:endParaRPr lang="ko-KR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9531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 smtClean="0"/>
                        <a:t>사진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이         </a:t>
                      </a:r>
                      <a:r>
                        <a:rPr lang="ko-KR" altLang="en-US" sz="1200" b="1" dirty="0" err="1" smtClean="0"/>
                        <a:t>름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생 년 월 일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3095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연   </a:t>
                      </a:r>
                      <a:r>
                        <a:rPr lang="ko-KR" altLang="en-US" sz="1200" b="1" dirty="0" err="1" smtClean="0"/>
                        <a:t>락</a:t>
                      </a:r>
                      <a:r>
                        <a:rPr lang="ko-KR" altLang="en-US" sz="1200" b="1" dirty="0" smtClean="0"/>
                        <a:t>   처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이   메   일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30953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소속 및 직위</a:t>
                      </a:r>
                      <a:endParaRPr lang="ko-KR" altLang="en-US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953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전  문  분 야</a:t>
                      </a:r>
                      <a:endParaRPr lang="ko-KR" altLang="en-US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9531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학          </a:t>
                      </a:r>
                      <a:r>
                        <a:rPr lang="ko-KR" altLang="en-US" sz="1200" b="1" dirty="0" err="1" smtClean="0"/>
                        <a:t>력</a:t>
                      </a:r>
                      <a:endParaRPr lang="ko-KR" altLang="en-US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831667"/>
              </p:ext>
            </p:extLst>
          </p:nvPr>
        </p:nvGraphicFramePr>
        <p:xfrm>
          <a:off x="220442" y="2488542"/>
          <a:ext cx="8715909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118"/>
                <a:gridCol w="7128791"/>
              </a:tblGrid>
              <a:tr h="360040"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ko-KR" altLang="en-US" sz="1400" dirty="0" smtClean="0"/>
                        <a:t>경력사항 및 </a:t>
                      </a:r>
                      <a:r>
                        <a:rPr lang="ko-KR" altLang="en-US" sz="1400" dirty="0" smtClean="0"/>
                        <a:t>수행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연구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실적</a:t>
                      </a:r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주요이력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Arial" pitchFamily="34" charset="0"/>
                        <a:buChar char="•"/>
                      </a:pPr>
                      <a:endParaRPr lang="ko-KR" altLang="en-US" sz="1200" dirty="0"/>
                    </a:p>
                  </a:txBody>
                  <a:tcPr anchor="ctr"/>
                </a:tc>
              </a:tr>
              <a:tr h="18002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수행</a:t>
                      </a:r>
                      <a:r>
                        <a:rPr lang="en-US" altLang="ko-KR" sz="1200" b="1" dirty="0" smtClean="0"/>
                        <a:t>(</a:t>
                      </a:r>
                      <a:r>
                        <a:rPr lang="ko-KR" altLang="en-US" sz="1200" b="1" dirty="0" smtClean="0"/>
                        <a:t>연구</a:t>
                      </a:r>
                      <a:r>
                        <a:rPr lang="en-US" altLang="ko-KR" sz="1200" b="1" dirty="0" smtClean="0"/>
                        <a:t>)</a:t>
                      </a:r>
                    </a:p>
                    <a:p>
                      <a:pPr algn="ctr" latinLnBrk="1"/>
                      <a:r>
                        <a:rPr lang="ko-KR" altLang="en-US" sz="1200" b="1" dirty="0" smtClean="0"/>
                        <a:t>실적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1200" baseline="0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012038"/>
              </p:ext>
            </p:extLst>
          </p:nvPr>
        </p:nvGraphicFramePr>
        <p:xfrm>
          <a:off x="220442" y="5144792"/>
          <a:ext cx="8715909" cy="144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118"/>
                <a:gridCol w="7128791"/>
              </a:tblGrid>
              <a:tr h="360040"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ko-KR" altLang="en-US" sz="1400" dirty="0" smtClean="0"/>
                        <a:t>기타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자격</a:t>
                      </a:r>
                      <a:r>
                        <a:rPr lang="ko-KR" altLang="en-US" sz="1400" baseline="0" dirty="0" smtClean="0"/>
                        <a:t> 및 이수</a:t>
                      </a:r>
                      <a:r>
                        <a:rPr lang="en-US" altLang="ko-KR" sz="1400" baseline="0" dirty="0" smtClean="0"/>
                        <a:t>, </a:t>
                      </a:r>
                      <a:r>
                        <a:rPr lang="ko-KR" altLang="en-US" sz="1400" baseline="0" dirty="0" smtClean="0"/>
                        <a:t>저서 등</a:t>
                      </a:r>
                      <a:r>
                        <a:rPr lang="en-US" altLang="ko-KR" sz="1400" baseline="0" dirty="0" smtClean="0"/>
                        <a:t>)</a:t>
                      </a:r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자격 및 이수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Arial" pitchFamily="34" charset="0"/>
                        <a:buChar char="•"/>
                      </a:pPr>
                      <a:endParaRPr lang="ko-KR" altLang="en-US" sz="1200" dirty="0" smtClean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기타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Arial" pitchFamily="34" charset="0"/>
                        <a:buChar char="•"/>
                      </a:pPr>
                      <a:endParaRPr lang="ko-KR" altLang="en-US" sz="12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349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51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Consultant Profile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Consultant Profile</dc:title>
  <dc:creator>이승철</dc:creator>
  <cp:lastModifiedBy>Windows 사용자</cp:lastModifiedBy>
  <cp:revision>37</cp:revision>
  <cp:lastPrinted>2014-08-27T01:34:07Z</cp:lastPrinted>
  <dcterms:created xsi:type="dcterms:W3CDTF">2014-08-26T23:33:08Z</dcterms:created>
  <dcterms:modified xsi:type="dcterms:W3CDTF">2019-03-11T08:48:34Z</dcterms:modified>
</cp:coreProperties>
</file>