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0" r:id="rId2"/>
  </p:sldIdLst>
  <p:sldSz cx="7559675" cy="10691813"/>
  <p:notesSz cx="6858000" cy="9144000"/>
  <p:defaultTextStyle>
    <a:defPPr>
      <a:defRPr lang="ko-KR"/>
    </a:defPPr>
    <a:lvl1pPr marL="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1pPr>
    <a:lvl2pPr marL="31231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2pPr>
    <a:lvl3pPr marL="62462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3pPr>
    <a:lvl4pPr marL="93694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4pPr>
    <a:lvl5pPr marL="124925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5pPr>
    <a:lvl6pPr marL="156156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6pPr>
    <a:lvl7pPr marL="1873880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7pPr>
    <a:lvl8pPr marL="2186193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8pPr>
    <a:lvl9pPr marL="2498507" algn="l" defTabSz="624627" rtl="0" eaLnBrk="1" latinLnBrk="1" hangingPunct="1">
      <a:defRPr sz="12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85"/>
    <p:restoredTop sz="92602"/>
  </p:normalViewPr>
  <p:slideViewPr>
    <p:cSldViewPr snapToGrid="0" snapToObjects="1">
      <p:cViewPr>
        <p:scale>
          <a:sx n="100" d="100"/>
          <a:sy n="100" d="100"/>
        </p:scale>
        <p:origin x="144" y="-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BF228-BBA8-BB4A-9369-02EE0CC1927E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 smtClean="0"/>
              <a:t>마스터 텍스트 스타일을 편집하려면 클릭</a:t>
            </a:r>
          </a:p>
          <a:p>
            <a:pPr lvl="1"/>
            <a:r>
              <a:rPr kumimoji="1" lang="ko-KR" altLang="en-US" smtClean="0"/>
              <a:t>두 번째 수준</a:t>
            </a:r>
          </a:p>
          <a:p>
            <a:pPr lvl="2"/>
            <a:r>
              <a:rPr kumimoji="1" lang="ko-KR" altLang="en-US" smtClean="0"/>
              <a:t>세 번째 수준</a:t>
            </a:r>
          </a:p>
          <a:p>
            <a:pPr lvl="3"/>
            <a:r>
              <a:rPr kumimoji="1" lang="ko-KR" altLang="en-US" smtClean="0"/>
              <a:t>네 번째 수준</a:t>
            </a:r>
          </a:p>
          <a:p>
            <a:pPr lvl="4"/>
            <a:r>
              <a:rPr kumimoji="1" lang="ko-KR" altLang="en-US" smtClean="0"/>
              <a:t>다섯 번째 수준</a:t>
            </a:r>
            <a:endParaRPr kumimoji="1"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BD62-CDB6-984C-BFB1-A711B09BFEF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23266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백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ko-KR" altLang="en-US" smtClean="0"/>
              <a:t>그림을 개체 틀로 끌거나 아이콘을 클릭하여 추가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 smtClean="0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편집하려면 클릭</a:t>
            </a:r>
          </a:p>
          <a:p>
            <a:pPr lvl="1"/>
            <a:r>
              <a:rPr lang="ko-KR" altLang="en-US" smtClean="0"/>
              <a:t>두 번째 수준</a:t>
            </a:r>
          </a:p>
          <a:p>
            <a:pPr lvl="2"/>
            <a:r>
              <a:rPr lang="ko-KR" altLang="en-US" smtClean="0"/>
              <a:t>세 번째 수준</a:t>
            </a:r>
          </a:p>
          <a:p>
            <a:pPr lvl="3"/>
            <a:r>
              <a:rPr lang="ko-KR" altLang="en-US" smtClean="0"/>
              <a:t>네 번째 수준</a:t>
            </a:r>
          </a:p>
          <a:p>
            <a:pPr lvl="4"/>
            <a:r>
              <a:rPr lang="ko-KR" altLang="en-US" smtClean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E5A3C-AF3C-714C-B8B5-70E3D3294272}" type="datetimeFigureOut">
              <a:rPr kumimoji="1" lang="ko-KR" altLang="en-US" smtClean="0"/>
              <a:t>2018. 9. 20.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0E3C1-CB3B-F34D-B47A-0F2F450C0824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019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1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모서리가 둥근 직사각형 26"/>
          <p:cNvSpPr/>
          <p:nvPr/>
        </p:nvSpPr>
        <p:spPr>
          <a:xfrm>
            <a:off x="437509" y="9766693"/>
            <a:ext cx="6591353" cy="29180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 smtClean="0"/>
              <a:t> </a:t>
            </a:r>
            <a:endParaRPr kumimoji="1" lang="ko-KR" altLang="en-US" sz="1400" b="1" dirty="0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437509" y="4003433"/>
            <a:ext cx="6591353" cy="29180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 smtClean="0"/>
              <a:t> </a:t>
            </a:r>
            <a:endParaRPr kumimoji="1" lang="ko-KR" altLang="en-US" sz="1400" b="1" dirty="0"/>
          </a:p>
        </p:txBody>
      </p:sp>
      <p:sp>
        <p:nvSpPr>
          <p:cNvPr id="4" name="텍스트 상자 3"/>
          <p:cNvSpPr txBox="1"/>
          <p:nvPr/>
        </p:nvSpPr>
        <p:spPr>
          <a:xfrm>
            <a:off x="437509" y="407001"/>
            <a:ext cx="6699207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ko-KR" sz="4000" b="1" dirty="0" smtClean="0"/>
              <a:t>AI &amp; CV Research Workshop</a:t>
            </a:r>
            <a:endParaRPr kumimoji="1" lang="ko-KR" altLang="en-US" sz="4000" b="1" dirty="0"/>
          </a:p>
        </p:txBody>
      </p:sp>
      <p:sp>
        <p:nvSpPr>
          <p:cNvPr id="5" name="텍스트 상자 4"/>
          <p:cNvSpPr txBox="1"/>
          <p:nvPr/>
        </p:nvSpPr>
        <p:spPr>
          <a:xfrm>
            <a:off x="443270" y="1349758"/>
            <a:ext cx="66934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kumimoji="1" lang="ko-KR" altLang="en-US" sz="1400" dirty="0" smtClean="0">
                <a:latin typeface="+mj-ea"/>
                <a:ea typeface="+mj-ea"/>
              </a:rPr>
              <a:t>일시 </a:t>
            </a:r>
            <a:r>
              <a:rPr kumimoji="1" lang="en-US" altLang="ko-KR" sz="1400" dirty="0" smtClean="0">
                <a:latin typeface="+mj-ea"/>
                <a:ea typeface="+mj-ea"/>
              </a:rPr>
              <a:t>: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2018</a:t>
            </a:r>
            <a:r>
              <a:rPr kumimoji="1" lang="ko-KR" altLang="en-US" sz="1400" dirty="0" smtClean="0">
                <a:latin typeface="+mj-ea"/>
                <a:ea typeface="+mj-ea"/>
              </a:rPr>
              <a:t>년 </a:t>
            </a:r>
            <a:r>
              <a:rPr kumimoji="1" lang="en-US" altLang="ko-KR" sz="1400" dirty="0" smtClean="0">
                <a:latin typeface="+mj-ea"/>
                <a:ea typeface="+mj-ea"/>
              </a:rPr>
              <a:t>9</a:t>
            </a:r>
            <a:r>
              <a:rPr kumimoji="1" lang="ko-KR" altLang="en-US" sz="1400" dirty="0" smtClean="0">
                <a:latin typeface="+mj-ea"/>
                <a:ea typeface="+mj-ea"/>
              </a:rPr>
              <a:t>월 </a:t>
            </a:r>
            <a:r>
              <a:rPr kumimoji="1" lang="en-US" altLang="ko-KR" sz="1400" dirty="0" smtClean="0">
                <a:latin typeface="+mj-ea"/>
                <a:ea typeface="+mj-ea"/>
              </a:rPr>
              <a:t>13</a:t>
            </a:r>
            <a:r>
              <a:rPr kumimoji="1" lang="ko-KR" altLang="en-US" sz="1400" dirty="0" smtClean="0">
                <a:latin typeface="+mj-ea"/>
                <a:ea typeface="+mj-ea"/>
              </a:rPr>
              <a:t>일</a:t>
            </a:r>
            <a:endParaRPr kumimoji="1" lang="en-US" altLang="ko-KR" sz="1400" dirty="0" smtClean="0">
              <a:latin typeface="+mj-ea"/>
              <a:ea typeface="+mj-ea"/>
            </a:endParaRPr>
          </a:p>
          <a:p>
            <a:pPr marL="342900" indent="-342900">
              <a:buFont typeface="Arial" charset="0"/>
              <a:buChar char="•"/>
            </a:pPr>
            <a:r>
              <a:rPr kumimoji="1" lang="ko-KR" altLang="en-US" sz="1400" dirty="0" smtClean="0">
                <a:latin typeface="+mj-ea"/>
                <a:ea typeface="+mj-ea"/>
              </a:rPr>
              <a:t>시간 </a:t>
            </a:r>
            <a:r>
              <a:rPr kumimoji="1" lang="en-US" altLang="ko-KR" sz="1400" dirty="0" smtClean="0">
                <a:latin typeface="+mj-ea"/>
                <a:ea typeface="+mj-ea"/>
              </a:rPr>
              <a:t>: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13:30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~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17:50</a:t>
            </a:r>
          </a:p>
          <a:p>
            <a:pPr marL="342900" indent="-342900">
              <a:buFont typeface="Arial" charset="0"/>
              <a:buChar char="•"/>
            </a:pPr>
            <a:r>
              <a:rPr kumimoji="1" lang="ko-KR" altLang="en-US" sz="1400" dirty="0" smtClean="0">
                <a:latin typeface="+mj-ea"/>
                <a:ea typeface="+mj-ea"/>
              </a:rPr>
              <a:t>장소 </a:t>
            </a:r>
            <a:r>
              <a:rPr kumimoji="1" lang="en-US" altLang="ko-KR" sz="1400" dirty="0" smtClean="0">
                <a:latin typeface="+mj-ea"/>
                <a:ea typeface="+mj-ea"/>
              </a:rPr>
              <a:t>: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meeting room “1.212”, </a:t>
            </a:r>
            <a:r>
              <a:rPr lang="en-US" altLang="ko-KR" sz="1400" dirty="0" smtClean="0"/>
              <a:t>GASTEIG </a:t>
            </a:r>
            <a:r>
              <a:rPr lang="en-US" altLang="ko-KR" sz="1400" dirty="0"/>
              <a:t>Cultural </a:t>
            </a:r>
            <a:r>
              <a:rPr lang="en-US" altLang="ko-KR" sz="1400" dirty="0" smtClean="0"/>
              <a:t>Center, </a:t>
            </a:r>
            <a:r>
              <a:rPr lang="en-US" altLang="ko-KR" sz="1400" dirty="0"/>
              <a:t>Rosenheimer Str. </a:t>
            </a:r>
            <a:r>
              <a:rPr lang="en-US" altLang="ko-KR" sz="1400" dirty="0" smtClean="0"/>
              <a:t>5</a:t>
            </a:r>
            <a:br>
              <a:rPr lang="en-US" altLang="ko-KR" sz="1400" dirty="0" smtClean="0"/>
            </a:br>
            <a:r>
              <a:rPr lang="en-US" altLang="ko-KR" sz="1400" dirty="0" smtClean="0"/>
              <a:t>              81667 Munich, Germany</a:t>
            </a:r>
            <a:endParaRPr kumimoji="1" lang="en-US" altLang="ko-KR" sz="1400" dirty="0" smtClean="0">
              <a:latin typeface="+mj-ea"/>
              <a:ea typeface="+mj-ea"/>
            </a:endParaRPr>
          </a:p>
          <a:p>
            <a:pPr marL="342900" indent="-342900">
              <a:buFont typeface="Arial" charset="0"/>
              <a:buChar char="•"/>
            </a:pPr>
            <a:r>
              <a:rPr kumimoji="1" lang="ko-KR" altLang="en-US" sz="1400" dirty="0" smtClean="0">
                <a:latin typeface="+mj-ea"/>
                <a:ea typeface="+mj-ea"/>
              </a:rPr>
              <a:t>문의 </a:t>
            </a:r>
            <a:r>
              <a:rPr kumimoji="1" lang="en-US" altLang="ko-KR" sz="1400" dirty="0" smtClean="0">
                <a:latin typeface="+mj-ea"/>
                <a:ea typeface="+mj-ea"/>
              </a:rPr>
              <a:t>:</a:t>
            </a:r>
            <a:r>
              <a:rPr kumimoji="1" lang="ko-KR" altLang="en-US" sz="1400" dirty="0" smtClean="0">
                <a:latin typeface="+mj-ea"/>
                <a:ea typeface="+mj-ea"/>
              </a:rPr>
              <a:t> </a:t>
            </a:r>
            <a:r>
              <a:rPr kumimoji="1" lang="en-US" altLang="ko-KR" sz="1400" dirty="0" smtClean="0">
                <a:latin typeface="+mj-ea"/>
                <a:ea typeface="+mj-ea"/>
              </a:rPr>
              <a:t>minui@vision.snu.ac.kr</a:t>
            </a:r>
            <a:endParaRPr kumimoji="1" lang="ko-KR" altLang="en-US" sz="1400" dirty="0" smtClean="0">
              <a:latin typeface="+mj-ea"/>
              <a:ea typeface="+mj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37509" y="2727081"/>
            <a:ext cx="6725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 smtClean="0"/>
              <a:t>독일 </a:t>
            </a:r>
            <a:r>
              <a:rPr lang="en-US" altLang="ko-KR" sz="1200" dirty="0" smtClean="0"/>
              <a:t>ECCV2018</a:t>
            </a:r>
            <a:r>
              <a:rPr lang="ko-KR" altLang="en-US" sz="1200" dirty="0" smtClean="0"/>
              <a:t> 학회장 내에서 인공지능과 컴퓨터비전을 주제로 한 워크샵을 개최합니다</a:t>
            </a:r>
            <a:r>
              <a:rPr lang="en-US" altLang="ko-KR" sz="1200" dirty="0" smtClean="0"/>
              <a:t>.</a:t>
            </a:r>
          </a:p>
          <a:p>
            <a:r>
              <a:rPr lang="ko-KR" altLang="en-US" sz="1200" dirty="0" smtClean="0"/>
              <a:t>이 워크샵은 한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영 협력 프로그램</a:t>
            </a:r>
            <a:r>
              <a:rPr lang="en-US" altLang="ko-KR" sz="1200" dirty="0" smtClean="0"/>
              <a:t>(</a:t>
            </a:r>
            <a:r>
              <a:rPr lang="is-IS" altLang="ko-KR" sz="1200" dirty="0" smtClean="0"/>
              <a:t>NRF-2017K1A3A1A16067245)</a:t>
            </a:r>
            <a:r>
              <a:rPr lang="ko-KR" altLang="en-US" sz="1200" dirty="0" smtClean="0"/>
              <a:t>의 부분적 지원으로 진행되며 신청없이 자유롭게 참석하실 수 있습니다</a:t>
            </a:r>
            <a:r>
              <a:rPr lang="en-US" altLang="ko-KR" sz="1200" dirty="0" smtClean="0"/>
              <a:t>.</a:t>
            </a:r>
            <a:r>
              <a:rPr lang="ko-KR" altLang="en-US" sz="1200" dirty="0" smtClean="0"/>
              <a:t> 관련 분야의 최신 기술과 정보를 함께 나누고자 하오니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많은 관심과 참여를 부탁드립니다</a:t>
            </a:r>
            <a:r>
              <a:rPr lang="en-US" altLang="ko-KR" sz="1200" dirty="0" smtClean="0"/>
              <a:t>.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437509" y="4003433"/>
            <a:ext cx="126255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/>
              <a:t>13:30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13:40</a:t>
            </a:r>
            <a:r>
              <a:rPr lang="ko-KR" altLang="en-US" sz="1400" dirty="0" smtClean="0"/>
              <a:t>   </a:t>
            </a:r>
            <a:r>
              <a:rPr lang="ko-KR" altLang="en-US" sz="1300" b="1" dirty="0" smtClean="0">
                <a:latin typeface="Malgun Gothic" charset="-127"/>
                <a:ea typeface="Malgun Gothic" charset="-127"/>
                <a:cs typeface="Malgun Gothic" charset="-127"/>
              </a:rPr>
              <a:t>개회 및 인사말                                                     김건희 교수                                                                                                          </a:t>
            </a:r>
            <a:endParaRPr lang="ko-KR" altLang="en-US" sz="1300" b="1" dirty="0">
              <a:latin typeface="Malgun Gothic" charset="-127"/>
              <a:ea typeface="Malgun Gothic" charset="-127"/>
              <a:cs typeface="Malgun Gothic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37510" y="4464810"/>
            <a:ext cx="6699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/>
              <a:t>13:40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14:10</a:t>
            </a:r>
            <a:r>
              <a:rPr lang="ko-KR" altLang="en-US" sz="1400" dirty="0" smtClean="0"/>
              <a:t>   </a:t>
            </a:r>
            <a:r>
              <a:rPr lang="en-US" altLang="ko-KR" sz="1400" dirty="0" smtClean="0"/>
              <a:t>A </a:t>
            </a:r>
            <a:r>
              <a:rPr lang="en-US" altLang="ko-KR" sz="1400" dirty="0"/>
              <a:t>Memory Network Approach </a:t>
            </a:r>
            <a:r>
              <a:rPr lang="en-US" altLang="ko-KR" sz="1400" dirty="0" smtClean="0"/>
              <a:t>for </a:t>
            </a:r>
            <a:r>
              <a:rPr lang="en-US" altLang="ko-KR" sz="1400" dirty="0"/>
              <a:t>Temporal Summarization of 360° </a:t>
            </a:r>
            <a:r>
              <a:rPr lang="en-US" altLang="ko-KR" sz="1400" dirty="0" smtClean="0"/>
              <a:t>Videos</a:t>
            </a:r>
          </a:p>
          <a:p>
            <a:r>
              <a:rPr lang="en-US" altLang="ko-KR" sz="1400" dirty="0">
                <a:latin typeface="+mn-ea"/>
              </a:rPr>
              <a:t>	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     </a:t>
            </a:r>
            <a:r>
              <a:rPr lang="ko-KR" altLang="en-US" sz="1100" dirty="0" smtClean="0">
                <a:latin typeface="+mn-ea"/>
                <a:cs typeface="Gulim" charset="-127"/>
              </a:rPr>
              <a:t>김건희</a:t>
            </a:r>
            <a:r>
              <a:rPr lang="en-US" altLang="ko-KR" sz="1100" dirty="0" smtClean="0">
                <a:latin typeface="+mn-ea"/>
                <a:cs typeface="Gulim" charset="-127"/>
              </a:rPr>
              <a:t>,</a:t>
            </a:r>
            <a:r>
              <a:rPr lang="ko-KR" altLang="en-US" sz="1100" dirty="0" smtClean="0">
                <a:latin typeface="+mn-ea"/>
                <a:cs typeface="Gulim" charset="-127"/>
              </a:rPr>
              <a:t>이상호</a:t>
            </a:r>
            <a:r>
              <a:rPr lang="en-US" altLang="ko-KR" sz="1100" dirty="0" smtClean="0">
                <a:latin typeface="+mn-ea"/>
                <a:cs typeface="Gulim" charset="-127"/>
              </a:rPr>
              <a:t>(</a:t>
            </a:r>
            <a:r>
              <a:rPr lang="ko-KR" altLang="en-US" sz="1100" dirty="0" smtClean="0">
                <a:latin typeface="+mn-ea"/>
                <a:cs typeface="Gulim" charset="-127"/>
              </a:rPr>
              <a:t>서울대학교</a:t>
            </a:r>
            <a:r>
              <a:rPr lang="en-US" altLang="ko-KR" sz="1100" dirty="0" smtClean="0">
                <a:latin typeface="+mn-ea"/>
                <a:cs typeface="Gulim" charset="-127"/>
              </a:rPr>
              <a:t>)</a:t>
            </a:r>
            <a:r>
              <a:rPr lang="ko-KR" altLang="en-US" sz="1100" dirty="0" smtClean="0">
                <a:latin typeface="+mn-ea"/>
                <a:cs typeface="Gulim" charset="-127"/>
              </a:rPr>
              <a:t>        </a:t>
            </a:r>
            <a:endParaRPr lang="en-US" altLang="ko-KR" sz="1100" dirty="0">
              <a:latin typeface="+mn-ea"/>
              <a:cs typeface="Gulim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37510" y="5091550"/>
            <a:ext cx="6650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14:10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14:40</a:t>
            </a:r>
            <a:r>
              <a:rPr lang="ko-KR" altLang="en-US" sz="1400" dirty="0" smtClean="0"/>
              <a:t>   </a:t>
            </a:r>
            <a:r>
              <a:rPr lang="it-IT" altLang="ko-KR" sz="1400" dirty="0" smtClean="0"/>
              <a:t>Multidimensional </a:t>
            </a:r>
            <a:r>
              <a:rPr lang="it-IT" altLang="ko-KR" sz="1400" dirty="0"/>
              <a:t>Imaging</a:t>
            </a:r>
            <a:r>
              <a:rPr lang="ko-KR" altLang="it-IT" sz="1400" dirty="0"/>
              <a:t>을 이용한 검사 </a:t>
            </a:r>
            <a:r>
              <a:rPr lang="ko-KR" altLang="it-IT" sz="1400" dirty="0" smtClean="0"/>
              <a:t>기술</a:t>
            </a:r>
            <a:endParaRPr lang="en-US" altLang="ko-KR" sz="1400" dirty="0" smtClean="0"/>
          </a:p>
          <a:p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               </a:t>
            </a:r>
            <a:r>
              <a:rPr lang="ko-KR" altLang="en-US" sz="1100" dirty="0" smtClean="0">
                <a:latin typeface="+mn-ea"/>
                <a:cs typeface="Gulim" charset="-127"/>
              </a:rPr>
              <a:t>김재완 </a:t>
            </a:r>
            <a:r>
              <a:rPr lang="ko-KR" altLang="en-US" sz="1100" dirty="0" smtClean="0">
                <a:latin typeface="+mn-ea"/>
                <a:cs typeface="Gulim" charset="-127"/>
              </a:rPr>
              <a:t>박사 </a:t>
            </a:r>
            <a:r>
              <a:rPr lang="en-US" altLang="ko-KR" sz="1100" dirty="0">
                <a:latin typeface="+mn-ea"/>
                <a:cs typeface="Gulim" charset="-127"/>
              </a:rPr>
              <a:t>(</a:t>
            </a:r>
            <a:r>
              <a:rPr lang="ko-KR" altLang="en-US" sz="1100" dirty="0">
                <a:latin typeface="+mn-ea"/>
                <a:cs typeface="Gulim" charset="-127"/>
              </a:rPr>
              <a:t>삼성디스플레이 </a:t>
            </a:r>
            <a:r>
              <a:rPr lang="ko-KR" altLang="en-US" sz="1100" dirty="0" smtClean="0">
                <a:latin typeface="+mn-ea"/>
                <a:cs typeface="Gulim" charset="-127"/>
              </a:rPr>
              <a:t>생산기술센터</a:t>
            </a:r>
            <a:r>
              <a:rPr lang="ko-KR" altLang="en-US" sz="1100" dirty="0"/>
              <a:t>  상무</a:t>
            </a:r>
            <a:r>
              <a:rPr lang="en-US" altLang="ko-KR" sz="1100" dirty="0"/>
              <a:t>, </a:t>
            </a:r>
            <a:r>
              <a:rPr lang="ko-KR" altLang="en-US" sz="1100" dirty="0"/>
              <a:t>임페리얼 칼리지 런던</a:t>
            </a:r>
            <a:r>
              <a:rPr lang="en-US" altLang="ko-KR" sz="1100" dirty="0" smtClean="0">
                <a:latin typeface="+mn-ea"/>
                <a:cs typeface="Gulim" charset="-127"/>
              </a:rPr>
              <a:t>)</a:t>
            </a:r>
            <a:endParaRPr lang="en-US" altLang="ko-KR" sz="1100" dirty="0">
              <a:latin typeface="+mn-ea"/>
              <a:cs typeface="Gulim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37510" y="5764540"/>
            <a:ext cx="6650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14:40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15:10</a:t>
            </a:r>
            <a:r>
              <a:rPr lang="ko-KR" altLang="en-US" sz="1400" dirty="0" smtClean="0"/>
              <a:t>   </a:t>
            </a:r>
            <a:r>
              <a:rPr lang="en-US" altLang="ko-KR" sz="1400" dirty="0"/>
              <a:t>Solving the Uncertainty Principle in Dataset Generation</a:t>
            </a:r>
          </a:p>
          <a:p>
            <a:r>
              <a:rPr lang="ko-KR" altLang="en-US" sz="1400" dirty="0" smtClean="0">
                <a:latin typeface="+mn-ea"/>
              </a:rPr>
              <a:t>                  </a:t>
            </a:r>
            <a:r>
              <a:rPr lang="ko-KR" altLang="en-US" sz="1100" dirty="0">
                <a:latin typeface="+mn-ea"/>
                <a:cs typeface="Gulim" charset="-127"/>
              </a:rPr>
              <a:t>장형진 교수 </a:t>
            </a:r>
            <a:r>
              <a:rPr lang="en-US" altLang="ko-KR" sz="1100" dirty="0">
                <a:latin typeface="+mn-ea"/>
                <a:cs typeface="Gulim" charset="-127"/>
              </a:rPr>
              <a:t>(University of Birmingham)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37510" y="6450777"/>
            <a:ext cx="665060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15:10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15:40</a:t>
            </a:r>
            <a:r>
              <a:rPr lang="ko-KR" altLang="en-US" sz="1400" dirty="0" smtClean="0"/>
              <a:t>   </a:t>
            </a:r>
            <a:r>
              <a:rPr lang="en-US" altLang="ko-KR" sz="1400" dirty="0"/>
              <a:t>Video Object Segmentation / </a:t>
            </a:r>
            <a:r>
              <a:rPr lang="en-US" altLang="ko-KR" sz="1400" dirty="0" smtClean="0"/>
              <a:t>Understanding</a:t>
            </a:r>
            <a:endParaRPr lang="en-US" altLang="ko-KR" sz="1400" dirty="0"/>
          </a:p>
          <a:p>
            <a:r>
              <a:rPr lang="en-US" altLang="ko-KR" sz="1100" dirty="0" smtClean="0">
                <a:latin typeface="+mn-ea"/>
                <a:cs typeface="Gulim" charset="-127"/>
              </a:rPr>
              <a:t>                       </a:t>
            </a:r>
            <a:r>
              <a:rPr lang="ko-KR" altLang="en-US" sz="1100" dirty="0" smtClean="0">
                <a:latin typeface="+mn-ea"/>
                <a:cs typeface="Gulim" charset="-127"/>
              </a:rPr>
              <a:t>김선주 </a:t>
            </a:r>
            <a:r>
              <a:rPr lang="ko-KR" altLang="en-US" sz="1100" dirty="0">
                <a:latin typeface="+mn-ea"/>
                <a:cs typeface="Gulim" charset="-127"/>
              </a:rPr>
              <a:t>교수 </a:t>
            </a:r>
            <a:r>
              <a:rPr lang="en-US" altLang="ko-KR" sz="1100" dirty="0" smtClean="0">
                <a:latin typeface="+mn-ea"/>
                <a:cs typeface="Gulim" charset="-127"/>
              </a:rPr>
              <a:t>(</a:t>
            </a:r>
            <a:r>
              <a:rPr lang="ko-KR" altLang="en-US" sz="1100" dirty="0" smtClean="0">
                <a:latin typeface="+mn-ea"/>
                <a:cs typeface="Gulim" charset="-127"/>
              </a:rPr>
              <a:t>연세대학교</a:t>
            </a:r>
            <a:r>
              <a:rPr lang="en-US" altLang="ko-KR" sz="1100" dirty="0" smtClean="0">
                <a:latin typeface="+mn-ea"/>
                <a:cs typeface="Gulim" charset="-127"/>
              </a:rPr>
              <a:t>)</a:t>
            </a:r>
            <a:endParaRPr lang="en-US" altLang="ko-KR" sz="1100" dirty="0">
              <a:latin typeface="+mn-ea"/>
              <a:cs typeface="Gulim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437509" y="7127796"/>
            <a:ext cx="6591353" cy="29180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400" b="1" dirty="0" smtClean="0"/>
              <a:t> </a:t>
            </a:r>
            <a:endParaRPr kumimoji="1" lang="ko-KR" altLang="en-US" sz="1400" b="1" dirty="0"/>
          </a:p>
        </p:txBody>
      </p:sp>
      <p:sp>
        <p:nvSpPr>
          <p:cNvPr id="21" name="직사각형 20"/>
          <p:cNvSpPr/>
          <p:nvPr/>
        </p:nvSpPr>
        <p:spPr>
          <a:xfrm>
            <a:off x="437510" y="7096078"/>
            <a:ext cx="43969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15:40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16:10</a:t>
            </a:r>
            <a:r>
              <a:rPr lang="ko-KR" altLang="en-US" sz="1400" dirty="0" smtClean="0"/>
              <a:t>   </a:t>
            </a:r>
            <a:r>
              <a:rPr lang="en-US" altLang="ko-KR" sz="1600" b="1" dirty="0" smtClean="0"/>
              <a:t>Coffee Break</a:t>
            </a:r>
            <a:endParaRPr lang="ko-KR" altLang="en-US" sz="1600" b="1" dirty="0"/>
          </a:p>
        </p:txBody>
      </p:sp>
      <p:sp>
        <p:nvSpPr>
          <p:cNvPr id="22" name="직사각형 21"/>
          <p:cNvSpPr/>
          <p:nvPr/>
        </p:nvSpPr>
        <p:spPr>
          <a:xfrm>
            <a:off x="437511" y="7619566"/>
            <a:ext cx="67845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16:10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16:40</a:t>
            </a:r>
            <a:r>
              <a:rPr lang="ko-KR" altLang="en-US" sz="1400" dirty="0" smtClean="0"/>
              <a:t>   </a:t>
            </a:r>
            <a:r>
              <a:rPr lang="en-US" altLang="ko-KR" sz="1400" dirty="0"/>
              <a:t> Semi-supervised Adversarial Learning to Generate Photorealistic Face </a:t>
            </a:r>
            <a:r>
              <a:rPr lang="en-US" altLang="ko-KR" sz="1400" dirty="0" smtClean="0"/>
              <a:t>		             Images </a:t>
            </a:r>
            <a:r>
              <a:rPr lang="en-US" altLang="ko-KR" sz="1400" dirty="0"/>
              <a:t>of </a:t>
            </a:r>
            <a:r>
              <a:rPr lang="en-US" altLang="ko-KR" sz="1400" dirty="0" smtClean="0"/>
              <a:t>New </a:t>
            </a:r>
            <a:r>
              <a:rPr lang="en-US" altLang="ko-KR" sz="1400" dirty="0"/>
              <a:t>Identities from </a:t>
            </a:r>
            <a:r>
              <a:rPr lang="en-US" altLang="ko-KR" sz="1400" dirty="0" smtClean="0"/>
              <a:t>3DMM</a:t>
            </a:r>
          </a:p>
          <a:p>
            <a:r>
              <a:rPr lang="en-US" altLang="ko-KR" sz="1400" dirty="0">
                <a:latin typeface="+mn-ea"/>
                <a:cs typeface="Gulim" charset="-127"/>
              </a:rPr>
              <a:t> </a:t>
            </a:r>
            <a:r>
              <a:rPr lang="en-US" altLang="ko-KR" sz="1400" dirty="0" smtClean="0">
                <a:latin typeface="+mn-ea"/>
                <a:cs typeface="Gulim" charset="-127"/>
              </a:rPr>
              <a:t>                  </a:t>
            </a:r>
            <a:r>
              <a:rPr lang="ko-KR" altLang="it-IT" sz="1100" dirty="0" smtClean="0">
                <a:latin typeface="+mn-ea"/>
                <a:cs typeface="Gulim" charset="-127"/>
              </a:rPr>
              <a:t>김태균 </a:t>
            </a:r>
            <a:r>
              <a:rPr lang="ko-KR" altLang="it-IT" sz="1100" dirty="0">
                <a:latin typeface="+mn-ea"/>
                <a:cs typeface="Gulim" charset="-127"/>
              </a:rPr>
              <a:t>교수 </a:t>
            </a:r>
            <a:r>
              <a:rPr lang="it-IT" altLang="ko-KR" sz="1100" dirty="0">
                <a:latin typeface="+mn-ea"/>
                <a:cs typeface="Gulim" charset="-127"/>
              </a:rPr>
              <a:t>(Imperial College London)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437509" y="8448283"/>
            <a:ext cx="7000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16:40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17:10</a:t>
            </a:r>
            <a:r>
              <a:rPr lang="ko-KR" altLang="en-US" sz="1400" dirty="0" smtClean="0"/>
              <a:t>   </a:t>
            </a:r>
            <a:r>
              <a:rPr lang="en-US" altLang="ko-KR" sz="1400" dirty="0" smtClean="0"/>
              <a:t> Augmented </a:t>
            </a:r>
            <a:r>
              <a:rPr lang="en-US" altLang="ko-KR" sz="1400" dirty="0"/>
              <a:t>skeleton space transfer for depth-based hand pose estimation </a:t>
            </a:r>
          </a:p>
          <a:p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               </a:t>
            </a:r>
            <a:r>
              <a:rPr lang="ko-KR" altLang="it-IT" sz="1100" dirty="0" smtClean="0">
                <a:latin typeface="+mn-ea"/>
              </a:rPr>
              <a:t>백승렬 </a:t>
            </a:r>
            <a:r>
              <a:rPr lang="ko-KR" altLang="it-IT" sz="1100" dirty="0">
                <a:latin typeface="+mn-ea"/>
              </a:rPr>
              <a:t>연구원 </a:t>
            </a:r>
            <a:r>
              <a:rPr lang="it-IT" altLang="ko-KR" sz="1100" dirty="0">
                <a:latin typeface="+mn-ea"/>
              </a:rPr>
              <a:t>(Imperial College London)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433265" y="9029903"/>
            <a:ext cx="6650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17:10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17:40</a:t>
            </a:r>
            <a:r>
              <a:rPr lang="ko-KR" altLang="en-US" sz="1400" dirty="0" smtClean="0"/>
              <a:t>   </a:t>
            </a:r>
            <a:r>
              <a:rPr lang="en-US" altLang="ko-KR" sz="1400" dirty="0"/>
              <a:t>Learning to Anonymize Faces for Privacy Preserving Action Detection</a:t>
            </a:r>
          </a:p>
          <a:p>
            <a:r>
              <a:rPr lang="ko-KR" altLang="en-US" sz="1400" dirty="0" smtClean="0">
                <a:latin typeface="+mn-ea"/>
              </a:rPr>
              <a:t>                   </a:t>
            </a:r>
            <a:r>
              <a:rPr lang="ko-KR" altLang="mr-IN" sz="1100" dirty="0" smtClean="0">
                <a:latin typeface="+mn-ea"/>
                <a:cs typeface="Gulim" charset="-127"/>
              </a:rPr>
              <a:t>이용재 </a:t>
            </a:r>
            <a:r>
              <a:rPr lang="ko-KR" altLang="mr-IN" sz="1100" dirty="0">
                <a:latin typeface="+mn-ea"/>
                <a:cs typeface="Gulim" charset="-127"/>
              </a:rPr>
              <a:t>교수 </a:t>
            </a:r>
            <a:r>
              <a:rPr lang="mr-IN" altLang="ko-KR" sz="1100" dirty="0">
                <a:latin typeface="+mn-ea"/>
                <a:cs typeface="Gulim" charset="-127"/>
              </a:rPr>
              <a:t>(UCDavis)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437510" y="9758708"/>
            <a:ext cx="66506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17:40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~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17:50</a:t>
            </a:r>
            <a:r>
              <a:rPr lang="ko-KR" altLang="en-US" sz="1400" dirty="0" smtClean="0"/>
              <a:t>   </a:t>
            </a:r>
            <a:r>
              <a:rPr lang="ko-KR" altLang="en-US" sz="1300" b="1" dirty="0" smtClean="0"/>
              <a:t>질의 토론 및 폐회                                                                              </a:t>
            </a:r>
            <a:r>
              <a:rPr lang="ko-KR" altLang="en-US" sz="1300" b="1" dirty="0" smtClean="0">
                <a:latin typeface="Malgun Gothic" charset="-127"/>
                <a:ea typeface="Malgun Gothic" charset="-127"/>
                <a:cs typeface="Malgun Gothic" charset="-127"/>
              </a:rPr>
              <a:t>김건희 </a:t>
            </a:r>
            <a:r>
              <a:rPr lang="ko-KR" altLang="en-US" sz="1300" b="1" dirty="0">
                <a:latin typeface="Malgun Gothic" charset="-127"/>
                <a:ea typeface="Malgun Gothic" charset="-127"/>
                <a:cs typeface="Malgun Gothic" charset="-127"/>
              </a:rPr>
              <a:t>교수</a:t>
            </a:r>
            <a:endParaRPr lang="mr-IN" altLang="ko-KR" sz="1300" b="1" dirty="0">
              <a:latin typeface="+mn-ea"/>
              <a:cs typeface="Gulim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780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196</Words>
  <Application>Microsoft Macintosh PowerPoint</Application>
  <PresentationFormat>사용자 지정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Calibri</vt:lpstr>
      <vt:lpstr>Calibri Light</vt:lpstr>
      <vt:lpstr>Gulim</vt:lpstr>
      <vt:lpstr>Malgun Gothic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홍민의</dc:creator>
  <cp:lastModifiedBy>홍 민의</cp:lastModifiedBy>
  <cp:revision>17</cp:revision>
  <dcterms:created xsi:type="dcterms:W3CDTF">2018-02-07T11:50:16Z</dcterms:created>
  <dcterms:modified xsi:type="dcterms:W3CDTF">2018-09-20T07:00:25Z</dcterms:modified>
</cp:coreProperties>
</file>