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9" r:id="rId4"/>
    <p:sldId id="264" r:id="rId5"/>
    <p:sldId id="310" r:id="rId6"/>
    <p:sldId id="311" r:id="rId7"/>
    <p:sldId id="270" r:id="rId8"/>
    <p:sldId id="312" r:id="rId9"/>
    <p:sldId id="313" r:id="rId10"/>
    <p:sldId id="314" r:id="rId11"/>
    <p:sldId id="315" r:id="rId12"/>
    <p:sldId id="316" r:id="rId13"/>
  </p:sldIdLst>
  <p:sldSz cx="18288000" cy="10287000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38383"/>
    <a:srgbClr val="F78F1E"/>
    <a:srgbClr val="002060"/>
    <a:srgbClr val="696969"/>
    <a:srgbClr val="595959"/>
    <a:srgbClr val="BCBCBC"/>
    <a:srgbClr val="0C8BCA"/>
    <a:srgbClr val="21AFBF"/>
    <a:srgbClr val="DCF0FA"/>
    <a:srgbClr val="169D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6" autoAdjust="0"/>
    <p:restoredTop sz="90047" autoAdjust="0"/>
  </p:normalViewPr>
  <p:slideViewPr>
    <p:cSldViewPr>
      <p:cViewPr varScale="1">
        <p:scale>
          <a:sx n="76" d="100"/>
          <a:sy n="76" d="100"/>
        </p:scale>
        <p:origin x="342" y="108"/>
      </p:cViewPr>
      <p:guideLst>
        <p:guide orient="horz" pos="213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4" d="100"/>
          <a:sy n="44" d="100"/>
        </p:scale>
        <p:origin x="4290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8692"/>
          </a:xfrm>
          <a:prstGeom prst="rect">
            <a:avLst/>
          </a:prstGeom>
        </p:spPr>
        <p:txBody>
          <a:bodyPr vert="horz" lIns="53584" tIns="26792" rIns="53584" bIns="26792" rtlCol="0"/>
          <a:lstStyle>
            <a:lvl1pPr algn="l">
              <a:defRPr sz="7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6363" y="1"/>
            <a:ext cx="2949787" cy="498692"/>
          </a:xfrm>
          <a:prstGeom prst="rect">
            <a:avLst/>
          </a:prstGeom>
        </p:spPr>
        <p:txBody>
          <a:bodyPr vert="horz" lIns="53584" tIns="26792" rIns="53584" bIns="26792" rtlCol="0"/>
          <a:lstStyle>
            <a:lvl1pPr algn="r">
              <a:defRPr sz="700"/>
            </a:lvl1pPr>
          </a:lstStyle>
          <a:p>
            <a:fld id="{34E4C35A-306F-4259-AF87-BD17805680A2}" type="datetimeFigureOut">
              <a:rPr lang="ko-KR" altLang="en-US" smtClean="0"/>
              <a:t>2026-01-08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53584" tIns="26792" rIns="53584" bIns="26792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53584" tIns="26792" rIns="53584" bIns="26792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1509"/>
            <a:ext cx="2949787" cy="497829"/>
          </a:xfrm>
          <a:prstGeom prst="rect">
            <a:avLst/>
          </a:prstGeom>
        </p:spPr>
        <p:txBody>
          <a:bodyPr vert="horz" lIns="53584" tIns="26792" rIns="53584" bIns="26792" rtlCol="0" anchor="b"/>
          <a:lstStyle>
            <a:lvl1pPr algn="l">
              <a:defRPr sz="7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6363" y="9441509"/>
            <a:ext cx="2949787" cy="497829"/>
          </a:xfrm>
          <a:prstGeom prst="rect">
            <a:avLst/>
          </a:prstGeom>
        </p:spPr>
        <p:txBody>
          <a:bodyPr vert="horz" lIns="53584" tIns="26792" rIns="53584" bIns="26792" rtlCol="0" anchor="b"/>
          <a:lstStyle>
            <a:lvl1pPr algn="r">
              <a:defRPr sz="700"/>
            </a:lvl1pPr>
          </a:lstStyle>
          <a:p>
            <a:fld id="{447C4E5D-1352-4F4E-842C-965D6C744F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6939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7C4E5D-1352-4F4E-842C-965D6C744FA2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75995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7C4E5D-1352-4F4E-842C-965D6C744FA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8983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7C4E5D-1352-4F4E-842C-965D6C744FA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04566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7C4E5D-1352-4F4E-842C-965D6C744FA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9680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7C4E5D-1352-4F4E-842C-965D6C744FA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48665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7C4E5D-1352-4F4E-842C-965D6C744FA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23738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7C4E5D-1352-4F4E-842C-965D6C744FA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75801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7C4E5D-1352-4F4E-842C-965D6C744FA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80981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7C4E5D-1352-4F4E-842C-965D6C744FA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069683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7C4E5D-1352-4F4E-842C-965D6C744FA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98538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7C4E5D-1352-4F4E-842C-965D6C744FA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44146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7C4E5D-1352-4F4E-842C-965D6C744FA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4988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798FA2F4-780F-471A-96D3-B348CD665E31}"/>
              </a:ext>
            </a:extLst>
          </p:cNvPr>
          <p:cNvSpPr/>
          <p:nvPr userDrawn="1"/>
        </p:nvSpPr>
        <p:spPr>
          <a:xfrm>
            <a:off x="0" y="0"/>
            <a:ext cx="18300700" cy="10325100"/>
          </a:xfrm>
          <a:prstGeom prst="rect">
            <a:avLst/>
          </a:prstGeom>
          <a:solidFill>
            <a:srgbClr val="F78F1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9" name="그룹 1001">
            <a:extLst>
              <a:ext uri="{FF2B5EF4-FFF2-40B4-BE49-F238E27FC236}">
                <a16:creationId xmlns:a16="http://schemas.microsoft.com/office/drawing/2014/main" id="{A1FA4E21-BACA-4F2F-96EB-B0F239A0AB1B}"/>
              </a:ext>
            </a:extLst>
          </p:cNvPr>
          <p:cNvGrpSpPr/>
          <p:nvPr userDrawn="1"/>
        </p:nvGrpSpPr>
        <p:grpSpPr>
          <a:xfrm>
            <a:off x="-40871" y="7785417"/>
            <a:ext cx="18341571" cy="2539683"/>
            <a:chOff x="-53571" y="7746032"/>
            <a:chExt cx="18392857" cy="2539683"/>
          </a:xfrm>
        </p:grpSpPr>
        <p:pic>
          <p:nvPicPr>
            <p:cNvPr id="10" name="Object 2">
              <a:extLst>
                <a:ext uri="{FF2B5EF4-FFF2-40B4-BE49-F238E27FC236}">
                  <a16:creationId xmlns:a16="http://schemas.microsoft.com/office/drawing/2014/main" id="{92A84F31-DB4A-40E2-B48D-1F5B0AD27EB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53571" y="7746032"/>
              <a:ext cx="18392857" cy="2539683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8166F1F-CE9B-4651-A6AA-CD717754106B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pic>
        <p:nvPicPr>
          <p:cNvPr id="25" name="object 27">
            <a:extLst>
              <a:ext uri="{FF2B5EF4-FFF2-40B4-BE49-F238E27FC236}">
                <a16:creationId xmlns:a16="http://schemas.microsoft.com/office/drawing/2014/main" id="{FCF85685-8C35-4325-9F49-9355FF2948B2}"/>
              </a:ext>
            </a:extLst>
          </p:cNvPr>
          <p:cNvPicPr/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6459200" y="234569"/>
            <a:ext cx="1351788" cy="193395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6116CE-C4A3-4A05-B2D7-7C2E9A889C0F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6116CE-C4A3-4A05-B2D7-7C2E9A889C0F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목차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1DB9A18-930A-4610-ABC9-1730FF149E01}"/>
              </a:ext>
            </a:extLst>
          </p:cNvPr>
          <p:cNvSpPr txBox="1">
            <a:spLocks/>
          </p:cNvSpPr>
          <p:nvPr userDrawn="1"/>
        </p:nvSpPr>
        <p:spPr>
          <a:xfrm>
            <a:off x="8077200" y="993094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b="0" dirty="0">
                <a:solidFill>
                  <a:schemeClr val="tx1"/>
                </a:solidFill>
                <a:latin typeface="맑은 고딕" panose="020B0503020000020004" pitchFamily="50" charset="-127"/>
              </a:rPr>
              <a:t>- </a:t>
            </a:r>
            <a:fld id="{B1393E5F-521B-4CAD-9D3A-AE923D912DCE}" type="slidenum">
              <a:rPr lang="en-US" sz="1800" b="0" smtClean="0">
                <a:solidFill>
                  <a:schemeClr val="tx1"/>
                </a:solidFill>
                <a:latin typeface="맑은 고딕" panose="020B0503020000020004" pitchFamily="50" charset="-127"/>
              </a:rPr>
              <a:pPr algn="ctr"/>
              <a:t>‹#›</a:t>
            </a:fld>
            <a:r>
              <a:rPr lang="en-US" sz="1800" b="0" dirty="0">
                <a:solidFill>
                  <a:schemeClr val="tx1"/>
                </a:solidFill>
                <a:latin typeface="맑은 고딕" panose="020B0503020000020004" pitchFamily="50" charset="-127"/>
              </a:rPr>
              <a:t> -</a:t>
            </a:r>
            <a:endParaRPr lang="en-US" b="0" dirty="0">
              <a:solidFill>
                <a:schemeClr val="tx1"/>
              </a:solidFill>
              <a:latin typeface="맑은 고딕" panose="020B0503020000020004" pitchFamily="50" charset="-127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간지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423ECA2A-362E-41DC-A56F-FBE8AF078D4F}"/>
              </a:ext>
            </a:extLst>
          </p:cNvPr>
          <p:cNvSpPr/>
          <p:nvPr userDrawn="1"/>
        </p:nvSpPr>
        <p:spPr>
          <a:xfrm>
            <a:off x="0" y="0"/>
            <a:ext cx="6248400" cy="10287000"/>
          </a:xfrm>
          <a:prstGeom prst="rect">
            <a:avLst/>
          </a:prstGeom>
          <a:solidFill>
            <a:srgbClr val="F78F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object 27">
            <a:extLst>
              <a:ext uri="{FF2B5EF4-FFF2-40B4-BE49-F238E27FC236}">
                <a16:creationId xmlns:a16="http://schemas.microsoft.com/office/drawing/2014/main" id="{7E602B96-7887-4838-BD77-A5A99CC5264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04800" y="9182100"/>
            <a:ext cx="683810" cy="80571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콘텐츠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그룹 1001">
            <a:extLst>
              <a:ext uri="{FF2B5EF4-FFF2-40B4-BE49-F238E27FC236}">
                <a16:creationId xmlns:a16="http://schemas.microsoft.com/office/drawing/2014/main" id="{E3DEE3D4-0A62-4353-8436-99EC83E0AE76}"/>
              </a:ext>
            </a:extLst>
          </p:cNvPr>
          <p:cNvGrpSpPr/>
          <p:nvPr userDrawn="1"/>
        </p:nvGrpSpPr>
        <p:grpSpPr>
          <a:xfrm>
            <a:off x="1238095" y="1181100"/>
            <a:ext cx="15809524" cy="14286"/>
            <a:chOff x="1238095" y="1253300"/>
            <a:chExt cx="15809524" cy="14286"/>
          </a:xfrm>
        </p:grpSpPr>
        <p:pic>
          <p:nvPicPr>
            <p:cNvPr id="10" name="Object 2">
              <a:extLst>
                <a:ext uri="{FF2B5EF4-FFF2-40B4-BE49-F238E27FC236}">
                  <a16:creationId xmlns:a16="http://schemas.microsoft.com/office/drawing/2014/main" id="{22037616-BB46-402B-843D-BB860AF64E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38095" y="1253300"/>
              <a:ext cx="15809524" cy="14286"/>
            </a:xfrm>
            <a:prstGeom prst="rect">
              <a:avLst/>
            </a:prstGeom>
          </p:spPr>
        </p:pic>
      </p:grpSp>
      <p:grpSp>
        <p:nvGrpSpPr>
          <p:cNvPr id="11" name="그룹 1002">
            <a:extLst>
              <a:ext uri="{FF2B5EF4-FFF2-40B4-BE49-F238E27FC236}">
                <a16:creationId xmlns:a16="http://schemas.microsoft.com/office/drawing/2014/main" id="{135F639A-BEB4-4B00-9C65-B99EC3FD3D27}"/>
              </a:ext>
            </a:extLst>
          </p:cNvPr>
          <p:cNvGrpSpPr/>
          <p:nvPr userDrawn="1"/>
        </p:nvGrpSpPr>
        <p:grpSpPr>
          <a:xfrm>
            <a:off x="1238095" y="2217291"/>
            <a:ext cx="15809524" cy="14286"/>
            <a:chOff x="1238095" y="2289491"/>
            <a:chExt cx="15809524" cy="14286"/>
          </a:xfrm>
        </p:grpSpPr>
        <p:pic>
          <p:nvPicPr>
            <p:cNvPr id="12" name="Object 5">
              <a:extLst>
                <a:ext uri="{FF2B5EF4-FFF2-40B4-BE49-F238E27FC236}">
                  <a16:creationId xmlns:a16="http://schemas.microsoft.com/office/drawing/2014/main" id="{E0CFB859-91B7-4684-A830-2C13D8974E3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38095" y="2289491"/>
              <a:ext cx="15809524" cy="14286"/>
            </a:xfrm>
            <a:prstGeom prst="rect">
              <a:avLst/>
            </a:prstGeom>
          </p:spPr>
        </p:pic>
      </p:grp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F1FB5A2-4ABE-4F8C-AA87-3D926C3600D9}"/>
              </a:ext>
            </a:extLst>
          </p:cNvPr>
          <p:cNvSpPr txBox="1">
            <a:spLocks/>
          </p:cNvSpPr>
          <p:nvPr userDrawn="1"/>
        </p:nvSpPr>
        <p:spPr>
          <a:xfrm>
            <a:off x="8077200" y="993094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solidFill>
                  <a:schemeClr val="tx1"/>
                </a:solidFill>
                <a:latin typeface="맑은 고딕" panose="020B0503020000020004" pitchFamily="50" charset="-127"/>
              </a:rPr>
              <a:t>- </a:t>
            </a:r>
            <a:fld id="{B1393E5F-521B-4CAD-9D3A-AE923D912DCE}" type="slidenum">
              <a:rPr lang="en-US" sz="1800" smtClean="0">
                <a:solidFill>
                  <a:schemeClr val="tx1"/>
                </a:solidFill>
                <a:latin typeface="맑은 고딕" panose="020B0503020000020004" pitchFamily="50" charset="-127"/>
              </a:rPr>
              <a:pPr algn="ctr"/>
              <a:t>‹#›</a:t>
            </a:fld>
            <a:r>
              <a:rPr lang="en-US" sz="1800" dirty="0">
                <a:solidFill>
                  <a:schemeClr val="tx1"/>
                </a:solidFill>
                <a:latin typeface="맑은 고딕" panose="020B0503020000020004" pitchFamily="50" charset="-127"/>
              </a:rPr>
              <a:t> -</a:t>
            </a:r>
            <a:endParaRPr lang="en-US" sz="1400" dirty="0">
              <a:solidFill>
                <a:schemeClr val="tx1"/>
              </a:solidFill>
              <a:latin typeface="맑은 고딕" panose="020B0503020000020004" pitchFamily="50" charset="-127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6116CE-C4A3-4A05-B2D7-7C2E9A889C0F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6116CE-C4A3-4A05-B2D7-7C2E9A889C0F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916F7FC-5FCD-40ED-B188-B7840308A193}"/>
              </a:ext>
            </a:extLst>
          </p:cNvPr>
          <p:cNvSpPr txBox="1">
            <a:spLocks/>
          </p:cNvSpPr>
          <p:nvPr userDrawn="1"/>
        </p:nvSpPr>
        <p:spPr>
          <a:xfrm>
            <a:off x="8077200" y="993094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B1393E5F-521B-4CAD-9D3A-AE923D912DCE}" type="slidenum">
              <a:rPr lang="en-US" sz="1600" smtClean="0">
                <a:latin typeface="맑은 고딕" panose="020B0503020000020004" pitchFamily="50" charset="-127"/>
              </a:rPr>
              <a:pPr algn="ctr"/>
              <a:t>‹#›</a:t>
            </a:fld>
            <a:endParaRPr lang="en-US" dirty="0">
              <a:latin typeface="맑은 고딕" panose="020B0503020000020004" pitchFamily="50" charset="-127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6116CE-C4A3-4A05-B2D7-7C2E9A889C0F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6116CE-C4A3-4A05-B2D7-7C2E9A889C0F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맑은 고딕" panose="020B0503020000020004" pitchFamily="50" charset="-127"/>
              </a:defRPr>
            </a:lvl1pPr>
          </a:lstStyle>
          <a:p>
            <a:fld id="{F8166F1F-CE9B-4651-A6AA-CD717754106B}" type="datetimeFigureOut">
              <a:rPr lang="en-US" smtClean="0"/>
              <a:pPr/>
              <a:t>1/8/2026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맑은 고딕" panose="020B0503020000020004" pitchFamily="50" charset="-127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맑은 고딕" panose="020B0503020000020004" pitchFamily="50" charset="-127"/>
              </a:defRPr>
            </a:lvl1pPr>
          </a:lstStyle>
          <a:p>
            <a:fld id="{F7021451-1387-4CA6-816F-3879F97B5CB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bg object 18">
            <a:extLst>
              <a:ext uri="{FF2B5EF4-FFF2-40B4-BE49-F238E27FC236}">
                <a16:creationId xmlns:a16="http://schemas.microsoft.com/office/drawing/2014/main" id="{06B9E2B5-9333-4618-88F1-35C4D69C3464}"/>
              </a:ext>
            </a:extLst>
          </p:cNvPr>
          <p:cNvPicPr/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17509998" y="100625"/>
            <a:ext cx="641603" cy="75590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맑은 고딕" panose="020B0503020000020004" pitchFamily="50" charset="-127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�"/>
        <a:defRPr sz="3200" kern="1200">
          <a:solidFill>
            <a:schemeClr val="tx1"/>
          </a:solidFill>
          <a:latin typeface="맑은 고딕" panose="020B0503020000020004" pitchFamily="50" charset="-127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�"/>
        <a:defRPr sz="2800" kern="1200">
          <a:solidFill>
            <a:schemeClr val="tx1"/>
          </a:solidFill>
          <a:latin typeface="맑은 고딕" panose="020B0503020000020004" pitchFamily="50" charset="-127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400" kern="1200">
          <a:solidFill>
            <a:schemeClr val="tx1"/>
          </a:solidFill>
          <a:latin typeface="맑은 고딕" panose="020B0503020000020004" pitchFamily="50" charset="-127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맑은 고딕" panose="020B0503020000020004" pitchFamily="50" charset="-127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맑은 고딕" panose="020B0503020000020004" pitchFamily="50" charset="-127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2" name="그룹 1002"/>
          <p:cNvGrpSpPr/>
          <p:nvPr/>
        </p:nvGrpSpPr>
        <p:grpSpPr>
          <a:xfrm>
            <a:off x="1238094" y="9576190"/>
            <a:ext cx="6915305" cy="53730"/>
            <a:chOff x="1238095" y="9576190"/>
            <a:chExt cx="3200718" cy="14286"/>
          </a:xfrm>
        </p:grpSpPr>
        <p:pic>
          <p:nvPicPr>
            <p:cNvPr id="6" name="Object 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38095" y="9576190"/>
              <a:ext cx="3200718" cy="14286"/>
            </a:xfrm>
            <a:prstGeom prst="rect">
              <a:avLst/>
            </a:prstGeom>
          </p:spPr>
        </p:pic>
      </p:grpSp>
      <p:grpSp>
        <p:nvGrpSpPr>
          <p:cNvPr id="1003" name="그룹 1003"/>
          <p:cNvGrpSpPr/>
          <p:nvPr/>
        </p:nvGrpSpPr>
        <p:grpSpPr>
          <a:xfrm>
            <a:off x="1238095" y="8937785"/>
            <a:ext cx="3200718" cy="14286"/>
            <a:chOff x="1238095" y="8937785"/>
            <a:chExt cx="3200718" cy="14286"/>
          </a:xfrm>
        </p:grpSpPr>
        <p:pic>
          <p:nvPicPr>
            <p:cNvPr id="9" name="Object 8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38095" y="8937785"/>
              <a:ext cx="3200718" cy="14286"/>
            </a:xfrm>
            <a:prstGeom prst="rect">
              <a:avLst/>
            </a:prstGeom>
          </p:spPr>
        </p:pic>
      </p:grpSp>
      <p:sp>
        <p:nvSpPr>
          <p:cNvPr id="14" name="Object 14"/>
          <p:cNvSpPr txBox="1"/>
          <p:nvPr/>
        </p:nvSpPr>
        <p:spPr>
          <a:xfrm>
            <a:off x="1238095" y="2400300"/>
            <a:ext cx="11656351" cy="12003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7200" b="1" dirty="0" err="1">
                <a:solidFill>
                  <a:srgbClr val="FFFFFF"/>
                </a:solidFill>
                <a:latin typeface="+mj-ea"/>
                <a:ea typeface="+mj-ea"/>
              </a:rPr>
              <a:t>주제명</a:t>
            </a:r>
            <a:endParaRPr lang="en-US" b="1" dirty="0">
              <a:latin typeface="+mj-ea"/>
              <a:ea typeface="+mj-e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763000" y="9149148"/>
            <a:ext cx="7220105" cy="44627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2300" b="1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 </a:t>
            </a:r>
            <a:r>
              <a:rPr lang="ko-KR" altLang="en-US" sz="2300" b="1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팀이 있을시</a:t>
            </a:r>
            <a:r>
              <a:rPr lang="en-US" altLang="ko-KR" sz="2300" b="1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: </a:t>
            </a:r>
            <a:r>
              <a:rPr lang="ko-KR" altLang="en-US" sz="2300" b="1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팀명</a:t>
            </a:r>
            <a:endParaRPr lang="en-US" altLang="ko-KR" sz="2300" b="1" dirty="0">
              <a:latin typeface="맑은 고딕" panose="020B0503020000020004" pitchFamily="50" charset="-127"/>
              <a:ea typeface="맑은 고딕" panose="020B0503020000020004" pitchFamily="50" charset="-127"/>
              <a:cs typeface="Pretendard" pitchFamily="34" charset="0"/>
            </a:endParaRPr>
          </a:p>
        </p:txBody>
      </p:sp>
      <p:sp>
        <p:nvSpPr>
          <p:cNvPr id="10" name="Object 16">
            <a:extLst>
              <a:ext uri="{FF2B5EF4-FFF2-40B4-BE49-F238E27FC236}">
                <a16:creationId xmlns:a16="http://schemas.microsoft.com/office/drawing/2014/main" id="{09334AA4-8A37-4F73-8D2E-061605CCBE63}"/>
              </a:ext>
            </a:extLst>
          </p:cNvPr>
          <p:cNvSpPr txBox="1"/>
          <p:nvPr/>
        </p:nvSpPr>
        <p:spPr>
          <a:xfrm>
            <a:off x="1238095" y="8419080"/>
            <a:ext cx="3685714" cy="44627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300" dirty="0">
                <a:solidFill>
                  <a:srgbClr val="21AFBF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2026. </a:t>
            </a:r>
            <a:r>
              <a:rPr lang="ko-KR" altLang="en-US" sz="2300" dirty="0">
                <a:solidFill>
                  <a:srgbClr val="21AFBF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○</a:t>
            </a:r>
            <a:r>
              <a:rPr lang="en-US" sz="2300" dirty="0">
                <a:solidFill>
                  <a:srgbClr val="21AFBF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. </a:t>
            </a:r>
            <a:r>
              <a:rPr lang="ko-KR" altLang="en-US" sz="2300" dirty="0">
                <a:solidFill>
                  <a:srgbClr val="21AFBF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○</a:t>
            </a:r>
            <a:r>
              <a:rPr lang="en-US" sz="2300" dirty="0">
                <a:solidFill>
                  <a:srgbClr val="21AFBF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.</a:t>
            </a:r>
            <a:endParaRPr 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1" name="Object 17">
            <a:extLst>
              <a:ext uri="{FF2B5EF4-FFF2-40B4-BE49-F238E27FC236}">
                <a16:creationId xmlns:a16="http://schemas.microsoft.com/office/drawing/2014/main" id="{5F13E3D8-69A3-45B5-8A5E-224A06BA2731}"/>
              </a:ext>
            </a:extLst>
          </p:cNvPr>
          <p:cNvSpPr txBox="1"/>
          <p:nvPr/>
        </p:nvSpPr>
        <p:spPr>
          <a:xfrm>
            <a:off x="1175431" y="9104240"/>
            <a:ext cx="6977967" cy="44627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2300" b="1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 </a:t>
            </a:r>
            <a:r>
              <a:rPr lang="ko-KR" altLang="en-US" sz="2300" b="1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지원자</a:t>
            </a:r>
            <a:r>
              <a:rPr lang="en-US" altLang="ko-KR" sz="2300" b="1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(</a:t>
            </a:r>
            <a:r>
              <a:rPr lang="ko-KR" altLang="en-US" sz="2300" b="1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소속학과</a:t>
            </a:r>
            <a:r>
              <a:rPr lang="en-US" altLang="ko-KR" sz="2300" b="1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):</a:t>
            </a:r>
          </a:p>
        </p:txBody>
      </p:sp>
      <p:grpSp>
        <p:nvGrpSpPr>
          <p:cNvPr id="12" name="그룹 1002">
            <a:extLst>
              <a:ext uri="{FF2B5EF4-FFF2-40B4-BE49-F238E27FC236}">
                <a16:creationId xmlns:a16="http://schemas.microsoft.com/office/drawing/2014/main" id="{BDA72A23-6F92-4490-BCF9-06710A987D43}"/>
              </a:ext>
            </a:extLst>
          </p:cNvPr>
          <p:cNvGrpSpPr/>
          <p:nvPr/>
        </p:nvGrpSpPr>
        <p:grpSpPr>
          <a:xfrm>
            <a:off x="8991600" y="9627867"/>
            <a:ext cx="6915305" cy="53730"/>
            <a:chOff x="1238095" y="9576190"/>
            <a:chExt cx="3200718" cy="14286"/>
          </a:xfrm>
        </p:grpSpPr>
        <p:pic>
          <p:nvPicPr>
            <p:cNvPr id="13" name="Object 5">
              <a:extLst>
                <a:ext uri="{FF2B5EF4-FFF2-40B4-BE49-F238E27FC236}">
                  <a16:creationId xmlns:a16="http://schemas.microsoft.com/office/drawing/2014/main" id="{47F6FD22-8130-473C-BC5B-B31EA010628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38095" y="9576190"/>
              <a:ext cx="3200718" cy="14286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ject 23"/>
          <p:cNvSpPr txBox="1"/>
          <p:nvPr/>
        </p:nvSpPr>
        <p:spPr>
          <a:xfrm>
            <a:off x="1238095" y="694603"/>
            <a:ext cx="6305705" cy="4308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2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Ⅲ. </a:t>
            </a:r>
            <a:r>
              <a:rPr lang="ko-KR" altLang="en-US" sz="22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아이디어</a:t>
            </a:r>
            <a:r>
              <a:rPr lang="en-US" altLang="ko-KR" sz="22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/</a:t>
            </a:r>
            <a:r>
              <a:rPr lang="ko-KR" altLang="en-US" sz="22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서비스</a:t>
            </a:r>
            <a:r>
              <a:rPr lang="en-US" altLang="ko-KR" sz="22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/</a:t>
            </a:r>
            <a:r>
              <a:rPr lang="ko-KR" altLang="en-US" sz="22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기술 적용 및 확대 방안</a:t>
            </a:r>
            <a:endParaRPr 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238095" y="1375200"/>
            <a:ext cx="12200000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아이디어</a:t>
            </a:r>
            <a:r>
              <a:rPr lang="en-US" altLang="ko-KR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/</a:t>
            </a:r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서비스</a:t>
            </a:r>
            <a:r>
              <a:rPr lang="en-US" altLang="ko-KR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/</a:t>
            </a:r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기술 핵심 내용과 </a:t>
            </a:r>
            <a:r>
              <a:rPr lang="ko-KR" altLang="en-US" sz="4000" dirty="0" err="1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혁신성</a:t>
            </a:r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 및 차별성</a:t>
            </a:r>
            <a:endParaRPr 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029534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ject 24"/>
          <p:cNvSpPr txBox="1"/>
          <p:nvPr/>
        </p:nvSpPr>
        <p:spPr>
          <a:xfrm>
            <a:off x="1238094" y="1375200"/>
            <a:ext cx="15830705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구체적인 아이디어</a:t>
            </a:r>
            <a:r>
              <a:rPr lang="en-US" altLang="ko-KR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/</a:t>
            </a:r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서비스</a:t>
            </a:r>
            <a:r>
              <a:rPr lang="en-US" altLang="ko-KR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/</a:t>
            </a:r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기술 구현</a:t>
            </a:r>
            <a:r>
              <a:rPr lang="en-US" altLang="ko-KR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, </a:t>
            </a:r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실행방안</a:t>
            </a:r>
            <a:r>
              <a:rPr lang="en-US" altLang="ko-KR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, </a:t>
            </a:r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시장 적용 가능성</a:t>
            </a:r>
            <a:endParaRPr lang="en-US" dirty="0">
              <a:latin typeface="+mn-ea"/>
            </a:endParaRPr>
          </a:p>
        </p:txBody>
      </p:sp>
      <p:sp>
        <p:nvSpPr>
          <p:cNvPr id="4" name="Object 23">
            <a:extLst>
              <a:ext uri="{FF2B5EF4-FFF2-40B4-BE49-F238E27FC236}">
                <a16:creationId xmlns:a16="http://schemas.microsoft.com/office/drawing/2014/main" id="{B1D38499-0B00-49E7-9B38-7DB92FB3FE36}"/>
              </a:ext>
            </a:extLst>
          </p:cNvPr>
          <p:cNvSpPr txBox="1"/>
          <p:nvPr/>
        </p:nvSpPr>
        <p:spPr>
          <a:xfrm>
            <a:off x="1238095" y="694603"/>
            <a:ext cx="6305705" cy="4308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2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Ⅲ. </a:t>
            </a:r>
            <a:r>
              <a:rPr lang="ko-KR" altLang="en-US" sz="22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아이디어</a:t>
            </a:r>
            <a:r>
              <a:rPr lang="en-US" altLang="ko-KR" sz="22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/</a:t>
            </a:r>
            <a:r>
              <a:rPr lang="ko-KR" altLang="en-US" sz="22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서비스</a:t>
            </a:r>
            <a:r>
              <a:rPr lang="en-US" altLang="ko-KR" sz="22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/</a:t>
            </a:r>
            <a:r>
              <a:rPr lang="ko-KR" altLang="en-US" sz="22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기술 적용 및 확대 방안</a:t>
            </a:r>
            <a:endParaRPr 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319240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ject 23"/>
          <p:cNvSpPr txBox="1"/>
          <p:nvPr/>
        </p:nvSpPr>
        <p:spPr>
          <a:xfrm>
            <a:off x="1238095" y="694603"/>
            <a:ext cx="6458105" cy="4308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2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Ⅲ. </a:t>
            </a:r>
            <a:r>
              <a:rPr lang="ko-KR" altLang="en-US" sz="22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아이디어</a:t>
            </a:r>
            <a:r>
              <a:rPr lang="en-US" altLang="ko-KR" sz="22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/</a:t>
            </a:r>
            <a:r>
              <a:rPr lang="ko-KR" altLang="en-US" sz="22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서비스</a:t>
            </a:r>
            <a:r>
              <a:rPr lang="en-US" altLang="ko-KR" sz="22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/</a:t>
            </a:r>
            <a:r>
              <a:rPr lang="ko-KR" altLang="en-US" sz="22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기술 적용 및 확대 방안</a:t>
            </a:r>
            <a:endParaRPr 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238094" y="1375200"/>
            <a:ext cx="16821305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필요한 인프라</a:t>
            </a:r>
            <a:r>
              <a:rPr lang="en-US" altLang="ko-KR" sz="4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기술</a:t>
            </a:r>
            <a:r>
              <a:rPr lang="en-US" altLang="ko-KR" sz="4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도구</a:t>
            </a:r>
            <a:r>
              <a:rPr lang="en-US" altLang="ko-KR" sz="4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협력 요소</a:t>
            </a:r>
            <a:r>
              <a:rPr lang="en-US" altLang="ko-KR" sz="4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예상되는 리스크 및 대응방안</a:t>
            </a:r>
            <a:endParaRPr 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00402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38">
            <a:extLst>
              <a:ext uri="{FF2B5EF4-FFF2-40B4-BE49-F238E27FC236}">
                <a16:creationId xmlns:a16="http://schemas.microsoft.com/office/drawing/2014/main" id="{4146E757-571A-4807-8C5F-AA69200F9D21}"/>
              </a:ext>
            </a:extLst>
          </p:cNvPr>
          <p:cNvSpPr txBox="1"/>
          <p:nvPr/>
        </p:nvSpPr>
        <p:spPr>
          <a:xfrm>
            <a:off x="1192924" y="876300"/>
            <a:ext cx="3742857" cy="86177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5000" kern="0" spc="-100" dirty="0">
                <a:solidFill>
                  <a:srgbClr val="000000"/>
                </a:solidFill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목차</a:t>
            </a:r>
            <a:endParaRPr lang="en-US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grpSp>
        <p:nvGrpSpPr>
          <p:cNvPr id="1001" name="그룹 1001"/>
          <p:cNvGrpSpPr/>
          <p:nvPr/>
        </p:nvGrpSpPr>
        <p:grpSpPr>
          <a:xfrm>
            <a:off x="5048095" y="876300"/>
            <a:ext cx="7428571" cy="13572"/>
            <a:chOff x="1238095" y="3567943"/>
            <a:chExt cx="7428571" cy="13572"/>
          </a:xfrm>
        </p:grpSpPr>
        <p:pic>
          <p:nvPicPr>
            <p:cNvPr id="3" name="Object 2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38095" y="3567943"/>
              <a:ext cx="7428571" cy="13572"/>
            </a:xfrm>
            <a:prstGeom prst="rect">
              <a:avLst/>
            </a:prstGeom>
          </p:spPr>
        </p:pic>
      </p:grpSp>
      <p:grpSp>
        <p:nvGrpSpPr>
          <p:cNvPr id="1002" name="그룹 1002"/>
          <p:cNvGrpSpPr/>
          <p:nvPr/>
        </p:nvGrpSpPr>
        <p:grpSpPr>
          <a:xfrm>
            <a:off x="5048095" y="1918039"/>
            <a:ext cx="7428571" cy="13572"/>
            <a:chOff x="1238095" y="5602095"/>
            <a:chExt cx="7428571" cy="13572"/>
          </a:xfrm>
        </p:grpSpPr>
        <p:pic>
          <p:nvPicPr>
            <p:cNvPr id="6" name="Object 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38095" y="5602095"/>
              <a:ext cx="7428571" cy="13572"/>
            </a:xfrm>
            <a:prstGeom prst="rect">
              <a:avLst/>
            </a:prstGeom>
          </p:spPr>
        </p:pic>
      </p:grpSp>
      <p:sp>
        <p:nvSpPr>
          <p:cNvPr id="21" name="Object 21"/>
          <p:cNvSpPr txBox="1"/>
          <p:nvPr/>
        </p:nvSpPr>
        <p:spPr>
          <a:xfrm>
            <a:off x="5800476" y="1104900"/>
            <a:ext cx="5971429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2800" dirty="0">
                <a:solidFill>
                  <a:srgbClr val="00000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개요</a:t>
            </a:r>
            <a:endParaRPr lang="en-US" dirty="0">
              <a:solidFill>
                <a:srgbClr val="000000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3" name="Object 20">
            <a:extLst>
              <a:ext uri="{FF2B5EF4-FFF2-40B4-BE49-F238E27FC236}">
                <a16:creationId xmlns:a16="http://schemas.microsoft.com/office/drawing/2014/main" id="{D46B19CA-932B-440A-8CB3-52E3B2F191D5}"/>
              </a:ext>
            </a:extLst>
          </p:cNvPr>
          <p:cNvSpPr txBox="1"/>
          <p:nvPr/>
        </p:nvSpPr>
        <p:spPr>
          <a:xfrm>
            <a:off x="5048095" y="1104900"/>
            <a:ext cx="640067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800" dirty="0">
                <a:solidFill>
                  <a:srgbClr val="21AFBF"/>
                </a:solidFill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Ⅰ</a:t>
            </a:r>
            <a:endParaRPr lang="en-US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5" name="Object 25">
            <a:extLst>
              <a:ext uri="{FF2B5EF4-FFF2-40B4-BE49-F238E27FC236}">
                <a16:creationId xmlns:a16="http://schemas.microsoft.com/office/drawing/2014/main" id="{B7AB6BA4-358A-4DA8-936F-E53FA5EB491E}"/>
              </a:ext>
            </a:extLst>
          </p:cNvPr>
          <p:cNvSpPr txBox="1"/>
          <p:nvPr/>
        </p:nvSpPr>
        <p:spPr>
          <a:xfrm>
            <a:off x="5840562" y="2097731"/>
            <a:ext cx="8942238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1. 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아이디어</a:t>
            </a:r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/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서비스</a:t>
            </a:r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/</a:t>
            </a:r>
            <a:r>
              <a:rPr lang="ko-KR" altLang="en-US" sz="2400" dirty="0" err="1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기술명</a:t>
            </a:r>
            <a:endParaRPr lang="en-US" sz="24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8" name="Object 25">
            <a:extLst>
              <a:ext uri="{FF2B5EF4-FFF2-40B4-BE49-F238E27FC236}">
                <a16:creationId xmlns:a16="http://schemas.microsoft.com/office/drawing/2014/main" id="{ABDA2625-F568-4C85-8BD7-C7D24D13F74B}"/>
              </a:ext>
            </a:extLst>
          </p:cNvPr>
          <p:cNvSpPr txBox="1"/>
          <p:nvPr/>
        </p:nvSpPr>
        <p:spPr>
          <a:xfrm>
            <a:off x="5840562" y="2664644"/>
            <a:ext cx="8942238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2. 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아이디어</a:t>
            </a:r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/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서비스</a:t>
            </a:r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/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기술 요약 설명</a:t>
            </a:r>
            <a:endParaRPr lang="en-US" sz="24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048095" y="4080349"/>
            <a:ext cx="1028571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800" dirty="0">
                <a:solidFill>
                  <a:srgbClr val="21AFBF"/>
                </a:solidFill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Ⅱ</a:t>
            </a:r>
            <a:endParaRPr lang="en-US" dirty="0">
              <a:solidFill>
                <a:srgbClr val="21AFBF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800476" y="4080349"/>
            <a:ext cx="5971429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28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아이디어</a:t>
            </a:r>
            <a:r>
              <a:rPr lang="en-US" altLang="ko-KR" sz="28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/</a:t>
            </a:r>
            <a:r>
              <a:rPr lang="ko-KR" altLang="en-US" sz="28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서비스</a:t>
            </a:r>
            <a:r>
              <a:rPr lang="en-US" altLang="ko-KR" sz="28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/</a:t>
            </a:r>
            <a:r>
              <a:rPr lang="ko-KR" altLang="en-US" sz="28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기술 제안 배경</a:t>
            </a:r>
            <a:endParaRPr lang="en-US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grpSp>
        <p:nvGrpSpPr>
          <p:cNvPr id="15" name="그룹 1001">
            <a:extLst>
              <a:ext uri="{FF2B5EF4-FFF2-40B4-BE49-F238E27FC236}">
                <a16:creationId xmlns:a16="http://schemas.microsoft.com/office/drawing/2014/main" id="{C0F220F8-CB3C-405F-B82A-BA6DE8A609CB}"/>
              </a:ext>
            </a:extLst>
          </p:cNvPr>
          <p:cNvGrpSpPr/>
          <p:nvPr/>
        </p:nvGrpSpPr>
        <p:grpSpPr>
          <a:xfrm>
            <a:off x="5071904" y="4913995"/>
            <a:ext cx="7428571" cy="13572"/>
            <a:chOff x="1238095" y="3567943"/>
            <a:chExt cx="7428571" cy="13572"/>
          </a:xfrm>
        </p:grpSpPr>
        <p:pic>
          <p:nvPicPr>
            <p:cNvPr id="27" name="Object 2">
              <a:extLst>
                <a:ext uri="{FF2B5EF4-FFF2-40B4-BE49-F238E27FC236}">
                  <a16:creationId xmlns:a16="http://schemas.microsoft.com/office/drawing/2014/main" id="{6DD1D79E-2CC2-43F4-B3D2-6CAEFAFFF74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38095" y="3567943"/>
              <a:ext cx="7428571" cy="13572"/>
            </a:xfrm>
            <a:prstGeom prst="rect">
              <a:avLst/>
            </a:prstGeom>
          </p:spPr>
        </p:pic>
      </p:grpSp>
      <p:sp>
        <p:nvSpPr>
          <p:cNvPr id="17" name="Object 21">
            <a:extLst>
              <a:ext uri="{FF2B5EF4-FFF2-40B4-BE49-F238E27FC236}">
                <a16:creationId xmlns:a16="http://schemas.microsoft.com/office/drawing/2014/main" id="{130A1C45-DB06-4C85-AFC8-F2CC0BB48A34}"/>
              </a:ext>
            </a:extLst>
          </p:cNvPr>
          <p:cNvSpPr txBox="1"/>
          <p:nvPr/>
        </p:nvSpPr>
        <p:spPr>
          <a:xfrm>
            <a:off x="5800476" y="5070949"/>
            <a:ext cx="8220324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2800" dirty="0">
                <a:latin typeface="굴림" panose="020B0600000101010101" pitchFamily="50" charset="-127"/>
                <a:ea typeface="굴림" panose="020B0600000101010101" pitchFamily="50" charset="-127"/>
              </a:rPr>
              <a:t>아이디어</a:t>
            </a:r>
            <a:r>
              <a:rPr lang="en-US" altLang="ko-KR" sz="2800" dirty="0">
                <a:latin typeface="굴림" panose="020B0600000101010101" pitchFamily="50" charset="-127"/>
                <a:ea typeface="굴림" panose="020B0600000101010101" pitchFamily="50" charset="-127"/>
              </a:rPr>
              <a:t>/</a:t>
            </a:r>
            <a:r>
              <a:rPr lang="ko-KR" altLang="en-US" sz="2800" dirty="0">
                <a:latin typeface="굴림" panose="020B0600000101010101" pitchFamily="50" charset="-127"/>
                <a:ea typeface="굴림" panose="020B0600000101010101" pitchFamily="50" charset="-127"/>
              </a:rPr>
              <a:t>서비스</a:t>
            </a:r>
            <a:r>
              <a:rPr lang="en-US" altLang="ko-KR" sz="2800" dirty="0">
                <a:latin typeface="굴림" panose="020B0600000101010101" pitchFamily="50" charset="-127"/>
                <a:ea typeface="굴림" panose="020B0600000101010101" pitchFamily="50" charset="-127"/>
              </a:rPr>
              <a:t>/</a:t>
            </a:r>
            <a:r>
              <a:rPr lang="ko-KR" altLang="en-US" sz="2800" dirty="0">
                <a:latin typeface="굴림" panose="020B0600000101010101" pitchFamily="50" charset="-127"/>
                <a:ea typeface="굴림" panose="020B0600000101010101" pitchFamily="50" charset="-127"/>
              </a:rPr>
              <a:t>기술 적용 및 확대 방안</a:t>
            </a:r>
            <a:endParaRPr lang="en-US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2" name="Object 20">
            <a:extLst>
              <a:ext uri="{FF2B5EF4-FFF2-40B4-BE49-F238E27FC236}">
                <a16:creationId xmlns:a16="http://schemas.microsoft.com/office/drawing/2014/main" id="{0D1B33EE-28DE-4F59-993B-A27E3E00C2DF}"/>
              </a:ext>
            </a:extLst>
          </p:cNvPr>
          <p:cNvSpPr txBox="1"/>
          <p:nvPr/>
        </p:nvSpPr>
        <p:spPr>
          <a:xfrm>
            <a:off x="5048095" y="5070949"/>
            <a:ext cx="640067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800" dirty="0">
                <a:solidFill>
                  <a:srgbClr val="21AFBF"/>
                </a:solidFill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Ⅲ</a:t>
            </a:r>
            <a:endParaRPr lang="en-US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30" name="Object 25">
            <a:extLst>
              <a:ext uri="{FF2B5EF4-FFF2-40B4-BE49-F238E27FC236}">
                <a16:creationId xmlns:a16="http://schemas.microsoft.com/office/drawing/2014/main" id="{E5A2DF98-577C-43E8-AFD0-E45AED125E9B}"/>
              </a:ext>
            </a:extLst>
          </p:cNvPr>
          <p:cNvSpPr txBox="1"/>
          <p:nvPr/>
        </p:nvSpPr>
        <p:spPr>
          <a:xfrm>
            <a:off x="5840561" y="5769478"/>
            <a:ext cx="9429925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1. 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아이디어</a:t>
            </a:r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/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서비스</a:t>
            </a:r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/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기술 핵심 내용과 </a:t>
            </a:r>
            <a:r>
              <a:rPr lang="ko-KR" altLang="en-US" sz="2400" dirty="0" err="1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혁신성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 및 차별성</a:t>
            </a:r>
            <a:endParaRPr lang="en-US" sz="24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31" name="Object 25">
            <a:extLst>
              <a:ext uri="{FF2B5EF4-FFF2-40B4-BE49-F238E27FC236}">
                <a16:creationId xmlns:a16="http://schemas.microsoft.com/office/drawing/2014/main" id="{86B7AA58-F761-45B6-9019-FEF2E79BF72B}"/>
              </a:ext>
            </a:extLst>
          </p:cNvPr>
          <p:cNvSpPr txBox="1"/>
          <p:nvPr/>
        </p:nvSpPr>
        <p:spPr>
          <a:xfrm>
            <a:off x="5840562" y="6336391"/>
            <a:ext cx="10313838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2. 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구체적인 아이디어</a:t>
            </a:r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/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서비스</a:t>
            </a:r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/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기술 구현 가능성</a:t>
            </a:r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, 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실행 방안</a:t>
            </a:r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, 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활용 가능성</a:t>
            </a:r>
            <a:endParaRPr lang="en-US" sz="24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grpSp>
        <p:nvGrpSpPr>
          <p:cNvPr id="8" name="그룹 7">
            <a:extLst>
              <a:ext uri="{FF2B5EF4-FFF2-40B4-BE49-F238E27FC236}">
                <a16:creationId xmlns:a16="http://schemas.microsoft.com/office/drawing/2014/main" id="{123F9D69-EAFF-49F1-A9AC-858030B3FAAD}"/>
              </a:ext>
            </a:extLst>
          </p:cNvPr>
          <p:cNvGrpSpPr/>
          <p:nvPr/>
        </p:nvGrpSpPr>
        <p:grpSpPr>
          <a:xfrm>
            <a:off x="5196338" y="7562386"/>
            <a:ext cx="7449999" cy="656510"/>
            <a:chOff x="5048095" y="6823549"/>
            <a:chExt cx="7449999" cy="656510"/>
          </a:xfrm>
        </p:grpSpPr>
        <p:grpSp>
          <p:nvGrpSpPr>
            <p:cNvPr id="16" name="그룹 1002">
              <a:extLst>
                <a:ext uri="{FF2B5EF4-FFF2-40B4-BE49-F238E27FC236}">
                  <a16:creationId xmlns:a16="http://schemas.microsoft.com/office/drawing/2014/main" id="{F6ECC75A-1BBB-471C-BBF6-75657CCAE4F2}"/>
                </a:ext>
              </a:extLst>
            </p:cNvPr>
            <p:cNvGrpSpPr/>
            <p:nvPr/>
          </p:nvGrpSpPr>
          <p:grpSpPr>
            <a:xfrm>
              <a:off x="5069523" y="6823549"/>
              <a:ext cx="7428571" cy="13572"/>
              <a:chOff x="1238095" y="5602095"/>
              <a:chExt cx="7428571" cy="13572"/>
            </a:xfrm>
          </p:grpSpPr>
          <p:pic>
            <p:nvPicPr>
              <p:cNvPr id="26" name="Object 5">
                <a:extLst>
                  <a:ext uri="{FF2B5EF4-FFF2-40B4-BE49-F238E27FC236}">
                    <a16:creationId xmlns:a16="http://schemas.microsoft.com/office/drawing/2014/main" id="{E33CFDF6-B5CD-48CB-936A-5CA9A3977AC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238095" y="5602095"/>
                <a:ext cx="7428571" cy="13572"/>
              </a:xfrm>
              <a:prstGeom prst="rect">
                <a:avLst/>
              </a:prstGeom>
            </p:spPr>
          </p:pic>
        </p:grpSp>
        <p:sp>
          <p:nvSpPr>
            <p:cNvPr id="18" name="Object 23">
              <a:extLst>
                <a:ext uri="{FF2B5EF4-FFF2-40B4-BE49-F238E27FC236}">
                  <a16:creationId xmlns:a16="http://schemas.microsoft.com/office/drawing/2014/main" id="{DC513600-A560-4B77-9F0D-1508483502C0}"/>
                </a:ext>
              </a:extLst>
            </p:cNvPr>
            <p:cNvSpPr txBox="1"/>
            <p:nvPr/>
          </p:nvSpPr>
          <p:spPr>
            <a:xfrm>
              <a:off x="5048095" y="6956839"/>
              <a:ext cx="1028571" cy="523220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en-US" sz="2800" dirty="0">
                  <a:solidFill>
                    <a:srgbClr val="21AFBF"/>
                  </a:solidFill>
                  <a:latin typeface="굴림" panose="020B0600000101010101" pitchFamily="50" charset="-127"/>
                  <a:ea typeface="굴림" panose="020B0600000101010101" pitchFamily="50" charset="-127"/>
                  <a:cs typeface="Pretendard" pitchFamily="34" charset="0"/>
                </a:rPr>
                <a:t>Ⅳ</a:t>
              </a:r>
              <a:endParaRPr lang="en-US" dirty="0">
                <a:solidFill>
                  <a:srgbClr val="21AFBF"/>
                </a:solidFill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  <p:sp>
          <p:nvSpPr>
            <p:cNvPr id="19" name="Object 24">
              <a:extLst>
                <a:ext uri="{FF2B5EF4-FFF2-40B4-BE49-F238E27FC236}">
                  <a16:creationId xmlns:a16="http://schemas.microsoft.com/office/drawing/2014/main" id="{45281357-466D-4224-AC4E-780D94ED0852}"/>
                </a:ext>
              </a:extLst>
            </p:cNvPr>
            <p:cNvSpPr txBox="1"/>
            <p:nvPr/>
          </p:nvSpPr>
          <p:spPr>
            <a:xfrm>
              <a:off x="5800476" y="6956839"/>
              <a:ext cx="5971429" cy="523220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ko-KR" altLang="en-US" sz="2800" dirty="0">
                  <a:solidFill>
                    <a:srgbClr val="000000"/>
                  </a:solidFill>
                  <a:latin typeface="굴림" panose="020B0600000101010101" pitchFamily="50" charset="-127"/>
                  <a:ea typeface="굴림" panose="020B0600000101010101" pitchFamily="50" charset="-127"/>
                  <a:cs typeface="Pretendard" pitchFamily="34" charset="0"/>
                </a:rPr>
                <a:t>기대효과</a:t>
              </a:r>
              <a:endParaRPr lang="en-US" dirty="0">
                <a:solidFill>
                  <a:srgbClr val="000000"/>
                </a:solidFill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</p:grpSp>
      <p:sp>
        <p:nvSpPr>
          <p:cNvPr id="29" name="Object 25">
            <a:extLst>
              <a:ext uri="{FF2B5EF4-FFF2-40B4-BE49-F238E27FC236}">
                <a16:creationId xmlns:a16="http://schemas.microsoft.com/office/drawing/2014/main" id="{3A4506C3-7E5C-4600-9707-50E0615BFF63}"/>
              </a:ext>
            </a:extLst>
          </p:cNvPr>
          <p:cNvSpPr txBox="1"/>
          <p:nvPr/>
        </p:nvSpPr>
        <p:spPr>
          <a:xfrm>
            <a:off x="5840562" y="3212689"/>
            <a:ext cx="8942238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3. 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팀 구성 및 역할</a:t>
            </a:r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(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해당될 경우</a:t>
            </a:r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)</a:t>
            </a:r>
            <a:endParaRPr lang="en-US" sz="24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33" name="Object 25">
            <a:extLst>
              <a:ext uri="{FF2B5EF4-FFF2-40B4-BE49-F238E27FC236}">
                <a16:creationId xmlns:a16="http://schemas.microsoft.com/office/drawing/2014/main" id="{CB1723BC-457A-41FD-AEDA-92CBFB1C7B33}"/>
              </a:ext>
            </a:extLst>
          </p:cNvPr>
          <p:cNvSpPr txBox="1"/>
          <p:nvPr/>
        </p:nvSpPr>
        <p:spPr>
          <a:xfrm>
            <a:off x="5840561" y="6967835"/>
            <a:ext cx="10635261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3. 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필요 인프라</a:t>
            </a:r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/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기술</a:t>
            </a:r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/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도구</a:t>
            </a:r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, 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협력 요소</a:t>
            </a:r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, 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  <a:cs typeface="Pretendard" pitchFamily="34" charset="0"/>
              </a:rPr>
              <a:t>예상되는 리스크 및 대응 방안</a:t>
            </a:r>
            <a:endParaRPr lang="en-US" sz="24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ject 20">
            <a:extLst>
              <a:ext uri="{FF2B5EF4-FFF2-40B4-BE49-F238E27FC236}">
                <a16:creationId xmlns:a16="http://schemas.microsoft.com/office/drawing/2014/main" id="{4A3444BF-E272-4BFA-BDA4-36A6B8CE6FCC}"/>
              </a:ext>
            </a:extLst>
          </p:cNvPr>
          <p:cNvSpPr txBox="1"/>
          <p:nvPr/>
        </p:nvSpPr>
        <p:spPr>
          <a:xfrm>
            <a:off x="1238095" y="3467100"/>
            <a:ext cx="1114057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+mj-ea"/>
                <a:ea typeface="+mj-ea"/>
                <a:cs typeface="Pretendard" pitchFamily="34" charset="0"/>
              </a:rPr>
              <a:t>Ⅰ.</a:t>
            </a:r>
            <a:endParaRPr lang="en-US" sz="24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32" name="Object 21">
            <a:extLst>
              <a:ext uri="{FF2B5EF4-FFF2-40B4-BE49-F238E27FC236}">
                <a16:creationId xmlns:a16="http://schemas.microsoft.com/office/drawing/2014/main" id="{37AB52F9-156F-4B4F-8D12-FD5DE0C8FF27}"/>
              </a:ext>
            </a:extLst>
          </p:cNvPr>
          <p:cNvSpPr txBox="1"/>
          <p:nvPr/>
        </p:nvSpPr>
        <p:spPr>
          <a:xfrm>
            <a:off x="1990476" y="3467104"/>
            <a:ext cx="4638924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36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개요</a:t>
            </a:r>
            <a:endParaRPr lang="en-US" sz="2400" dirty="0">
              <a:solidFill>
                <a:schemeClr val="bg1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999699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ject 23"/>
          <p:cNvSpPr txBox="1"/>
          <p:nvPr/>
        </p:nvSpPr>
        <p:spPr>
          <a:xfrm>
            <a:off x="1238095" y="694603"/>
            <a:ext cx="5238905" cy="4308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2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Ⅰ. </a:t>
            </a:r>
            <a:r>
              <a:rPr lang="ko-KR" altLang="en-US" sz="22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개요</a:t>
            </a:r>
            <a:endParaRPr 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238095" y="1375200"/>
            <a:ext cx="12200000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아이디어</a:t>
            </a:r>
            <a:r>
              <a:rPr lang="en-US" altLang="ko-KR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/</a:t>
            </a:r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서비스</a:t>
            </a:r>
            <a:r>
              <a:rPr lang="en-US" altLang="ko-KR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/</a:t>
            </a:r>
            <a:r>
              <a:rPr lang="ko-KR" altLang="en-US" sz="4000" dirty="0" err="1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기술명</a:t>
            </a:r>
            <a:endParaRPr 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40411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ject 23"/>
          <p:cNvSpPr txBox="1"/>
          <p:nvPr/>
        </p:nvSpPr>
        <p:spPr>
          <a:xfrm>
            <a:off x="1238095" y="694603"/>
            <a:ext cx="5238905" cy="4308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2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Ⅰ. </a:t>
            </a:r>
            <a:r>
              <a:rPr lang="ko-KR" altLang="en-US" sz="22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개요</a:t>
            </a:r>
            <a:endParaRPr 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238095" y="1375200"/>
            <a:ext cx="12200000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아이디어</a:t>
            </a:r>
            <a:r>
              <a:rPr lang="en-US" altLang="ko-KR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/</a:t>
            </a:r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서비스</a:t>
            </a:r>
            <a:r>
              <a:rPr lang="en-US" altLang="ko-KR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/</a:t>
            </a:r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기술 요약설명</a:t>
            </a:r>
            <a:endParaRPr 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97543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ject 23"/>
          <p:cNvSpPr txBox="1"/>
          <p:nvPr/>
        </p:nvSpPr>
        <p:spPr>
          <a:xfrm>
            <a:off x="1238095" y="694603"/>
            <a:ext cx="5238905" cy="4308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200" dirty="0">
                <a:solidFill>
                  <a:srgbClr val="595959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Ⅰ. </a:t>
            </a:r>
            <a:r>
              <a:rPr lang="ko-KR" altLang="en-US" sz="2200" dirty="0">
                <a:solidFill>
                  <a:srgbClr val="595959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개요</a:t>
            </a:r>
            <a:endParaRPr lang="en-US" dirty="0">
              <a:solidFill>
                <a:srgbClr val="595959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238095" y="1375200"/>
            <a:ext cx="12200000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팀 구성 및 역할</a:t>
            </a:r>
            <a:endParaRPr lang="en-US" dirty="0">
              <a:latin typeface="+mn-ea"/>
            </a:endParaRPr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56D73F5F-B43E-42E2-A71A-1878FEE13B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8957953"/>
              </p:ext>
            </p:extLst>
          </p:nvPr>
        </p:nvGraphicFramePr>
        <p:xfrm>
          <a:off x="1905000" y="3238500"/>
          <a:ext cx="13335001" cy="510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3431">
                  <a:extLst>
                    <a:ext uri="{9D8B030D-6E8A-4147-A177-3AD203B41FA5}">
                      <a16:colId xmlns:a16="http://schemas.microsoft.com/office/drawing/2014/main" val="2410881260"/>
                    </a:ext>
                  </a:extLst>
                </a:gridCol>
                <a:gridCol w="2119979">
                  <a:extLst>
                    <a:ext uri="{9D8B030D-6E8A-4147-A177-3AD203B41FA5}">
                      <a16:colId xmlns:a16="http://schemas.microsoft.com/office/drawing/2014/main" val="1569602164"/>
                    </a:ext>
                  </a:extLst>
                </a:gridCol>
                <a:gridCol w="2585908">
                  <a:extLst>
                    <a:ext uri="{9D8B030D-6E8A-4147-A177-3AD203B41FA5}">
                      <a16:colId xmlns:a16="http://schemas.microsoft.com/office/drawing/2014/main" val="3922298448"/>
                    </a:ext>
                  </a:extLst>
                </a:gridCol>
                <a:gridCol w="6235683">
                  <a:extLst>
                    <a:ext uri="{9D8B030D-6E8A-4147-A177-3AD203B41FA5}">
                      <a16:colId xmlns:a16="http://schemas.microsoft.com/office/drawing/2014/main" val="392511606"/>
                    </a:ext>
                  </a:extLst>
                </a:gridCol>
              </a:tblGrid>
              <a:tr h="127635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800" dirty="0">
                          <a:solidFill>
                            <a:schemeClr val="bg1"/>
                          </a:solidFill>
                        </a:rPr>
                        <a:t>팀명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838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800" dirty="0">
                          <a:solidFill>
                            <a:schemeClr val="bg1"/>
                          </a:solidFill>
                        </a:rPr>
                        <a:t>구분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838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800" dirty="0">
                          <a:solidFill>
                            <a:schemeClr val="bg1"/>
                          </a:solidFill>
                        </a:rPr>
                        <a:t>이름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838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800" dirty="0">
                          <a:solidFill>
                            <a:schemeClr val="bg1"/>
                          </a:solidFill>
                        </a:rPr>
                        <a:t>세부내용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83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803623"/>
                  </a:ext>
                </a:extLst>
              </a:tr>
              <a:tr h="1276350">
                <a:tc rowSpan="3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9188419"/>
                  </a:ext>
                </a:extLst>
              </a:tr>
              <a:tr h="127635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7691327"/>
                  </a:ext>
                </a:extLst>
              </a:tr>
              <a:tr h="127635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157463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698A79A-F604-427C-82D9-8BC7626807CB}"/>
              </a:ext>
            </a:extLst>
          </p:cNvPr>
          <p:cNvSpPr txBox="1"/>
          <p:nvPr/>
        </p:nvSpPr>
        <p:spPr>
          <a:xfrm>
            <a:off x="1752600" y="8682966"/>
            <a:ext cx="1577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i="1" dirty="0"/>
              <a:t>[</a:t>
            </a:r>
            <a:r>
              <a:rPr lang="ko-KR" altLang="en-US" sz="2400" i="1" dirty="0"/>
              <a:t>참고</a:t>
            </a:r>
            <a:r>
              <a:rPr lang="en-US" altLang="ko-KR" sz="2400" i="1" dirty="0"/>
              <a:t>] </a:t>
            </a:r>
            <a:r>
              <a:rPr lang="ko-KR" altLang="en-US" sz="2400" i="1" dirty="0"/>
              <a:t>팀도 개인별로 지원</a:t>
            </a:r>
            <a:r>
              <a:rPr lang="en-US" altLang="ko-KR" sz="2400" i="1" dirty="0"/>
              <a:t> </a:t>
            </a:r>
            <a:r>
              <a:rPr lang="ko-KR" altLang="en-US" sz="2400" i="1" dirty="0"/>
              <a:t>필수</a:t>
            </a:r>
            <a:r>
              <a:rPr lang="en-US" altLang="ko-KR" sz="2400" i="1" dirty="0"/>
              <a:t>,  </a:t>
            </a:r>
            <a:r>
              <a:rPr lang="ko-KR" altLang="en-US" sz="2400" i="1" dirty="0"/>
              <a:t>서류 심사 후 면접 심사시 반영 가능</a:t>
            </a:r>
            <a:endParaRPr lang="en-US" altLang="ko-KR" sz="2400" i="1" dirty="0"/>
          </a:p>
          <a:p>
            <a:r>
              <a:rPr lang="ko-KR" altLang="en-US" sz="2400" i="1" dirty="0"/>
              <a:t>          팀 원  중 일부만 선발 될 수도 있음</a:t>
            </a:r>
          </a:p>
        </p:txBody>
      </p:sp>
    </p:spTree>
    <p:extLst>
      <p:ext uri="{BB962C8B-B14F-4D97-AF65-F5344CB8AC3E}">
        <p14:creationId xmlns:p14="http://schemas.microsoft.com/office/powerpoint/2010/main" val="2219957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ject 20">
            <a:extLst>
              <a:ext uri="{FF2B5EF4-FFF2-40B4-BE49-F238E27FC236}">
                <a16:creationId xmlns:a16="http://schemas.microsoft.com/office/drawing/2014/main" id="{4A3444BF-E272-4BFA-BDA4-36A6B8CE6FCC}"/>
              </a:ext>
            </a:extLst>
          </p:cNvPr>
          <p:cNvSpPr txBox="1"/>
          <p:nvPr/>
        </p:nvSpPr>
        <p:spPr>
          <a:xfrm>
            <a:off x="381001" y="2876367"/>
            <a:ext cx="785488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+mj-ea"/>
                <a:ea typeface="+mj-ea"/>
                <a:cs typeface="Pretendard" pitchFamily="34" charset="0"/>
              </a:rPr>
              <a:t>Ⅱ</a:t>
            </a:r>
            <a:endParaRPr lang="en-US" sz="28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32" name="Object 21">
            <a:extLst>
              <a:ext uri="{FF2B5EF4-FFF2-40B4-BE49-F238E27FC236}">
                <a16:creationId xmlns:a16="http://schemas.microsoft.com/office/drawing/2014/main" id="{37AB52F9-156F-4B4F-8D12-FD5DE0C8FF27}"/>
              </a:ext>
            </a:extLst>
          </p:cNvPr>
          <p:cNvSpPr txBox="1"/>
          <p:nvPr/>
        </p:nvSpPr>
        <p:spPr>
          <a:xfrm>
            <a:off x="1133381" y="2876371"/>
            <a:ext cx="5419819" cy="132343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아이디어</a:t>
            </a:r>
            <a:r>
              <a:rPr lang="en-US" altLang="ko-KR" sz="40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/</a:t>
            </a:r>
            <a:r>
              <a:rPr lang="ko-KR" altLang="en-US" sz="40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서비스</a:t>
            </a:r>
            <a:r>
              <a:rPr lang="en-US" altLang="ko-KR" sz="40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/</a:t>
            </a:r>
            <a:r>
              <a:rPr lang="ko-KR" altLang="en-US" sz="40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기술</a:t>
            </a:r>
            <a:endParaRPr lang="en-US" altLang="ko-KR" sz="4000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Pretendard" pitchFamily="34" charset="0"/>
            </a:endParaRPr>
          </a:p>
          <a:p>
            <a:r>
              <a:rPr lang="ko-KR" altLang="en-US" sz="40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제안 배경 </a:t>
            </a:r>
            <a:endParaRPr lang="en-US" altLang="ko-KR" sz="4000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Pretendar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0366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ject 23"/>
          <p:cNvSpPr txBox="1"/>
          <p:nvPr/>
        </p:nvSpPr>
        <p:spPr>
          <a:xfrm>
            <a:off x="1238095" y="694603"/>
            <a:ext cx="5238905" cy="4308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200" dirty="0">
                <a:solidFill>
                  <a:srgbClr val="595959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Ⅱ. </a:t>
            </a:r>
            <a:r>
              <a:rPr lang="ko-KR" altLang="en-US" sz="2200" dirty="0">
                <a:solidFill>
                  <a:srgbClr val="595959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아이디어</a:t>
            </a:r>
            <a:r>
              <a:rPr lang="en-US" altLang="ko-KR" sz="2200" dirty="0">
                <a:solidFill>
                  <a:srgbClr val="595959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/</a:t>
            </a:r>
            <a:r>
              <a:rPr lang="ko-KR" altLang="en-US" sz="2200" dirty="0">
                <a:solidFill>
                  <a:srgbClr val="595959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서비스</a:t>
            </a:r>
            <a:r>
              <a:rPr lang="en-US" altLang="ko-KR" sz="2200" dirty="0">
                <a:solidFill>
                  <a:srgbClr val="595959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/</a:t>
            </a:r>
            <a:r>
              <a:rPr lang="ko-KR" altLang="en-US" sz="2200" dirty="0">
                <a:solidFill>
                  <a:srgbClr val="595959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기술 제안 배경</a:t>
            </a:r>
            <a:endParaRPr lang="en-US" dirty="0">
              <a:solidFill>
                <a:srgbClr val="595959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238095" y="1375200"/>
            <a:ext cx="12200000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아이디어</a:t>
            </a:r>
            <a:r>
              <a:rPr lang="en-US" altLang="ko-KR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/</a:t>
            </a:r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서비스</a:t>
            </a:r>
            <a:r>
              <a:rPr lang="en-US" altLang="ko-KR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/</a:t>
            </a:r>
            <a:r>
              <a:rPr lang="ko-KR" altLang="en-US" sz="4000" dirty="0"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기술 제안 배경</a:t>
            </a:r>
            <a:endParaRPr 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71997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ject 20">
            <a:extLst>
              <a:ext uri="{FF2B5EF4-FFF2-40B4-BE49-F238E27FC236}">
                <a16:creationId xmlns:a16="http://schemas.microsoft.com/office/drawing/2014/main" id="{4A3444BF-E272-4BFA-BDA4-36A6B8CE6FCC}"/>
              </a:ext>
            </a:extLst>
          </p:cNvPr>
          <p:cNvSpPr txBox="1"/>
          <p:nvPr/>
        </p:nvSpPr>
        <p:spPr>
          <a:xfrm>
            <a:off x="152400" y="3467100"/>
            <a:ext cx="1114057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+mj-ea"/>
                <a:ea typeface="+mj-ea"/>
                <a:cs typeface="Pretendard" pitchFamily="34" charset="0"/>
              </a:rPr>
              <a:t>Ⅲ.</a:t>
            </a:r>
            <a:endParaRPr lang="en-US" sz="24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32" name="Object 21">
            <a:extLst>
              <a:ext uri="{FF2B5EF4-FFF2-40B4-BE49-F238E27FC236}">
                <a16:creationId xmlns:a16="http://schemas.microsoft.com/office/drawing/2014/main" id="{37AB52F9-156F-4B4F-8D12-FD5DE0C8FF27}"/>
              </a:ext>
            </a:extLst>
          </p:cNvPr>
          <p:cNvSpPr txBox="1"/>
          <p:nvPr/>
        </p:nvSpPr>
        <p:spPr>
          <a:xfrm>
            <a:off x="904781" y="3467104"/>
            <a:ext cx="6467724" cy="12003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o-KR" altLang="en-US" sz="36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아이디어</a:t>
            </a:r>
            <a:r>
              <a:rPr lang="en-US" altLang="ko-KR" sz="36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/</a:t>
            </a:r>
            <a:r>
              <a:rPr lang="ko-KR" altLang="en-US" sz="36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서비스</a:t>
            </a:r>
            <a:r>
              <a:rPr lang="en-US" altLang="ko-KR" sz="36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/</a:t>
            </a:r>
            <a:r>
              <a:rPr lang="ko-KR" altLang="en-US" sz="36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기술 </a:t>
            </a:r>
            <a:endParaRPr lang="en-US" altLang="ko-KR" sz="3600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Pretendard" pitchFamily="34" charset="0"/>
            </a:endParaRPr>
          </a:p>
          <a:p>
            <a:r>
              <a:rPr lang="ko-KR" altLang="en-US" sz="36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" pitchFamily="34" charset="0"/>
              </a:rPr>
              <a:t>적용 및 확대방안</a:t>
            </a:r>
            <a:endParaRPr lang="en-US" altLang="ko-KR" sz="3600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Pretendar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6253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19403</TotalTime>
  <Words>282</Words>
  <Application>Microsoft Office PowerPoint</Application>
  <PresentationFormat>사용자 지정</PresentationFormat>
  <Paragraphs>59</Paragraphs>
  <Slides>12</Slides>
  <Notes>12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9" baseType="lpstr">
      <vt:lpstr>?? ??</vt:lpstr>
      <vt:lpstr>Pretendard</vt:lpstr>
      <vt:lpstr>굴림</vt:lpstr>
      <vt:lpstr>맑은 고딕</vt:lpstr>
      <vt:lpstr>Arial</vt:lpstr>
      <vt:lpstr>Calibri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officegen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officegen</dc:creator>
  <cp:lastModifiedBy>user</cp:lastModifiedBy>
  <cp:revision>4279</cp:revision>
  <cp:lastPrinted>2024-08-08T04:39:18Z</cp:lastPrinted>
  <dcterms:created xsi:type="dcterms:W3CDTF">2024-03-12T13:31:03Z</dcterms:created>
  <dcterms:modified xsi:type="dcterms:W3CDTF">2026-01-08T02:39:51Z</dcterms:modified>
</cp:coreProperties>
</file>